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Lst>
  <p:notesMasterIdLst>
    <p:notesMasterId r:id="rId75"/>
  </p:notesMasterIdLst>
  <p:handoutMasterIdLst>
    <p:handoutMasterId r:id="rId76"/>
  </p:handoutMasterIdLst>
  <p:sldIdLst>
    <p:sldId id="389" r:id="rId6"/>
    <p:sldId id="390" r:id="rId7"/>
    <p:sldId id="681" r:id="rId8"/>
    <p:sldId id="391" r:id="rId9"/>
    <p:sldId id="263" r:id="rId10"/>
    <p:sldId id="447" r:id="rId11"/>
    <p:sldId id="464" r:id="rId12"/>
    <p:sldId id="484" r:id="rId13"/>
    <p:sldId id="531" r:id="rId14"/>
    <p:sldId id="451" r:id="rId15"/>
    <p:sldId id="452" r:id="rId16"/>
    <p:sldId id="495" r:id="rId17"/>
    <p:sldId id="536" r:id="rId18"/>
    <p:sldId id="489" r:id="rId19"/>
    <p:sldId id="523" r:id="rId20"/>
    <p:sldId id="496" r:id="rId21"/>
    <p:sldId id="537" r:id="rId22"/>
    <p:sldId id="490" r:id="rId23"/>
    <p:sldId id="522" r:id="rId24"/>
    <p:sldId id="535" r:id="rId25"/>
    <p:sldId id="497" r:id="rId26"/>
    <p:sldId id="538" r:id="rId27"/>
    <p:sldId id="491" r:id="rId28"/>
    <p:sldId id="521" r:id="rId29"/>
    <p:sldId id="498" r:id="rId30"/>
    <p:sldId id="539" r:id="rId31"/>
    <p:sldId id="494" r:id="rId32"/>
    <p:sldId id="511" r:id="rId33"/>
    <p:sldId id="499" r:id="rId34"/>
    <p:sldId id="540" r:id="rId35"/>
    <p:sldId id="298" r:id="rId36"/>
    <p:sldId id="524" r:id="rId37"/>
    <p:sldId id="500" r:id="rId38"/>
    <p:sldId id="541" r:id="rId39"/>
    <p:sldId id="273" r:id="rId40"/>
    <p:sldId id="525" r:id="rId41"/>
    <p:sldId id="501" r:id="rId42"/>
    <p:sldId id="530" r:id="rId43"/>
    <p:sldId id="542" r:id="rId44"/>
    <p:sldId id="331" r:id="rId45"/>
    <p:sldId id="526" r:id="rId46"/>
    <p:sldId id="549" r:id="rId47"/>
    <p:sldId id="502" r:id="rId48"/>
    <p:sldId id="543" r:id="rId49"/>
    <p:sldId id="532" r:id="rId50"/>
    <p:sldId id="527" r:id="rId51"/>
    <p:sldId id="503" r:id="rId52"/>
    <p:sldId id="544" r:id="rId53"/>
    <p:sldId id="283" r:id="rId54"/>
    <p:sldId id="528" r:id="rId55"/>
    <p:sldId id="504" r:id="rId56"/>
    <p:sldId id="545" r:id="rId57"/>
    <p:sldId id="533" r:id="rId58"/>
    <p:sldId id="529" r:id="rId59"/>
    <p:sldId id="505" r:id="rId60"/>
    <p:sldId id="546" r:id="rId61"/>
    <p:sldId id="534" r:id="rId62"/>
    <p:sldId id="520" r:id="rId63"/>
    <p:sldId id="506" r:id="rId64"/>
    <p:sldId id="547" r:id="rId65"/>
    <p:sldId id="338" r:id="rId66"/>
    <p:sldId id="519" r:id="rId67"/>
    <p:sldId id="507" r:id="rId68"/>
    <p:sldId id="548" r:id="rId69"/>
    <p:sldId id="661" r:id="rId70"/>
    <p:sldId id="673" r:id="rId71"/>
    <p:sldId id="674" r:id="rId72"/>
    <p:sldId id="675" r:id="rId73"/>
    <p:sldId id="676" r:id="rId74"/>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66"/>
    <a:srgbClr val="FFFF99"/>
    <a:srgbClr val="F6F008"/>
    <a:srgbClr val="FFCCCC"/>
    <a:srgbClr val="FFCCFF"/>
    <a:srgbClr val="FF6600"/>
    <a:srgbClr val="FF33CC"/>
    <a:srgbClr val="F6B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799" autoAdjust="0"/>
  </p:normalViewPr>
  <p:slideViewPr>
    <p:cSldViewPr snapToGrid="0">
      <p:cViewPr varScale="1">
        <p:scale>
          <a:sx n="62" d="100"/>
          <a:sy n="62" d="100"/>
        </p:scale>
        <p:origin x="13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Bushman" userId="6791dfa5-84f4-4eb6-a1b6-ece78c92238a" providerId="ADAL" clId="{7EB84ECD-D8C3-44FF-9D60-93F85F2C424F}"/>
    <pc:docChg chg="undo custSel addSld delSld">
      <pc:chgData name="John Bushman" userId="6791dfa5-84f4-4eb6-a1b6-ece78c92238a" providerId="ADAL" clId="{7EB84ECD-D8C3-44FF-9D60-93F85F2C424F}" dt="2023-07-18T15:58:24.614" v="14" actId="47"/>
      <pc:docMkLst>
        <pc:docMk/>
      </pc:docMkLst>
      <pc:sldChg chg="del">
        <pc:chgData name="John Bushman" userId="6791dfa5-84f4-4eb6-a1b6-ece78c92238a" providerId="ADAL" clId="{7EB84ECD-D8C3-44FF-9D60-93F85F2C424F}" dt="2023-07-18T15:58:12.315" v="9" actId="47"/>
        <pc:sldMkLst>
          <pc:docMk/>
          <pc:sldMk cId="1305526266" sldId="256"/>
        </pc:sldMkLst>
      </pc:sldChg>
      <pc:sldChg chg="del">
        <pc:chgData name="John Bushman" userId="6791dfa5-84f4-4eb6-a1b6-ece78c92238a" providerId="ADAL" clId="{7EB84ECD-D8C3-44FF-9D60-93F85F2C424F}" dt="2023-07-18T15:58:16.644" v="11" actId="47"/>
        <pc:sldMkLst>
          <pc:docMk/>
          <pc:sldMk cId="3687120455" sldId="257"/>
        </pc:sldMkLst>
      </pc:sldChg>
      <pc:sldChg chg="del">
        <pc:chgData name="John Bushman" userId="6791dfa5-84f4-4eb6-a1b6-ece78c92238a" providerId="ADAL" clId="{7EB84ECD-D8C3-44FF-9D60-93F85F2C424F}" dt="2023-07-18T15:58:19.725" v="12" actId="47"/>
        <pc:sldMkLst>
          <pc:docMk/>
          <pc:sldMk cId="211993972" sldId="258"/>
        </pc:sldMkLst>
      </pc:sldChg>
      <pc:sldChg chg="del">
        <pc:chgData name="John Bushman" userId="6791dfa5-84f4-4eb6-a1b6-ece78c92238a" providerId="ADAL" clId="{7EB84ECD-D8C3-44FF-9D60-93F85F2C424F}" dt="2023-07-18T15:58:14.618" v="10" actId="47"/>
        <pc:sldMkLst>
          <pc:docMk/>
          <pc:sldMk cId="115315443" sldId="261"/>
        </pc:sldMkLst>
      </pc:sldChg>
      <pc:sldChg chg="del">
        <pc:chgData name="John Bushman" userId="6791dfa5-84f4-4eb6-a1b6-ece78c92238a" providerId="ADAL" clId="{7EB84ECD-D8C3-44FF-9D60-93F85F2C424F}" dt="2023-07-18T15:57:59.454" v="4" actId="47"/>
        <pc:sldMkLst>
          <pc:docMk/>
          <pc:sldMk cId="3588388956" sldId="264"/>
        </pc:sldMkLst>
      </pc:sldChg>
      <pc:sldChg chg="del">
        <pc:chgData name="John Bushman" userId="6791dfa5-84f4-4eb6-a1b6-ece78c92238a" providerId="ADAL" clId="{7EB84ECD-D8C3-44FF-9D60-93F85F2C424F}" dt="2023-07-18T15:58:02.554" v="5" actId="47"/>
        <pc:sldMkLst>
          <pc:docMk/>
          <pc:sldMk cId="742195800" sldId="265"/>
        </pc:sldMkLst>
      </pc:sldChg>
      <pc:sldChg chg="del">
        <pc:chgData name="John Bushman" userId="6791dfa5-84f4-4eb6-a1b6-ece78c92238a" providerId="ADAL" clId="{7EB84ECD-D8C3-44FF-9D60-93F85F2C424F}" dt="2023-07-18T15:58:05.094" v="6" actId="47"/>
        <pc:sldMkLst>
          <pc:docMk/>
          <pc:sldMk cId="429566315" sldId="266"/>
        </pc:sldMkLst>
      </pc:sldChg>
      <pc:sldChg chg="del">
        <pc:chgData name="John Bushman" userId="6791dfa5-84f4-4eb6-a1b6-ece78c92238a" providerId="ADAL" clId="{7EB84ECD-D8C3-44FF-9D60-93F85F2C424F}" dt="2023-07-18T15:58:07.114" v="7" actId="47"/>
        <pc:sldMkLst>
          <pc:docMk/>
          <pc:sldMk cId="3478139004" sldId="267"/>
        </pc:sldMkLst>
      </pc:sldChg>
      <pc:sldChg chg="del">
        <pc:chgData name="John Bushman" userId="6791dfa5-84f4-4eb6-a1b6-ece78c92238a" providerId="ADAL" clId="{7EB84ECD-D8C3-44FF-9D60-93F85F2C424F}" dt="2023-07-18T15:57:51.594" v="1" actId="47"/>
        <pc:sldMkLst>
          <pc:docMk/>
          <pc:sldMk cId="1987207625" sldId="269"/>
        </pc:sldMkLst>
      </pc:sldChg>
      <pc:sldChg chg="add del">
        <pc:chgData name="John Bushman" userId="6791dfa5-84f4-4eb6-a1b6-ece78c92238a" providerId="ADAL" clId="{7EB84ECD-D8C3-44FF-9D60-93F85F2C424F}" dt="2023-07-18T15:57:56.040" v="3" actId="47"/>
        <pc:sldMkLst>
          <pc:docMk/>
          <pc:sldMk cId="1977093800" sldId="535"/>
        </pc:sldMkLst>
      </pc:sldChg>
      <pc:sldChg chg="del">
        <pc:chgData name="John Bushman" userId="6791dfa5-84f4-4eb6-a1b6-ece78c92238a" providerId="ADAL" clId="{7EB84ECD-D8C3-44FF-9D60-93F85F2C424F}" dt="2023-07-18T15:57:49.205" v="0" actId="47"/>
        <pc:sldMkLst>
          <pc:docMk/>
          <pc:sldMk cId="744676388" sldId="677"/>
        </pc:sldMkLst>
      </pc:sldChg>
      <pc:sldChg chg="del">
        <pc:chgData name="John Bushman" userId="6791dfa5-84f4-4eb6-a1b6-ece78c92238a" providerId="ADAL" clId="{7EB84ECD-D8C3-44FF-9D60-93F85F2C424F}" dt="2023-07-18T15:58:22.443" v="13" actId="47"/>
        <pc:sldMkLst>
          <pc:docMk/>
          <pc:sldMk cId="2144648160" sldId="679"/>
        </pc:sldMkLst>
      </pc:sldChg>
      <pc:sldChg chg="del">
        <pc:chgData name="John Bushman" userId="6791dfa5-84f4-4eb6-a1b6-ece78c92238a" providerId="ADAL" clId="{7EB84ECD-D8C3-44FF-9D60-93F85F2C424F}" dt="2023-07-18T15:58:24.614" v="14" actId="47"/>
        <pc:sldMkLst>
          <pc:docMk/>
          <pc:sldMk cId="2418517688" sldId="680"/>
        </pc:sldMkLst>
      </pc:sldChg>
      <pc:sldChg chg="del">
        <pc:chgData name="John Bushman" userId="6791dfa5-84f4-4eb6-a1b6-ece78c92238a" providerId="ADAL" clId="{7EB84ECD-D8C3-44FF-9D60-93F85F2C424F}" dt="2023-07-18T15:58:09.515" v="8" actId="47"/>
        <pc:sldMkLst>
          <pc:docMk/>
          <pc:sldMk cId="2544619750" sldId="6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80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0" y="4415790"/>
            <a:ext cx="5140960" cy="4183380"/>
          </a:xfrm>
          <a:prstGeom prst="rect">
            <a:avLst/>
          </a:prstGeom>
          <a:noFill/>
          <a:ln w="12700">
            <a:noFill/>
            <a:miter lim="800000"/>
            <a:headEnd/>
            <a:tailEnd/>
          </a:ln>
          <a:effectLst/>
        </p:spPr>
        <p:txBody>
          <a:bodyPr vert="horz" wrap="square" lIns="92207" tIns="45295" rIns="92207" bIns="452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1"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048446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B04738D-6914-45D7-9044-8D2B4B359FE1}"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p:txBody>
      </p:sp>
    </p:spTree>
    <p:extLst>
      <p:ext uri="{BB962C8B-B14F-4D97-AF65-F5344CB8AC3E}">
        <p14:creationId xmlns:p14="http://schemas.microsoft.com/office/powerpoint/2010/main" val="3086502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Where do most people watch General Conference? On the Tel-Ephesian.</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36395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105559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7529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323333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81074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2929024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many additional books of scriptures do we have? 3</a:t>
            </a:r>
          </a:p>
          <a:p>
            <a:r>
              <a:rPr lang="en-US" dirty="0"/>
              <a:t>How many books in the Book of Mormon? 15</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631738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700669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94789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4282227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615767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191434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3329450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Graduating from Seminary (17) and going on a mission (18) shows our faith and works.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252309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2185168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religions believe that when you die, you go to Peter who is at the Pearly gates of Heaven.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082770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389089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dirty="0"/>
              <a:t>Imagine you have a friend named </a:t>
            </a:r>
            <a:r>
              <a:rPr lang="en-US" b="1" dirty="0" err="1"/>
              <a:t>Corin</a:t>
            </a:r>
            <a:r>
              <a:rPr lang="en-US" dirty="0"/>
              <a:t> who is about to go on a mission. </a:t>
            </a:r>
          </a:p>
          <a:p>
            <a:r>
              <a:rPr lang="en-US" dirty="0"/>
              <a:t>What important event needs to happen before leaving? Temple</a:t>
            </a:r>
          </a:p>
          <a:p>
            <a:r>
              <a:rPr lang="en-US" dirty="0"/>
              <a:t>How many spires does the Salt Lake temple have? </a:t>
            </a:r>
            <a:r>
              <a:rPr lang="en-US" b="1" dirty="0"/>
              <a:t>6</a:t>
            </a:r>
          </a:p>
          <a:p>
            <a:r>
              <a:rPr lang="en-US" dirty="0"/>
              <a:t>If a young lady went right away, how old would she be when she left and returned? </a:t>
            </a:r>
            <a:r>
              <a:rPr lang="en-US" b="1" dirty="0"/>
              <a:t>19-20</a:t>
            </a:r>
          </a:p>
        </p:txBody>
      </p:sp>
      <p:sp>
        <p:nvSpPr>
          <p:cNvPr id="4" name="Slide Number Placeholder 3"/>
          <p:cNvSpPr>
            <a:spLocks noGrp="1"/>
          </p:cNvSpPr>
          <p:nvPr>
            <p:ph type="sldNum" sz="quarter" idx="10"/>
          </p:nvPr>
        </p:nvSpPr>
        <p:spPr/>
        <p:txBody>
          <a:bodyPr lIns="93177" tIns="46589" rIns="93177" bIns="46589"/>
          <a:lstStyle/>
          <a:p>
            <a:pPr marL="0" marR="0" lvl="0" indent="0" algn="r" defTabSz="931774"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a:ln>
                  <a:noFill/>
                </a:ln>
                <a:solidFill>
                  <a:prstClr val="black"/>
                </a:solidFill>
                <a:effectLst/>
                <a:uLnTx/>
                <a:uFillTx/>
                <a:latin typeface="Times New Roman" charset="0"/>
                <a:ea typeface="+mn-ea"/>
                <a:cs typeface="+mn-cs"/>
              </a:rPr>
              <a:pPr marL="0" marR="0" lvl="0" indent="0" algn="r" defTabSz="931774"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84946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306048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26338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296742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C “</a:t>
            </a:r>
            <a:r>
              <a:rPr lang="en-US" b="1" dirty="0"/>
              <a:t>THE RESURRECTION</a:t>
            </a:r>
            <a:r>
              <a:rPr lang="en-US" dirty="0"/>
              <a:t>” has 15 letters.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82885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reciting the verse(s) together, ask why they chose this to be a Doctrinal Mastery?</a:t>
            </a:r>
          </a:p>
          <a:p>
            <a:r>
              <a:rPr lang="en-US" dirty="0"/>
              <a:t>“What is so important here that they decided this had to be included?”</a:t>
            </a:r>
          </a:p>
          <a:p>
            <a:endParaRPr lang="en-US" dirty="0"/>
          </a:p>
        </p:txBody>
      </p:sp>
    </p:spTree>
    <p:extLst>
      <p:ext uri="{BB962C8B-B14F-4D97-AF65-F5344CB8AC3E}">
        <p14:creationId xmlns:p14="http://schemas.microsoft.com/office/powerpoint/2010/main" val="61483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 C “</a:t>
            </a:r>
            <a:r>
              <a:rPr lang="en-US" b="1" dirty="0"/>
              <a:t>THE RESURRECTION</a:t>
            </a:r>
            <a:r>
              <a:rPr lang="en-US" dirty="0"/>
              <a:t>” has 15 letters.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5B0CB-B8B3-420C-8E9B-AB1C26D7ECB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43043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21453" indent="0" algn="ctr">
              <a:buNone/>
              <a:defRPr/>
            </a:lvl2pPr>
            <a:lvl3pPr marL="642906" indent="0" algn="ctr">
              <a:buNone/>
              <a:defRPr/>
            </a:lvl3pPr>
            <a:lvl4pPr marL="964358" indent="0" algn="ctr">
              <a:buNone/>
              <a:defRPr/>
            </a:lvl4pPr>
            <a:lvl5pPr marL="1285811" indent="0" algn="ctr">
              <a:buNone/>
              <a:defRPr/>
            </a:lvl5pPr>
            <a:lvl6pPr marL="1607264" indent="0" algn="ctr">
              <a:buNone/>
              <a:defRPr/>
            </a:lvl6pPr>
            <a:lvl7pPr marL="1928717" indent="0" algn="ctr">
              <a:buNone/>
              <a:defRPr/>
            </a:lvl7pPr>
            <a:lvl8pPr marL="2250169" indent="0" algn="ctr">
              <a:buNone/>
              <a:defRPr/>
            </a:lvl8pPr>
            <a:lvl9pPr marL="2571622"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84" indent="0" algn="ctr">
              <a:buNone/>
              <a:defRPr/>
            </a:lvl2pPr>
            <a:lvl3pPr marL="685766" indent="0" algn="ctr">
              <a:buNone/>
              <a:defRPr/>
            </a:lvl3pPr>
            <a:lvl4pPr marL="1028649" indent="0" algn="ctr">
              <a:buNone/>
              <a:defRPr/>
            </a:lvl4pPr>
            <a:lvl5pPr marL="1371532" indent="0" algn="ctr">
              <a:buNone/>
              <a:defRPr/>
            </a:lvl5pPr>
            <a:lvl6pPr marL="1714415" indent="0" algn="ctr">
              <a:buNone/>
              <a:defRPr/>
            </a:lvl6pPr>
            <a:lvl7pPr marL="2057297" indent="0" algn="ctr">
              <a:buNone/>
              <a:defRPr/>
            </a:lvl7pPr>
            <a:lvl8pPr marL="2400180" indent="0" algn="ctr">
              <a:buNone/>
              <a:defRPr/>
            </a:lvl8pPr>
            <a:lvl9pPr marL="2743064"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397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725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0145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888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6"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9803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5504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1328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9"/>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437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9488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9748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4159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84" indent="0" algn="ctr">
              <a:buNone/>
              <a:defRPr/>
            </a:lvl2pPr>
            <a:lvl3pPr marL="685766" indent="0" algn="ctr">
              <a:buNone/>
              <a:defRPr/>
            </a:lvl3pPr>
            <a:lvl4pPr marL="1028649" indent="0" algn="ctr">
              <a:buNone/>
              <a:defRPr/>
            </a:lvl4pPr>
            <a:lvl5pPr marL="1371532" indent="0" algn="ctr">
              <a:buNone/>
              <a:defRPr/>
            </a:lvl5pPr>
            <a:lvl6pPr marL="1714415" indent="0" algn="ctr">
              <a:buNone/>
              <a:defRPr/>
            </a:lvl6pPr>
            <a:lvl7pPr marL="2057297" indent="0" algn="ctr">
              <a:buNone/>
              <a:defRPr/>
            </a:lvl7pPr>
            <a:lvl8pPr marL="2400180" indent="0" algn="ctr">
              <a:buNone/>
              <a:defRPr/>
            </a:lvl8pPr>
            <a:lvl9pPr marL="2743064"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pPr/>
              <a:t>‹#›</a:t>
            </a:fld>
            <a:endParaRPr lang="en-US"/>
          </a:p>
        </p:txBody>
      </p:sp>
    </p:spTree>
    <p:extLst>
      <p:ext uri="{BB962C8B-B14F-4D97-AF65-F5344CB8AC3E}">
        <p14:creationId xmlns:p14="http://schemas.microsoft.com/office/powerpoint/2010/main" val="2503246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pPr/>
              <a:t>‹#›</a:t>
            </a:fld>
            <a:endParaRPr lang="en-US"/>
          </a:p>
        </p:txBody>
      </p:sp>
    </p:spTree>
    <p:extLst>
      <p:ext uri="{BB962C8B-B14F-4D97-AF65-F5344CB8AC3E}">
        <p14:creationId xmlns:p14="http://schemas.microsoft.com/office/powerpoint/2010/main" val="92133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pPr/>
              <a:t>‹#›</a:t>
            </a:fld>
            <a:endParaRPr lang="en-US"/>
          </a:p>
        </p:txBody>
      </p:sp>
    </p:spTree>
    <p:extLst>
      <p:ext uri="{BB962C8B-B14F-4D97-AF65-F5344CB8AC3E}">
        <p14:creationId xmlns:p14="http://schemas.microsoft.com/office/powerpoint/2010/main" val="3667463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pPr/>
              <a:t>‹#›</a:t>
            </a:fld>
            <a:endParaRPr lang="en-US"/>
          </a:p>
        </p:txBody>
      </p:sp>
    </p:spTree>
    <p:extLst>
      <p:ext uri="{BB962C8B-B14F-4D97-AF65-F5344CB8AC3E}">
        <p14:creationId xmlns:p14="http://schemas.microsoft.com/office/powerpoint/2010/main" val="2900663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pPr/>
              <a:t>‹#›</a:t>
            </a:fld>
            <a:endParaRPr lang="en-US"/>
          </a:p>
        </p:txBody>
      </p:sp>
    </p:spTree>
    <p:extLst>
      <p:ext uri="{BB962C8B-B14F-4D97-AF65-F5344CB8AC3E}">
        <p14:creationId xmlns:p14="http://schemas.microsoft.com/office/powerpoint/2010/main" val="3740595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pPr/>
              <a:t>‹#›</a:t>
            </a:fld>
            <a:endParaRPr lang="en-US"/>
          </a:p>
        </p:txBody>
      </p:sp>
    </p:spTree>
    <p:extLst>
      <p:ext uri="{BB962C8B-B14F-4D97-AF65-F5344CB8AC3E}">
        <p14:creationId xmlns:p14="http://schemas.microsoft.com/office/powerpoint/2010/main" val="3805614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pPr/>
              <a:t>‹#›</a:t>
            </a:fld>
            <a:endParaRPr lang="en-US"/>
          </a:p>
        </p:txBody>
      </p:sp>
    </p:spTree>
    <p:extLst>
      <p:ext uri="{BB962C8B-B14F-4D97-AF65-F5344CB8AC3E}">
        <p14:creationId xmlns:p14="http://schemas.microsoft.com/office/powerpoint/2010/main" val="131866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406"/>
            </a:lvl1pPr>
            <a:lvl2pPr marL="321453" indent="0">
              <a:buNone/>
              <a:defRPr sz="1266"/>
            </a:lvl2pPr>
            <a:lvl3pPr marL="642906" indent="0">
              <a:buNone/>
              <a:defRPr sz="1125"/>
            </a:lvl3pPr>
            <a:lvl4pPr marL="964358" indent="0">
              <a:buNone/>
              <a:defRPr sz="985"/>
            </a:lvl4pPr>
            <a:lvl5pPr marL="1285811" indent="0">
              <a:buNone/>
              <a:defRPr sz="985"/>
            </a:lvl5pPr>
            <a:lvl6pPr marL="1607264" indent="0">
              <a:buNone/>
              <a:defRPr sz="985"/>
            </a:lvl6pPr>
            <a:lvl7pPr marL="1928717" indent="0">
              <a:buNone/>
              <a:defRPr sz="985"/>
            </a:lvl7pPr>
            <a:lvl8pPr marL="2250169" indent="0">
              <a:buNone/>
              <a:defRPr sz="985"/>
            </a:lvl8pPr>
            <a:lvl9pPr marL="2571622" indent="0">
              <a:buNone/>
              <a:defRPr sz="985"/>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pPr/>
              <a:t>‹#›</a:t>
            </a:fld>
            <a:endParaRPr lang="en-US"/>
          </a:p>
        </p:txBody>
      </p:sp>
    </p:spTree>
    <p:extLst>
      <p:ext uri="{BB962C8B-B14F-4D97-AF65-F5344CB8AC3E}">
        <p14:creationId xmlns:p14="http://schemas.microsoft.com/office/powerpoint/2010/main" val="2646827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pPr/>
              <a:t>‹#›</a:t>
            </a:fld>
            <a:endParaRPr lang="en-US"/>
          </a:p>
        </p:txBody>
      </p:sp>
    </p:spTree>
    <p:extLst>
      <p:ext uri="{BB962C8B-B14F-4D97-AF65-F5344CB8AC3E}">
        <p14:creationId xmlns:p14="http://schemas.microsoft.com/office/powerpoint/2010/main" val="2644726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pPr/>
              <a:t>‹#›</a:t>
            </a:fld>
            <a:endParaRPr lang="en-US"/>
          </a:p>
        </p:txBody>
      </p:sp>
    </p:spTree>
    <p:extLst>
      <p:ext uri="{BB962C8B-B14F-4D97-AF65-F5344CB8AC3E}">
        <p14:creationId xmlns:p14="http://schemas.microsoft.com/office/powerpoint/2010/main" val="989009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pPr/>
              <a:t>‹#›</a:t>
            </a:fld>
            <a:endParaRPr lang="en-US"/>
          </a:p>
        </p:txBody>
      </p:sp>
    </p:spTree>
    <p:extLst>
      <p:ext uri="{BB962C8B-B14F-4D97-AF65-F5344CB8AC3E}">
        <p14:creationId xmlns:p14="http://schemas.microsoft.com/office/powerpoint/2010/main" val="2136025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595" y="2130654"/>
            <a:ext cx="7770813" cy="1469572"/>
          </a:xfrm>
        </p:spPr>
        <p:txBody>
          <a:bodyPr/>
          <a:lstStyle/>
          <a:p>
            <a:r>
              <a:rPr lang="en-US"/>
              <a:t>Click to edit Master title style</a:t>
            </a:r>
          </a:p>
        </p:txBody>
      </p:sp>
      <p:sp>
        <p:nvSpPr>
          <p:cNvPr id="3" name="Subtitle 2"/>
          <p:cNvSpPr>
            <a:spLocks noGrp="1"/>
          </p:cNvSpPr>
          <p:nvPr>
            <p:ph type="subTitle" idx="1"/>
          </p:nvPr>
        </p:nvSpPr>
        <p:spPr>
          <a:xfrm>
            <a:off x="1371205" y="3885974"/>
            <a:ext cx="6401593" cy="1753054"/>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7132D5-EB90-455C-BA7B-190D77D3D230}" type="slidenum">
              <a:rPr lang="en-US"/>
              <a:pPr>
                <a:defRPr/>
              </a:pPr>
              <a:t>‹#›</a:t>
            </a:fld>
            <a:endParaRPr lang="en-US"/>
          </a:p>
        </p:txBody>
      </p:sp>
    </p:spTree>
    <p:extLst>
      <p:ext uri="{BB962C8B-B14F-4D97-AF65-F5344CB8AC3E}">
        <p14:creationId xmlns:p14="http://schemas.microsoft.com/office/powerpoint/2010/main" val="2708080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6A7FFD-1E4A-498A-9DF6-74241543D61E}" type="slidenum">
              <a:rPr lang="en-US"/>
              <a:pPr>
                <a:defRPr/>
              </a:pPr>
              <a:t>‹#›</a:t>
            </a:fld>
            <a:endParaRPr lang="en-US"/>
          </a:p>
        </p:txBody>
      </p:sp>
    </p:spTree>
    <p:extLst>
      <p:ext uri="{BB962C8B-B14F-4D97-AF65-F5344CB8AC3E}">
        <p14:creationId xmlns:p14="http://schemas.microsoft.com/office/powerpoint/2010/main" val="619107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447"/>
            <a:ext cx="7772798" cy="1362983"/>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722313" y="2906259"/>
            <a:ext cx="7772798"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CC23EE-2004-4F03-96A9-B208153DDF2F}" type="slidenum">
              <a:rPr lang="en-US"/>
              <a:pPr>
                <a:defRPr/>
              </a:pPr>
              <a:t>‹#›</a:t>
            </a:fld>
            <a:endParaRPr lang="en-US"/>
          </a:p>
        </p:txBody>
      </p:sp>
    </p:spTree>
    <p:extLst>
      <p:ext uri="{BB962C8B-B14F-4D97-AF65-F5344CB8AC3E}">
        <p14:creationId xmlns:p14="http://schemas.microsoft.com/office/powerpoint/2010/main" val="4117771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6595" y="1980974"/>
            <a:ext cx="3790156" cy="4115027"/>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7251" y="1980974"/>
            <a:ext cx="3790156" cy="4115027"/>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F98A6C-CDBB-412F-BD84-34D5E441CB47}" type="slidenum">
              <a:rPr lang="en-US"/>
              <a:pPr>
                <a:defRPr/>
              </a:pPr>
              <a:t>‹#›</a:t>
            </a:fld>
            <a:endParaRPr lang="en-US"/>
          </a:p>
        </p:txBody>
      </p:sp>
    </p:spTree>
    <p:extLst>
      <p:ext uri="{BB962C8B-B14F-4D97-AF65-F5344CB8AC3E}">
        <p14:creationId xmlns:p14="http://schemas.microsoft.com/office/powerpoint/2010/main" val="204854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408" y="274411"/>
            <a:ext cx="823118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408" y="1535341"/>
            <a:ext cx="4040187" cy="639535"/>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56408" y="2174877"/>
            <a:ext cx="4040187" cy="3951742"/>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5341"/>
            <a:ext cx="4042172" cy="639535"/>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422" y="2174877"/>
            <a:ext cx="4042172" cy="3951742"/>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0AD34D-8ADE-4999-96F9-CA97007B37BC}" type="slidenum">
              <a:rPr lang="en-US"/>
              <a:pPr>
                <a:defRPr/>
              </a:pPr>
              <a:t>‹#›</a:t>
            </a:fld>
            <a:endParaRPr lang="en-US"/>
          </a:p>
        </p:txBody>
      </p:sp>
    </p:spTree>
    <p:extLst>
      <p:ext uri="{BB962C8B-B14F-4D97-AF65-F5344CB8AC3E}">
        <p14:creationId xmlns:p14="http://schemas.microsoft.com/office/powerpoint/2010/main" val="3407637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F27965-234C-4DC7-BD68-E6727E2C1072}" type="slidenum">
              <a:rPr lang="en-US"/>
              <a:pPr>
                <a:defRPr/>
              </a:pPr>
              <a:t>‹#›</a:t>
            </a:fld>
            <a:endParaRPr lang="en-US"/>
          </a:p>
        </p:txBody>
      </p:sp>
    </p:spTree>
    <p:extLst>
      <p:ext uri="{BB962C8B-B14F-4D97-AF65-F5344CB8AC3E}">
        <p14:creationId xmlns:p14="http://schemas.microsoft.com/office/powerpoint/2010/main" val="183443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04CC7A-B9D4-443A-9917-7649CDC9B608}" type="slidenum">
              <a:rPr lang="en-US"/>
              <a:pPr>
                <a:defRPr/>
              </a:pPr>
              <a:t>‹#›</a:t>
            </a:fld>
            <a:endParaRPr lang="en-US"/>
          </a:p>
        </p:txBody>
      </p:sp>
    </p:spTree>
    <p:extLst>
      <p:ext uri="{BB962C8B-B14F-4D97-AF65-F5344CB8AC3E}">
        <p14:creationId xmlns:p14="http://schemas.microsoft.com/office/powerpoint/2010/main" val="1285732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407" y="273277"/>
            <a:ext cx="3008313" cy="116227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575843" y="273278"/>
            <a:ext cx="5111751" cy="5853339"/>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07" y="1435553"/>
            <a:ext cx="3008313"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1A74A1-AB8F-4504-AE36-AEBE29AE0DE5}" type="slidenum">
              <a:rPr lang="en-US"/>
              <a:pPr>
                <a:defRPr/>
              </a:pPr>
              <a:t>‹#›</a:t>
            </a:fld>
            <a:endParaRPr lang="en-US"/>
          </a:p>
        </p:txBody>
      </p:sp>
    </p:spTree>
    <p:extLst>
      <p:ext uri="{BB962C8B-B14F-4D97-AF65-F5344CB8AC3E}">
        <p14:creationId xmlns:p14="http://schemas.microsoft.com/office/powerpoint/2010/main" val="1268956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3" y="4801055"/>
            <a:ext cx="5486797" cy="565831"/>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791893" y="612322"/>
            <a:ext cx="5486797" cy="4115027"/>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1791893" y="5366885"/>
            <a:ext cx="5486797" cy="805089"/>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5BD68C-B72F-4F28-8E41-9A9AC7DAFC0C}" type="slidenum">
              <a:rPr lang="en-US"/>
              <a:pPr>
                <a:defRPr/>
              </a:pPr>
              <a:t>‹#›</a:t>
            </a:fld>
            <a:endParaRPr lang="en-US"/>
          </a:p>
        </p:txBody>
      </p:sp>
    </p:spTree>
    <p:extLst>
      <p:ext uri="{BB962C8B-B14F-4D97-AF65-F5344CB8AC3E}">
        <p14:creationId xmlns:p14="http://schemas.microsoft.com/office/powerpoint/2010/main" val="1325285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8F046E-8FFE-4DAF-A0D8-D242DD48056F}" type="slidenum">
              <a:rPr lang="en-US"/>
              <a:pPr>
                <a:defRPr/>
              </a:pPr>
              <a:t>‹#›</a:t>
            </a:fld>
            <a:endParaRPr lang="en-US"/>
          </a:p>
        </p:txBody>
      </p:sp>
    </p:spTree>
    <p:extLst>
      <p:ext uri="{BB962C8B-B14F-4D97-AF65-F5344CB8AC3E}">
        <p14:creationId xmlns:p14="http://schemas.microsoft.com/office/powerpoint/2010/main" val="151944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704" y="610054"/>
            <a:ext cx="1942703" cy="54859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6595" y="610054"/>
            <a:ext cx="5637610" cy="54859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C0FD36-D405-46DB-AE00-12C2A5466663}" type="slidenum">
              <a:rPr lang="en-US"/>
              <a:pPr>
                <a:defRPr/>
              </a:pPr>
              <a:t>‹#›</a:t>
            </a:fld>
            <a:endParaRPr lang="en-US"/>
          </a:p>
        </p:txBody>
      </p:sp>
    </p:spTree>
    <p:extLst>
      <p:ext uri="{BB962C8B-B14F-4D97-AF65-F5344CB8AC3E}">
        <p14:creationId xmlns:p14="http://schemas.microsoft.com/office/powerpoint/2010/main" val="2069190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pPr/>
              <a:t>‹#›</a:t>
            </a:fld>
            <a:endParaRPr lang="en-US"/>
          </a:p>
        </p:txBody>
      </p:sp>
    </p:spTree>
    <p:extLst>
      <p:ext uri="{BB962C8B-B14F-4D97-AF65-F5344CB8AC3E}">
        <p14:creationId xmlns:p14="http://schemas.microsoft.com/office/powerpoint/2010/main" val="1314324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pPr/>
              <a:t>‹#›</a:t>
            </a:fld>
            <a:endParaRPr lang="en-US"/>
          </a:p>
        </p:txBody>
      </p:sp>
    </p:spTree>
    <p:extLst>
      <p:ext uri="{BB962C8B-B14F-4D97-AF65-F5344CB8AC3E}">
        <p14:creationId xmlns:p14="http://schemas.microsoft.com/office/powerpoint/2010/main" val="2853792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pPr/>
              <a:t>‹#›</a:t>
            </a:fld>
            <a:endParaRPr lang="en-US"/>
          </a:p>
        </p:txBody>
      </p:sp>
    </p:spTree>
    <p:extLst>
      <p:ext uri="{BB962C8B-B14F-4D97-AF65-F5344CB8AC3E}">
        <p14:creationId xmlns:p14="http://schemas.microsoft.com/office/powerpoint/2010/main" val="998423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pPr/>
              <a:t>‹#›</a:t>
            </a:fld>
            <a:endParaRPr lang="en-US"/>
          </a:p>
        </p:txBody>
      </p:sp>
    </p:spTree>
    <p:extLst>
      <p:ext uri="{BB962C8B-B14F-4D97-AF65-F5344CB8AC3E}">
        <p14:creationId xmlns:p14="http://schemas.microsoft.com/office/powerpoint/2010/main" val="477027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pPr/>
              <a:t>‹#›</a:t>
            </a:fld>
            <a:endParaRPr lang="en-US"/>
          </a:p>
        </p:txBody>
      </p:sp>
    </p:spTree>
    <p:extLst>
      <p:ext uri="{BB962C8B-B14F-4D97-AF65-F5344CB8AC3E}">
        <p14:creationId xmlns:p14="http://schemas.microsoft.com/office/powerpoint/2010/main" val="110225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1688" b="1"/>
            </a:lvl1pPr>
            <a:lvl2pPr marL="321453" indent="0">
              <a:buNone/>
              <a:defRPr sz="1406" b="1"/>
            </a:lvl2pPr>
            <a:lvl3pPr marL="642906" indent="0">
              <a:buNone/>
              <a:defRPr sz="1266" b="1"/>
            </a:lvl3pPr>
            <a:lvl4pPr marL="964358" indent="0">
              <a:buNone/>
              <a:defRPr sz="1125" b="1"/>
            </a:lvl4pPr>
            <a:lvl5pPr marL="1285811" indent="0">
              <a:buNone/>
              <a:defRPr sz="1125" b="1"/>
            </a:lvl5pPr>
            <a:lvl6pPr marL="1607264" indent="0">
              <a:buNone/>
              <a:defRPr sz="1125" b="1"/>
            </a:lvl6pPr>
            <a:lvl7pPr marL="1928717" indent="0">
              <a:buNone/>
              <a:defRPr sz="1125" b="1"/>
            </a:lvl7pPr>
            <a:lvl8pPr marL="2250169" indent="0">
              <a:buNone/>
              <a:defRPr sz="1125" b="1"/>
            </a:lvl8pPr>
            <a:lvl9pPr marL="2571622" indent="0">
              <a:buNone/>
              <a:defRPr sz="1125"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1688" b="1"/>
            </a:lvl1pPr>
            <a:lvl2pPr marL="321453" indent="0">
              <a:buNone/>
              <a:defRPr sz="1406" b="1"/>
            </a:lvl2pPr>
            <a:lvl3pPr marL="642906" indent="0">
              <a:buNone/>
              <a:defRPr sz="1266" b="1"/>
            </a:lvl3pPr>
            <a:lvl4pPr marL="964358" indent="0">
              <a:buNone/>
              <a:defRPr sz="1125" b="1"/>
            </a:lvl4pPr>
            <a:lvl5pPr marL="1285811" indent="0">
              <a:buNone/>
              <a:defRPr sz="1125" b="1"/>
            </a:lvl5pPr>
            <a:lvl6pPr marL="1607264" indent="0">
              <a:buNone/>
              <a:defRPr sz="1125" b="1"/>
            </a:lvl6pPr>
            <a:lvl7pPr marL="1928717" indent="0">
              <a:buNone/>
              <a:defRPr sz="1125" b="1"/>
            </a:lvl7pPr>
            <a:lvl8pPr marL="2250169" indent="0">
              <a:buNone/>
              <a:defRPr sz="1125" b="1"/>
            </a:lvl8pPr>
            <a:lvl9pPr marL="2571622"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pPr/>
              <a:t>‹#›</a:t>
            </a:fld>
            <a:endParaRPr lang="en-US"/>
          </a:p>
        </p:txBody>
      </p:sp>
    </p:spTree>
    <p:extLst>
      <p:ext uri="{BB962C8B-B14F-4D97-AF65-F5344CB8AC3E}">
        <p14:creationId xmlns:p14="http://schemas.microsoft.com/office/powerpoint/2010/main" val="3871924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pPr/>
              <a:t>‹#›</a:t>
            </a:fld>
            <a:endParaRPr lang="en-US"/>
          </a:p>
        </p:txBody>
      </p:sp>
    </p:spTree>
    <p:extLst>
      <p:ext uri="{BB962C8B-B14F-4D97-AF65-F5344CB8AC3E}">
        <p14:creationId xmlns:p14="http://schemas.microsoft.com/office/powerpoint/2010/main" val="1928166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pPr/>
              <a:t>‹#›</a:t>
            </a:fld>
            <a:endParaRPr lang="en-US"/>
          </a:p>
        </p:txBody>
      </p:sp>
    </p:spTree>
    <p:extLst>
      <p:ext uri="{BB962C8B-B14F-4D97-AF65-F5344CB8AC3E}">
        <p14:creationId xmlns:p14="http://schemas.microsoft.com/office/powerpoint/2010/main" val="928185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pPr/>
              <a:t>‹#›</a:t>
            </a:fld>
            <a:endParaRPr lang="en-US"/>
          </a:p>
        </p:txBody>
      </p:sp>
    </p:spTree>
    <p:extLst>
      <p:ext uri="{BB962C8B-B14F-4D97-AF65-F5344CB8AC3E}">
        <p14:creationId xmlns:p14="http://schemas.microsoft.com/office/powerpoint/2010/main" val="1820047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pPr/>
              <a:t>‹#›</a:t>
            </a:fld>
            <a:endParaRPr lang="en-US"/>
          </a:p>
        </p:txBody>
      </p:sp>
    </p:spTree>
    <p:extLst>
      <p:ext uri="{BB962C8B-B14F-4D97-AF65-F5344CB8AC3E}">
        <p14:creationId xmlns:p14="http://schemas.microsoft.com/office/powerpoint/2010/main" val="38537134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pPr/>
              <a:t>‹#›</a:t>
            </a:fld>
            <a:endParaRPr lang="en-US"/>
          </a:p>
        </p:txBody>
      </p:sp>
    </p:spTree>
    <p:extLst>
      <p:ext uri="{BB962C8B-B14F-4D97-AF65-F5344CB8AC3E}">
        <p14:creationId xmlns:p14="http://schemas.microsoft.com/office/powerpoint/2010/main" val="273829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575053" y="273064"/>
            <a:ext cx="5111750" cy="5853113"/>
          </a:xfrm>
        </p:spPr>
        <p:txBody>
          <a:bodyPr/>
          <a:lstStyle>
            <a:lvl1pPr>
              <a:defRPr sz="2250"/>
            </a:lvl1pPr>
            <a:lvl2pPr>
              <a:defRPr sz="1969"/>
            </a:lvl2pPr>
            <a:lvl3pPr>
              <a:defRPr sz="1688"/>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985"/>
            </a:lvl1pPr>
            <a:lvl2pPr marL="321453" indent="0">
              <a:buNone/>
              <a:defRPr sz="844"/>
            </a:lvl2pPr>
            <a:lvl3pPr marL="642906" indent="0">
              <a:buNone/>
              <a:defRPr sz="704"/>
            </a:lvl3pPr>
            <a:lvl4pPr marL="964358" indent="0">
              <a:buNone/>
              <a:defRPr sz="633"/>
            </a:lvl4pPr>
            <a:lvl5pPr marL="1285811" indent="0">
              <a:buNone/>
              <a:defRPr sz="633"/>
            </a:lvl5pPr>
            <a:lvl6pPr marL="1607264" indent="0">
              <a:buNone/>
              <a:defRPr sz="633"/>
            </a:lvl6pPr>
            <a:lvl7pPr marL="1928717" indent="0">
              <a:buNone/>
              <a:defRPr sz="633"/>
            </a:lvl7pPr>
            <a:lvl8pPr marL="2250169" indent="0">
              <a:buNone/>
              <a:defRPr sz="633"/>
            </a:lvl8pPr>
            <a:lvl9pPr marL="2571622" indent="0">
              <a:buNone/>
              <a:defRPr sz="633"/>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250"/>
            </a:lvl1pPr>
            <a:lvl2pPr marL="321453" indent="0">
              <a:buNone/>
              <a:defRPr sz="1969"/>
            </a:lvl2pPr>
            <a:lvl3pPr marL="642906" indent="0">
              <a:buNone/>
              <a:defRPr sz="1688"/>
            </a:lvl3pPr>
            <a:lvl4pPr marL="964358" indent="0">
              <a:buNone/>
              <a:defRPr sz="1406"/>
            </a:lvl4pPr>
            <a:lvl5pPr marL="1285811" indent="0">
              <a:buNone/>
              <a:defRPr sz="1406"/>
            </a:lvl5pPr>
            <a:lvl6pPr marL="1607264" indent="0">
              <a:buNone/>
              <a:defRPr sz="1406"/>
            </a:lvl6pPr>
            <a:lvl7pPr marL="1928717" indent="0">
              <a:buNone/>
              <a:defRPr sz="1406"/>
            </a:lvl7pPr>
            <a:lvl8pPr marL="2250169" indent="0">
              <a:buNone/>
              <a:defRPr sz="1406"/>
            </a:lvl8pPr>
            <a:lvl9pPr marL="2571622" indent="0">
              <a:buNone/>
              <a:defRPr sz="1406"/>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985"/>
            </a:lvl1pPr>
            <a:lvl2pPr marL="321453" indent="0">
              <a:buNone/>
              <a:defRPr sz="844"/>
            </a:lvl2pPr>
            <a:lvl3pPr marL="642906" indent="0">
              <a:buNone/>
              <a:defRPr sz="704"/>
            </a:lvl3pPr>
            <a:lvl4pPr marL="964358" indent="0">
              <a:buNone/>
              <a:defRPr sz="633"/>
            </a:lvl4pPr>
            <a:lvl5pPr marL="1285811" indent="0">
              <a:buNone/>
              <a:defRPr sz="633"/>
            </a:lvl5pPr>
            <a:lvl6pPr marL="1607264" indent="0">
              <a:buNone/>
              <a:defRPr sz="633"/>
            </a:lvl6pPr>
            <a:lvl7pPr marL="1928717" indent="0">
              <a:buNone/>
              <a:defRPr sz="633"/>
            </a:lvl7pPr>
            <a:lvl8pPr marL="2250169" indent="0">
              <a:buNone/>
              <a:defRPr sz="633"/>
            </a:lvl8pPr>
            <a:lvl9pPr marL="2571622" indent="0">
              <a:buNone/>
              <a:defRPr sz="633"/>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094">
          <a:solidFill>
            <a:schemeClr val="tx2"/>
          </a:solidFill>
          <a:latin typeface="+mj-lt"/>
          <a:ea typeface="+mj-ea"/>
          <a:cs typeface="+mj-cs"/>
        </a:defRPr>
      </a:lvl1pPr>
      <a:lvl2pPr algn="ctr" rtl="0" eaLnBrk="0" fontAlgn="base" hangingPunct="0">
        <a:spcBef>
          <a:spcPct val="0"/>
        </a:spcBef>
        <a:spcAft>
          <a:spcPct val="0"/>
        </a:spcAft>
        <a:defRPr sz="3094">
          <a:solidFill>
            <a:schemeClr val="tx2"/>
          </a:solidFill>
          <a:latin typeface="Times New Roman" pitchFamily="18" charset="0"/>
        </a:defRPr>
      </a:lvl2pPr>
      <a:lvl3pPr algn="ctr" rtl="0" eaLnBrk="0" fontAlgn="base" hangingPunct="0">
        <a:spcBef>
          <a:spcPct val="0"/>
        </a:spcBef>
        <a:spcAft>
          <a:spcPct val="0"/>
        </a:spcAft>
        <a:defRPr sz="3094">
          <a:solidFill>
            <a:schemeClr val="tx2"/>
          </a:solidFill>
          <a:latin typeface="Times New Roman" pitchFamily="18" charset="0"/>
        </a:defRPr>
      </a:lvl3pPr>
      <a:lvl4pPr algn="ctr" rtl="0" eaLnBrk="0" fontAlgn="base" hangingPunct="0">
        <a:spcBef>
          <a:spcPct val="0"/>
        </a:spcBef>
        <a:spcAft>
          <a:spcPct val="0"/>
        </a:spcAft>
        <a:defRPr sz="3094">
          <a:solidFill>
            <a:schemeClr val="tx2"/>
          </a:solidFill>
          <a:latin typeface="Times New Roman" pitchFamily="18" charset="0"/>
        </a:defRPr>
      </a:lvl4pPr>
      <a:lvl5pPr algn="ctr" rtl="0" eaLnBrk="0" fontAlgn="base" hangingPunct="0">
        <a:spcBef>
          <a:spcPct val="0"/>
        </a:spcBef>
        <a:spcAft>
          <a:spcPct val="0"/>
        </a:spcAft>
        <a:defRPr sz="3094">
          <a:solidFill>
            <a:schemeClr val="tx2"/>
          </a:solidFill>
          <a:latin typeface="Times New Roman" pitchFamily="18" charset="0"/>
        </a:defRPr>
      </a:lvl5pPr>
      <a:lvl6pPr marL="321453" algn="ctr" rtl="0" eaLnBrk="0" fontAlgn="base" hangingPunct="0">
        <a:spcBef>
          <a:spcPct val="0"/>
        </a:spcBef>
        <a:spcAft>
          <a:spcPct val="0"/>
        </a:spcAft>
        <a:defRPr sz="3094">
          <a:solidFill>
            <a:schemeClr val="tx2"/>
          </a:solidFill>
          <a:latin typeface="Times New Roman" pitchFamily="18" charset="0"/>
        </a:defRPr>
      </a:lvl6pPr>
      <a:lvl7pPr marL="642906" algn="ctr" rtl="0" eaLnBrk="0" fontAlgn="base" hangingPunct="0">
        <a:spcBef>
          <a:spcPct val="0"/>
        </a:spcBef>
        <a:spcAft>
          <a:spcPct val="0"/>
        </a:spcAft>
        <a:defRPr sz="3094">
          <a:solidFill>
            <a:schemeClr val="tx2"/>
          </a:solidFill>
          <a:latin typeface="Times New Roman" pitchFamily="18" charset="0"/>
        </a:defRPr>
      </a:lvl7pPr>
      <a:lvl8pPr marL="964358" algn="ctr" rtl="0" eaLnBrk="0" fontAlgn="base" hangingPunct="0">
        <a:spcBef>
          <a:spcPct val="0"/>
        </a:spcBef>
        <a:spcAft>
          <a:spcPct val="0"/>
        </a:spcAft>
        <a:defRPr sz="3094">
          <a:solidFill>
            <a:schemeClr val="tx2"/>
          </a:solidFill>
          <a:latin typeface="Times New Roman" pitchFamily="18" charset="0"/>
        </a:defRPr>
      </a:lvl8pPr>
      <a:lvl9pPr marL="1285811" algn="ctr" rtl="0" eaLnBrk="0" fontAlgn="base" hangingPunct="0">
        <a:spcBef>
          <a:spcPct val="0"/>
        </a:spcBef>
        <a:spcAft>
          <a:spcPct val="0"/>
        </a:spcAft>
        <a:defRPr sz="3094">
          <a:solidFill>
            <a:schemeClr val="tx2"/>
          </a:solidFill>
          <a:latin typeface="Times New Roman" pitchFamily="18" charset="0"/>
        </a:defRPr>
      </a:lvl9pPr>
    </p:titleStyle>
    <p:bodyStyle>
      <a:lvl1pPr marL="241090" indent="-241090" algn="l" rtl="0" eaLnBrk="0" fontAlgn="base" hangingPunct="0">
        <a:spcBef>
          <a:spcPct val="20000"/>
        </a:spcBef>
        <a:spcAft>
          <a:spcPct val="0"/>
        </a:spcAft>
        <a:buSzPct val="100000"/>
        <a:buChar char="•"/>
        <a:defRPr sz="2250">
          <a:solidFill>
            <a:schemeClr val="tx1"/>
          </a:solidFill>
          <a:latin typeface="+mn-lt"/>
          <a:ea typeface="+mn-ea"/>
          <a:cs typeface="+mn-cs"/>
        </a:defRPr>
      </a:lvl1pPr>
      <a:lvl2pPr marL="522361" indent="-200908" algn="l" rtl="0" eaLnBrk="0" fontAlgn="base" hangingPunct="0">
        <a:spcBef>
          <a:spcPct val="20000"/>
        </a:spcBef>
        <a:spcAft>
          <a:spcPct val="0"/>
        </a:spcAft>
        <a:buSzPct val="100000"/>
        <a:buChar char="–"/>
        <a:defRPr sz="1969">
          <a:solidFill>
            <a:schemeClr val="tx1"/>
          </a:solidFill>
          <a:latin typeface="+mn-lt"/>
        </a:defRPr>
      </a:lvl2pPr>
      <a:lvl3pPr marL="803632" indent="-160727" algn="l" rtl="0" eaLnBrk="0" fontAlgn="base" hangingPunct="0">
        <a:spcBef>
          <a:spcPct val="20000"/>
        </a:spcBef>
        <a:spcAft>
          <a:spcPct val="0"/>
        </a:spcAft>
        <a:buSzPct val="100000"/>
        <a:buChar char="•"/>
        <a:defRPr sz="1688">
          <a:solidFill>
            <a:schemeClr val="tx1"/>
          </a:solidFill>
          <a:latin typeface="+mn-lt"/>
        </a:defRPr>
      </a:lvl3pPr>
      <a:lvl4pPr marL="1125085" indent="-160727" algn="l" rtl="0" eaLnBrk="0" fontAlgn="base" hangingPunct="0">
        <a:spcBef>
          <a:spcPct val="20000"/>
        </a:spcBef>
        <a:spcAft>
          <a:spcPct val="0"/>
        </a:spcAft>
        <a:buSzPct val="100000"/>
        <a:buChar char="–"/>
        <a:defRPr sz="1406">
          <a:solidFill>
            <a:schemeClr val="tx1"/>
          </a:solidFill>
          <a:latin typeface="+mn-lt"/>
        </a:defRPr>
      </a:lvl4pPr>
      <a:lvl5pPr marL="1446538" indent="-160727" algn="l" rtl="0" eaLnBrk="0" fontAlgn="base" hangingPunct="0">
        <a:spcBef>
          <a:spcPct val="20000"/>
        </a:spcBef>
        <a:spcAft>
          <a:spcPct val="0"/>
        </a:spcAft>
        <a:buSzPct val="100000"/>
        <a:buChar char="•"/>
        <a:defRPr sz="1406">
          <a:solidFill>
            <a:schemeClr val="tx1"/>
          </a:solidFill>
          <a:latin typeface="+mn-lt"/>
        </a:defRPr>
      </a:lvl5pPr>
      <a:lvl6pPr marL="1767991" indent="-160727" algn="l" rtl="0" eaLnBrk="0" fontAlgn="base" hangingPunct="0">
        <a:spcBef>
          <a:spcPct val="20000"/>
        </a:spcBef>
        <a:spcAft>
          <a:spcPct val="0"/>
        </a:spcAft>
        <a:buSzPct val="100000"/>
        <a:buChar char="•"/>
        <a:defRPr sz="1406">
          <a:solidFill>
            <a:schemeClr val="tx1"/>
          </a:solidFill>
          <a:latin typeface="+mn-lt"/>
        </a:defRPr>
      </a:lvl6pPr>
      <a:lvl7pPr marL="2089443" indent="-160727" algn="l" rtl="0" eaLnBrk="0" fontAlgn="base" hangingPunct="0">
        <a:spcBef>
          <a:spcPct val="20000"/>
        </a:spcBef>
        <a:spcAft>
          <a:spcPct val="0"/>
        </a:spcAft>
        <a:buSzPct val="100000"/>
        <a:buChar char="•"/>
        <a:defRPr sz="1406">
          <a:solidFill>
            <a:schemeClr val="tx1"/>
          </a:solidFill>
          <a:latin typeface="+mn-lt"/>
        </a:defRPr>
      </a:lvl7pPr>
      <a:lvl8pPr marL="2410896" indent="-160727" algn="l" rtl="0" eaLnBrk="0" fontAlgn="base" hangingPunct="0">
        <a:spcBef>
          <a:spcPct val="20000"/>
        </a:spcBef>
        <a:spcAft>
          <a:spcPct val="0"/>
        </a:spcAft>
        <a:buSzPct val="100000"/>
        <a:buChar char="•"/>
        <a:defRPr sz="1406">
          <a:solidFill>
            <a:schemeClr val="tx1"/>
          </a:solidFill>
          <a:latin typeface="+mn-lt"/>
        </a:defRPr>
      </a:lvl8pPr>
      <a:lvl9pPr marL="2732349" indent="-160727" algn="l" rtl="0" eaLnBrk="0" fontAlgn="base" hangingPunct="0">
        <a:spcBef>
          <a:spcPct val="20000"/>
        </a:spcBef>
        <a:spcAft>
          <a:spcPct val="0"/>
        </a:spcAft>
        <a:buSzPct val="100000"/>
        <a:buChar char="•"/>
        <a:defRPr sz="1406">
          <a:solidFill>
            <a:schemeClr val="tx1"/>
          </a:solidFill>
          <a:latin typeface="+mn-lt"/>
        </a:defRPr>
      </a:lvl9pPr>
    </p:bodyStyle>
    <p:otherStyle>
      <a:defPPr>
        <a:defRPr lang="en-US"/>
      </a:defPPr>
      <a:lvl1pPr marL="0" algn="l" defTabSz="642906" rtl="0" eaLnBrk="1" latinLnBrk="0" hangingPunct="1">
        <a:defRPr sz="1266" kern="1200">
          <a:solidFill>
            <a:schemeClr val="tx1"/>
          </a:solidFill>
          <a:latin typeface="+mn-lt"/>
          <a:ea typeface="+mn-ea"/>
          <a:cs typeface="+mn-cs"/>
        </a:defRPr>
      </a:lvl1pPr>
      <a:lvl2pPr marL="321453" algn="l" defTabSz="642906" rtl="0" eaLnBrk="1" latinLnBrk="0" hangingPunct="1">
        <a:defRPr sz="1266" kern="1200">
          <a:solidFill>
            <a:schemeClr val="tx1"/>
          </a:solidFill>
          <a:latin typeface="+mn-lt"/>
          <a:ea typeface="+mn-ea"/>
          <a:cs typeface="+mn-cs"/>
        </a:defRPr>
      </a:lvl2pPr>
      <a:lvl3pPr marL="642906" algn="l" defTabSz="642906" rtl="0" eaLnBrk="1" latinLnBrk="0" hangingPunct="1">
        <a:defRPr sz="1266" kern="1200">
          <a:solidFill>
            <a:schemeClr val="tx1"/>
          </a:solidFill>
          <a:latin typeface="+mn-lt"/>
          <a:ea typeface="+mn-ea"/>
          <a:cs typeface="+mn-cs"/>
        </a:defRPr>
      </a:lvl3pPr>
      <a:lvl4pPr marL="964358" algn="l" defTabSz="642906" rtl="0" eaLnBrk="1" latinLnBrk="0" hangingPunct="1">
        <a:defRPr sz="1266" kern="1200">
          <a:solidFill>
            <a:schemeClr val="tx1"/>
          </a:solidFill>
          <a:latin typeface="+mn-lt"/>
          <a:ea typeface="+mn-ea"/>
          <a:cs typeface="+mn-cs"/>
        </a:defRPr>
      </a:lvl4pPr>
      <a:lvl5pPr marL="1285811" algn="l" defTabSz="642906" rtl="0" eaLnBrk="1" latinLnBrk="0" hangingPunct="1">
        <a:defRPr sz="1266" kern="1200">
          <a:solidFill>
            <a:schemeClr val="tx1"/>
          </a:solidFill>
          <a:latin typeface="+mn-lt"/>
          <a:ea typeface="+mn-ea"/>
          <a:cs typeface="+mn-cs"/>
        </a:defRPr>
      </a:lvl5pPr>
      <a:lvl6pPr marL="1607264" algn="l" defTabSz="642906" rtl="0" eaLnBrk="1" latinLnBrk="0" hangingPunct="1">
        <a:defRPr sz="1266" kern="1200">
          <a:solidFill>
            <a:schemeClr val="tx1"/>
          </a:solidFill>
          <a:latin typeface="+mn-lt"/>
          <a:ea typeface="+mn-ea"/>
          <a:cs typeface="+mn-cs"/>
        </a:defRPr>
      </a:lvl6pPr>
      <a:lvl7pPr marL="1928717" algn="l" defTabSz="642906" rtl="0" eaLnBrk="1" latinLnBrk="0" hangingPunct="1">
        <a:defRPr sz="1266" kern="1200">
          <a:solidFill>
            <a:schemeClr val="tx1"/>
          </a:solidFill>
          <a:latin typeface="+mn-lt"/>
          <a:ea typeface="+mn-ea"/>
          <a:cs typeface="+mn-cs"/>
        </a:defRPr>
      </a:lvl7pPr>
      <a:lvl8pPr marL="2250169" algn="l" defTabSz="642906" rtl="0" eaLnBrk="1" latinLnBrk="0" hangingPunct="1">
        <a:defRPr sz="1266" kern="1200">
          <a:solidFill>
            <a:schemeClr val="tx1"/>
          </a:solidFill>
          <a:latin typeface="+mn-lt"/>
          <a:ea typeface="+mn-ea"/>
          <a:cs typeface="+mn-cs"/>
        </a:defRPr>
      </a:lvl8pPr>
      <a:lvl9pPr marL="2571622" algn="l" defTabSz="642906"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lvl1pPr>
          </a:lstStyle>
          <a:p>
            <a:endParaRPr lang="en-US">
              <a:solidFill>
                <a:prstClr val="black"/>
              </a:solidFill>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lgn="ctr"/>
            <a:endParaRPr lang="en-US">
              <a:solidFill>
                <a:prstClr val="black"/>
              </a:solidFill>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836036E2-2D62-4C3E-9F27-9710A70CA9F6}" type="slidenum">
              <a:rPr lang="en-US">
                <a:solidFill>
                  <a:prstClr val="black"/>
                </a:solidFill>
                <a:latin typeface="Times New Roman"/>
              </a:rPr>
              <a:pPr/>
              <a:t>‹#›</a:t>
            </a:fld>
            <a:endParaRPr lang="en-US">
              <a:solidFill>
                <a:prstClr val="black"/>
              </a:solidFill>
              <a:latin typeface="Times New Roman"/>
            </a:endParaRPr>
          </a:p>
        </p:txBody>
      </p:sp>
    </p:spTree>
    <p:extLst>
      <p:ext uri="{BB962C8B-B14F-4D97-AF65-F5344CB8AC3E}">
        <p14:creationId xmlns:p14="http://schemas.microsoft.com/office/powerpoint/2010/main" val="3424941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884" algn="ctr" rtl="0" eaLnBrk="0" fontAlgn="base" hangingPunct="0">
        <a:spcBef>
          <a:spcPct val="0"/>
        </a:spcBef>
        <a:spcAft>
          <a:spcPct val="0"/>
        </a:spcAft>
        <a:defRPr sz="3300">
          <a:solidFill>
            <a:schemeClr val="tx2"/>
          </a:solidFill>
          <a:latin typeface="Times New Roman" charset="0"/>
        </a:defRPr>
      </a:lvl6pPr>
      <a:lvl7pPr marL="685766" algn="ctr" rtl="0" eaLnBrk="0" fontAlgn="base" hangingPunct="0">
        <a:spcBef>
          <a:spcPct val="0"/>
        </a:spcBef>
        <a:spcAft>
          <a:spcPct val="0"/>
        </a:spcAft>
        <a:defRPr sz="3300">
          <a:solidFill>
            <a:schemeClr val="tx2"/>
          </a:solidFill>
          <a:latin typeface="Times New Roman" charset="0"/>
        </a:defRPr>
      </a:lvl7pPr>
      <a:lvl8pPr marL="1028649" algn="ctr" rtl="0" eaLnBrk="0" fontAlgn="base" hangingPunct="0">
        <a:spcBef>
          <a:spcPct val="0"/>
        </a:spcBef>
        <a:spcAft>
          <a:spcPct val="0"/>
        </a:spcAft>
        <a:defRPr sz="3300">
          <a:solidFill>
            <a:schemeClr val="tx2"/>
          </a:solidFill>
          <a:latin typeface="Times New Roman" charset="0"/>
        </a:defRPr>
      </a:lvl8pPr>
      <a:lvl9pPr marL="1371532" algn="ctr" rtl="0" eaLnBrk="0" fontAlgn="base" hangingPunct="0">
        <a:spcBef>
          <a:spcPct val="0"/>
        </a:spcBef>
        <a:spcAft>
          <a:spcPct val="0"/>
        </a:spcAft>
        <a:defRPr sz="3300">
          <a:solidFill>
            <a:schemeClr val="tx2"/>
          </a:solidFill>
          <a:latin typeface="Times New Roman" charset="0"/>
        </a:defRPr>
      </a:lvl9pPr>
    </p:titleStyle>
    <p:bodyStyle>
      <a:lvl1pPr marL="257162" indent="-257162" algn="l" rtl="0" eaLnBrk="0" fontAlgn="base" hangingPunct="0">
        <a:spcBef>
          <a:spcPct val="20000"/>
        </a:spcBef>
        <a:spcAft>
          <a:spcPct val="0"/>
        </a:spcAft>
        <a:buChar char="•"/>
        <a:defRPr sz="2400">
          <a:solidFill>
            <a:schemeClr val="tx1"/>
          </a:solidFill>
          <a:latin typeface="+mn-lt"/>
          <a:ea typeface="+mn-ea"/>
          <a:cs typeface="+mn-cs"/>
        </a:defRPr>
      </a:lvl1pPr>
      <a:lvl2pPr marL="557185" indent="-214303" algn="l" rtl="0" eaLnBrk="0" fontAlgn="base" hangingPunct="0">
        <a:spcBef>
          <a:spcPct val="20000"/>
        </a:spcBef>
        <a:spcAft>
          <a:spcPct val="0"/>
        </a:spcAft>
        <a:buChar char="–"/>
        <a:defRPr sz="2100">
          <a:solidFill>
            <a:schemeClr val="tx1"/>
          </a:solidFill>
          <a:latin typeface="+mn-lt"/>
        </a:defRPr>
      </a:lvl2pPr>
      <a:lvl3pPr marL="857207" indent="-171442" algn="l" rtl="0" eaLnBrk="0" fontAlgn="base" hangingPunct="0">
        <a:spcBef>
          <a:spcPct val="20000"/>
        </a:spcBef>
        <a:spcAft>
          <a:spcPct val="0"/>
        </a:spcAft>
        <a:buChar char="•"/>
        <a:defRPr sz="1800">
          <a:solidFill>
            <a:schemeClr val="tx1"/>
          </a:solidFill>
          <a:latin typeface="+mn-lt"/>
        </a:defRPr>
      </a:lvl3pPr>
      <a:lvl4pPr marL="1200090" indent="-171442" algn="l" rtl="0" eaLnBrk="0" fontAlgn="base" hangingPunct="0">
        <a:spcBef>
          <a:spcPct val="20000"/>
        </a:spcBef>
        <a:spcAft>
          <a:spcPct val="0"/>
        </a:spcAft>
        <a:buChar char="–"/>
        <a:defRPr sz="1500">
          <a:solidFill>
            <a:schemeClr val="tx1"/>
          </a:solidFill>
          <a:latin typeface="+mn-lt"/>
        </a:defRPr>
      </a:lvl4pPr>
      <a:lvl5pPr marL="1542974" indent="-171442" algn="l" rtl="0" eaLnBrk="0" fontAlgn="base" hangingPunct="0">
        <a:spcBef>
          <a:spcPct val="20000"/>
        </a:spcBef>
        <a:spcAft>
          <a:spcPct val="0"/>
        </a:spcAft>
        <a:buChar char="»"/>
        <a:defRPr sz="1500">
          <a:solidFill>
            <a:schemeClr val="tx1"/>
          </a:solidFill>
          <a:latin typeface="+mn-lt"/>
        </a:defRPr>
      </a:lvl5pPr>
      <a:lvl6pPr marL="1885856" indent="-171442" algn="l" rtl="0" eaLnBrk="0" fontAlgn="base" hangingPunct="0">
        <a:spcBef>
          <a:spcPct val="20000"/>
        </a:spcBef>
        <a:spcAft>
          <a:spcPct val="0"/>
        </a:spcAft>
        <a:buChar char="»"/>
        <a:defRPr sz="1500">
          <a:solidFill>
            <a:schemeClr val="tx1"/>
          </a:solidFill>
          <a:latin typeface="+mn-lt"/>
        </a:defRPr>
      </a:lvl6pPr>
      <a:lvl7pPr marL="2228739" indent="-171442" algn="l" rtl="0" eaLnBrk="0" fontAlgn="base" hangingPunct="0">
        <a:spcBef>
          <a:spcPct val="20000"/>
        </a:spcBef>
        <a:spcAft>
          <a:spcPct val="0"/>
        </a:spcAft>
        <a:buChar char="»"/>
        <a:defRPr sz="1500">
          <a:solidFill>
            <a:schemeClr val="tx1"/>
          </a:solidFill>
          <a:latin typeface="+mn-lt"/>
        </a:defRPr>
      </a:lvl7pPr>
      <a:lvl8pPr marL="2571622" indent="-171442" algn="l" rtl="0" eaLnBrk="0" fontAlgn="base" hangingPunct="0">
        <a:spcBef>
          <a:spcPct val="20000"/>
        </a:spcBef>
        <a:spcAft>
          <a:spcPct val="0"/>
        </a:spcAft>
        <a:buChar char="»"/>
        <a:defRPr sz="1500">
          <a:solidFill>
            <a:schemeClr val="tx1"/>
          </a:solidFill>
          <a:latin typeface="+mn-lt"/>
        </a:defRPr>
      </a:lvl8pPr>
      <a:lvl9pPr marL="2914505" indent="-171442"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836036E2-2D62-4C3E-9F27-9710A70CA9F6}" type="slidenum">
              <a:rPr lang="en-US"/>
              <a:pPr/>
              <a:t>‹#›</a:t>
            </a:fld>
            <a:endParaRPr lang="en-US"/>
          </a:p>
        </p:txBody>
      </p:sp>
    </p:spTree>
    <p:extLst>
      <p:ext uri="{BB962C8B-B14F-4D97-AF65-F5344CB8AC3E}">
        <p14:creationId xmlns:p14="http://schemas.microsoft.com/office/powerpoint/2010/main" val="1006051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884" algn="ctr" rtl="0" eaLnBrk="0" fontAlgn="base" hangingPunct="0">
        <a:spcBef>
          <a:spcPct val="0"/>
        </a:spcBef>
        <a:spcAft>
          <a:spcPct val="0"/>
        </a:spcAft>
        <a:defRPr sz="3300">
          <a:solidFill>
            <a:schemeClr val="tx2"/>
          </a:solidFill>
          <a:latin typeface="Times New Roman" charset="0"/>
        </a:defRPr>
      </a:lvl6pPr>
      <a:lvl7pPr marL="685766" algn="ctr" rtl="0" eaLnBrk="0" fontAlgn="base" hangingPunct="0">
        <a:spcBef>
          <a:spcPct val="0"/>
        </a:spcBef>
        <a:spcAft>
          <a:spcPct val="0"/>
        </a:spcAft>
        <a:defRPr sz="3300">
          <a:solidFill>
            <a:schemeClr val="tx2"/>
          </a:solidFill>
          <a:latin typeface="Times New Roman" charset="0"/>
        </a:defRPr>
      </a:lvl7pPr>
      <a:lvl8pPr marL="1028649" algn="ctr" rtl="0" eaLnBrk="0" fontAlgn="base" hangingPunct="0">
        <a:spcBef>
          <a:spcPct val="0"/>
        </a:spcBef>
        <a:spcAft>
          <a:spcPct val="0"/>
        </a:spcAft>
        <a:defRPr sz="3300">
          <a:solidFill>
            <a:schemeClr val="tx2"/>
          </a:solidFill>
          <a:latin typeface="Times New Roman" charset="0"/>
        </a:defRPr>
      </a:lvl8pPr>
      <a:lvl9pPr marL="1371532" algn="ctr" rtl="0" eaLnBrk="0" fontAlgn="base" hangingPunct="0">
        <a:spcBef>
          <a:spcPct val="0"/>
        </a:spcBef>
        <a:spcAft>
          <a:spcPct val="0"/>
        </a:spcAft>
        <a:defRPr sz="3300">
          <a:solidFill>
            <a:schemeClr val="tx2"/>
          </a:solidFill>
          <a:latin typeface="Times New Roman" charset="0"/>
        </a:defRPr>
      </a:lvl9pPr>
    </p:titleStyle>
    <p:bodyStyle>
      <a:lvl1pPr marL="257162" indent="-257162" algn="l" rtl="0" eaLnBrk="0" fontAlgn="base" hangingPunct="0">
        <a:spcBef>
          <a:spcPct val="20000"/>
        </a:spcBef>
        <a:spcAft>
          <a:spcPct val="0"/>
        </a:spcAft>
        <a:buChar char="•"/>
        <a:defRPr sz="2400">
          <a:solidFill>
            <a:schemeClr val="tx1"/>
          </a:solidFill>
          <a:latin typeface="+mn-lt"/>
          <a:ea typeface="+mn-ea"/>
          <a:cs typeface="+mn-cs"/>
        </a:defRPr>
      </a:lvl1pPr>
      <a:lvl2pPr marL="557185" indent="-214303" algn="l" rtl="0" eaLnBrk="0" fontAlgn="base" hangingPunct="0">
        <a:spcBef>
          <a:spcPct val="20000"/>
        </a:spcBef>
        <a:spcAft>
          <a:spcPct val="0"/>
        </a:spcAft>
        <a:buChar char="–"/>
        <a:defRPr sz="2100">
          <a:solidFill>
            <a:schemeClr val="tx1"/>
          </a:solidFill>
          <a:latin typeface="+mn-lt"/>
        </a:defRPr>
      </a:lvl2pPr>
      <a:lvl3pPr marL="857207" indent="-171442" algn="l" rtl="0" eaLnBrk="0" fontAlgn="base" hangingPunct="0">
        <a:spcBef>
          <a:spcPct val="20000"/>
        </a:spcBef>
        <a:spcAft>
          <a:spcPct val="0"/>
        </a:spcAft>
        <a:buChar char="•"/>
        <a:defRPr sz="1800">
          <a:solidFill>
            <a:schemeClr val="tx1"/>
          </a:solidFill>
          <a:latin typeface="+mn-lt"/>
        </a:defRPr>
      </a:lvl3pPr>
      <a:lvl4pPr marL="1200090" indent="-171442" algn="l" rtl="0" eaLnBrk="0" fontAlgn="base" hangingPunct="0">
        <a:spcBef>
          <a:spcPct val="20000"/>
        </a:spcBef>
        <a:spcAft>
          <a:spcPct val="0"/>
        </a:spcAft>
        <a:buChar char="–"/>
        <a:defRPr sz="1500">
          <a:solidFill>
            <a:schemeClr val="tx1"/>
          </a:solidFill>
          <a:latin typeface="+mn-lt"/>
        </a:defRPr>
      </a:lvl4pPr>
      <a:lvl5pPr marL="1542974" indent="-171442" algn="l" rtl="0" eaLnBrk="0" fontAlgn="base" hangingPunct="0">
        <a:spcBef>
          <a:spcPct val="20000"/>
        </a:spcBef>
        <a:spcAft>
          <a:spcPct val="0"/>
        </a:spcAft>
        <a:buChar char="»"/>
        <a:defRPr sz="1500">
          <a:solidFill>
            <a:schemeClr val="tx1"/>
          </a:solidFill>
          <a:latin typeface="+mn-lt"/>
        </a:defRPr>
      </a:lvl5pPr>
      <a:lvl6pPr marL="1885856" indent="-171442" algn="l" rtl="0" eaLnBrk="0" fontAlgn="base" hangingPunct="0">
        <a:spcBef>
          <a:spcPct val="20000"/>
        </a:spcBef>
        <a:spcAft>
          <a:spcPct val="0"/>
        </a:spcAft>
        <a:buChar char="»"/>
        <a:defRPr sz="1500">
          <a:solidFill>
            <a:schemeClr val="tx1"/>
          </a:solidFill>
          <a:latin typeface="+mn-lt"/>
        </a:defRPr>
      </a:lvl6pPr>
      <a:lvl7pPr marL="2228739" indent="-171442" algn="l" rtl="0" eaLnBrk="0" fontAlgn="base" hangingPunct="0">
        <a:spcBef>
          <a:spcPct val="20000"/>
        </a:spcBef>
        <a:spcAft>
          <a:spcPct val="0"/>
        </a:spcAft>
        <a:buChar char="»"/>
        <a:defRPr sz="1500">
          <a:solidFill>
            <a:schemeClr val="tx1"/>
          </a:solidFill>
          <a:latin typeface="+mn-lt"/>
        </a:defRPr>
      </a:lvl7pPr>
      <a:lvl8pPr marL="2571622" indent="-171442" algn="l" rtl="0" eaLnBrk="0" fontAlgn="base" hangingPunct="0">
        <a:spcBef>
          <a:spcPct val="20000"/>
        </a:spcBef>
        <a:spcAft>
          <a:spcPct val="0"/>
        </a:spcAft>
        <a:buChar char="»"/>
        <a:defRPr sz="1500">
          <a:solidFill>
            <a:schemeClr val="tx1"/>
          </a:solidFill>
          <a:latin typeface="+mn-lt"/>
        </a:defRPr>
      </a:lvl8pPr>
      <a:lvl9pPr marL="2914505" indent="-171442"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595" y="610054"/>
            <a:ext cx="77708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6595" y="1980974"/>
            <a:ext cx="7770813" cy="41150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6593" y="6247946"/>
            <a:ext cx="1905000"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13" smtClean="0"/>
            </a:lvl1pPr>
          </a:lstStyle>
          <a:p>
            <a:pPr>
              <a:defRPr/>
            </a:pPr>
            <a:endParaRPr lang="en-US"/>
          </a:p>
        </p:txBody>
      </p:sp>
      <p:sp>
        <p:nvSpPr>
          <p:cNvPr id="1029" name="Rectangle 5"/>
          <p:cNvSpPr>
            <a:spLocks noGrp="1" noChangeArrowheads="1"/>
          </p:cNvSpPr>
          <p:nvPr>
            <p:ph type="ftr" sz="quarter" idx="3"/>
          </p:nvPr>
        </p:nvSpPr>
        <p:spPr bwMode="auto">
          <a:xfrm>
            <a:off x="3123408" y="6247946"/>
            <a:ext cx="2897187"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13" smtClean="0"/>
            </a:lvl1pPr>
          </a:lstStyle>
          <a:p>
            <a:pPr>
              <a:defRPr/>
            </a:pPr>
            <a:endParaRPr lang="en-US"/>
          </a:p>
        </p:txBody>
      </p:sp>
      <p:sp>
        <p:nvSpPr>
          <p:cNvPr id="1030" name="Rectangle 6"/>
          <p:cNvSpPr>
            <a:spLocks noGrp="1" noChangeArrowheads="1"/>
          </p:cNvSpPr>
          <p:nvPr>
            <p:ph type="sldNum" sz="quarter" idx="4"/>
          </p:nvPr>
        </p:nvSpPr>
        <p:spPr bwMode="auto">
          <a:xfrm>
            <a:off x="6552407" y="6247946"/>
            <a:ext cx="1905000"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13" smtClean="0"/>
            </a:lvl1pPr>
          </a:lstStyle>
          <a:p>
            <a:pPr>
              <a:defRPr/>
            </a:pPr>
            <a:fld id="{812EF0C8-209E-424F-8980-02EC5AF3BD1A}" type="slidenum">
              <a:rPr lang="en-US"/>
              <a:pPr>
                <a:defRPr/>
              </a:pPr>
              <a:t>‹#›</a:t>
            </a:fld>
            <a:endParaRPr lang="en-US"/>
          </a:p>
        </p:txBody>
      </p:sp>
    </p:spTree>
    <p:extLst>
      <p:ext uri="{BB962C8B-B14F-4D97-AF65-F5344CB8AC3E}">
        <p14:creationId xmlns:p14="http://schemas.microsoft.com/office/powerpoint/2010/main" val="3299225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25">
          <a:solidFill>
            <a:schemeClr val="tx2"/>
          </a:solidFill>
          <a:latin typeface="+mj-lt"/>
          <a:ea typeface="+mj-ea"/>
          <a:cs typeface="+mj-cs"/>
        </a:defRPr>
      </a:lvl1pPr>
      <a:lvl2pPr algn="ctr" rtl="0" eaLnBrk="0" fontAlgn="base" hangingPunct="0">
        <a:spcBef>
          <a:spcPct val="0"/>
        </a:spcBef>
        <a:spcAft>
          <a:spcPct val="0"/>
        </a:spcAft>
        <a:defRPr sz="4125">
          <a:solidFill>
            <a:schemeClr val="tx2"/>
          </a:solidFill>
          <a:latin typeface="Times New Roman" pitchFamily="18" charset="0"/>
        </a:defRPr>
      </a:lvl2pPr>
      <a:lvl3pPr algn="ctr" rtl="0" eaLnBrk="0" fontAlgn="base" hangingPunct="0">
        <a:spcBef>
          <a:spcPct val="0"/>
        </a:spcBef>
        <a:spcAft>
          <a:spcPct val="0"/>
        </a:spcAft>
        <a:defRPr sz="4125">
          <a:solidFill>
            <a:schemeClr val="tx2"/>
          </a:solidFill>
          <a:latin typeface="Times New Roman" pitchFamily="18" charset="0"/>
        </a:defRPr>
      </a:lvl3pPr>
      <a:lvl4pPr algn="ctr" rtl="0" eaLnBrk="0" fontAlgn="base" hangingPunct="0">
        <a:spcBef>
          <a:spcPct val="0"/>
        </a:spcBef>
        <a:spcAft>
          <a:spcPct val="0"/>
        </a:spcAft>
        <a:defRPr sz="4125">
          <a:solidFill>
            <a:schemeClr val="tx2"/>
          </a:solidFill>
          <a:latin typeface="Times New Roman" pitchFamily="18" charset="0"/>
        </a:defRPr>
      </a:lvl4pPr>
      <a:lvl5pPr algn="ctr" rtl="0" eaLnBrk="0" fontAlgn="base" hangingPunct="0">
        <a:spcBef>
          <a:spcPct val="0"/>
        </a:spcBef>
        <a:spcAft>
          <a:spcPct val="0"/>
        </a:spcAft>
        <a:defRPr sz="4125">
          <a:solidFill>
            <a:schemeClr val="tx2"/>
          </a:solidFill>
          <a:latin typeface="Times New Roman" pitchFamily="18" charset="0"/>
        </a:defRPr>
      </a:lvl5pPr>
      <a:lvl6pPr marL="428625" algn="ctr" rtl="0" eaLnBrk="0" fontAlgn="base" hangingPunct="0">
        <a:spcBef>
          <a:spcPct val="0"/>
        </a:spcBef>
        <a:spcAft>
          <a:spcPct val="0"/>
        </a:spcAft>
        <a:defRPr sz="4125">
          <a:solidFill>
            <a:schemeClr val="tx2"/>
          </a:solidFill>
          <a:latin typeface="Times New Roman" pitchFamily="18" charset="0"/>
        </a:defRPr>
      </a:lvl6pPr>
      <a:lvl7pPr marL="857250" algn="ctr" rtl="0" eaLnBrk="0" fontAlgn="base" hangingPunct="0">
        <a:spcBef>
          <a:spcPct val="0"/>
        </a:spcBef>
        <a:spcAft>
          <a:spcPct val="0"/>
        </a:spcAft>
        <a:defRPr sz="4125">
          <a:solidFill>
            <a:schemeClr val="tx2"/>
          </a:solidFill>
          <a:latin typeface="Times New Roman" pitchFamily="18" charset="0"/>
        </a:defRPr>
      </a:lvl7pPr>
      <a:lvl8pPr marL="1285875" algn="ctr" rtl="0" eaLnBrk="0" fontAlgn="base" hangingPunct="0">
        <a:spcBef>
          <a:spcPct val="0"/>
        </a:spcBef>
        <a:spcAft>
          <a:spcPct val="0"/>
        </a:spcAft>
        <a:defRPr sz="4125">
          <a:solidFill>
            <a:schemeClr val="tx2"/>
          </a:solidFill>
          <a:latin typeface="Times New Roman" pitchFamily="18" charset="0"/>
        </a:defRPr>
      </a:lvl8pPr>
      <a:lvl9pPr marL="1714500" algn="ctr" rtl="0" eaLnBrk="0" fontAlgn="base" hangingPunct="0">
        <a:spcBef>
          <a:spcPct val="0"/>
        </a:spcBef>
        <a:spcAft>
          <a:spcPct val="0"/>
        </a:spcAft>
        <a:defRPr sz="4125">
          <a:solidFill>
            <a:schemeClr val="tx2"/>
          </a:solidFill>
          <a:latin typeface="Times New Roman" pitchFamily="18" charset="0"/>
        </a:defRPr>
      </a:lvl9pPr>
    </p:titleStyle>
    <p:bodyStyle>
      <a:lvl1pPr marL="321469" indent="-321469" algn="l" rtl="0" eaLnBrk="0" fontAlgn="base" hangingPunct="0">
        <a:spcBef>
          <a:spcPct val="20000"/>
        </a:spcBef>
        <a:spcAft>
          <a:spcPct val="0"/>
        </a:spcAft>
        <a:buChar char="•"/>
        <a:defRPr sz="3000">
          <a:solidFill>
            <a:schemeClr val="tx1"/>
          </a:solidFill>
          <a:latin typeface="+mn-lt"/>
          <a:ea typeface="+mn-ea"/>
          <a:cs typeface="+mn-cs"/>
        </a:defRPr>
      </a:lvl1pPr>
      <a:lvl2pPr marL="696516" indent="-267891" algn="l" rtl="0" eaLnBrk="0" fontAlgn="base" hangingPunct="0">
        <a:spcBef>
          <a:spcPct val="20000"/>
        </a:spcBef>
        <a:spcAft>
          <a:spcPct val="0"/>
        </a:spcAft>
        <a:buChar char="–"/>
        <a:defRPr sz="2625">
          <a:solidFill>
            <a:schemeClr val="tx1"/>
          </a:solidFill>
          <a:latin typeface="+mn-lt"/>
        </a:defRPr>
      </a:lvl2pPr>
      <a:lvl3pPr marL="1071563" indent="-214313" algn="l" rtl="0" eaLnBrk="0" fontAlgn="base" hangingPunct="0">
        <a:spcBef>
          <a:spcPct val="20000"/>
        </a:spcBef>
        <a:spcAft>
          <a:spcPct val="0"/>
        </a:spcAft>
        <a:buChar char="•"/>
        <a:defRPr sz="2250">
          <a:solidFill>
            <a:schemeClr val="tx1"/>
          </a:solidFill>
          <a:latin typeface="+mn-lt"/>
        </a:defRPr>
      </a:lvl3pPr>
      <a:lvl4pPr marL="1500188" indent="-214313" algn="l" rtl="0" eaLnBrk="0" fontAlgn="base" hangingPunct="0">
        <a:spcBef>
          <a:spcPct val="20000"/>
        </a:spcBef>
        <a:spcAft>
          <a:spcPct val="0"/>
        </a:spcAft>
        <a:buChar char="–"/>
        <a:defRPr sz="1875">
          <a:solidFill>
            <a:schemeClr val="tx1"/>
          </a:solidFill>
          <a:latin typeface="+mn-lt"/>
        </a:defRPr>
      </a:lvl4pPr>
      <a:lvl5pPr marL="1928813" indent="-214313" algn="l" rtl="0" eaLnBrk="0" fontAlgn="base" hangingPunct="0">
        <a:spcBef>
          <a:spcPct val="20000"/>
        </a:spcBef>
        <a:spcAft>
          <a:spcPct val="0"/>
        </a:spcAft>
        <a:buChar char="»"/>
        <a:defRPr sz="1875">
          <a:solidFill>
            <a:schemeClr val="tx1"/>
          </a:solidFill>
          <a:latin typeface="+mn-lt"/>
        </a:defRPr>
      </a:lvl5pPr>
      <a:lvl6pPr marL="2357438" indent="-214313" algn="l" rtl="0" eaLnBrk="0" fontAlgn="base" hangingPunct="0">
        <a:spcBef>
          <a:spcPct val="20000"/>
        </a:spcBef>
        <a:spcAft>
          <a:spcPct val="0"/>
        </a:spcAft>
        <a:buChar char="»"/>
        <a:defRPr sz="1875">
          <a:solidFill>
            <a:schemeClr val="tx1"/>
          </a:solidFill>
          <a:latin typeface="+mn-lt"/>
        </a:defRPr>
      </a:lvl6pPr>
      <a:lvl7pPr marL="2786063" indent="-214313" algn="l" rtl="0" eaLnBrk="0" fontAlgn="base" hangingPunct="0">
        <a:spcBef>
          <a:spcPct val="20000"/>
        </a:spcBef>
        <a:spcAft>
          <a:spcPct val="0"/>
        </a:spcAft>
        <a:buChar char="»"/>
        <a:defRPr sz="1875">
          <a:solidFill>
            <a:schemeClr val="tx1"/>
          </a:solidFill>
          <a:latin typeface="+mn-lt"/>
        </a:defRPr>
      </a:lvl7pPr>
      <a:lvl8pPr marL="3214688" indent="-214313" algn="l" rtl="0" eaLnBrk="0" fontAlgn="base" hangingPunct="0">
        <a:spcBef>
          <a:spcPct val="20000"/>
        </a:spcBef>
        <a:spcAft>
          <a:spcPct val="0"/>
        </a:spcAft>
        <a:buChar char="»"/>
        <a:defRPr sz="1875">
          <a:solidFill>
            <a:schemeClr val="tx1"/>
          </a:solidFill>
          <a:latin typeface="+mn-lt"/>
        </a:defRPr>
      </a:lvl8pPr>
      <a:lvl9pPr marL="3643313" indent="-214313" algn="l" rtl="0" eaLnBrk="0" fontAlgn="base" hangingPunct="0">
        <a:spcBef>
          <a:spcPct val="20000"/>
        </a:spcBef>
        <a:spcAft>
          <a:spcPct val="0"/>
        </a:spcAft>
        <a:buChar char="»"/>
        <a:defRPr sz="1875">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6036E2-2D62-4C3E-9F27-9710A70CA9F6}" type="slidenum">
              <a:rPr lang="en-US"/>
              <a:pPr/>
              <a:t>‹#›</a:t>
            </a:fld>
            <a:endParaRPr lang="en-US"/>
          </a:p>
        </p:txBody>
      </p:sp>
    </p:spTree>
    <p:extLst>
      <p:ext uri="{BB962C8B-B14F-4D97-AF65-F5344CB8AC3E}">
        <p14:creationId xmlns:p14="http://schemas.microsoft.com/office/powerpoint/2010/main" val="4918202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52.xml"/><Relationship Id="rId18" Type="http://schemas.openxmlformats.org/officeDocument/2006/relationships/slide" Target="slide65.xml"/><Relationship Id="rId3" Type="http://schemas.openxmlformats.org/officeDocument/2006/relationships/slide" Target="slide13.xml"/><Relationship Id="rId7" Type="http://schemas.openxmlformats.org/officeDocument/2006/relationships/slide" Target="slide30.xml"/><Relationship Id="rId12" Type="http://schemas.openxmlformats.org/officeDocument/2006/relationships/slide" Target="slide48.xml"/><Relationship Id="rId17" Type="http://schemas.openxmlformats.org/officeDocument/2006/relationships/slide" Target="slide5.xml"/><Relationship Id="rId2" Type="http://schemas.openxmlformats.org/officeDocument/2006/relationships/slide" Target="slide8.xml"/><Relationship Id="rId16"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26.xml"/><Relationship Id="rId11" Type="http://schemas.openxmlformats.org/officeDocument/2006/relationships/slide" Target="slide44.xml"/><Relationship Id="rId5" Type="http://schemas.openxmlformats.org/officeDocument/2006/relationships/slide" Target="slide22.xml"/><Relationship Id="rId15" Type="http://schemas.openxmlformats.org/officeDocument/2006/relationships/slide" Target="slide60.xml"/><Relationship Id="rId10" Type="http://schemas.openxmlformats.org/officeDocument/2006/relationships/slide" Target="slide39.xml"/><Relationship Id="rId4" Type="http://schemas.openxmlformats.org/officeDocument/2006/relationships/slide" Target="slide17.xml"/><Relationship Id="rId9" Type="http://schemas.openxmlformats.org/officeDocument/2006/relationships/slide" Target="slide38.xml"/><Relationship Id="rId14" Type="http://schemas.openxmlformats.org/officeDocument/2006/relationships/slide" Target="slide5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DbMAeMdpB0" TargetMode="External"/><Relationship Id="rId2" Type="http://schemas.openxmlformats.org/officeDocument/2006/relationships/slideLayout" Target="../slideLayouts/slideLayout24.xml"/><Relationship Id="rId1" Type="http://schemas.openxmlformats.org/officeDocument/2006/relationships/video" Target="https://www.youtube.com/embed/VDbMAeMdpB0?feature=oembed" TargetMode="Externa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50.xml"/><Relationship Id="rId5" Type="http://schemas.openxmlformats.org/officeDocument/2006/relationships/image" Target="../media/image29.jpe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33.jpeg"/><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hyperlink" Target="https://site.churchofjesuschrist.org/study/ensign/2014/11/sunday-afternoon-session/make-the-exercise-of-faith-your-first-priority?lang=eng" TargetMode="Externa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36.w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1.xml"/><Relationship Id="rId4" Type="http://schemas.openxmlformats.org/officeDocument/2006/relationships/image" Target="../media/image41.gif"/></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857250"/>
          </a:xfrm>
        </p:spPr>
        <p:txBody>
          <a:bodyPr/>
          <a:lstStyle/>
          <a:p>
            <a:r>
              <a:rPr lang="en-US" sz="3600" dirty="0"/>
              <a:t>Doctrinal Mastery Passages</a:t>
            </a:r>
            <a:br>
              <a:rPr lang="en-US" sz="3600" dirty="0"/>
            </a:br>
            <a:r>
              <a:rPr lang="en-US" sz="3600" dirty="0"/>
              <a:t>New Testament 2023 Fall Semester</a:t>
            </a:r>
            <a:br>
              <a:rPr lang="en-US" sz="3600" dirty="0"/>
            </a:br>
            <a:r>
              <a:rPr lang="en-US" sz="1400" dirty="0"/>
              <a:t> </a:t>
            </a:r>
            <a:br>
              <a:rPr lang="en-US" sz="1400" dirty="0"/>
            </a:br>
            <a:r>
              <a:rPr lang="en-US" sz="1400" b="1" dirty="0"/>
              <a:t>Note</a:t>
            </a:r>
            <a:r>
              <a:rPr lang="en-US" sz="1400" dirty="0"/>
              <a:t>: I included 1 Corinthians 6:19-20 here because it would be taught naturally in the Fall instead of the Spring for most teachers. </a:t>
            </a:r>
            <a:endParaRPr lang="en-US" sz="3600" dirty="0"/>
          </a:p>
        </p:txBody>
      </p:sp>
      <p:sp>
        <p:nvSpPr>
          <p:cNvPr id="3" name="Content Placeholder 2"/>
          <p:cNvSpPr>
            <a:spLocks noGrp="1"/>
          </p:cNvSpPr>
          <p:nvPr>
            <p:ph sz="half" idx="1"/>
          </p:nvPr>
        </p:nvSpPr>
        <p:spPr>
          <a:xfrm>
            <a:off x="685800" y="2146455"/>
            <a:ext cx="3810000" cy="4114800"/>
          </a:xfrm>
        </p:spPr>
        <p:txBody>
          <a:bodyPr/>
          <a:lstStyle/>
          <a:p>
            <a:pPr marL="0" indent="0">
              <a:buNone/>
            </a:pPr>
            <a:r>
              <a:rPr lang="en-US" sz="2400" b="1" u="sng" dirty="0"/>
              <a:t>1</a:t>
            </a:r>
            <a:r>
              <a:rPr lang="en-US" sz="2400" b="1" u="sng" baseline="30000" dirty="0"/>
              <a:t>st</a:t>
            </a:r>
            <a:r>
              <a:rPr lang="en-US" sz="2400" b="1" u="sng" dirty="0"/>
              <a:t> Term </a:t>
            </a:r>
          </a:p>
          <a:p>
            <a:r>
              <a:rPr lang="en-US" sz="2400" b="1" dirty="0">
                <a:hlinkClick r:id="rId2" action="ppaction://hlinksldjump"/>
              </a:rPr>
              <a:t>1 Corinthians 6:19-20</a:t>
            </a:r>
            <a:endParaRPr lang="en-US" sz="2400" b="1" dirty="0"/>
          </a:p>
          <a:p>
            <a:r>
              <a:rPr lang="en-US" sz="2400" b="1" dirty="0">
                <a:hlinkClick r:id="rId3" action="ppaction://hlinksldjump"/>
              </a:rPr>
              <a:t>1 Corinthians 11:11</a:t>
            </a:r>
            <a:endParaRPr lang="en-US" sz="2400" b="1" dirty="0"/>
          </a:p>
          <a:p>
            <a:r>
              <a:rPr lang="en-US" sz="2400" b="1" dirty="0">
                <a:hlinkClick r:id="rId4" action="ppaction://hlinksldjump"/>
              </a:rPr>
              <a:t>1 Corinthians 15:20-22</a:t>
            </a:r>
            <a:endParaRPr lang="en-US" sz="2400" b="1" dirty="0"/>
          </a:p>
          <a:p>
            <a:r>
              <a:rPr lang="en-US" sz="2400" b="1" dirty="0">
                <a:hlinkClick r:id="rId5" action="ppaction://hlinksldjump"/>
              </a:rPr>
              <a:t>1 Corinthians 15:40-42</a:t>
            </a:r>
            <a:endParaRPr lang="en-US" sz="2400" b="1" dirty="0"/>
          </a:p>
          <a:p>
            <a:r>
              <a:rPr lang="en-US" sz="2400" b="1" dirty="0">
                <a:hlinkClick r:id="rId6" action="ppaction://hlinksldjump"/>
              </a:rPr>
              <a:t>Ephesians 1:10</a:t>
            </a:r>
            <a:endParaRPr lang="en-US" sz="2400" b="1" dirty="0"/>
          </a:p>
          <a:p>
            <a:r>
              <a:rPr lang="en-US" sz="2400" b="1" dirty="0">
                <a:hlinkClick r:id="rId7" action="ppaction://hlinksldjump"/>
              </a:rPr>
              <a:t>Ephesians 2:19-20</a:t>
            </a:r>
            <a:endParaRPr lang="en-US" sz="2400" b="1" dirty="0"/>
          </a:p>
          <a:p>
            <a:r>
              <a:rPr lang="en-US" sz="2400" b="1" dirty="0">
                <a:hlinkClick r:id="rId8" action="ppaction://hlinksldjump"/>
              </a:rPr>
              <a:t>2 Thessalonians 2:1-3</a:t>
            </a:r>
            <a:endParaRPr lang="en-US" sz="2400" b="1" dirty="0"/>
          </a:p>
          <a:p>
            <a:pPr lvl="1"/>
            <a:r>
              <a:rPr lang="en-US" sz="2000" b="1" dirty="0">
                <a:hlinkClick r:id="rId9" action="ppaction://hlinksldjump"/>
              </a:rPr>
              <a:t>Quiz 1</a:t>
            </a:r>
            <a:r>
              <a:rPr lang="en-US" sz="2000" b="1" baseline="30000" dirty="0">
                <a:hlinkClick r:id="rId9" action="ppaction://hlinksldjump"/>
              </a:rPr>
              <a:t>st</a:t>
            </a:r>
            <a:r>
              <a:rPr lang="en-US" sz="2000" b="1" dirty="0">
                <a:hlinkClick r:id="rId9" action="ppaction://hlinksldjump"/>
              </a:rPr>
              <a:t> Term </a:t>
            </a:r>
            <a:endParaRPr lang="en-US" sz="2000" b="1" dirty="0"/>
          </a:p>
          <a:p>
            <a:pPr lvl="1"/>
            <a:endParaRPr lang="en-US" sz="1400" b="1" dirty="0"/>
          </a:p>
          <a:p>
            <a:pPr marL="0" indent="0">
              <a:buNone/>
            </a:pPr>
            <a:endParaRPr lang="en-US" sz="2000" dirty="0"/>
          </a:p>
        </p:txBody>
      </p:sp>
      <p:sp>
        <p:nvSpPr>
          <p:cNvPr id="7" name="Content Placeholder 6">
            <a:extLst>
              <a:ext uri="{FF2B5EF4-FFF2-40B4-BE49-F238E27FC236}">
                <a16:creationId xmlns:a16="http://schemas.microsoft.com/office/drawing/2014/main" id="{999AF253-E90F-725F-B84B-C63CCB9E3975}"/>
              </a:ext>
            </a:extLst>
          </p:cNvPr>
          <p:cNvSpPr>
            <a:spLocks noGrp="1"/>
          </p:cNvSpPr>
          <p:nvPr>
            <p:ph sz="half" idx="2"/>
          </p:nvPr>
        </p:nvSpPr>
        <p:spPr>
          <a:xfrm>
            <a:off x="4648200" y="2146455"/>
            <a:ext cx="3810000" cy="4114800"/>
          </a:xfrm>
        </p:spPr>
        <p:txBody>
          <a:bodyPr/>
          <a:lstStyle/>
          <a:p>
            <a:pPr marL="0" indent="0">
              <a:buNone/>
            </a:pPr>
            <a:r>
              <a:rPr lang="en-US" sz="2800" b="1" u="sng" dirty="0"/>
              <a:t>2</a:t>
            </a:r>
            <a:r>
              <a:rPr lang="en-US" sz="2800" b="1" u="sng" baseline="30000" dirty="0"/>
              <a:t>nd</a:t>
            </a:r>
            <a:r>
              <a:rPr lang="en-US" sz="2800" b="1" u="sng" dirty="0"/>
              <a:t> Term</a:t>
            </a:r>
          </a:p>
          <a:p>
            <a:r>
              <a:rPr lang="en-US" sz="2400" b="1" dirty="0">
                <a:hlinkClick r:id="rId10" action="ppaction://hlinksldjump"/>
              </a:rPr>
              <a:t>2 Timothy 3:15-17</a:t>
            </a:r>
            <a:endParaRPr lang="en-US" sz="2400" b="1" dirty="0"/>
          </a:p>
          <a:p>
            <a:r>
              <a:rPr lang="en-US" sz="2400" b="1" dirty="0">
                <a:hlinkClick r:id="rId11" action="ppaction://hlinksldjump"/>
              </a:rPr>
              <a:t>Hebrews 12:9</a:t>
            </a:r>
            <a:endParaRPr lang="en-US" sz="2400" b="1" dirty="0"/>
          </a:p>
          <a:p>
            <a:r>
              <a:rPr lang="en-US" sz="2400" b="1" dirty="0">
                <a:hlinkClick r:id="rId12" action="ppaction://hlinksldjump"/>
              </a:rPr>
              <a:t>James 1:5-6</a:t>
            </a:r>
            <a:endParaRPr lang="en-US" sz="2400" b="1" dirty="0"/>
          </a:p>
          <a:p>
            <a:r>
              <a:rPr lang="en-US" sz="2400" b="1" dirty="0">
                <a:hlinkClick r:id="rId13" action="ppaction://hlinksldjump"/>
              </a:rPr>
              <a:t>James 2:17-18</a:t>
            </a:r>
            <a:endParaRPr lang="en-US" sz="2400" b="1" dirty="0"/>
          </a:p>
          <a:p>
            <a:r>
              <a:rPr lang="en-US" sz="2400" b="1" dirty="0">
                <a:hlinkClick r:id="rId14" action="ppaction://hlinksldjump"/>
              </a:rPr>
              <a:t>1 Peter 4:6</a:t>
            </a:r>
            <a:endParaRPr lang="en-US" sz="2400" b="1" dirty="0"/>
          </a:p>
          <a:p>
            <a:r>
              <a:rPr lang="en-US" sz="2400" b="1" dirty="0">
                <a:hlinkClick r:id="rId15" action="ppaction://hlinksldjump"/>
              </a:rPr>
              <a:t>Revelation 20:12</a:t>
            </a:r>
            <a:endParaRPr lang="en-US" sz="2400" b="1" dirty="0"/>
          </a:p>
          <a:p>
            <a:pPr lvl="1"/>
            <a:r>
              <a:rPr lang="en-US" sz="2400" b="1" dirty="0">
                <a:hlinkClick r:id="rId14" action="ppaction://hlinksldjump"/>
              </a:rPr>
              <a:t>Quiz 2</a:t>
            </a:r>
            <a:r>
              <a:rPr lang="en-US" sz="2400" b="1" baseline="30000" dirty="0">
                <a:hlinkClick r:id="rId14" action="ppaction://hlinksldjump"/>
              </a:rPr>
              <a:t>nd</a:t>
            </a:r>
            <a:r>
              <a:rPr lang="en-US" sz="2400" b="1" dirty="0">
                <a:hlinkClick r:id="rId14" action="ppaction://hlinksldjump"/>
              </a:rPr>
              <a:t> Term </a:t>
            </a:r>
            <a:endParaRPr lang="en-US" sz="2400" b="1" dirty="0"/>
          </a:p>
          <a:p>
            <a:endParaRPr lang="en-US" sz="3200" dirty="0"/>
          </a:p>
        </p:txBody>
      </p:sp>
      <p:sp>
        <p:nvSpPr>
          <p:cNvPr id="4" name="TextBox 3">
            <a:extLst>
              <a:ext uri="{FF2B5EF4-FFF2-40B4-BE49-F238E27FC236}">
                <a16:creationId xmlns:a16="http://schemas.microsoft.com/office/drawing/2014/main" id="{83B99CB9-1E10-955D-937D-8FD1CBD67990}"/>
              </a:ext>
            </a:extLst>
          </p:cNvPr>
          <p:cNvSpPr txBox="1"/>
          <p:nvPr/>
        </p:nvSpPr>
        <p:spPr>
          <a:xfrm>
            <a:off x="1059456" y="6163984"/>
            <a:ext cx="3062688" cy="461665"/>
          </a:xfrm>
          <a:prstGeom prst="rect">
            <a:avLst/>
          </a:prstGeom>
          <a:noFill/>
        </p:spPr>
        <p:txBody>
          <a:bodyPr wrap="square" rtlCol="0">
            <a:spAutoFit/>
          </a:bodyPr>
          <a:lstStyle/>
          <a:p>
            <a:r>
              <a:rPr lang="en-US" b="1" dirty="0">
                <a:hlinkClick r:id="rId16" action="ppaction://hlinksldjump"/>
              </a:rPr>
              <a:t>Mnemonic Handout</a:t>
            </a:r>
            <a:endParaRPr lang="en-US" b="1" dirty="0"/>
          </a:p>
        </p:txBody>
      </p:sp>
      <p:sp>
        <p:nvSpPr>
          <p:cNvPr id="5" name="TextBox 4">
            <a:extLst>
              <a:ext uri="{FF2B5EF4-FFF2-40B4-BE49-F238E27FC236}">
                <a16:creationId xmlns:a16="http://schemas.microsoft.com/office/drawing/2014/main" id="{0CDE8C2F-58FB-B0C5-2F8C-C5F46EB27D2B}"/>
              </a:ext>
            </a:extLst>
          </p:cNvPr>
          <p:cNvSpPr txBox="1"/>
          <p:nvPr/>
        </p:nvSpPr>
        <p:spPr>
          <a:xfrm>
            <a:off x="4869456" y="5855763"/>
            <a:ext cx="3588744" cy="461665"/>
          </a:xfrm>
          <a:prstGeom prst="rect">
            <a:avLst/>
          </a:prstGeom>
          <a:noFill/>
        </p:spPr>
        <p:txBody>
          <a:bodyPr wrap="square" rtlCol="0">
            <a:spAutoFit/>
          </a:bodyPr>
          <a:lstStyle/>
          <a:p>
            <a:r>
              <a:rPr lang="en-US" b="1" dirty="0">
                <a:hlinkClick r:id="rId17" action="ppaction://hlinksldjump"/>
              </a:rPr>
              <a:t>New Testament Bookshelf</a:t>
            </a:r>
            <a:endParaRPr lang="en-US" b="1" dirty="0"/>
          </a:p>
        </p:txBody>
      </p:sp>
      <p:sp>
        <p:nvSpPr>
          <p:cNvPr id="6" name="TextBox 5">
            <a:extLst>
              <a:ext uri="{FF2B5EF4-FFF2-40B4-BE49-F238E27FC236}">
                <a16:creationId xmlns:a16="http://schemas.microsoft.com/office/drawing/2014/main" id="{1D8C2B2E-F0F6-B51C-C3F5-DBC5E52DE48F}"/>
              </a:ext>
            </a:extLst>
          </p:cNvPr>
          <p:cNvSpPr txBox="1"/>
          <p:nvPr/>
        </p:nvSpPr>
        <p:spPr>
          <a:xfrm>
            <a:off x="4869456" y="6270348"/>
            <a:ext cx="3588744" cy="461665"/>
          </a:xfrm>
          <a:prstGeom prst="rect">
            <a:avLst/>
          </a:prstGeom>
          <a:noFill/>
        </p:spPr>
        <p:txBody>
          <a:bodyPr wrap="square" rtlCol="0">
            <a:spAutoFit/>
          </a:bodyPr>
          <a:lstStyle/>
          <a:p>
            <a:r>
              <a:rPr lang="en-US" b="1" dirty="0">
                <a:hlinkClick r:id="rId18" action="ppaction://hlinksldjump"/>
              </a:rPr>
              <a:t>Slap-Jack </a:t>
            </a:r>
            <a:endParaRPr lang="en-US" b="1" dirty="0"/>
          </a:p>
        </p:txBody>
      </p:sp>
    </p:spTree>
    <p:extLst>
      <p:ext uri="{BB962C8B-B14F-4D97-AF65-F5344CB8AC3E}">
        <p14:creationId xmlns:p14="http://schemas.microsoft.com/office/powerpoint/2010/main" val="283392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8581" y="255454"/>
            <a:ext cx="8838282" cy="571500"/>
          </a:xfrm>
        </p:spPr>
        <p:txBody>
          <a:bodyPr/>
          <a:lstStyle/>
          <a:p>
            <a:r>
              <a:rPr lang="en-US" sz="3600" b="1" i="1" dirty="0">
                <a:latin typeface="Times New Roman" panose="02020603050405020304" pitchFamily="18" charset="0"/>
                <a:cs typeface="Times New Roman" panose="02020603050405020304" pitchFamily="18" charset="0"/>
              </a:rPr>
              <a:t>“Your body is the </a:t>
            </a:r>
            <a:r>
              <a:rPr lang="en-US" sz="3600" b="1" i="1" u="sng" dirty="0">
                <a:latin typeface="Times New Roman" panose="02020603050405020304" pitchFamily="18" charset="0"/>
                <a:cs typeface="Times New Roman" panose="02020603050405020304" pitchFamily="18" charset="0"/>
              </a:rPr>
              <a:t>temple</a:t>
            </a:r>
            <a:r>
              <a:rPr lang="en-US" sz="3600" b="1" i="1" dirty="0">
                <a:latin typeface="Times New Roman" panose="02020603050405020304" pitchFamily="18" charset="0"/>
                <a:cs typeface="Times New Roman" panose="02020603050405020304" pitchFamily="18" charset="0"/>
              </a:rPr>
              <a:t> of the Holy Ghost.”</a:t>
            </a:r>
            <a:endParaRPr lang="en-US" sz="3200" b="1" i="1" dirty="0"/>
          </a:p>
        </p:txBody>
      </p:sp>
      <p:sp>
        <p:nvSpPr>
          <p:cNvPr id="30732" name="AutoShape 12"/>
          <p:cNvSpPr>
            <a:spLocks noChangeArrowheads="1"/>
          </p:cNvSpPr>
          <p:nvPr/>
        </p:nvSpPr>
        <p:spPr bwMode="auto">
          <a:xfrm>
            <a:off x="445586" y="1127686"/>
            <a:ext cx="3751839" cy="4382810"/>
          </a:xfrm>
          <a:prstGeom prst="wedgeRoundRectCallout">
            <a:avLst>
              <a:gd name="adj1" fmla="val 13485"/>
              <a:gd name="adj2" fmla="val 49888"/>
              <a:gd name="adj3" fmla="val 16667"/>
            </a:avLst>
          </a:prstGeom>
          <a:solidFill>
            <a:srgbClr val="FFFFCC"/>
          </a:solidFill>
          <a:ln w="9525">
            <a:solidFill>
              <a:schemeClr val="tx1"/>
            </a:solidFill>
            <a:miter lim="800000"/>
            <a:headEnd/>
            <a:tailEnd/>
          </a:ln>
          <a:effectLst/>
        </p:spPr>
        <p:txBody>
          <a:bodyPr wrap="square" anchor="ctr">
            <a:spAutoFit/>
          </a:bodyPr>
          <a:lstStyle/>
          <a:p>
            <a:pPr marL="0" marR="0" lvl="0" indent="0" algn="ctr" defTabSz="68576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The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a:t>
            </a:r>
            <a:r>
              <a:rPr kumimoji="0" lang="en-US" sz="2800" b="1" i="0" u="sng" strike="noStrike" kern="1200" cap="none" spc="0" normalizeH="0" baseline="30000" noProof="0" dirty="0">
                <a:ln>
                  <a:noFill/>
                </a:ln>
                <a:solidFill>
                  <a:prstClr val="black"/>
                </a:solidFill>
                <a:effectLst/>
                <a:uLnTx/>
                <a:uFillTx/>
                <a:latin typeface="Times New Roman" charset="0"/>
                <a:ea typeface="+mn-ea"/>
                <a:cs typeface="+mn-cs"/>
              </a:rPr>
              <a:t>st</a:t>
            </a:r>
            <a:r>
              <a:rPr kumimoji="0" lang="en-US" sz="2800" b="1" i="0" u="none" strike="noStrike" kern="1200" cap="none" spc="0" normalizeH="0" baseline="0" noProof="0" dirty="0">
                <a:ln>
                  <a:noFill/>
                </a:ln>
                <a:solidFill>
                  <a:prstClr val="black"/>
                </a:solidFill>
                <a:effectLst/>
                <a:uLnTx/>
                <a:uFillTx/>
                <a:latin typeface="Times New Roman" charset="0"/>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thing </a:t>
            </a:r>
            <a:r>
              <a:rPr kumimoji="0" lang="en-US" sz="2800" b="1" i="0" u="sng" strike="noStrike" kern="1200" cap="none" spc="0" normalizeH="0" baseline="0" noProof="0" dirty="0" err="1">
                <a:ln>
                  <a:noFill/>
                </a:ln>
                <a:solidFill>
                  <a:prstClr val="black"/>
                </a:solidFill>
                <a:effectLst/>
                <a:uLnTx/>
                <a:uFillTx/>
                <a:latin typeface="Times New Roman" charset="0"/>
                <a:ea typeface="+mn-ea"/>
                <a:cs typeface="+mn-cs"/>
              </a:rPr>
              <a:t>Corin</a:t>
            </a: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 is going to do before her mission is to go through the Salt Lake </a:t>
            </a:r>
            <a:r>
              <a:rPr kumimoji="0" lang="en-US" sz="2400" b="1" i="0" u="none" strike="noStrike" kern="1200" cap="none" spc="0" normalizeH="0" baseline="0" noProof="0" dirty="0">
                <a:ln>
                  <a:noFill/>
                </a:ln>
                <a:solidFill>
                  <a:prstClr val="black"/>
                </a:solidFill>
                <a:effectLst/>
                <a:uLnTx/>
                <a:uFillTx/>
                <a:latin typeface="Times New Roman" charset="0"/>
                <a:ea typeface="+mn-ea"/>
                <a:cs typeface="+mn-cs"/>
              </a:rPr>
              <a:t>Temple</a:t>
            </a: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 which has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6</a:t>
            </a: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 Spires. </a:t>
            </a:r>
          </a:p>
          <a:p>
            <a:pPr marL="0" marR="0" lvl="0" indent="0" algn="ctr" defTabSz="68576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She has been keeping her </a:t>
            </a:r>
            <a:r>
              <a:rPr kumimoji="0" lang="en-US" sz="2400" b="1" i="0" u="none" strike="noStrike" kern="1200" cap="none" spc="0" normalizeH="0" baseline="0" noProof="0" dirty="0">
                <a:ln>
                  <a:noFill/>
                </a:ln>
                <a:solidFill>
                  <a:prstClr val="black"/>
                </a:solidFill>
                <a:effectLst/>
                <a:uLnTx/>
                <a:uFillTx/>
                <a:latin typeface="Times New Roman" charset="0"/>
                <a:ea typeface="+mn-ea"/>
                <a:cs typeface="+mn-cs"/>
              </a:rPr>
              <a:t>Body</a:t>
            </a: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 healthy so she will be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19</a:t>
            </a: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 years old when she leaves and will come back when she is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20</a:t>
            </a:r>
            <a:r>
              <a:rPr kumimoji="0" lang="en-US" sz="2400" b="0" i="0" u="none" strike="noStrike" kern="1200" cap="none" spc="0" normalizeH="0" baseline="0" noProof="0" dirty="0">
                <a:ln>
                  <a:noFill/>
                </a:ln>
                <a:solidFill>
                  <a:prstClr val="black"/>
                </a:solidFill>
                <a:effectLst/>
                <a:uLnTx/>
                <a:uFillTx/>
                <a:latin typeface="Times New Roman" charset="0"/>
                <a:ea typeface="+mn-ea"/>
                <a:cs typeface="+mn-cs"/>
              </a:rPr>
              <a:t>.</a:t>
            </a:r>
          </a:p>
        </p:txBody>
      </p:sp>
      <p:pic>
        <p:nvPicPr>
          <p:cNvPr id="18436" name="Picture 4" descr="Sister Sidney Hodgkin - Temple Square Mission - Home | Facebook">
            <a:extLst>
              <a:ext uri="{FF2B5EF4-FFF2-40B4-BE49-F238E27FC236}">
                <a16:creationId xmlns:a16="http://schemas.microsoft.com/office/drawing/2014/main" id="{340EB08B-72FC-B98A-5477-76AF020F5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27686"/>
            <a:ext cx="4168424" cy="556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5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According to the verses, why are our bodies special?</a:t>
            </a:r>
          </a:p>
          <a:p>
            <a:r>
              <a:rPr lang="en-US" dirty="0"/>
              <a:t>Point out something in each verse that teaches that we need to try and keep our bodies healthy.</a:t>
            </a:r>
          </a:p>
          <a:p>
            <a:r>
              <a:rPr lang="en-US" dirty="0"/>
              <a:t>Point out anything that relates to the Law of Chastity. </a:t>
            </a:r>
          </a:p>
          <a:p>
            <a:r>
              <a:rPr lang="en-US" dirty="0"/>
              <a:t>With a partner, make up a scenario where sharing 1 Corinthians 6:19-20 would be very helpful. Share.</a:t>
            </a:r>
          </a:p>
          <a:p>
            <a:r>
              <a:rPr lang="en-US" dirty="0"/>
              <a:t>“What’s wrong with getting a tattoo or drinking alcohol? It’s my body!” Use the “For Strength of Youth” pamphlet to help your friend. </a:t>
            </a:r>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26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8143381" cy="444612"/>
          </a:xfrm>
        </p:spPr>
        <p:txBody>
          <a:bodyPr>
            <a:noAutofit/>
          </a:bodyPr>
          <a:lstStyle/>
          <a:p>
            <a:r>
              <a:rPr lang="en-US" sz="4000" b="1" dirty="0">
                <a:latin typeface="Times New Roman" panose="02020603050405020304" pitchFamily="18" charset="0"/>
                <a:cs typeface="Times New Roman" panose="02020603050405020304" pitchFamily="18" charset="0"/>
              </a:rPr>
              <a:t>1 C</a:t>
            </a:r>
            <a:r>
              <a:rPr lang="en-US" sz="4000" b="1" dirty="0">
                <a:solidFill>
                  <a:schemeClr val="bg1"/>
                </a:solidFill>
                <a:latin typeface="Times New Roman" panose="02020603050405020304" pitchFamily="18" charset="0"/>
                <a:cs typeface="Times New Roman" panose="02020603050405020304" pitchFamily="18" charset="0"/>
              </a:rPr>
              <a:t>orinthians</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6</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19</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20</a:t>
            </a:r>
          </a:p>
        </p:txBody>
      </p:sp>
      <p:sp>
        <p:nvSpPr>
          <p:cNvPr id="8" name="Content Placeholder 7"/>
          <p:cNvSpPr>
            <a:spLocks noGrp="1"/>
          </p:cNvSpPr>
          <p:nvPr>
            <p:ph idx="1"/>
          </p:nvPr>
        </p:nvSpPr>
        <p:spPr>
          <a:xfrm>
            <a:off x="493838" y="1133460"/>
            <a:ext cx="8143385" cy="5386658"/>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19</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hat</a:t>
            </a:r>
            <a:r>
              <a:rPr lang="en-US" sz="4000" dirty="0">
                <a:latin typeface="Times New Roman" panose="02020603050405020304" pitchFamily="18" charset="0"/>
                <a:cs typeface="Times New Roman" panose="02020603050405020304" pitchFamily="18" charset="0"/>
              </a:rPr>
              <a:t>? k</a:t>
            </a:r>
            <a:r>
              <a:rPr lang="en-US" sz="4000" dirty="0">
                <a:solidFill>
                  <a:schemeClr val="bg1"/>
                </a:solidFill>
                <a:latin typeface="Times New Roman" panose="02020603050405020304" pitchFamily="18" charset="0"/>
                <a:cs typeface="Times New Roman" panose="02020603050405020304" pitchFamily="18" charset="0"/>
              </a:rPr>
              <a:t>now</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n</a:t>
            </a:r>
            <a:r>
              <a:rPr lang="en-US" sz="4000" dirty="0">
                <a:solidFill>
                  <a:schemeClr val="bg1"/>
                </a:solidFill>
                <a:latin typeface="Times New Roman" panose="02020603050405020304" pitchFamily="18" charset="0"/>
                <a:cs typeface="Times New Roman" panose="02020603050405020304" pitchFamily="18" charset="0"/>
              </a:rPr>
              <a:t>ot </a:t>
            </a:r>
            <a:r>
              <a:rPr lang="en-US" sz="4000" dirty="0">
                <a:latin typeface="Times New Roman" panose="02020603050405020304" pitchFamily="18" charset="0"/>
                <a:cs typeface="Times New Roman" panose="02020603050405020304" pitchFamily="18" charset="0"/>
              </a:rPr>
              <a:t>t</a:t>
            </a:r>
            <a:r>
              <a:rPr lang="en-US" sz="4000" dirty="0">
                <a:solidFill>
                  <a:schemeClr val="bg1"/>
                </a:solidFill>
                <a:latin typeface="Times New Roman" panose="02020603050405020304" pitchFamily="18" charset="0"/>
                <a:cs typeface="Times New Roman" panose="02020603050405020304" pitchFamily="18" charset="0"/>
              </a:rPr>
              <a:t>hat</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our</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ody</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s</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emple</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oly</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host</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hich</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s</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ou</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hich</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ave</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od</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re</a:t>
            </a:r>
            <a:r>
              <a:rPr lang="en-US" sz="4000" dirty="0">
                <a:latin typeface="Times New Roman" panose="02020603050405020304" pitchFamily="18" charset="0"/>
                <a:cs typeface="Times New Roman" panose="02020603050405020304" pitchFamily="18" charset="0"/>
              </a:rPr>
              <a:t> n</a:t>
            </a:r>
            <a:r>
              <a:rPr lang="en-US" sz="4000" dirty="0">
                <a:solidFill>
                  <a:schemeClr val="bg1"/>
                </a:solidFill>
                <a:latin typeface="Times New Roman" panose="02020603050405020304" pitchFamily="18" charset="0"/>
                <a:cs typeface="Times New Roman" panose="02020603050405020304" pitchFamily="18" charset="0"/>
              </a:rPr>
              <a:t>ot</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our</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wn</a:t>
            </a:r>
            <a:r>
              <a:rPr lang="en-US" sz="4000" dirty="0">
                <a:latin typeface="Times New Roman" panose="02020603050405020304" pitchFamily="18" charset="0"/>
                <a:cs typeface="Times New Roman" panose="02020603050405020304" pitchFamily="18" charset="0"/>
              </a:rPr>
              <a:t>?</a:t>
            </a:r>
          </a:p>
          <a:p>
            <a:pPr marL="0" indent="0">
              <a:buNone/>
            </a:pPr>
            <a:r>
              <a:rPr lang="en-US" sz="4000" dirty="0">
                <a:solidFill>
                  <a:schemeClr val="bg1"/>
                </a:solidFill>
                <a:latin typeface="Times New Roman" panose="02020603050405020304" pitchFamily="18" charset="0"/>
                <a:cs typeface="Times New Roman" panose="02020603050405020304" pitchFamily="18" charset="0"/>
              </a:rPr>
              <a:t> 20 </a:t>
            </a:r>
            <a:r>
              <a:rPr lang="en-US" sz="4000" dirty="0">
                <a:latin typeface="Times New Roman" panose="02020603050405020304" pitchFamily="18" charset="0"/>
                <a:cs typeface="Times New Roman" panose="02020603050405020304" pitchFamily="18" charset="0"/>
              </a:rPr>
              <a:t>F</a:t>
            </a:r>
            <a:r>
              <a:rPr lang="en-US" sz="4000" dirty="0">
                <a:solidFill>
                  <a:schemeClr val="bg1"/>
                </a:solidFill>
                <a:latin typeface="Times New Roman" panose="02020603050405020304" pitchFamily="18" charset="0"/>
                <a:cs typeface="Times New Roman" panose="02020603050405020304" pitchFamily="18" charset="0"/>
              </a:rPr>
              <a:t>or</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re</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ought</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ith</a:t>
            </a:r>
            <a:r>
              <a:rPr lang="en-US" sz="4000" dirty="0">
                <a:latin typeface="Times New Roman" panose="02020603050405020304" pitchFamily="18" charset="0"/>
                <a:cs typeface="Times New Roman" panose="02020603050405020304" pitchFamily="18" charset="0"/>
              </a:rPr>
              <a:t> a p</a:t>
            </a:r>
            <a:r>
              <a:rPr lang="en-US" sz="4000" dirty="0">
                <a:solidFill>
                  <a:schemeClr val="bg1"/>
                </a:solidFill>
                <a:latin typeface="Times New Roman" panose="02020603050405020304" pitchFamily="18" charset="0"/>
                <a:cs typeface="Times New Roman" panose="02020603050405020304" pitchFamily="18" charset="0"/>
              </a:rPr>
              <a:t>rice</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herefore</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lorify</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od</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our </a:t>
            </a:r>
            <a:r>
              <a:rPr lang="en-US" sz="4000" dirty="0">
                <a:latin typeface="Times New Roman" panose="02020603050405020304" pitchFamily="18" charset="0"/>
                <a:cs typeface="Times New Roman" panose="02020603050405020304" pitchFamily="18" charset="0"/>
              </a:rPr>
              <a:t>b</a:t>
            </a:r>
            <a:r>
              <a:rPr lang="en-US" sz="4000" dirty="0">
                <a:solidFill>
                  <a:schemeClr val="bg1"/>
                </a:solidFill>
                <a:latin typeface="Times New Roman" panose="02020603050405020304" pitchFamily="18" charset="0"/>
                <a:cs typeface="Times New Roman" panose="02020603050405020304" pitchFamily="18" charset="0"/>
              </a:rPr>
              <a:t>ody</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our</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pirit</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hich</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re</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od’s</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6362299" y="1847905"/>
            <a:ext cx="2072126"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9C5ADA3A-81C1-DEDC-1624-A82517E3AEAA}"/>
              </a:ext>
            </a:extLst>
          </p:cNvPr>
          <p:cNvCxnSpPr>
            <a:cxnSpLocks/>
          </p:cNvCxnSpPr>
          <p:nvPr/>
        </p:nvCxnSpPr>
        <p:spPr bwMode="auto">
          <a:xfrm>
            <a:off x="596766" y="2406538"/>
            <a:ext cx="6396031"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2" name="Picture 4" descr="How Can I Memorize Faster? | Iris Reading">
            <a:extLst>
              <a:ext uri="{FF2B5EF4-FFF2-40B4-BE49-F238E27FC236}">
                <a16:creationId xmlns:a16="http://schemas.microsoft.com/office/drawing/2014/main" id="{1DAA7AD7-DFE7-BC72-3138-87EF4AC358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6 Tips To Quickly Memorize A Poem - How To Memorize A Poem">
            <a:extLst>
              <a:ext uri="{FF2B5EF4-FFF2-40B4-BE49-F238E27FC236}">
                <a16:creationId xmlns:a16="http://schemas.microsoft.com/office/drawing/2014/main" id="{F8DD1417-3EA5-FD89-CF8F-B9B2F343E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5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48049"/>
            <a:ext cx="9144000" cy="444612"/>
          </a:xfrm>
        </p:spPr>
        <p:txBody>
          <a:bodyPr>
            <a:noAutofit/>
          </a:bodyPr>
          <a:lstStyle/>
          <a:p>
            <a:r>
              <a:rPr lang="en-US" sz="4000" b="1" dirty="0">
                <a:latin typeface="Times New Roman" panose="02020603050405020304" pitchFamily="18" charset="0"/>
                <a:cs typeface="Times New Roman" panose="02020603050405020304" pitchFamily="18" charset="0"/>
              </a:rPr>
              <a:t>1 Corinthians 11:11</a:t>
            </a:r>
          </a:p>
        </p:txBody>
      </p:sp>
      <p:sp>
        <p:nvSpPr>
          <p:cNvPr id="8" name="Content Placeholder 7"/>
          <p:cNvSpPr>
            <a:spLocks noGrp="1"/>
          </p:cNvSpPr>
          <p:nvPr>
            <p:ph idx="1"/>
          </p:nvPr>
        </p:nvSpPr>
        <p:spPr>
          <a:xfrm>
            <a:off x="493838" y="1129165"/>
            <a:ext cx="8143385" cy="5386658"/>
          </a:xfrm>
        </p:spPr>
        <p:txBody>
          <a:bodyPr>
            <a:normAutofit/>
          </a:bodyPr>
          <a:lstStyle/>
          <a:p>
            <a:pPr marL="0" indent="0">
              <a:buNone/>
            </a:pPr>
            <a:r>
              <a:rPr lang="en-US" sz="4200" dirty="0">
                <a:latin typeface="Times New Roman" panose="02020603050405020304" pitchFamily="18" charset="0"/>
                <a:cs typeface="Times New Roman" panose="02020603050405020304" pitchFamily="18" charset="0"/>
              </a:rPr>
              <a:t> 11 Nevertheless neither is the man without the woman, neither the woman without the man, in the Lord.</a:t>
            </a:r>
            <a:endParaRPr lang="en-US" sz="4200" dirty="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1405288" y="1819434"/>
            <a:ext cx="6725160"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581034" y="2445560"/>
            <a:ext cx="6695665"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B2A0CE3E-1E87-0611-009C-FA3D977D4332}"/>
              </a:ext>
            </a:extLst>
          </p:cNvPr>
          <p:cNvCxnSpPr>
            <a:cxnSpLocks/>
          </p:cNvCxnSpPr>
          <p:nvPr/>
        </p:nvCxnSpPr>
        <p:spPr bwMode="auto">
          <a:xfrm>
            <a:off x="658152" y="3093719"/>
            <a:ext cx="7813819"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3999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73441"/>
            <a:ext cx="9143999" cy="609600"/>
          </a:xfrm>
        </p:spPr>
        <p:txBody>
          <a:bodyPr/>
          <a:lstStyle/>
          <a:p>
            <a:r>
              <a:rPr lang="en-US" sz="3500" b="1" i="1" dirty="0">
                <a:solidFill>
                  <a:schemeClr val="tx1"/>
                </a:solidFill>
                <a:latin typeface="Times New Roman" panose="02020603050405020304" pitchFamily="18" charset="0"/>
                <a:cs typeface="Times New Roman" panose="02020603050405020304" pitchFamily="18" charset="0"/>
              </a:rPr>
              <a:t>“</a:t>
            </a:r>
            <a:r>
              <a:rPr lang="en-US" sz="3500" b="1" i="1" u="sng" dirty="0">
                <a:solidFill>
                  <a:schemeClr val="tx1"/>
                </a:solidFill>
                <a:latin typeface="Times New Roman" panose="02020603050405020304" pitchFamily="18" charset="0"/>
                <a:cs typeface="Times New Roman" panose="02020603050405020304" pitchFamily="18" charset="0"/>
              </a:rPr>
              <a:t>Neither is the man without the woman</a:t>
            </a:r>
            <a:r>
              <a:rPr lang="en-US" sz="3500" b="1" i="1" dirty="0">
                <a:solidFill>
                  <a:schemeClr val="tx1"/>
                </a:solidFill>
                <a:latin typeface="Times New Roman" panose="02020603050405020304" pitchFamily="18" charset="0"/>
                <a:cs typeface="Times New Roman" panose="02020603050405020304" pitchFamily="18" charset="0"/>
              </a:rPr>
              <a:t>, neither the woman without the man, in the Lord.”</a:t>
            </a:r>
            <a:endParaRPr lang="en-US" sz="3500" b="1" i="1" dirty="0">
              <a:solidFill>
                <a:schemeClr val="tx1"/>
              </a:solidFill>
            </a:endParaRPr>
          </a:p>
        </p:txBody>
      </p:sp>
      <p:sp>
        <p:nvSpPr>
          <p:cNvPr id="4" name="AutoShape 1528"/>
          <p:cNvSpPr>
            <a:spLocks noChangeArrowheads="1"/>
          </p:cNvSpPr>
          <p:nvPr/>
        </p:nvSpPr>
        <p:spPr bwMode="auto">
          <a:xfrm>
            <a:off x="1530398" y="1548264"/>
            <a:ext cx="6143147" cy="1940957"/>
          </a:xfrm>
          <a:prstGeom prst="wedgeRoundRectCallout">
            <a:avLst>
              <a:gd name="adj1" fmla="val -18416"/>
              <a:gd name="adj2" fmla="val 50588"/>
              <a:gd name="adj3" fmla="val 16667"/>
            </a:avLst>
          </a:prstGeom>
          <a:solidFill>
            <a:srgbClr val="FFFFCC"/>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a:t>
            </a:r>
            <a:r>
              <a:rPr kumimoji="0" lang="en-US" sz="2800" b="1" i="0" u="sng" strike="noStrike" kern="1200" cap="none" spc="0" normalizeH="0" baseline="30000" noProof="0" dirty="0">
                <a:ln>
                  <a:noFill/>
                </a:ln>
                <a:solidFill>
                  <a:prstClr val="black"/>
                </a:solidFill>
                <a:effectLst/>
                <a:uLnTx/>
                <a:uFillTx/>
                <a:latin typeface="Times New Roman" charset="0"/>
                <a:ea typeface="+mn-ea"/>
                <a:cs typeface="+mn-cs"/>
              </a:rPr>
              <a:t>st</a:t>
            </a:r>
            <a:r>
              <a:rPr kumimoji="0" lang="en-US" sz="2800" b="1" i="0" strike="noStrike" kern="1200" cap="none" spc="0" normalizeH="0" baseline="0" noProof="0" dirty="0">
                <a:ln>
                  <a:noFill/>
                </a:ln>
                <a:solidFill>
                  <a:prstClr val="black"/>
                </a:solidFill>
                <a:effectLst/>
                <a:uLnTx/>
                <a:uFillTx/>
                <a:latin typeface="Times New Roman" charset="0"/>
                <a:ea typeface="+mn-ea"/>
                <a:cs typeface="+mn-cs"/>
              </a:rPr>
              <a:t> </a:t>
            </a:r>
            <a:r>
              <a:rPr kumimoji="0" lang="en-US" i="0" strike="noStrike" kern="1200" cap="none" spc="0" normalizeH="0" baseline="0" noProof="0" dirty="0">
                <a:ln>
                  <a:noFill/>
                </a:ln>
                <a:solidFill>
                  <a:prstClr val="black"/>
                </a:solidFill>
                <a:effectLst/>
                <a:uLnTx/>
                <a:uFillTx/>
                <a:latin typeface="Times New Roman" charset="0"/>
                <a:ea typeface="+mn-ea"/>
                <a:cs typeface="+mn-cs"/>
              </a:rPr>
              <a:t>off,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Cori &amp; Diane</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knows that Husbands and Wives must be a team </a:t>
            </a:r>
            <a:r>
              <a:rPr kumimoji="0" lang="en-US" b="1" i="0" u="none" strike="noStrike" kern="1200" cap="none" spc="0" normalizeH="0" baseline="0" noProof="0" dirty="0">
                <a:ln>
                  <a:noFill/>
                </a:ln>
                <a:solidFill>
                  <a:prstClr val="black"/>
                </a:solidFill>
                <a:effectLst/>
                <a:uLnTx/>
                <a:uFillTx/>
                <a:latin typeface="Times New Roman" charset="0"/>
                <a:ea typeface="+mn-ea"/>
                <a:cs typeface="+mn-cs"/>
              </a:rPr>
              <a:t>Together</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Football teams have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11</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on the field at a time. Soccer teams also have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11</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on the field. </a:t>
            </a:r>
          </a:p>
        </p:txBody>
      </p:sp>
      <p:pic>
        <p:nvPicPr>
          <p:cNvPr id="6" name="Picture 4" descr="http://images.all-free-download.com/images/graphiclarge/futbolista_soccer_player_clip_art_15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146" y="4061217"/>
            <a:ext cx="1816344" cy="24506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lds cou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00228" y="3591499"/>
            <a:ext cx="4820826" cy="31067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lipartsign.com/upload/2016/02/12/football-player-clipar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767" y="4057830"/>
            <a:ext cx="1466753" cy="238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Reid is concerned because he hears some of his fellow quorum members talking disrespectfully about women. How does the verse help?</a:t>
            </a:r>
          </a:p>
          <a:p>
            <a:r>
              <a:rPr lang="en-US" dirty="0"/>
              <a:t>How are mothers and fathers different in a home, but can help each other?</a:t>
            </a:r>
          </a:p>
          <a:p>
            <a:r>
              <a:rPr lang="en-US" dirty="0"/>
              <a:t>After watching a popular movie, a group of friends makes fun of the ridiculous actions of the father character. Several agree that the father wasn’t needed, and one friend states, “This is why you don’t need a man to raise a happy family.” Share the verse to help share God’s point of view. </a:t>
            </a:r>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576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48049"/>
            <a:ext cx="9144000" cy="444612"/>
          </a:xfrm>
        </p:spPr>
        <p:txBody>
          <a:bodyPr>
            <a:noAutofit/>
          </a:bodyPr>
          <a:lstStyle/>
          <a:p>
            <a:r>
              <a:rPr lang="en-US" sz="4000" b="1" dirty="0">
                <a:latin typeface="Times New Roman" panose="02020603050405020304" pitchFamily="18" charset="0"/>
                <a:cs typeface="Times New Roman" panose="02020603050405020304" pitchFamily="18" charset="0"/>
              </a:rPr>
              <a:t>1 C</a:t>
            </a:r>
            <a:r>
              <a:rPr lang="en-US" sz="4000" b="1" dirty="0">
                <a:solidFill>
                  <a:schemeClr val="bg1"/>
                </a:solidFill>
                <a:latin typeface="Times New Roman" panose="02020603050405020304" pitchFamily="18" charset="0"/>
                <a:cs typeface="Times New Roman" panose="02020603050405020304" pitchFamily="18" charset="0"/>
              </a:rPr>
              <a:t>orinthians</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11</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11</a:t>
            </a:r>
          </a:p>
        </p:txBody>
      </p:sp>
      <p:sp>
        <p:nvSpPr>
          <p:cNvPr id="8" name="Content Placeholder 7"/>
          <p:cNvSpPr>
            <a:spLocks noGrp="1"/>
          </p:cNvSpPr>
          <p:nvPr>
            <p:ph idx="1"/>
          </p:nvPr>
        </p:nvSpPr>
        <p:spPr>
          <a:xfrm>
            <a:off x="493838" y="1129165"/>
            <a:ext cx="8143385" cy="5386658"/>
          </a:xfrm>
        </p:spPr>
        <p:txBody>
          <a:bodyPr>
            <a:normAutofit/>
          </a:bodyPr>
          <a:lstStyle/>
          <a:p>
            <a:pPr marL="0" indent="0">
              <a:buNone/>
            </a:pPr>
            <a:r>
              <a:rPr lang="en-US" sz="4200" dirty="0">
                <a:latin typeface="Times New Roman" panose="02020603050405020304" pitchFamily="18" charset="0"/>
                <a:cs typeface="Times New Roman" panose="02020603050405020304" pitchFamily="18" charset="0"/>
              </a:rPr>
              <a:t> </a:t>
            </a:r>
            <a:r>
              <a:rPr lang="en-US" sz="4200" dirty="0">
                <a:solidFill>
                  <a:schemeClr val="bg1"/>
                </a:solidFill>
                <a:latin typeface="Times New Roman" panose="02020603050405020304" pitchFamily="18" charset="0"/>
                <a:cs typeface="Times New Roman" panose="02020603050405020304" pitchFamily="18" charset="0"/>
              </a:rPr>
              <a:t>11</a:t>
            </a:r>
            <a:r>
              <a:rPr lang="en-US" sz="4200" dirty="0">
                <a:latin typeface="Times New Roman" panose="02020603050405020304" pitchFamily="18" charset="0"/>
                <a:cs typeface="Times New Roman" panose="02020603050405020304" pitchFamily="18" charset="0"/>
              </a:rPr>
              <a:t> N</a:t>
            </a:r>
            <a:r>
              <a:rPr lang="en-US" sz="4200" dirty="0">
                <a:solidFill>
                  <a:schemeClr val="bg1"/>
                </a:solidFill>
                <a:latin typeface="Times New Roman" panose="02020603050405020304" pitchFamily="18" charset="0"/>
                <a:cs typeface="Times New Roman" panose="02020603050405020304" pitchFamily="18" charset="0"/>
              </a:rPr>
              <a:t>evertheless</a:t>
            </a:r>
            <a:r>
              <a:rPr lang="en-US" sz="4200" dirty="0">
                <a:latin typeface="Times New Roman" panose="02020603050405020304" pitchFamily="18" charset="0"/>
                <a:cs typeface="Times New Roman" panose="02020603050405020304" pitchFamily="18" charset="0"/>
              </a:rPr>
              <a:t> n</a:t>
            </a:r>
            <a:r>
              <a:rPr lang="en-US" sz="4200" dirty="0">
                <a:solidFill>
                  <a:schemeClr val="bg1"/>
                </a:solidFill>
                <a:latin typeface="Times New Roman" panose="02020603050405020304" pitchFamily="18" charset="0"/>
                <a:cs typeface="Times New Roman" panose="02020603050405020304" pitchFamily="18" charset="0"/>
              </a:rPr>
              <a:t>either</a:t>
            </a:r>
            <a:r>
              <a:rPr lang="en-US" sz="4200" dirty="0">
                <a:latin typeface="Times New Roman" panose="02020603050405020304" pitchFamily="18" charset="0"/>
                <a:cs typeface="Times New Roman" panose="02020603050405020304" pitchFamily="18" charset="0"/>
              </a:rPr>
              <a:t> i</a:t>
            </a:r>
            <a:r>
              <a:rPr lang="en-US" sz="4200" dirty="0">
                <a:solidFill>
                  <a:schemeClr val="bg1"/>
                </a:solidFill>
                <a:latin typeface="Times New Roman" panose="02020603050405020304" pitchFamily="18" charset="0"/>
                <a:cs typeface="Times New Roman" panose="02020603050405020304" pitchFamily="18" charset="0"/>
              </a:rPr>
              <a:t>s</a:t>
            </a:r>
            <a:r>
              <a:rPr lang="en-US" sz="4200" dirty="0">
                <a:latin typeface="Times New Roman" panose="02020603050405020304" pitchFamily="18" charset="0"/>
                <a:cs typeface="Times New Roman" panose="02020603050405020304" pitchFamily="18" charset="0"/>
              </a:rPr>
              <a:t> t</a:t>
            </a:r>
            <a:r>
              <a:rPr lang="en-US" sz="4200" dirty="0">
                <a:solidFill>
                  <a:schemeClr val="bg1"/>
                </a:solidFill>
                <a:latin typeface="Times New Roman" panose="02020603050405020304" pitchFamily="18" charset="0"/>
                <a:cs typeface="Times New Roman" panose="02020603050405020304" pitchFamily="18" charset="0"/>
              </a:rPr>
              <a:t>he</a:t>
            </a:r>
            <a:r>
              <a:rPr lang="en-US" sz="4200" dirty="0">
                <a:latin typeface="Times New Roman" panose="02020603050405020304" pitchFamily="18" charset="0"/>
                <a:cs typeface="Times New Roman" panose="02020603050405020304" pitchFamily="18" charset="0"/>
              </a:rPr>
              <a:t> m</a:t>
            </a:r>
            <a:r>
              <a:rPr lang="en-US" sz="4200" dirty="0">
                <a:solidFill>
                  <a:schemeClr val="bg1"/>
                </a:solidFill>
                <a:latin typeface="Times New Roman" panose="02020603050405020304" pitchFamily="18" charset="0"/>
                <a:cs typeface="Times New Roman" panose="02020603050405020304" pitchFamily="18" charset="0"/>
              </a:rPr>
              <a:t>an</a:t>
            </a:r>
            <a:r>
              <a:rPr lang="en-US" sz="4200" dirty="0">
                <a:latin typeface="Times New Roman" panose="02020603050405020304" pitchFamily="18" charset="0"/>
                <a:cs typeface="Times New Roman" panose="02020603050405020304" pitchFamily="18" charset="0"/>
              </a:rPr>
              <a:t> w</a:t>
            </a:r>
            <a:r>
              <a:rPr lang="en-US" sz="4200" dirty="0">
                <a:solidFill>
                  <a:schemeClr val="bg1"/>
                </a:solidFill>
                <a:latin typeface="Times New Roman" panose="02020603050405020304" pitchFamily="18" charset="0"/>
                <a:cs typeface="Times New Roman" panose="02020603050405020304" pitchFamily="18" charset="0"/>
              </a:rPr>
              <a:t>ithout</a:t>
            </a:r>
            <a:r>
              <a:rPr lang="en-US" sz="4200" dirty="0">
                <a:latin typeface="Times New Roman" panose="02020603050405020304" pitchFamily="18" charset="0"/>
                <a:cs typeface="Times New Roman" panose="02020603050405020304" pitchFamily="18" charset="0"/>
              </a:rPr>
              <a:t> t</a:t>
            </a:r>
            <a:r>
              <a:rPr lang="en-US" sz="4200" dirty="0">
                <a:solidFill>
                  <a:schemeClr val="bg1"/>
                </a:solidFill>
                <a:latin typeface="Times New Roman" panose="02020603050405020304" pitchFamily="18" charset="0"/>
                <a:cs typeface="Times New Roman" panose="02020603050405020304" pitchFamily="18" charset="0"/>
              </a:rPr>
              <a:t>he</a:t>
            </a:r>
            <a:r>
              <a:rPr lang="en-US" sz="4200" dirty="0">
                <a:latin typeface="Times New Roman" panose="02020603050405020304" pitchFamily="18" charset="0"/>
                <a:cs typeface="Times New Roman" panose="02020603050405020304" pitchFamily="18" charset="0"/>
              </a:rPr>
              <a:t> w</a:t>
            </a:r>
            <a:r>
              <a:rPr lang="en-US" sz="4200" dirty="0">
                <a:solidFill>
                  <a:schemeClr val="bg1"/>
                </a:solidFill>
                <a:latin typeface="Times New Roman" panose="02020603050405020304" pitchFamily="18" charset="0"/>
                <a:cs typeface="Times New Roman" panose="02020603050405020304" pitchFamily="18" charset="0"/>
              </a:rPr>
              <a:t>oman</a:t>
            </a:r>
            <a:r>
              <a:rPr lang="en-US" sz="4200" dirty="0">
                <a:latin typeface="Times New Roman" panose="02020603050405020304" pitchFamily="18" charset="0"/>
                <a:cs typeface="Times New Roman" panose="02020603050405020304" pitchFamily="18" charset="0"/>
              </a:rPr>
              <a:t>, n</a:t>
            </a:r>
            <a:r>
              <a:rPr lang="en-US" sz="4200" dirty="0">
                <a:solidFill>
                  <a:schemeClr val="bg1"/>
                </a:solidFill>
                <a:latin typeface="Times New Roman" panose="02020603050405020304" pitchFamily="18" charset="0"/>
                <a:cs typeface="Times New Roman" panose="02020603050405020304" pitchFamily="18" charset="0"/>
              </a:rPr>
              <a:t>either</a:t>
            </a:r>
            <a:r>
              <a:rPr lang="en-US" sz="4200" dirty="0">
                <a:latin typeface="Times New Roman" panose="02020603050405020304" pitchFamily="18" charset="0"/>
                <a:cs typeface="Times New Roman" panose="02020603050405020304" pitchFamily="18" charset="0"/>
              </a:rPr>
              <a:t> t</a:t>
            </a:r>
            <a:r>
              <a:rPr lang="en-US" sz="4200" dirty="0">
                <a:solidFill>
                  <a:schemeClr val="bg1"/>
                </a:solidFill>
                <a:latin typeface="Times New Roman" panose="02020603050405020304" pitchFamily="18" charset="0"/>
                <a:cs typeface="Times New Roman" panose="02020603050405020304" pitchFamily="18" charset="0"/>
              </a:rPr>
              <a:t>he</a:t>
            </a:r>
            <a:r>
              <a:rPr lang="en-US" sz="4200" dirty="0">
                <a:latin typeface="Times New Roman" panose="02020603050405020304" pitchFamily="18" charset="0"/>
                <a:cs typeface="Times New Roman" panose="02020603050405020304" pitchFamily="18" charset="0"/>
              </a:rPr>
              <a:t> w</a:t>
            </a:r>
            <a:r>
              <a:rPr lang="en-US" sz="4200" dirty="0">
                <a:solidFill>
                  <a:schemeClr val="bg1"/>
                </a:solidFill>
                <a:latin typeface="Times New Roman" panose="02020603050405020304" pitchFamily="18" charset="0"/>
                <a:cs typeface="Times New Roman" panose="02020603050405020304" pitchFamily="18" charset="0"/>
              </a:rPr>
              <a:t>oman</a:t>
            </a:r>
            <a:r>
              <a:rPr lang="en-US" sz="4200" dirty="0">
                <a:latin typeface="Times New Roman" panose="02020603050405020304" pitchFamily="18" charset="0"/>
                <a:cs typeface="Times New Roman" panose="02020603050405020304" pitchFamily="18" charset="0"/>
              </a:rPr>
              <a:t> w</a:t>
            </a:r>
            <a:r>
              <a:rPr lang="en-US" sz="4200" dirty="0">
                <a:solidFill>
                  <a:schemeClr val="bg1"/>
                </a:solidFill>
                <a:latin typeface="Times New Roman" panose="02020603050405020304" pitchFamily="18" charset="0"/>
                <a:cs typeface="Times New Roman" panose="02020603050405020304" pitchFamily="18" charset="0"/>
              </a:rPr>
              <a:t>ithout</a:t>
            </a:r>
            <a:r>
              <a:rPr lang="en-US" sz="4200" dirty="0">
                <a:latin typeface="Times New Roman" panose="02020603050405020304" pitchFamily="18" charset="0"/>
                <a:cs typeface="Times New Roman" panose="02020603050405020304" pitchFamily="18" charset="0"/>
              </a:rPr>
              <a:t> t</a:t>
            </a:r>
            <a:r>
              <a:rPr lang="en-US" sz="4200" dirty="0">
                <a:solidFill>
                  <a:schemeClr val="bg1"/>
                </a:solidFill>
                <a:latin typeface="Times New Roman" panose="02020603050405020304" pitchFamily="18" charset="0"/>
                <a:cs typeface="Times New Roman" panose="02020603050405020304" pitchFamily="18" charset="0"/>
              </a:rPr>
              <a:t>he</a:t>
            </a:r>
            <a:r>
              <a:rPr lang="en-US" sz="4200" dirty="0">
                <a:latin typeface="Times New Roman" panose="02020603050405020304" pitchFamily="18" charset="0"/>
                <a:cs typeface="Times New Roman" panose="02020603050405020304" pitchFamily="18" charset="0"/>
              </a:rPr>
              <a:t> m</a:t>
            </a:r>
            <a:r>
              <a:rPr lang="en-US" sz="4200" dirty="0">
                <a:solidFill>
                  <a:schemeClr val="bg1"/>
                </a:solidFill>
                <a:latin typeface="Times New Roman" panose="02020603050405020304" pitchFamily="18" charset="0"/>
                <a:cs typeface="Times New Roman" panose="02020603050405020304" pitchFamily="18" charset="0"/>
              </a:rPr>
              <a:t>an</a:t>
            </a:r>
            <a:r>
              <a:rPr lang="en-US" sz="4200" dirty="0">
                <a:latin typeface="Times New Roman" panose="02020603050405020304" pitchFamily="18" charset="0"/>
                <a:cs typeface="Times New Roman" panose="02020603050405020304" pitchFamily="18" charset="0"/>
              </a:rPr>
              <a:t>, i</a:t>
            </a:r>
            <a:r>
              <a:rPr lang="en-US" sz="4200" dirty="0">
                <a:solidFill>
                  <a:schemeClr val="bg1"/>
                </a:solidFill>
                <a:latin typeface="Times New Roman" panose="02020603050405020304" pitchFamily="18" charset="0"/>
                <a:cs typeface="Times New Roman" panose="02020603050405020304" pitchFamily="18" charset="0"/>
              </a:rPr>
              <a:t>n</a:t>
            </a:r>
            <a:r>
              <a:rPr lang="en-US" sz="4200" dirty="0">
                <a:latin typeface="Times New Roman" panose="02020603050405020304" pitchFamily="18" charset="0"/>
                <a:cs typeface="Times New Roman" panose="02020603050405020304" pitchFamily="18" charset="0"/>
              </a:rPr>
              <a:t> t</a:t>
            </a:r>
            <a:r>
              <a:rPr lang="en-US" sz="4200" dirty="0">
                <a:solidFill>
                  <a:schemeClr val="bg1"/>
                </a:solidFill>
                <a:latin typeface="Times New Roman" panose="02020603050405020304" pitchFamily="18" charset="0"/>
                <a:cs typeface="Times New Roman" panose="02020603050405020304" pitchFamily="18" charset="0"/>
              </a:rPr>
              <a:t>he</a:t>
            </a:r>
            <a:r>
              <a:rPr lang="en-US" sz="4200" dirty="0">
                <a:latin typeface="Times New Roman" panose="02020603050405020304" pitchFamily="18" charset="0"/>
                <a:cs typeface="Times New Roman" panose="02020603050405020304" pitchFamily="18" charset="0"/>
              </a:rPr>
              <a:t> L</a:t>
            </a:r>
            <a:r>
              <a:rPr lang="en-US" sz="4200" dirty="0">
                <a:solidFill>
                  <a:schemeClr val="bg1"/>
                </a:solidFill>
                <a:latin typeface="Times New Roman" panose="02020603050405020304" pitchFamily="18" charset="0"/>
                <a:cs typeface="Times New Roman" panose="02020603050405020304" pitchFamily="18" charset="0"/>
              </a:rPr>
              <a:t>ord</a:t>
            </a:r>
            <a:r>
              <a:rPr lang="en-US" sz="4200" dirty="0">
                <a:latin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1405288" y="1819434"/>
            <a:ext cx="6725160"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581034" y="2445560"/>
            <a:ext cx="6695665"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B2A0CE3E-1E87-0611-009C-FA3D977D4332}"/>
              </a:ext>
            </a:extLst>
          </p:cNvPr>
          <p:cNvCxnSpPr>
            <a:cxnSpLocks/>
          </p:cNvCxnSpPr>
          <p:nvPr/>
        </p:nvCxnSpPr>
        <p:spPr bwMode="auto">
          <a:xfrm>
            <a:off x="658152" y="3093719"/>
            <a:ext cx="7813819"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2" name="Picture 4" descr="How Can I Memorize Faster? | Iris Reading">
            <a:extLst>
              <a:ext uri="{FF2B5EF4-FFF2-40B4-BE49-F238E27FC236}">
                <a16:creationId xmlns:a16="http://schemas.microsoft.com/office/drawing/2014/main" id="{6BAD0369-A359-5365-3AC9-858C44AD917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6 Tips To Quickly Memorize A Poem - How To Memorize A Poem">
            <a:extLst>
              <a:ext uri="{FF2B5EF4-FFF2-40B4-BE49-F238E27FC236}">
                <a16:creationId xmlns:a16="http://schemas.microsoft.com/office/drawing/2014/main" id="{6996ADF2-1065-4CC6-4DD9-CEDAFB193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1 Corinthians 15:20-22</a:t>
            </a: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20 But now is Christ risen from the dead, and become the firstfruits of them that slept.</a:t>
            </a:r>
          </a:p>
          <a:p>
            <a:pPr marL="0" indent="0">
              <a:buNone/>
            </a:pPr>
            <a:r>
              <a:rPr lang="en-US" sz="4000" dirty="0">
                <a:latin typeface="Times New Roman" panose="02020603050405020304" pitchFamily="18" charset="0"/>
                <a:cs typeface="Times New Roman" panose="02020603050405020304" pitchFamily="18" charset="0"/>
              </a:rPr>
              <a:t> 21 For since by man came death, by man came also the resurrection of the dead.</a:t>
            </a:r>
          </a:p>
          <a:p>
            <a:pPr marL="0" indent="0">
              <a:buNone/>
            </a:pPr>
            <a:r>
              <a:rPr lang="en-US" sz="4000" dirty="0">
                <a:latin typeface="Times New Roman" panose="02020603050405020304" pitchFamily="18" charset="0"/>
                <a:cs typeface="Times New Roman" panose="02020603050405020304" pitchFamily="18" charset="0"/>
              </a:rPr>
              <a:t> 22 For as in Adam all die, even so in Christ shall all be made alive.</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5E4DC68E-6791-4C28-7EB5-B08025721B45}"/>
              </a:ext>
            </a:extLst>
          </p:cNvPr>
          <p:cNvCxnSpPr>
            <a:cxnSpLocks/>
          </p:cNvCxnSpPr>
          <p:nvPr/>
        </p:nvCxnSpPr>
        <p:spPr bwMode="auto">
          <a:xfrm>
            <a:off x="2302294" y="5703328"/>
            <a:ext cx="6023559"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B43CB2C9-60AD-297F-789E-13A4B98930CF}"/>
              </a:ext>
            </a:extLst>
          </p:cNvPr>
          <p:cNvCxnSpPr>
            <a:cxnSpLocks/>
          </p:cNvCxnSpPr>
          <p:nvPr/>
        </p:nvCxnSpPr>
        <p:spPr bwMode="auto">
          <a:xfrm>
            <a:off x="723885" y="6320432"/>
            <a:ext cx="5975298"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14108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09" name="Rectangle 117"/>
          <p:cNvSpPr>
            <a:spLocks noChangeArrowheads="1"/>
          </p:cNvSpPr>
          <p:nvPr/>
        </p:nvSpPr>
        <p:spPr bwMode="auto">
          <a:xfrm>
            <a:off x="0" y="152400"/>
            <a:ext cx="9144000" cy="762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dirty="0">
                <a:cs typeface="Times New Roman" panose="02020603050405020304" pitchFamily="18" charset="0"/>
              </a:rPr>
              <a:t>“A</a:t>
            </a:r>
            <a:r>
              <a:rPr lang="en-US" sz="3600" b="1" i="1" dirty="0">
                <a:latin typeface="Times New Roman" panose="02020603050405020304" pitchFamily="18" charset="0"/>
                <a:cs typeface="Times New Roman" panose="02020603050405020304" pitchFamily="18" charset="0"/>
              </a:rPr>
              <a:t>s in Adam all die, even so in Christ shall all be </a:t>
            </a:r>
            <a:r>
              <a:rPr lang="en-US" sz="3600" b="1" i="1" u="sng" dirty="0">
                <a:latin typeface="Times New Roman" panose="02020603050405020304" pitchFamily="18" charset="0"/>
                <a:cs typeface="Times New Roman" panose="02020603050405020304" pitchFamily="18" charset="0"/>
              </a:rPr>
              <a:t>made alive</a:t>
            </a:r>
            <a:r>
              <a:rPr lang="en-US" sz="3600" b="1" i="1" dirty="0">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srgbClr val="39302A"/>
              </a:solidFill>
              <a:effectLst/>
              <a:uLnTx/>
              <a:uFillTx/>
              <a:latin typeface="Times New Roman" charset="0"/>
              <a:ea typeface="+mn-ea"/>
              <a:cs typeface="+mn-cs"/>
            </a:endParaRPr>
          </a:p>
        </p:txBody>
      </p:sp>
      <p:grpSp>
        <p:nvGrpSpPr>
          <p:cNvPr id="59641" name="Group 249"/>
          <p:cNvGrpSpPr>
            <a:grpSpLocks/>
          </p:cNvGrpSpPr>
          <p:nvPr/>
        </p:nvGrpSpPr>
        <p:grpSpPr bwMode="auto">
          <a:xfrm>
            <a:off x="1400175" y="2754313"/>
            <a:ext cx="6080125" cy="3470275"/>
            <a:chOff x="1014" y="1699"/>
            <a:chExt cx="3557" cy="2030"/>
          </a:xfrm>
        </p:grpSpPr>
        <p:sp>
          <p:nvSpPr>
            <p:cNvPr id="59587" name="Freeform 195"/>
            <p:cNvSpPr>
              <a:spLocks/>
            </p:cNvSpPr>
            <p:nvPr/>
          </p:nvSpPr>
          <p:spPr bwMode="auto">
            <a:xfrm>
              <a:off x="3744" y="3505"/>
              <a:ext cx="424" cy="224"/>
            </a:xfrm>
            <a:custGeom>
              <a:avLst/>
              <a:gdLst/>
              <a:ahLst/>
              <a:cxnLst>
                <a:cxn ang="0">
                  <a:pos x="14" y="0"/>
                </a:cxn>
                <a:cxn ang="0">
                  <a:pos x="34" y="3"/>
                </a:cxn>
                <a:cxn ang="0">
                  <a:pos x="57" y="3"/>
                </a:cxn>
                <a:cxn ang="0">
                  <a:pos x="116" y="3"/>
                </a:cxn>
                <a:cxn ang="0">
                  <a:pos x="252" y="7"/>
                </a:cxn>
                <a:cxn ang="0">
                  <a:pos x="318" y="3"/>
                </a:cxn>
                <a:cxn ang="0">
                  <a:pos x="348" y="3"/>
                </a:cxn>
                <a:cxn ang="0">
                  <a:pos x="371" y="3"/>
                </a:cxn>
                <a:cxn ang="0">
                  <a:pos x="394" y="3"/>
                </a:cxn>
                <a:cxn ang="0">
                  <a:pos x="410" y="3"/>
                </a:cxn>
                <a:cxn ang="0">
                  <a:pos x="420" y="3"/>
                </a:cxn>
                <a:cxn ang="0">
                  <a:pos x="424" y="3"/>
                </a:cxn>
                <a:cxn ang="0">
                  <a:pos x="420" y="7"/>
                </a:cxn>
                <a:cxn ang="0">
                  <a:pos x="420" y="13"/>
                </a:cxn>
                <a:cxn ang="0">
                  <a:pos x="414" y="37"/>
                </a:cxn>
                <a:cxn ang="0">
                  <a:pos x="404" y="70"/>
                </a:cxn>
                <a:cxn ang="0">
                  <a:pos x="391" y="110"/>
                </a:cxn>
                <a:cxn ang="0">
                  <a:pos x="374" y="147"/>
                </a:cxn>
                <a:cxn ang="0">
                  <a:pos x="357" y="184"/>
                </a:cxn>
                <a:cxn ang="0">
                  <a:pos x="341" y="207"/>
                </a:cxn>
                <a:cxn ang="0">
                  <a:pos x="331" y="217"/>
                </a:cxn>
                <a:cxn ang="0">
                  <a:pos x="321" y="221"/>
                </a:cxn>
                <a:cxn ang="0">
                  <a:pos x="301" y="221"/>
                </a:cxn>
                <a:cxn ang="0">
                  <a:pos x="275" y="224"/>
                </a:cxn>
                <a:cxn ang="0">
                  <a:pos x="212" y="224"/>
                </a:cxn>
                <a:cxn ang="0">
                  <a:pos x="156" y="224"/>
                </a:cxn>
                <a:cxn ang="0">
                  <a:pos x="136" y="221"/>
                </a:cxn>
                <a:cxn ang="0">
                  <a:pos x="123" y="221"/>
                </a:cxn>
                <a:cxn ang="0">
                  <a:pos x="116" y="217"/>
                </a:cxn>
                <a:cxn ang="0">
                  <a:pos x="110" y="207"/>
                </a:cxn>
                <a:cxn ang="0">
                  <a:pos x="86" y="181"/>
                </a:cxn>
                <a:cxn ang="0">
                  <a:pos x="63" y="147"/>
                </a:cxn>
                <a:cxn ang="0">
                  <a:pos x="37" y="107"/>
                </a:cxn>
                <a:cxn ang="0">
                  <a:pos x="17" y="67"/>
                </a:cxn>
                <a:cxn ang="0">
                  <a:pos x="4" y="33"/>
                </a:cxn>
                <a:cxn ang="0">
                  <a:pos x="0" y="10"/>
                </a:cxn>
                <a:cxn ang="0">
                  <a:pos x="4" y="3"/>
                </a:cxn>
                <a:cxn ang="0">
                  <a:pos x="14" y="0"/>
                </a:cxn>
              </a:cxnLst>
              <a:rect l="0" t="0" r="r" b="b"/>
              <a:pathLst>
                <a:path w="424" h="224">
                  <a:moveTo>
                    <a:pt x="14" y="0"/>
                  </a:moveTo>
                  <a:lnTo>
                    <a:pt x="34" y="3"/>
                  </a:lnTo>
                  <a:lnTo>
                    <a:pt x="57" y="3"/>
                  </a:lnTo>
                  <a:lnTo>
                    <a:pt x="116" y="3"/>
                  </a:lnTo>
                  <a:lnTo>
                    <a:pt x="252" y="7"/>
                  </a:lnTo>
                  <a:lnTo>
                    <a:pt x="318" y="3"/>
                  </a:lnTo>
                  <a:lnTo>
                    <a:pt x="348" y="3"/>
                  </a:lnTo>
                  <a:lnTo>
                    <a:pt x="371" y="3"/>
                  </a:lnTo>
                  <a:lnTo>
                    <a:pt x="394" y="3"/>
                  </a:lnTo>
                  <a:lnTo>
                    <a:pt x="410" y="3"/>
                  </a:lnTo>
                  <a:lnTo>
                    <a:pt x="420" y="3"/>
                  </a:lnTo>
                  <a:lnTo>
                    <a:pt x="424" y="3"/>
                  </a:lnTo>
                  <a:lnTo>
                    <a:pt x="420" y="7"/>
                  </a:lnTo>
                  <a:lnTo>
                    <a:pt x="420" y="13"/>
                  </a:lnTo>
                  <a:lnTo>
                    <a:pt x="414" y="37"/>
                  </a:lnTo>
                  <a:lnTo>
                    <a:pt x="404" y="70"/>
                  </a:lnTo>
                  <a:lnTo>
                    <a:pt x="391" y="110"/>
                  </a:lnTo>
                  <a:lnTo>
                    <a:pt x="374" y="147"/>
                  </a:lnTo>
                  <a:lnTo>
                    <a:pt x="357" y="184"/>
                  </a:lnTo>
                  <a:lnTo>
                    <a:pt x="341" y="207"/>
                  </a:lnTo>
                  <a:lnTo>
                    <a:pt x="331" y="217"/>
                  </a:lnTo>
                  <a:lnTo>
                    <a:pt x="321" y="221"/>
                  </a:lnTo>
                  <a:lnTo>
                    <a:pt x="301" y="221"/>
                  </a:lnTo>
                  <a:lnTo>
                    <a:pt x="275" y="224"/>
                  </a:lnTo>
                  <a:lnTo>
                    <a:pt x="212" y="224"/>
                  </a:lnTo>
                  <a:lnTo>
                    <a:pt x="156" y="224"/>
                  </a:lnTo>
                  <a:lnTo>
                    <a:pt x="136" y="221"/>
                  </a:lnTo>
                  <a:lnTo>
                    <a:pt x="123" y="221"/>
                  </a:lnTo>
                  <a:lnTo>
                    <a:pt x="116" y="217"/>
                  </a:lnTo>
                  <a:lnTo>
                    <a:pt x="110" y="207"/>
                  </a:lnTo>
                  <a:lnTo>
                    <a:pt x="86" y="181"/>
                  </a:lnTo>
                  <a:lnTo>
                    <a:pt x="63"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88" name="Freeform 196"/>
            <p:cNvSpPr>
              <a:spLocks/>
            </p:cNvSpPr>
            <p:nvPr/>
          </p:nvSpPr>
          <p:spPr bwMode="auto">
            <a:xfrm>
              <a:off x="1490" y="3495"/>
              <a:ext cx="420" cy="227"/>
            </a:xfrm>
            <a:custGeom>
              <a:avLst/>
              <a:gdLst/>
              <a:ahLst/>
              <a:cxnLst>
                <a:cxn ang="0">
                  <a:pos x="14" y="0"/>
                </a:cxn>
                <a:cxn ang="0">
                  <a:pos x="33" y="3"/>
                </a:cxn>
                <a:cxn ang="0">
                  <a:pos x="57" y="3"/>
                </a:cxn>
                <a:cxn ang="0">
                  <a:pos x="116" y="7"/>
                </a:cxn>
                <a:cxn ang="0">
                  <a:pos x="252" y="7"/>
                </a:cxn>
                <a:cxn ang="0">
                  <a:pos x="318" y="7"/>
                </a:cxn>
                <a:cxn ang="0">
                  <a:pos x="344" y="7"/>
                </a:cxn>
                <a:cxn ang="0">
                  <a:pos x="371" y="7"/>
                </a:cxn>
                <a:cxn ang="0">
                  <a:pos x="390" y="7"/>
                </a:cxn>
                <a:cxn ang="0">
                  <a:pos x="407" y="7"/>
                </a:cxn>
                <a:cxn ang="0">
                  <a:pos x="417" y="3"/>
                </a:cxn>
                <a:cxn ang="0">
                  <a:pos x="420" y="3"/>
                </a:cxn>
                <a:cxn ang="0">
                  <a:pos x="420" y="7"/>
                </a:cxn>
                <a:cxn ang="0">
                  <a:pos x="420" y="13"/>
                </a:cxn>
                <a:cxn ang="0">
                  <a:pos x="414" y="37"/>
                </a:cxn>
                <a:cxn ang="0">
                  <a:pos x="404" y="70"/>
                </a:cxn>
                <a:cxn ang="0">
                  <a:pos x="390" y="110"/>
                </a:cxn>
                <a:cxn ang="0">
                  <a:pos x="374" y="147"/>
                </a:cxn>
                <a:cxn ang="0">
                  <a:pos x="357" y="184"/>
                </a:cxn>
                <a:cxn ang="0">
                  <a:pos x="341" y="207"/>
                </a:cxn>
                <a:cxn ang="0">
                  <a:pos x="331" y="217"/>
                </a:cxn>
                <a:cxn ang="0">
                  <a:pos x="321" y="221"/>
                </a:cxn>
                <a:cxn ang="0">
                  <a:pos x="301" y="224"/>
                </a:cxn>
                <a:cxn ang="0">
                  <a:pos x="275" y="224"/>
                </a:cxn>
                <a:cxn ang="0">
                  <a:pos x="212" y="227"/>
                </a:cxn>
                <a:cxn ang="0">
                  <a:pos x="156" y="224"/>
                </a:cxn>
                <a:cxn ang="0">
                  <a:pos x="136" y="224"/>
                </a:cxn>
                <a:cxn ang="0">
                  <a:pos x="119" y="221"/>
                </a:cxn>
                <a:cxn ang="0">
                  <a:pos x="116" y="217"/>
                </a:cxn>
                <a:cxn ang="0">
                  <a:pos x="106" y="207"/>
                </a:cxn>
                <a:cxn ang="0">
                  <a:pos x="86" y="180"/>
                </a:cxn>
                <a:cxn ang="0">
                  <a:pos x="60" y="147"/>
                </a:cxn>
                <a:cxn ang="0">
                  <a:pos x="37" y="107"/>
                </a:cxn>
                <a:cxn ang="0">
                  <a:pos x="17" y="67"/>
                </a:cxn>
                <a:cxn ang="0">
                  <a:pos x="4" y="33"/>
                </a:cxn>
                <a:cxn ang="0">
                  <a:pos x="0" y="10"/>
                </a:cxn>
                <a:cxn ang="0">
                  <a:pos x="4" y="3"/>
                </a:cxn>
                <a:cxn ang="0">
                  <a:pos x="14" y="0"/>
                </a:cxn>
              </a:cxnLst>
              <a:rect l="0" t="0" r="r" b="b"/>
              <a:pathLst>
                <a:path w="420" h="227">
                  <a:moveTo>
                    <a:pt x="14" y="0"/>
                  </a:moveTo>
                  <a:lnTo>
                    <a:pt x="33" y="3"/>
                  </a:lnTo>
                  <a:lnTo>
                    <a:pt x="57" y="3"/>
                  </a:lnTo>
                  <a:lnTo>
                    <a:pt x="116" y="7"/>
                  </a:lnTo>
                  <a:lnTo>
                    <a:pt x="252" y="7"/>
                  </a:lnTo>
                  <a:lnTo>
                    <a:pt x="318" y="7"/>
                  </a:lnTo>
                  <a:lnTo>
                    <a:pt x="344" y="7"/>
                  </a:lnTo>
                  <a:lnTo>
                    <a:pt x="371" y="7"/>
                  </a:lnTo>
                  <a:lnTo>
                    <a:pt x="390" y="7"/>
                  </a:lnTo>
                  <a:lnTo>
                    <a:pt x="407" y="7"/>
                  </a:lnTo>
                  <a:lnTo>
                    <a:pt x="417" y="3"/>
                  </a:lnTo>
                  <a:lnTo>
                    <a:pt x="420" y="3"/>
                  </a:lnTo>
                  <a:lnTo>
                    <a:pt x="420" y="7"/>
                  </a:lnTo>
                  <a:lnTo>
                    <a:pt x="420" y="13"/>
                  </a:lnTo>
                  <a:lnTo>
                    <a:pt x="414" y="37"/>
                  </a:lnTo>
                  <a:lnTo>
                    <a:pt x="404" y="70"/>
                  </a:lnTo>
                  <a:lnTo>
                    <a:pt x="390" y="110"/>
                  </a:lnTo>
                  <a:lnTo>
                    <a:pt x="374" y="147"/>
                  </a:lnTo>
                  <a:lnTo>
                    <a:pt x="357" y="184"/>
                  </a:lnTo>
                  <a:lnTo>
                    <a:pt x="341" y="207"/>
                  </a:lnTo>
                  <a:lnTo>
                    <a:pt x="331" y="217"/>
                  </a:lnTo>
                  <a:lnTo>
                    <a:pt x="321" y="221"/>
                  </a:lnTo>
                  <a:lnTo>
                    <a:pt x="301" y="224"/>
                  </a:lnTo>
                  <a:lnTo>
                    <a:pt x="275" y="224"/>
                  </a:lnTo>
                  <a:lnTo>
                    <a:pt x="212" y="227"/>
                  </a:lnTo>
                  <a:lnTo>
                    <a:pt x="156" y="224"/>
                  </a:lnTo>
                  <a:lnTo>
                    <a:pt x="136" y="224"/>
                  </a:lnTo>
                  <a:lnTo>
                    <a:pt x="119" y="221"/>
                  </a:lnTo>
                  <a:lnTo>
                    <a:pt x="116" y="217"/>
                  </a:lnTo>
                  <a:lnTo>
                    <a:pt x="106" y="207"/>
                  </a:lnTo>
                  <a:lnTo>
                    <a:pt x="86" y="180"/>
                  </a:lnTo>
                  <a:lnTo>
                    <a:pt x="60"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89" name="Freeform 197"/>
            <p:cNvSpPr>
              <a:spLocks/>
            </p:cNvSpPr>
            <p:nvPr/>
          </p:nvSpPr>
          <p:spPr bwMode="auto">
            <a:xfrm>
              <a:off x="1831" y="1736"/>
              <a:ext cx="2009" cy="548"/>
            </a:xfrm>
            <a:custGeom>
              <a:avLst/>
              <a:gdLst/>
              <a:ahLst/>
              <a:cxnLst>
                <a:cxn ang="0">
                  <a:pos x="0" y="525"/>
                </a:cxn>
                <a:cxn ang="0">
                  <a:pos x="238" y="0"/>
                </a:cxn>
                <a:cxn ang="0">
                  <a:pos x="1725" y="7"/>
                </a:cxn>
                <a:cxn ang="0">
                  <a:pos x="2009" y="548"/>
                </a:cxn>
                <a:cxn ang="0">
                  <a:pos x="0" y="525"/>
                </a:cxn>
              </a:cxnLst>
              <a:rect l="0" t="0" r="r" b="b"/>
              <a:pathLst>
                <a:path w="2009" h="548">
                  <a:moveTo>
                    <a:pt x="0" y="525"/>
                  </a:moveTo>
                  <a:lnTo>
                    <a:pt x="238" y="0"/>
                  </a:lnTo>
                  <a:lnTo>
                    <a:pt x="1725" y="7"/>
                  </a:lnTo>
                  <a:lnTo>
                    <a:pt x="2009" y="548"/>
                  </a:lnTo>
                  <a:lnTo>
                    <a:pt x="0" y="525"/>
                  </a:lnTo>
                  <a:close/>
                </a:path>
              </a:pathLst>
            </a:custGeom>
            <a:solidFill>
              <a:srgbClr val="BFBFFF"/>
            </a:solidFill>
            <a:ln w="11113">
              <a:solidFill>
                <a:srgbClr val="BFB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90" name="Freeform 198"/>
            <p:cNvSpPr>
              <a:spLocks/>
            </p:cNvSpPr>
            <p:nvPr/>
          </p:nvSpPr>
          <p:spPr bwMode="auto">
            <a:xfrm>
              <a:off x="2016" y="1813"/>
              <a:ext cx="1623" cy="308"/>
            </a:xfrm>
            <a:custGeom>
              <a:avLst/>
              <a:gdLst/>
              <a:ahLst/>
              <a:cxnLst>
                <a:cxn ang="0">
                  <a:pos x="0" y="298"/>
                </a:cxn>
                <a:cxn ang="0">
                  <a:pos x="145" y="0"/>
                </a:cxn>
                <a:cxn ang="0">
                  <a:pos x="1484" y="0"/>
                </a:cxn>
                <a:cxn ang="0">
                  <a:pos x="1623" y="308"/>
                </a:cxn>
                <a:cxn ang="0">
                  <a:pos x="0" y="298"/>
                </a:cxn>
              </a:cxnLst>
              <a:rect l="0" t="0" r="r" b="b"/>
              <a:pathLst>
                <a:path w="1623" h="308">
                  <a:moveTo>
                    <a:pt x="0" y="298"/>
                  </a:moveTo>
                  <a:lnTo>
                    <a:pt x="145" y="0"/>
                  </a:lnTo>
                  <a:lnTo>
                    <a:pt x="1484" y="0"/>
                  </a:lnTo>
                  <a:lnTo>
                    <a:pt x="1623" y="308"/>
                  </a:lnTo>
                  <a:lnTo>
                    <a:pt x="0" y="298"/>
                  </a:lnTo>
                  <a:close/>
                </a:path>
              </a:pathLst>
            </a:custGeom>
            <a:solidFill>
              <a:srgbClr val="FFFFFF"/>
            </a:solidFill>
            <a:ln w="0">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91" name="Rectangle 199"/>
            <p:cNvSpPr>
              <a:spLocks noChangeArrowheads="1"/>
            </p:cNvSpPr>
            <p:nvPr/>
          </p:nvSpPr>
          <p:spPr bwMode="auto">
            <a:xfrm>
              <a:off x="1801" y="2201"/>
              <a:ext cx="2030" cy="80"/>
            </a:xfrm>
            <a:prstGeom prst="rect">
              <a:avLst/>
            </a:prstGeom>
            <a:solidFill>
              <a:srgbClr val="0003B8"/>
            </a:solidFill>
            <a:ln w="11113">
              <a:solidFill>
                <a:srgbClr val="0003B8"/>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92" name="Freeform 200"/>
            <p:cNvSpPr>
              <a:spLocks/>
            </p:cNvSpPr>
            <p:nvPr/>
          </p:nvSpPr>
          <p:spPr bwMode="auto">
            <a:xfrm>
              <a:off x="1560" y="2111"/>
              <a:ext cx="218" cy="187"/>
            </a:xfrm>
            <a:custGeom>
              <a:avLst/>
              <a:gdLst/>
              <a:ahLst/>
              <a:cxnLst>
                <a:cxn ang="0">
                  <a:pos x="149" y="173"/>
                </a:cxn>
                <a:cxn ang="0">
                  <a:pos x="135" y="140"/>
                </a:cxn>
                <a:cxn ang="0">
                  <a:pos x="132" y="130"/>
                </a:cxn>
                <a:cxn ang="0">
                  <a:pos x="132" y="127"/>
                </a:cxn>
                <a:cxn ang="0">
                  <a:pos x="149" y="127"/>
                </a:cxn>
                <a:cxn ang="0">
                  <a:pos x="218" y="90"/>
                </a:cxn>
                <a:cxn ang="0">
                  <a:pos x="149" y="13"/>
                </a:cxn>
                <a:cxn ang="0">
                  <a:pos x="142" y="10"/>
                </a:cxn>
                <a:cxn ang="0">
                  <a:pos x="129" y="6"/>
                </a:cxn>
                <a:cxn ang="0">
                  <a:pos x="109" y="3"/>
                </a:cxn>
                <a:cxn ang="0">
                  <a:pos x="86" y="0"/>
                </a:cxn>
                <a:cxn ang="0">
                  <a:pos x="39" y="0"/>
                </a:cxn>
                <a:cxn ang="0">
                  <a:pos x="23" y="3"/>
                </a:cxn>
                <a:cxn ang="0">
                  <a:pos x="10" y="13"/>
                </a:cxn>
                <a:cxn ang="0">
                  <a:pos x="3" y="36"/>
                </a:cxn>
                <a:cxn ang="0">
                  <a:pos x="0" y="66"/>
                </a:cxn>
                <a:cxn ang="0">
                  <a:pos x="3" y="90"/>
                </a:cxn>
                <a:cxn ang="0">
                  <a:pos x="16" y="107"/>
                </a:cxn>
                <a:cxn ang="0">
                  <a:pos x="36" y="113"/>
                </a:cxn>
                <a:cxn ang="0">
                  <a:pos x="63" y="117"/>
                </a:cxn>
                <a:cxn ang="0">
                  <a:pos x="82" y="120"/>
                </a:cxn>
                <a:cxn ang="0">
                  <a:pos x="89" y="120"/>
                </a:cxn>
                <a:cxn ang="0">
                  <a:pos x="92" y="120"/>
                </a:cxn>
                <a:cxn ang="0">
                  <a:pos x="125" y="184"/>
                </a:cxn>
                <a:cxn ang="0">
                  <a:pos x="132" y="184"/>
                </a:cxn>
                <a:cxn ang="0">
                  <a:pos x="142" y="187"/>
                </a:cxn>
                <a:cxn ang="0">
                  <a:pos x="152" y="184"/>
                </a:cxn>
                <a:cxn ang="0">
                  <a:pos x="149" y="173"/>
                </a:cxn>
              </a:cxnLst>
              <a:rect l="0" t="0" r="r" b="b"/>
              <a:pathLst>
                <a:path w="218" h="187">
                  <a:moveTo>
                    <a:pt x="149" y="173"/>
                  </a:moveTo>
                  <a:lnTo>
                    <a:pt x="135" y="140"/>
                  </a:lnTo>
                  <a:lnTo>
                    <a:pt x="132" y="130"/>
                  </a:lnTo>
                  <a:lnTo>
                    <a:pt x="132" y="127"/>
                  </a:lnTo>
                  <a:lnTo>
                    <a:pt x="149" y="127"/>
                  </a:lnTo>
                  <a:lnTo>
                    <a:pt x="218" y="90"/>
                  </a:lnTo>
                  <a:lnTo>
                    <a:pt x="149" y="13"/>
                  </a:lnTo>
                  <a:lnTo>
                    <a:pt x="142" y="10"/>
                  </a:lnTo>
                  <a:lnTo>
                    <a:pt x="129" y="6"/>
                  </a:lnTo>
                  <a:lnTo>
                    <a:pt x="109" y="3"/>
                  </a:lnTo>
                  <a:lnTo>
                    <a:pt x="86" y="0"/>
                  </a:lnTo>
                  <a:lnTo>
                    <a:pt x="39" y="0"/>
                  </a:lnTo>
                  <a:lnTo>
                    <a:pt x="23" y="3"/>
                  </a:lnTo>
                  <a:lnTo>
                    <a:pt x="10" y="13"/>
                  </a:lnTo>
                  <a:lnTo>
                    <a:pt x="3" y="36"/>
                  </a:lnTo>
                  <a:lnTo>
                    <a:pt x="0" y="66"/>
                  </a:lnTo>
                  <a:lnTo>
                    <a:pt x="3" y="90"/>
                  </a:lnTo>
                  <a:lnTo>
                    <a:pt x="16" y="107"/>
                  </a:lnTo>
                  <a:lnTo>
                    <a:pt x="36" y="113"/>
                  </a:lnTo>
                  <a:lnTo>
                    <a:pt x="63" y="117"/>
                  </a:lnTo>
                  <a:lnTo>
                    <a:pt x="82" y="120"/>
                  </a:lnTo>
                  <a:lnTo>
                    <a:pt x="89" y="120"/>
                  </a:lnTo>
                  <a:lnTo>
                    <a:pt x="92" y="120"/>
                  </a:lnTo>
                  <a:lnTo>
                    <a:pt x="125" y="184"/>
                  </a:lnTo>
                  <a:lnTo>
                    <a:pt x="132" y="184"/>
                  </a:lnTo>
                  <a:lnTo>
                    <a:pt x="142" y="187"/>
                  </a:lnTo>
                  <a:lnTo>
                    <a:pt x="152" y="184"/>
                  </a:lnTo>
                  <a:lnTo>
                    <a:pt x="149" y="173"/>
                  </a:lnTo>
                  <a:close/>
                </a:path>
              </a:pathLst>
            </a:custGeom>
            <a:solidFill>
              <a:srgbClr val="0003B8"/>
            </a:solid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93" name="Freeform 201"/>
            <p:cNvSpPr>
              <a:spLocks/>
            </p:cNvSpPr>
            <p:nvPr/>
          </p:nvSpPr>
          <p:spPr bwMode="auto">
            <a:xfrm>
              <a:off x="3863" y="2111"/>
              <a:ext cx="215" cy="187"/>
            </a:xfrm>
            <a:custGeom>
              <a:avLst/>
              <a:gdLst/>
              <a:ahLst/>
              <a:cxnLst>
                <a:cxn ang="0">
                  <a:pos x="67" y="173"/>
                </a:cxn>
                <a:cxn ang="0">
                  <a:pos x="80" y="140"/>
                </a:cxn>
                <a:cxn ang="0">
                  <a:pos x="83" y="130"/>
                </a:cxn>
                <a:cxn ang="0">
                  <a:pos x="83" y="127"/>
                </a:cxn>
                <a:cxn ang="0">
                  <a:pos x="70" y="127"/>
                </a:cxn>
                <a:cxn ang="0">
                  <a:pos x="0" y="90"/>
                </a:cxn>
                <a:cxn ang="0">
                  <a:pos x="70" y="13"/>
                </a:cxn>
                <a:cxn ang="0">
                  <a:pos x="73" y="10"/>
                </a:cxn>
                <a:cxn ang="0">
                  <a:pos x="86" y="6"/>
                </a:cxn>
                <a:cxn ang="0">
                  <a:pos x="106" y="3"/>
                </a:cxn>
                <a:cxn ang="0">
                  <a:pos x="129" y="0"/>
                </a:cxn>
                <a:cxn ang="0">
                  <a:pos x="176" y="0"/>
                </a:cxn>
                <a:cxn ang="0">
                  <a:pos x="192" y="3"/>
                </a:cxn>
                <a:cxn ang="0">
                  <a:pos x="205" y="13"/>
                </a:cxn>
                <a:cxn ang="0">
                  <a:pos x="215" y="36"/>
                </a:cxn>
                <a:cxn ang="0">
                  <a:pos x="215" y="66"/>
                </a:cxn>
                <a:cxn ang="0">
                  <a:pos x="212" y="90"/>
                </a:cxn>
                <a:cxn ang="0">
                  <a:pos x="199" y="107"/>
                </a:cxn>
                <a:cxn ang="0">
                  <a:pos x="179" y="113"/>
                </a:cxn>
                <a:cxn ang="0">
                  <a:pos x="156" y="117"/>
                </a:cxn>
                <a:cxn ang="0">
                  <a:pos x="133" y="120"/>
                </a:cxn>
                <a:cxn ang="0">
                  <a:pos x="126" y="120"/>
                </a:cxn>
                <a:cxn ang="0">
                  <a:pos x="123" y="120"/>
                </a:cxn>
                <a:cxn ang="0">
                  <a:pos x="90" y="184"/>
                </a:cxn>
                <a:cxn ang="0">
                  <a:pos x="83" y="184"/>
                </a:cxn>
                <a:cxn ang="0">
                  <a:pos x="73" y="187"/>
                </a:cxn>
                <a:cxn ang="0">
                  <a:pos x="67" y="184"/>
                </a:cxn>
                <a:cxn ang="0">
                  <a:pos x="67" y="173"/>
                </a:cxn>
              </a:cxnLst>
              <a:rect l="0" t="0" r="r" b="b"/>
              <a:pathLst>
                <a:path w="215" h="187">
                  <a:moveTo>
                    <a:pt x="67" y="173"/>
                  </a:moveTo>
                  <a:lnTo>
                    <a:pt x="80" y="140"/>
                  </a:lnTo>
                  <a:lnTo>
                    <a:pt x="83" y="130"/>
                  </a:lnTo>
                  <a:lnTo>
                    <a:pt x="83" y="127"/>
                  </a:lnTo>
                  <a:lnTo>
                    <a:pt x="70" y="127"/>
                  </a:lnTo>
                  <a:lnTo>
                    <a:pt x="0" y="90"/>
                  </a:lnTo>
                  <a:lnTo>
                    <a:pt x="70" y="13"/>
                  </a:lnTo>
                  <a:lnTo>
                    <a:pt x="73" y="10"/>
                  </a:lnTo>
                  <a:lnTo>
                    <a:pt x="86" y="6"/>
                  </a:lnTo>
                  <a:lnTo>
                    <a:pt x="106" y="3"/>
                  </a:lnTo>
                  <a:lnTo>
                    <a:pt x="129" y="0"/>
                  </a:lnTo>
                  <a:lnTo>
                    <a:pt x="176" y="0"/>
                  </a:lnTo>
                  <a:lnTo>
                    <a:pt x="192" y="3"/>
                  </a:lnTo>
                  <a:lnTo>
                    <a:pt x="205" y="13"/>
                  </a:lnTo>
                  <a:lnTo>
                    <a:pt x="215" y="36"/>
                  </a:lnTo>
                  <a:lnTo>
                    <a:pt x="215" y="66"/>
                  </a:lnTo>
                  <a:lnTo>
                    <a:pt x="212" y="90"/>
                  </a:lnTo>
                  <a:lnTo>
                    <a:pt x="199" y="107"/>
                  </a:lnTo>
                  <a:lnTo>
                    <a:pt x="179" y="113"/>
                  </a:lnTo>
                  <a:lnTo>
                    <a:pt x="156" y="117"/>
                  </a:lnTo>
                  <a:lnTo>
                    <a:pt x="133" y="120"/>
                  </a:lnTo>
                  <a:lnTo>
                    <a:pt x="126" y="120"/>
                  </a:lnTo>
                  <a:lnTo>
                    <a:pt x="123" y="120"/>
                  </a:lnTo>
                  <a:lnTo>
                    <a:pt x="90" y="184"/>
                  </a:lnTo>
                  <a:lnTo>
                    <a:pt x="83" y="184"/>
                  </a:lnTo>
                  <a:lnTo>
                    <a:pt x="73" y="187"/>
                  </a:lnTo>
                  <a:lnTo>
                    <a:pt x="67" y="184"/>
                  </a:lnTo>
                  <a:lnTo>
                    <a:pt x="67" y="173"/>
                  </a:lnTo>
                  <a:close/>
                </a:path>
              </a:pathLst>
            </a:custGeom>
            <a:solidFill>
              <a:srgbClr val="0003B8"/>
            </a:solid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94" name="Freeform 202"/>
            <p:cNvSpPr>
              <a:spLocks/>
            </p:cNvSpPr>
            <p:nvPr/>
          </p:nvSpPr>
          <p:spPr bwMode="auto">
            <a:xfrm>
              <a:off x="3870" y="2127"/>
              <a:ext cx="69" cy="104"/>
            </a:xfrm>
            <a:custGeom>
              <a:avLst/>
              <a:gdLst/>
              <a:ahLst/>
              <a:cxnLst>
                <a:cxn ang="0">
                  <a:pos x="0" y="74"/>
                </a:cxn>
                <a:cxn ang="0">
                  <a:pos x="66" y="0"/>
                </a:cxn>
                <a:cxn ang="0">
                  <a:pos x="66" y="4"/>
                </a:cxn>
                <a:cxn ang="0">
                  <a:pos x="63" y="17"/>
                </a:cxn>
                <a:cxn ang="0">
                  <a:pos x="60" y="50"/>
                </a:cxn>
                <a:cxn ang="0">
                  <a:pos x="60" y="87"/>
                </a:cxn>
                <a:cxn ang="0">
                  <a:pos x="63" y="101"/>
                </a:cxn>
                <a:cxn ang="0">
                  <a:pos x="66" y="104"/>
                </a:cxn>
                <a:cxn ang="0">
                  <a:pos x="69" y="104"/>
                </a:cxn>
                <a:cxn ang="0">
                  <a:pos x="63" y="101"/>
                </a:cxn>
                <a:cxn ang="0">
                  <a:pos x="40" y="91"/>
                </a:cxn>
                <a:cxn ang="0">
                  <a:pos x="13" y="81"/>
                </a:cxn>
                <a:cxn ang="0">
                  <a:pos x="3" y="74"/>
                </a:cxn>
                <a:cxn ang="0">
                  <a:pos x="0" y="74"/>
                </a:cxn>
              </a:cxnLst>
              <a:rect l="0" t="0" r="r" b="b"/>
              <a:pathLst>
                <a:path w="69" h="104">
                  <a:moveTo>
                    <a:pt x="0" y="74"/>
                  </a:moveTo>
                  <a:lnTo>
                    <a:pt x="66" y="0"/>
                  </a:lnTo>
                  <a:lnTo>
                    <a:pt x="66" y="4"/>
                  </a:lnTo>
                  <a:lnTo>
                    <a:pt x="63" y="17"/>
                  </a:lnTo>
                  <a:lnTo>
                    <a:pt x="60" y="50"/>
                  </a:lnTo>
                  <a:lnTo>
                    <a:pt x="60" y="87"/>
                  </a:lnTo>
                  <a:lnTo>
                    <a:pt x="63" y="101"/>
                  </a:lnTo>
                  <a:lnTo>
                    <a:pt x="66" y="104"/>
                  </a:lnTo>
                  <a:lnTo>
                    <a:pt x="69" y="104"/>
                  </a:lnTo>
                  <a:lnTo>
                    <a:pt x="63" y="101"/>
                  </a:lnTo>
                  <a:lnTo>
                    <a:pt x="40" y="91"/>
                  </a:lnTo>
                  <a:lnTo>
                    <a:pt x="13" y="81"/>
                  </a:lnTo>
                  <a:lnTo>
                    <a:pt x="3" y="74"/>
                  </a:lnTo>
                  <a:lnTo>
                    <a:pt x="0" y="74"/>
                  </a:lnTo>
                  <a:close/>
                </a:path>
              </a:pathLst>
            </a:custGeom>
            <a:solidFill>
              <a:srgbClr val="0000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95" name="Freeform 203"/>
            <p:cNvSpPr>
              <a:spLocks/>
            </p:cNvSpPr>
            <p:nvPr/>
          </p:nvSpPr>
          <p:spPr bwMode="auto">
            <a:xfrm>
              <a:off x="1715" y="1699"/>
              <a:ext cx="2228" cy="602"/>
            </a:xfrm>
            <a:custGeom>
              <a:avLst/>
              <a:gdLst/>
              <a:ahLst/>
              <a:cxnLst>
                <a:cxn ang="0">
                  <a:pos x="2092" y="569"/>
                </a:cxn>
                <a:cxn ang="0">
                  <a:pos x="2069" y="502"/>
                </a:cxn>
                <a:cxn ang="0">
                  <a:pos x="2046" y="445"/>
                </a:cxn>
                <a:cxn ang="0">
                  <a:pos x="1914" y="168"/>
                </a:cxn>
                <a:cxn ang="0">
                  <a:pos x="1854" y="71"/>
                </a:cxn>
                <a:cxn ang="0">
                  <a:pos x="1821" y="50"/>
                </a:cxn>
                <a:cxn ang="0">
                  <a:pos x="1752" y="44"/>
                </a:cxn>
                <a:cxn ang="0">
                  <a:pos x="1630" y="40"/>
                </a:cxn>
                <a:cxn ang="0">
                  <a:pos x="1349" y="37"/>
                </a:cxn>
                <a:cxn ang="0">
                  <a:pos x="962" y="37"/>
                </a:cxn>
                <a:cxn ang="0">
                  <a:pos x="661" y="40"/>
                </a:cxn>
                <a:cxn ang="0">
                  <a:pos x="522" y="44"/>
                </a:cxn>
                <a:cxn ang="0">
                  <a:pos x="423" y="47"/>
                </a:cxn>
                <a:cxn ang="0">
                  <a:pos x="384" y="50"/>
                </a:cxn>
                <a:cxn ang="0">
                  <a:pos x="354" y="101"/>
                </a:cxn>
                <a:cxn ang="0">
                  <a:pos x="294" y="211"/>
                </a:cxn>
                <a:cxn ang="0">
                  <a:pos x="179" y="438"/>
                </a:cxn>
                <a:cxn ang="0">
                  <a:pos x="126" y="542"/>
                </a:cxn>
                <a:cxn ang="0">
                  <a:pos x="103" y="589"/>
                </a:cxn>
                <a:cxn ang="0">
                  <a:pos x="103" y="572"/>
                </a:cxn>
                <a:cxn ang="0">
                  <a:pos x="106" y="559"/>
                </a:cxn>
                <a:cxn ang="0">
                  <a:pos x="86" y="589"/>
                </a:cxn>
                <a:cxn ang="0">
                  <a:pos x="50" y="579"/>
                </a:cxn>
                <a:cxn ang="0">
                  <a:pos x="13" y="592"/>
                </a:cxn>
                <a:cxn ang="0">
                  <a:pos x="7" y="552"/>
                </a:cxn>
                <a:cxn ang="0">
                  <a:pos x="40" y="499"/>
                </a:cxn>
                <a:cxn ang="0">
                  <a:pos x="109" y="378"/>
                </a:cxn>
                <a:cxn ang="0">
                  <a:pos x="251" y="137"/>
                </a:cxn>
                <a:cxn ang="0">
                  <a:pos x="327" y="34"/>
                </a:cxn>
                <a:cxn ang="0">
                  <a:pos x="370" y="4"/>
                </a:cxn>
                <a:cxn ang="0">
                  <a:pos x="440" y="0"/>
                </a:cxn>
                <a:cxn ang="0">
                  <a:pos x="562" y="0"/>
                </a:cxn>
                <a:cxn ang="0">
                  <a:pos x="840" y="0"/>
                </a:cxn>
                <a:cxn ang="0">
                  <a:pos x="1362" y="4"/>
                </a:cxn>
                <a:cxn ang="0">
                  <a:pos x="1646" y="4"/>
                </a:cxn>
                <a:cxn ang="0">
                  <a:pos x="1775" y="4"/>
                </a:cxn>
                <a:cxn ang="0">
                  <a:pos x="1854" y="7"/>
                </a:cxn>
                <a:cxn ang="0">
                  <a:pos x="1901" y="30"/>
                </a:cxn>
                <a:cxn ang="0">
                  <a:pos x="1970" y="137"/>
                </a:cxn>
                <a:cxn ang="0">
                  <a:pos x="2112" y="402"/>
                </a:cxn>
                <a:cxn ang="0">
                  <a:pos x="2185" y="535"/>
                </a:cxn>
                <a:cxn ang="0">
                  <a:pos x="2221" y="596"/>
                </a:cxn>
                <a:cxn ang="0">
                  <a:pos x="2218" y="602"/>
                </a:cxn>
                <a:cxn ang="0">
                  <a:pos x="2162" y="596"/>
                </a:cxn>
              </a:cxnLst>
              <a:rect l="0" t="0" r="r" b="b"/>
              <a:pathLst>
                <a:path w="2228" h="602">
                  <a:moveTo>
                    <a:pt x="2106" y="582"/>
                  </a:moveTo>
                  <a:lnTo>
                    <a:pt x="2099" y="579"/>
                  </a:lnTo>
                  <a:lnTo>
                    <a:pt x="2092" y="569"/>
                  </a:lnTo>
                  <a:lnTo>
                    <a:pt x="2079" y="539"/>
                  </a:lnTo>
                  <a:lnTo>
                    <a:pt x="2069" y="512"/>
                  </a:lnTo>
                  <a:lnTo>
                    <a:pt x="2069" y="502"/>
                  </a:lnTo>
                  <a:lnTo>
                    <a:pt x="2066" y="499"/>
                  </a:lnTo>
                  <a:lnTo>
                    <a:pt x="2056" y="475"/>
                  </a:lnTo>
                  <a:lnTo>
                    <a:pt x="2046" y="445"/>
                  </a:lnTo>
                  <a:lnTo>
                    <a:pt x="2016" y="378"/>
                  </a:lnTo>
                  <a:lnTo>
                    <a:pt x="1947" y="234"/>
                  </a:lnTo>
                  <a:lnTo>
                    <a:pt x="1914" y="168"/>
                  </a:lnTo>
                  <a:lnTo>
                    <a:pt x="1881" y="111"/>
                  </a:lnTo>
                  <a:lnTo>
                    <a:pt x="1868" y="91"/>
                  </a:lnTo>
                  <a:lnTo>
                    <a:pt x="1854" y="71"/>
                  </a:lnTo>
                  <a:lnTo>
                    <a:pt x="1841" y="61"/>
                  </a:lnTo>
                  <a:lnTo>
                    <a:pt x="1831" y="54"/>
                  </a:lnTo>
                  <a:lnTo>
                    <a:pt x="1821" y="50"/>
                  </a:lnTo>
                  <a:lnTo>
                    <a:pt x="1805" y="47"/>
                  </a:lnTo>
                  <a:lnTo>
                    <a:pt x="1782" y="47"/>
                  </a:lnTo>
                  <a:lnTo>
                    <a:pt x="1752" y="44"/>
                  </a:lnTo>
                  <a:lnTo>
                    <a:pt x="1716" y="44"/>
                  </a:lnTo>
                  <a:lnTo>
                    <a:pt x="1676" y="44"/>
                  </a:lnTo>
                  <a:lnTo>
                    <a:pt x="1630" y="40"/>
                  </a:lnTo>
                  <a:lnTo>
                    <a:pt x="1580" y="40"/>
                  </a:lnTo>
                  <a:lnTo>
                    <a:pt x="1471" y="40"/>
                  </a:lnTo>
                  <a:lnTo>
                    <a:pt x="1349" y="37"/>
                  </a:lnTo>
                  <a:lnTo>
                    <a:pt x="1220" y="37"/>
                  </a:lnTo>
                  <a:lnTo>
                    <a:pt x="1091" y="37"/>
                  </a:lnTo>
                  <a:lnTo>
                    <a:pt x="962" y="37"/>
                  </a:lnTo>
                  <a:lnTo>
                    <a:pt x="836" y="37"/>
                  </a:lnTo>
                  <a:lnTo>
                    <a:pt x="717" y="40"/>
                  </a:lnTo>
                  <a:lnTo>
                    <a:pt x="661" y="40"/>
                  </a:lnTo>
                  <a:lnTo>
                    <a:pt x="612" y="40"/>
                  </a:lnTo>
                  <a:lnTo>
                    <a:pt x="565" y="44"/>
                  </a:lnTo>
                  <a:lnTo>
                    <a:pt x="522" y="44"/>
                  </a:lnTo>
                  <a:lnTo>
                    <a:pt x="483" y="44"/>
                  </a:lnTo>
                  <a:lnTo>
                    <a:pt x="450" y="47"/>
                  </a:lnTo>
                  <a:lnTo>
                    <a:pt x="423" y="47"/>
                  </a:lnTo>
                  <a:lnTo>
                    <a:pt x="403" y="47"/>
                  </a:lnTo>
                  <a:lnTo>
                    <a:pt x="390" y="50"/>
                  </a:lnTo>
                  <a:lnTo>
                    <a:pt x="384" y="50"/>
                  </a:lnTo>
                  <a:lnTo>
                    <a:pt x="377" y="61"/>
                  </a:lnTo>
                  <a:lnTo>
                    <a:pt x="367" y="77"/>
                  </a:lnTo>
                  <a:lnTo>
                    <a:pt x="354" y="101"/>
                  </a:lnTo>
                  <a:lnTo>
                    <a:pt x="334" y="134"/>
                  </a:lnTo>
                  <a:lnTo>
                    <a:pt x="314" y="171"/>
                  </a:lnTo>
                  <a:lnTo>
                    <a:pt x="294" y="211"/>
                  </a:lnTo>
                  <a:lnTo>
                    <a:pt x="245" y="301"/>
                  </a:lnTo>
                  <a:lnTo>
                    <a:pt x="198" y="395"/>
                  </a:lnTo>
                  <a:lnTo>
                    <a:pt x="179" y="438"/>
                  </a:lnTo>
                  <a:lnTo>
                    <a:pt x="159" y="478"/>
                  </a:lnTo>
                  <a:lnTo>
                    <a:pt x="139" y="512"/>
                  </a:lnTo>
                  <a:lnTo>
                    <a:pt x="126" y="542"/>
                  </a:lnTo>
                  <a:lnTo>
                    <a:pt x="113" y="562"/>
                  </a:lnTo>
                  <a:lnTo>
                    <a:pt x="106" y="575"/>
                  </a:lnTo>
                  <a:lnTo>
                    <a:pt x="103" y="589"/>
                  </a:lnTo>
                  <a:lnTo>
                    <a:pt x="99" y="589"/>
                  </a:lnTo>
                  <a:lnTo>
                    <a:pt x="99" y="582"/>
                  </a:lnTo>
                  <a:lnTo>
                    <a:pt x="103" y="572"/>
                  </a:lnTo>
                  <a:lnTo>
                    <a:pt x="106" y="565"/>
                  </a:lnTo>
                  <a:lnTo>
                    <a:pt x="106" y="559"/>
                  </a:lnTo>
                  <a:lnTo>
                    <a:pt x="106" y="559"/>
                  </a:lnTo>
                  <a:lnTo>
                    <a:pt x="99" y="572"/>
                  </a:lnTo>
                  <a:lnTo>
                    <a:pt x="93" y="582"/>
                  </a:lnTo>
                  <a:lnTo>
                    <a:pt x="86" y="589"/>
                  </a:lnTo>
                  <a:lnTo>
                    <a:pt x="73" y="585"/>
                  </a:lnTo>
                  <a:lnTo>
                    <a:pt x="56" y="575"/>
                  </a:lnTo>
                  <a:lnTo>
                    <a:pt x="50" y="579"/>
                  </a:lnTo>
                  <a:lnTo>
                    <a:pt x="36" y="585"/>
                  </a:lnTo>
                  <a:lnTo>
                    <a:pt x="23" y="592"/>
                  </a:lnTo>
                  <a:lnTo>
                    <a:pt x="13" y="592"/>
                  </a:lnTo>
                  <a:lnTo>
                    <a:pt x="3" y="582"/>
                  </a:lnTo>
                  <a:lnTo>
                    <a:pt x="0" y="565"/>
                  </a:lnTo>
                  <a:lnTo>
                    <a:pt x="7" y="552"/>
                  </a:lnTo>
                  <a:lnTo>
                    <a:pt x="13" y="545"/>
                  </a:lnTo>
                  <a:lnTo>
                    <a:pt x="23" y="525"/>
                  </a:lnTo>
                  <a:lnTo>
                    <a:pt x="40" y="499"/>
                  </a:lnTo>
                  <a:lnTo>
                    <a:pt x="60" y="465"/>
                  </a:lnTo>
                  <a:lnTo>
                    <a:pt x="83" y="425"/>
                  </a:lnTo>
                  <a:lnTo>
                    <a:pt x="109" y="378"/>
                  </a:lnTo>
                  <a:lnTo>
                    <a:pt x="165" y="281"/>
                  </a:lnTo>
                  <a:lnTo>
                    <a:pt x="225" y="181"/>
                  </a:lnTo>
                  <a:lnTo>
                    <a:pt x="251" y="137"/>
                  </a:lnTo>
                  <a:lnTo>
                    <a:pt x="281" y="94"/>
                  </a:lnTo>
                  <a:lnTo>
                    <a:pt x="304" y="61"/>
                  </a:lnTo>
                  <a:lnTo>
                    <a:pt x="327" y="34"/>
                  </a:lnTo>
                  <a:lnTo>
                    <a:pt x="344" y="14"/>
                  </a:lnTo>
                  <a:lnTo>
                    <a:pt x="357" y="7"/>
                  </a:lnTo>
                  <a:lnTo>
                    <a:pt x="370" y="4"/>
                  </a:lnTo>
                  <a:lnTo>
                    <a:pt x="387" y="4"/>
                  </a:lnTo>
                  <a:lnTo>
                    <a:pt x="410" y="4"/>
                  </a:lnTo>
                  <a:lnTo>
                    <a:pt x="440" y="0"/>
                  </a:lnTo>
                  <a:lnTo>
                    <a:pt x="476" y="0"/>
                  </a:lnTo>
                  <a:lnTo>
                    <a:pt x="516" y="0"/>
                  </a:lnTo>
                  <a:lnTo>
                    <a:pt x="562" y="0"/>
                  </a:lnTo>
                  <a:lnTo>
                    <a:pt x="612" y="0"/>
                  </a:lnTo>
                  <a:lnTo>
                    <a:pt x="721" y="0"/>
                  </a:lnTo>
                  <a:lnTo>
                    <a:pt x="840" y="0"/>
                  </a:lnTo>
                  <a:lnTo>
                    <a:pt x="969" y="0"/>
                  </a:lnTo>
                  <a:lnTo>
                    <a:pt x="1101" y="0"/>
                  </a:lnTo>
                  <a:lnTo>
                    <a:pt x="1362" y="4"/>
                  </a:lnTo>
                  <a:lnTo>
                    <a:pt x="1484" y="4"/>
                  </a:lnTo>
                  <a:lnTo>
                    <a:pt x="1597" y="4"/>
                  </a:lnTo>
                  <a:lnTo>
                    <a:pt x="1646" y="4"/>
                  </a:lnTo>
                  <a:lnTo>
                    <a:pt x="1696" y="4"/>
                  </a:lnTo>
                  <a:lnTo>
                    <a:pt x="1739" y="4"/>
                  </a:lnTo>
                  <a:lnTo>
                    <a:pt x="1775" y="4"/>
                  </a:lnTo>
                  <a:lnTo>
                    <a:pt x="1808" y="7"/>
                  </a:lnTo>
                  <a:lnTo>
                    <a:pt x="1834" y="7"/>
                  </a:lnTo>
                  <a:lnTo>
                    <a:pt x="1854" y="7"/>
                  </a:lnTo>
                  <a:lnTo>
                    <a:pt x="1871" y="7"/>
                  </a:lnTo>
                  <a:lnTo>
                    <a:pt x="1884" y="14"/>
                  </a:lnTo>
                  <a:lnTo>
                    <a:pt x="1901" y="30"/>
                  </a:lnTo>
                  <a:lnTo>
                    <a:pt x="1920" y="57"/>
                  </a:lnTo>
                  <a:lnTo>
                    <a:pt x="1944" y="94"/>
                  </a:lnTo>
                  <a:lnTo>
                    <a:pt x="1970" y="137"/>
                  </a:lnTo>
                  <a:lnTo>
                    <a:pt x="1996" y="188"/>
                  </a:lnTo>
                  <a:lnTo>
                    <a:pt x="2056" y="295"/>
                  </a:lnTo>
                  <a:lnTo>
                    <a:pt x="2112" y="402"/>
                  </a:lnTo>
                  <a:lnTo>
                    <a:pt x="2139" y="452"/>
                  </a:lnTo>
                  <a:lnTo>
                    <a:pt x="2162" y="495"/>
                  </a:lnTo>
                  <a:lnTo>
                    <a:pt x="2185" y="535"/>
                  </a:lnTo>
                  <a:lnTo>
                    <a:pt x="2201" y="565"/>
                  </a:lnTo>
                  <a:lnTo>
                    <a:pt x="2215" y="585"/>
                  </a:lnTo>
                  <a:lnTo>
                    <a:pt x="2221" y="596"/>
                  </a:lnTo>
                  <a:lnTo>
                    <a:pt x="2228" y="599"/>
                  </a:lnTo>
                  <a:lnTo>
                    <a:pt x="2228" y="602"/>
                  </a:lnTo>
                  <a:lnTo>
                    <a:pt x="2218" y="602"/>
                  </a:lnTo>
                  <a:lnTo>
                    <a:pt x="2201" y="602"/>
                  </a:lnTo>
                  <a:lnTo>
                    <a:pt x="2185" y="599"/>
                  </a:lnTo>
                  <a:lnTo>
                    <a:pt x="2162" y="596"/>
                  </a:lnTo>
                  <a:lnTo>
                    <a:pt x="2106" y="582"/>
                  </a:lnTo>
                  <a:close/>
                </a:path>
              </a:pathLst>
            </a:custGeom>
            <a:solidFill>
              <a:srgbClr val="005E9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96" name="Freeform 204"/>
            <p:cNvSpPr>
              <a:spLocks/>
            </p:cNvSpPr>
            <p:nvPr/>
          </p:nvSpPr>
          <p:spPr bwMode="auto">
            <a:xfrm>
              <a:off x="3040" y="2040"/>
              <a:ext cx="586" cy="255"/>
            </a:xfrm>
            <a:custGeom>
              <a:avLst/>
              <a:gdLst/>
              <a:ahLst/>
              <a:cxnLst>
                <a:cxn ang="0">
                  <a:pos x="490" y="244"/>
                </a:cxn>
                <a:cxn ang="0">
                  <a:pos x="486" y="244"/>
                </a:cxn>
                <a:cxn ang="0">
                  <a:pos x="473" y="244"/>
                </a:cxn>
                <a:cxn ang="0">
                  <a:pos x="450" y="244"/>
                </a:cxn>
                <a:cxn ang="0">
                  <a:pos x="420" y="244"/>
                </a:cxn>
                <a:cxn ang="0">
                  <a:pos x="384" y="248"/>
                </a:cxn>
                <a:cxn ang="0">
                  <a:pos x="348" y="248"/>
                </a:cxn>
                <a:cxn ang="0">
                  <a:pos x="258" y="251"/>
                </a:cxn>
                <a:cxn ang="0">
                  <a:pos x="169" y="255"/>
                </a:cxn>
                <a:cxn ang="0">
                  <a:pos x="129" y="255"/>
                </a:cxn>
                <a:cxn ang="0">
                  <a:pos x="90" y="255"/>
                </a:cxn>
                <a:cxn ang="0">
                  <a:pos x="57" y="255"/>
                </a:cxn>
                <a:cxn ang="0">
                  <a:pos x="30" y="255"/>
                </a:cxn>
                <a:cxn ang="0">
                  <a:pos x="14" y="255"/>
                </a:cxn>
                <a:cxn ang="0">
                  <a:pos x="4" y="255"/>
                </a:cxn>
                <a:cxn ang="0">
                  <a:pos x="0" y="251"/>
                </a:cxn>
                <a:cxn ang="0">
                  <a:pos x="0" y="244"/>
                </a:cxn>
                <a:cxn ang="0">
                  <a:pos x="4" y="218"/>
                </a:cxn>
                <a:cxn ang="0">
                  <a:pos x="14" y="181"/>
                </a:cxn>
                <a:cxn ang="0">
                  <a:pos x="27" y="141"/>
                </a:cxn>
                <a:cxn ang="0">
                  <a:pos x="47" y="97"/>
                </a:cxn>
                <a:cxn ang="0">
                  <a:pos x="70" y="61"/>
                </a:cxn>
                <a:cxn ang="0">
                  <a:pos x="96" y="30"/>
                </a:cxn>
                <a:cxn ang="0">
                  <a:pos x="110" y="24"/>
                </a:cxn>
                <a:cxn ang="0">
                  <a:pos x="123" y="17"/>
                </a:cxn>
                <a:cxn ang="0">
                  <a:pos x="129" y="14"/>
                </a:cxn>
                <a:cxn ang="0">
                  <a:pos x="143" y="14"/>
                </a:cxn>
                <a:cxn ang="0">
                  <a:pos x="159" y="10"/>
                </a:cxn>
                <a:cxn ang="0">
                  <a:pos x="179" y="7"/>
                </a:cxn>
                <a:cxn ang="0">
                  <a:pos x="229" y="4"/>
                </a:cxn>
                <a:cxn ang="0">
                  <a:pos x="285" y="0"/>
                </a:cxn>
                <a:cxn ang="0">
                  <a:pos x="344" y="0"/>
                </a:cxn>
                <a:cxn ang="0">
                  <a:pos x="400" y="4"/>
                </a:cxn>
                <a:cxn ang="0">
                  <a:pos x="447" y="14"/>
                </a:cxn>
                <a:cxn ang="0">
                  <a:pos x="467" y="24"/>
                </a:cxn>
                <a:cxn ang="0">
                  <a:pos x="483" y="34"/>
                </a:cxn>
                <a:cxn ang="0">
                  <a:pos x="506" y="54"/>
                </a:cxn>
                <a:cxn ang="0">
                  <a:pos x="526" y="81"/>
                </a:cxn>
                <a:cxn ang="0">
                  <a:pos x="562" y="144"/>
                </a:cxn>
                <a:cxn ang="0">
                  <a:pos x="576" y="174"/>
                </a:cxn>
                <a:cxn ang="0">
                  <a:pos x="582" y="198"/>
                </a:cxn>
                <a:cxn ang="0">
                  <a:pos x="586" y="218"/>
                </a:cxn>
                <a:cxn ang="0">
                  <a:pos x="582" y="231"/>
                </a:cxn>
                <a:cxn ang="0">
                  <a:pos x="576" y="238"/>
                </a:cxn>
                <a:cxn ang="0">
                  <a:pos x="562" y="241"/>
                </a:cxn>
                <a:cxn ang="0">
                  <a:pos x="526" y="244"/>
                </a:cxn>
                <a:cxn ang="0">
                  <a:pos x="496" y="248"/>
                </a:cxn>
                <a:cxn ang="0">
                  <a:pos x="490" y="244"/>
                </a:cxn>
              </a:cxnLst>
              <a:rect l="0" t="0" r="r" b="b"/>
              <a:pathLst>
                <a:path w="586" h="255">
                  <a:moveTo>
                    <a:pt x="490" y="244"/>
                  </a:moveTo>
                  <a:lnTo>
                    <a:pt x="486" y="244"/>
                  </a:lnTo>
                  <a:lnTo>
                    <a:pt x="473" y="244"/>
                  </a:lnTo>
                  <a:lnTo>
                    <a:pt x="450" y="244"/>
                  </a:lnTo>
                  <a:lnTo>
                    <a:pt x="420" y="244"/>
                  </a:lnTo>
                  <a:lnTo>
                    <a:pt x="384" y="248"/>
                  </a:lnTo>
                  <a:lnTo>
                    <a:pt x="348" y="248"/>
                  </a:lnTo>
                  <a:lnTo>
                    <a:pt x="258" y="251"/>
                  </a:lnTo>
                  <a:lnTo>
                    <a:pt x="169" y="255"/>
                  </a:lnTo>
                  <a:lnTo>
                    <a:pt x="129" y="255"/>
                  </a:lnTo>
                  <a:lnTo>
                    <a:pt x="90" y="255"/>
                  </a:lnTo>
                  <a:lnTo>
                    <a:pt x="57" y="255"/>
                  </a:lnTo>
                  <a:lnTo>
                    <a:pt x="30" y="255"/>
                  </a:lnTo>
                  <a:lnTo>
                    <a:pt x="14" y="255"/>
                  </a:lnTo>
                  <a:lnTo>
                    <a:pt x="4" y="255"/>
                  </a:lnTo>
                  <a:lnTo>
                    <a:pt x="0" y="251"/>
                  </a:lnTo>
                  <a:lnTo>
                    <a:pt x="0" y="244"/>
                  </a:lnTo>
                  <a:lnTo>
                    <a:pt x="4" y="218"/>
                  </a:lnTo>
                  <a:lnTo>
                    <a:pt x="14" y="181"/>
                  </a:lnTo>
                  <a:lnTo>
                    <a:pt x="27" y="141"/>
                  </a:lnTo>
                  <a:lnTo>
                    <a:pt x="47" y="97"/>
                  </a:lnTo>
                  <a:lnTo>
                    <a:pt x="70" y="61"/>
                  </a:lnTo>
                  <a:lnTo>
                    <a:pt x="96" y="30"/>
                  </a:lnTo>
                  <a:lnTo>
                    <a:pt x="110" y="24"/>
                  </a:lnTo>
                  <a:lnTo>
                    <a:pt x="123" y="17"/>
                  </a:lnTo>
                  <a:lnTo>
                    <a:pt x="129" y="14"/>
                  </a:lnTo>
                  <a:lnTo>
                    <a:pt x="143" y="14"/>
                  </a:lnTo>
                  <a:lnTo>
                    <a:pt x="159" y="10"/>
                  </a:lnTo>
                  <a:lnTo>
                    <a:pt x="179" y="7"/>
                  </a:lnTo>
                  <a:lnTo>
                    <a:pt x="229" y="4"/>
                  </a:lnTo>
                  <a:lnTo>
                    <a:pt x="285" y="0"/>
                  </a:lnTo>
                  <a:lnTo>
                    <a:pt x="344" y="0"/>
                  </a:lnTo>
                  <a:lnTo>
                    <a:pt x="400" y="4"/>
                  </a:lnTo>
                  <a:lnTo>
                    <a:pt x="447" y="14"/>
                  </a:lnTo>
                  <a:lnTo>
                    <a:pt x="467" y="24"/>
                  </a:lnTo>
                  <a:lnTo>
                    <a:pt x="483" y="34"/>
                  </a:lnTo>
                  <a:lnTo>
                    <a:pt x="506" y="54"/>
                  </a:lnTo>
                  <a:lnTo>
                    <a:pt x="526" y="81"/>
                  </a:lnTo>
                  <a:lnTo>
                    <a:pt x="562" y="144"/>
                  </a:lnTo>
                  <a:lnTo>
                    <a:pt x="576" y="174"/>
                  </a:lnTo>
                  <a:lnTo>
                    <a:pt x="582" y="198"/>
                  </a:lnTo>
                  <a:lnTo>
                    <a:pt x="586" y="218"/>
                  </a:lnTo>
                  <a:lnTo>
                    <a:pt x="582" y="231"/>
                  </a:lnTo>
                  <a:lnTo>
                    <a:pt x="576" y="238"/>
                  </a:lnTo>
                  <a:lnTo>
                    <a:pt x="562" y="241"/>
                  </a:lnTo>
                  <a:lnTo>
                    <a:pt x="526" y="244"/>
                  </a:lnTo>
                  <a:lnTo>
                    <a:pt x="496" y="248"/>
                  </a:lnTo>
                  <a:lnTo>
                    <a:pt x="490" y="244"/>
                  </a:lnTo>
                  <a:close/>
                </a:path>
              </a:pathLst>
            </a:custGeom>
            <a:solidFill>
              <a:srgbClr val="0003B8"/>
            </a:solidFill>
            <a:ln w="11113">
              <a:solidFill>
                <a:srgbClr val="0003B8"/>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97" name="Freeform 205"/>
            <p:cNvSpPr>
              <a:spLocks/>
            </p:cNvSpPr>
            <p:nvPr/>
          </p:nvSpPr>
          <p:spPr bwMode="auto">
            <a:xfrm>
              <a:off x="2019" y="2034"/>
              <a:ext cx="589" cy="261"/>
            </a:xfrm>
            <a:custGeom>
              <a:avLst/>
              <a:gdLst/>
              <a:ahLst/>
              <a:cxnLst>
                <a:cxn ang="0">
                  <a:pos x="99" y="250"/>
                </a:cxn>
                <a:cxn ang="0">
                  <a:pos x="103" y="250"/>
                </a:cxn>
                <a:cxn ang="0">
                  <a:pos x="116" y="250"/>
                </a:cxn>
                <a:cxn ang="0">
                  <a:pos x="139" y="250"/>
                </a:cxn>
                <a:cxn ang="0">
                  <a:pos x="169" y="250"/>
                </a:cxn>
                <a:cxn ang="0">
                  <a:pos x="202" y="254"/>
                </a:cxn>
                <a:cxn ang="0">
                  <a:pos x="241" y="254"/>
                </a:cxn>
                <a:cxn ang="0">
                  <a:pos x="331" y="257"/>
                </a:cxn>
                <a:cxn ang="0">
                  <a:pos x="417" y="261"/>
                </a:cxn>
                <a:cxn ang="0">
                  <a:pos x="460" y="261"/>
                </a:cxn>
                <a:cxn ang="0">
                  <a:pos x="499" y="261"/>
                </a:cxn>
                <a:cxn ang="0">
                  <a:pos x="529" y="261"/>
                </a:cxn>
                <a:cxn ang="0">
                  <a:pos x="555" y="261"/>
                </a:cxn>
                <a:cxn ang="0">
                  <a:pos x="575" y="261"/>
                </a:cxn>
                <a:cxn ang="0">
                  <a:pos x="585" y="261"/>
                </a:cxn>
                <a:cxn ang="0">
                  <a:pos x="589" y="257"/>
                </a:cxn>
                <a:cxn ang="0">
                  <a:pos x="589" y="247"/>
                </a:cxn>
                <a:cxn ang="0">
                  <a:pos x="585" y="220"/>
                </a:cxn>
                <a:cxn ang="0">
                  <a:pos x="579" y="184"/>
                </a:cxn>
                <a:cxn ang="0">
                  <a:pos x="565" y="140"/>
                </a:cxn>
                <a:cxn ang="0">
                  <a:pos x="549" y="100"/>
                </a:cxn>
                <a:cxn ang="0">
                  <a:pos x="532" y="60"/>
                </a:cxn>
                <a:cxn ang="0">
                  <a:pos x="519" y="33"/>
                </a:cxn>
                <a:cxn ang="0">
                  <a:pos x="509" y="26"/>
                </a:cxn>
                <a:cxn ang="0">
                  <a:pos x="506" y="20"/>
                </a:cxn>
                <a:cxn ang="0">
                  <a:pos x="496" y="20"/>
                </a:cxn>
                <a:cxn ang="0">
                  <a:pos x="483" y="16"/>
                </a:cxn>
                <a:cxn ang="0">
                  <a:pos x="466" y="13"/>
                </a:cxn>
                <a:cxn ang="0">
                  <a:pos x="446" y="13"/>
                </a:cxn>
                <a:cxn ang="0">
                  <a:pos x="397" y="6"/>
                </a:cxn>
                <a:cxn ang="0">
                  <a:pos x="344" y="3"/>
                </a:cxn>
                <a:cxn ang="0">
                  <a:pos x="228" y="0"/>
                </a:cxn>
                <a:cxn ang="0">
                  <a:pos x="175" y="3"/>
                </a:cxn>
                <a:cxn ang="0">
                  <a:pos x="136" y="13"/>
                </a:cxn>
                <a:cxn ang="0">
                  <a:pos x="103" y="33"/>
                </a:cxn>
                <a:cxn ang="0">
                  <a:pos x="73" y="60"/>
                </a:cxn>
                <a:cxn ang="0">
                  <a:pos x="50" y="93"/>
                </a:cxn>
                <a:cxn ang="0">
                  <a:pos x="30" y="130"/>
                </a:cxn>
                <a:cxn ang="0">
                  <a:pos x="13" y="167"/>
                </a:cxn>
                <a:cxn ang="0">
                  <a:pos x="7" y="200"/>
                </a:cxn>
                <a:cxn ang="0">
                  <a:pos x="0" y="224"/>
                </a:cxn>
                <a:cxn ang="0">
                  <a:pos x="4" y="237"/>
                </a:cxn>
                <a:cxn ang="0">
                  <a:pos x="13" y="244"/>
                </a:cxn>
                <a:cxn ang="0">
                  <a:pos x="27" y="247"/>
                </a:cxn>
                <a:cxn ang="0">
                  <a:pos x="60" y="250"/>
                </a:cxn>
                <a:cxn ang="0">
                  <a:pos x="89" y="254"/>
                </a:cxn>
                <a:cxn ang="0">
                  <a:pos x="99" y="250"/>
                </a:cxn>
              </a:cxnLst>
              <a:rect l="0" t="0" r="r" b="b"/>
              <a:pathLst>
                <a:path w="589" h="261">
                  <a:moveTo>
                    <a:pt x="99" y="250"/>
                  </a:moveTo>
                  <a:lnTo>
                    <a:pt x="103" y="250"/>
                  </a:lnTo>
                  <a:lnTo>
                    <a:pt x="116" y="250"/>
                  </a:lnTo>
                  <a:lnTo>
                    <a:pt x="139" y="250"/>
                  </a:lnTo>
                  <a:lnTo>
                    <a:pt x="169" y="250"/>
                  </a:lnTo>
                  <a:lnTo>
                    <a:pt x="202" y="254"/>
                  </a:lnTo>
                  <a:lnTo>
                    <a:pt x="241" y="254"/>
                  </a:lnTo>
                  <a:lnTo>
                    <a:pt x="331" y="257"/>
                  </a:lnTo>
                  <a:lnTo>
                    <a:pt x="417" y="261"/>
                  </a:lnTo>
                  <a:lnTo>
                    <a:pt x="460" y="261"/>
                  </a:lnTo>
                  <a:lnTo>
                    <a:pt x="499" y="261"/>
                  </a:lnTo>
                  <a:lnTo>
                    <a:pt x="529" y="261"/>
                  </a:lnTo>
                  <a:lnTo>
                    <a:pt x="555" y="261"/>
                  </a:lnTo>
                  <a:lnTo>
                    <a:pt x="575" y="261"/>
                  </a:lnTo>
                  <a:lnTo>
                    <a:pt x="585" y="261"/>
                  </a:lnTo>
                  <a:lnTo>
                    <a:pt x="589" y="257"/>
                  </a:lnTo>
                  <a:lnTo>
                    <a:pt x="589" y="247"/>
                  </a:lnTo>
                  <a:lnTo>
                    <a:pt x="585" y="220"/>
                  </a:lnTo>
                  <a:lnTo>
                    <a:pt x="579" y="184"/>
                  </a:lnTo>
                  <a:lnTo>
                    <a:pt x="565" y="140"/>
                  </a:lnTo>
                  <a:lnTo>
                    <a:pt x="549" y="100"/>
                  </a:lnTo>
                  <a:lnTo>
                    <a:pt x="532" y="60"/>
                  </a:lnTo>
                  <a:lnTo>
                    <a:pt x="519" y="33"/>
                  </a:lnTo>
                  <a:lnTo>
                    <a:pt x="509" y="26"/>
                  </a:lnTo>
                  <a:lnTo>
                    <a:pt x="506" y="20"/>
                  </a:lnTo>
                  <a:lnTo>
                    <a:pt x="496" y="20"/>
                  </a:lnTo>
                  <a:lnTo>
                    <a:pt x="483" y="16"/>
                  </a:lnTo>
                  <a:lnTo>
                    <a:pt x="466" y="13"/>
                  </a:lnTo>
                  <a:lnTo>
                    <a:pt x="446" y="13"/>
                  </a:lnTo>
                  <a:lnTo>
                    <a:pt x="397" y="6"/>
                  </a:lnTo>
                  <a:lnTo>
                    <a:pt x="344" y="3"/>
                  </a:lnTo>
                  <a:lnTo>
                    <a:pt x="228" y="0"/>
                  </a:lnTo>
                  <a:lnTo>
                    <a:pt x="175" y="3"/>
                  </a:lnTo>
                  <a:lnTo>
                    <a:pt x="136" y="13"/>
                  </a:lnTo>
                  <a:lnTo>
                    <a:pt x="103" y="33"/>
                  </a:lnTo>
                  <a:lnTo>
                    <a:pt x="73" y="60"/>
                  </a:lnTo>
                  <a:lnTo>
                    <a:pt x="50" y="93"/>
                  </a:lnTo>
                  <a:lnTo>
                    <a:pt x="30" y="130"/>
                  </a:lnTo>
                  <a:lnTo>
                    <a:pt x="13" y="167"/>
                  </a:lnTo>
                  <a:lnTo>
                    <a:pt x="7" y="200"/>
                  </a:lnTo>
                  <a:lnTo>
                    <a:pt x="0" y="224"/>
                  </a:lnTo>
                  <a:lnTo>
                    <a:pt x="4" y="237"/>
                  </a:lnTo>
                  <a:lnTo>
                    <a:pt x="13" y="244"/>
                  </a:lnTo>
                  <a:lnTo>
                    <a:pt x="27" y="247"/>
                  </a:lnTo>
                  <a:lnTo>
                    <a:pt x="60" y="250"/>
                  </a:lnTo>
                  <a:lnTo>
                    <a:pt x="89" y="254"/>
                  </a:lnTo>
                  <a:lnTo>
                    <a:pt x="99" y="250"/>
                  </a:lnTo>
                  <a:close/>
                </a:path>
              </a:pathLst>
            </a:custGeom>
            <a:solidFill>
              <a:srgbClr val="0003B8"/>
            </a:solidFill>
            <a:ln w="11113">
              <a:solidFill>
                <a:srgbClr val="0003B8"/>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00" name="Freeform 208"/>
            <p:cNvSpPr>
              <a:spLocks/>
            </p:cNvSpPr>
            <p:nvPr/>
          </p:nvSpPr>
          <p:spPr bwMode="auto">
            <a:xfrm>
              <a:off x="1282" y="3421"/>
              <a:ext cx="3067" cy="87"/>
            </a:xfrm>
            <a:custGeom>
              <a:avLst/>
              <a:gdLst/>
              <a:ahLst/>
              <a:cxnLst>
                <a:cxn ang="0">
                  <a:pos x="156" y="0"/>
                </a:cxn>
                <a:cxn ang="0">
                  <a:pos x="2912" y="0"/>
                </a:cxn>
                <a:cxn ang="0">
                  <a:pos x="2971" y="4"/>
                </a:cxn>
                <a:cxn ang="0">
                  <a:pos x="2998" y="10"/>
                </a:cxn>
                <a:cxn ang="0">
                  <a:pos x="3021" y="14"/>
                </a:cxn>
                <a:cxn ang="0">
                  <a:pos x="3041" y="20"/>
                </a:cxn>
                <a:cxn ang="0">
                  <a:pos x="3054" y="27"/>
                </a:cxn>
                <a:cxn ang="0">
                  <a:pos x="3064" y="37"/>
                </a:cxn>
                <a:cxn ang="0">
                  <a:pos x="3067" y="44"/>
                </a:cxn>
                <a:cxn ang="0">
                  <a:pos x="3064" y="54"/>
                </a:cxn>
                <a:cxn ang="0">
                  <a:pos x="3054" y="61"/>
                </a:cxn>
                <a:cxn ang="0">
                  <a:pos x="3041" y="67"/>
                </a:cxn>
                <a:cxn ang="0">
                  <a:pos x="3021" y="74"/>
                </a:cxn>
                <a:cxn ang="0">
                  <a:pos x="2998" y="81"/>
                </a:cxn>
                <a:cxn ang="0">
                  <a:pos x="2971" y="84"/>
                </a:cxn>
                <a:cxn ang="0">
                  <a:pos x="2912" y="87"/>
                </a:cxn>
                <a:cxn ang="0">
                  <a:pos x="156" y="87"/>
                </a:cxn>
                <a:cxn ang="0">
                  <a:pos x="96" y="84"/>
                </a:cxn>
                <a:cxn ang="0">
                  <a:pos x="46" y="74"/>
                </a:cxn>
                <a:cxn ang="0">
                  <a:pos x="27" y="67"/>
                </a:cxn>
                <a:cxn ang="0">
                  <a:pos x="13" y="61"/>
                </a:cxn>
                <a:cxn ang="0">
                  <a:pos x="3" y="54"/>
                </a:cxn>
                <a:cxn ang="0">
                  <a:pos x="0" y="44"/>
                </a:cxn>
                <a:cxn ang="0">
                  <a:pos x="3" y="37"/>
                </a:cxn>
                <a:cxn ang="0">
                  <a:pos x="13" y="27"/>
                </a:cxn>
                <a:cxn ang="0">
                  <a:pos x="27" y="20"/>
                </a:cxn>
                <a:cxn ang="0">
                  <a:pos x="46" y="14"/>
                </a:cxn>
                <a:cxn ang="0">
                  <a:pos x="96" y="4"/>
                </a:cxn>
                <a:cxn ang="0">
                  <a:pos x="156" y="0"/>
                </a:cxn>
              </a:cxnLst>
              <a:rect l="0" t="0" r="r" b="b"/>
              <a:pathLst>
                <a:path w="3067" h="87">
                  <a:moveTo>
                    <a:pt x="156" y="0"/>
                  </a:moveTo>
                  <a:lnTo>
                    <a:pt x="2912" y="0"/>
                  </a:lnTo>
                  <a:lnTo>
                    <a:pt x="2971" y="4"/>
                  </a:lnTo>
                  <a:lnTo>
                    <a:pt x="2998" y="10"/>
                  </a:lnTo>
                  <a:lnTo>
                    <a:pt x="3021" y="14"/>
                  </a:lnTo>
                  <a:lnTo>
                    <a:pt x="3041" y="20"/>
                  </a:lnTo>
                  <a:lnTo>
                    <a:pt x="3054" y="27"/>
                  </a:lnTo>
                  <a:lnTo>
                    <a:pt x="3064" y="37"/>
                  </a:lnTo>
                  <a:lnTo>
                    <a:pt x="3067" y="44"/>
                  </a:lnTo>
                  <a:lnTo>
                    <a:pt x="3064" y="54"/>
                  </a:lnTo>
                  <a:lnTo>
                    <a:pt x="3054" y="61"/>
                  </a:lnTo>
                  <a:lnTo>
                    <a:pt x="3041" y="67"/>
                  </a:lnTo>
                  <a:lnTo>
                    <a:pt x="3021" y="74"/>
                  </a:lnTo>
                  <a:lnTo>
                    <a:pt x="2998" y="81"/>
                  </a:lnTo>
                  <a:lnTo>
                    <a:pt x="2971" y="84"/>
                  </a:lnTo>
                  <a:lnTo>
                    <a:pt x="2912" y="87"/>
                  </a:lnTo>
                  <a:lnTo>
                    <a:pt x="156" y="87"/>
                  </a:lnTo>
                  <a:lnTo>
                    <a:pt x="96" y="84"/>
                  </a:lnTo>
                  <a:lnTo>
                    <a:pt x="46" y="74"/>
                  </a:lnTo>
                  <a:lnTo>
                    <a:pt x="27" y="67"/>
                  </a:lnTo>
                  <a:lnTo>
                    <a:pt x="13" y="61"/>
                  </a:lnTo>
                  <a:lnTo>
                    <a:pt x="3" y="54"/>
                  </a:lnTo>
                  <a:lnTo>
                    <a:pt x="0" y="44"/>
                  </a:lnTo>
                  <a:lnTo>
                    <a:pt x="3" y="37"/>
                  </a:lnTo>
                  <a:lnTo>
                    <a:pt x="13" y="27"/>
                  </a:lnTo>
                  <a:lnTo>
                    <a:pt x="27" y="20"/>
                  </a:lnTo>
                  <a:lnTo>
                    <a:pt x="46" y="14"/>
                  </a:lnTo>
                  <a:lnTo>
                    <a:pt x="96" y="4"/>
                  </a:lnTo>
                  <a:lnTo>
                    <a:pt x="156" y="0"/>
                  </a:lnTo>
                  <a:close/>
                </a:path>
              </a:pathLst>
            </a:custGeom>
            <a:solidFill>
              <a:srgbClr val="005E9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01" name="Freeform 209"/>
            <p:cNvSpPr>
              <a:spLocks/>
            </p:cNvSpPr>
            <p:nvPr/>
          </p:nvSpPr>
          <p:spPr bwMode="auto">
            <a:xfrm>
              <a:off x="2660" y="1856"/>
              <a:ext cx="298" cy="77"/>
            </a:xfrm>
            <a:custGeom>
              <a:avLst/>
              <a:gdLst/>
              <a:ahLst/>
              <a:cxnLst>
                <a:cxn ang="0">
                  <a:pos x="33" y="0"/>
                </a:cxn>
                <a:cxn ang="0">
                  <a:pos x="265" y="0"/>
                </a:cxn>
                <a:cxn ang="0">
                  <a:pos x="278" y="4"/>
                </a:cxn>
                <a:cxn ang="0">
                  <a:pos x="288" y="11"/>
                </a:cxn>
                <a:cxn ang="0">
                  <a:pos x="295" y="21"/>
                </a:cxn>
                <a:cxn ang="0">
                  <a:pos x="298" y="34"/>
                </a:cxn>
                <a:cxn ang="0">
                  <a:pos x="298" y="44"/>
                </a:cxn>
                <a:cxn ang="0">
                  <a:pos x="295" y="57"/>
                </a:cxn>
                <a:cxn ang="0">
                  <a:pos x="288" y="67"/>
                </a:cxn>
                <a:cxn ang="0">
                  <a:pos x="278" y="77"/>
                </a:cxn>
                <a:cxn ang="0">
                  <a:pos x="265" y="77"/>
                </a:cxn>
                <a:cxn ang="0">
                  <a:pos x="33" y="77"/>
                </a:cxn>
                <a:cxn ang="0">
                  <a:pos x="20" y="77"/>
                </a:cxn>
                <a:cxn ang="0">
                  <a:pos x="10" y="67"/>
                </a:cxn>
                <a:cxn ang="0">
                  <a:pos x="0" y="57"/>
                </a:cxn>
                <a:cxn ang="0">
                  <a:pos x="0" y="44"/>
                </a:cxn>
                <a:cxn ang="0">
                  <a:pos x="0" y="34"/>
                </a:cxn>
                <a:cxn ang="0">
                  <a:pos x="0" y="21"/>
                </a:cxn>
                <a:cxn ang="0">
                  <a:pos x="10" y="11"/>
                </a:cxn>
                <a:cxn ang="0">
                  <a:pos x="20" y="4"/>
                </a:cxn>
                <a:cxn ang="0">
                  <a:pos x="33" y="0"/>
                </a:cxn>
              </a:cxnLst>
              <a:rect l="0" t="0" r="r" b="b"/>
              <a:pathLst>
                <a:path w="298" h="77">
                  <a:moveTo>
                    <a:pt x="33" y="0"/>
                  </a:moveTo>
                  <a:lnTo>
                    <a:pt x="265" y="0"/>
                  </a:lnTo>
                  <a:lnTo>
                    <a:pt x="278" y="4"/>
                  </a:lnTo>
                  <a:lnTo>
                    <a:pt x="288" y="11"/>
                  </a:lnTo>
                  <a:lnTo>
                    <a:pt x="295" y="21"/>
                  </a:lnTo>
                  <a:lnTo>
                    <a:pt x="298" y="34"/>
                  </a:lnTo>
                  <a:lnTo>
                    <a:pt x="298" y="44"/>
                  </a:lnTo>
                  <a:lnTo>
                    <a:pt x="295" y="57"/>
                  </a:lnTo>
                  <a:lnTo>
                    <a:pt x="288" y="67"/>
                  </a:lnTo>
                  <a:lnTo>
                    <a:pt x="278" y="77"/>
                  </a:lnTo>
                  <a:lnTo>
                    <a:pt x="265" y="77"/>
                  </a:lnTo>
                  <a:lnTo>
                    <a:pt x="33" y="77"/>
                  </a:lnTo>
                  <a:lnTo>
                    <a:pt x="20" y="77"/>
                  </a:lnTo>
                  <a:lnTo>
                    <a:pt x="10" y="67"/>
                  </a:lnTo>
                  <a:lnTo>
                    <a:pt x="0" y="57"/>
                  </a:lnTo>
                  <a:lnTo>
                    <a:pt x="0" y="44"/>
                  </a:lnTo>
                  <a:lnTo>
                    <a:pt x="0" y="34"/>
                  </a:lnTo>
                  <a:lnTo>
                    <a:pt x="0" y="21"/>
                  </a:lnTo>
                  <a:lnTo>
                    <a:pt x="10" y="11"/>
                  </a:lnTo>
                  <a:lnTo>
                    <a:pt x="20" y="4"/>
                  </a:lnTo>
                  <a:lnTo>
                    <a:pt x="33" y="0"/>
                  </a:lnTo>
                  <a:close/>
                </a:path>
              </a:pathLst>
            </a:custGeom>
            <a:solidFill>
              <a:srgbClr val="7F7FFF"/>
            </a:solidFill>
            <a:ln w="11113">
              <a:solidFill>
                <a:srgbClr val="7F7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02" name="Rectangle 210"/>
            <p:cNvSpPr>
              <a:spLocks noChangeArrowheads="1"/>
            </p:cNvSpPr>
            <p:nvPr/>
          </p:nvSpPr>
          <p:spPr bwMode="auto">
            <a:xfrm>
              <a:off x="2812" y="1756"/>
              <a:ext cx="11" cy="97"/>
            </a:xfrm>
            <a:prstGeom prst="rect">
              <a:avLst/>
            </a:prstGeom>
            <a:solidFill>
              <a:srgbClr val="005E9E"/>
            </a:solidFill>
            <a:ln w="11113">
              <a:solidFill>
                <a:srgbClr val="005E9E"/>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03" name="Freeform 211"/>
            <p:cNvSpPr>
              <a:spLocks/>
            </p:cNvSpPr>
            <p:nvPr/>
          </p:nvSpPr>
          <p:spPr bwMode="auto">
            <a:xfrm>
              <a:off x="1028" y="2786"/>
              <a:ext cx="82" cy="368"/>
            </a:xfrm>
            <a:custGeom>
              <a:avLst/>
              <a:gdLst/>
              <a:ahLst/>
              <a:cxnLst>
                <a:cxn ang="0">
                  <a:pos x="79" y="33"/>
                </a:cxn>
                <a:cxn ang="0">
                  <a:pos x="72" y="40"/>
                </a:cxn>
                <a:cxn ang="0">
                  <a:pos x="66" y="50"/>
                </a:cxn>
                <a:cxn ang="0">
                  <a:pos x="62" y="67"/>
                </a:cxn>
                <a:cxn ang="0">
                  <a:pos x="56" y="87"/>
                </a:cxn>
                <a:cxn ang="0">
                  <a:pos x="49" y="130"/>
                </a:cxn>
                <a:cxn ang="0">
                  <a:pos x="43" y="184"/>
                </a:cxn>
                <a:cxn ang="0">
                  <a:pos x="33" y="288"/>
                </a:cxn>
                <a:cxn ang="0">
                  <a:pos x="26" y="331"/>
                </a:cxn>
                <a:cxn ang="0">
                  <a:pos x="26" y="348"/>
                </a:cxn>
                <a:cxn ang="0">
                  <a:pos x="23" y="361"/>
                </a:cxn>
                <a:cxn ang="0">
                  <a:pos x="23" y="368"/>
                </a:cxn>
                <a:cxn ang="0">
                  <a:pos x="19" y="368"/>
                </a:cxn>
                <a:cxn ang="0">
                  <a:pos x="19" y="358"/>
                </a:cxn>
                <a:cxn ang="0">
                  <a:pos x="16" y="341"/>
                </a:cxn>
                <a:cxn ang="0">
                  <a:pos x="16" y="318"/>
                </a:cxn>
                <a:cxn ang="0">
                  <a:pos x="13" y="291"/>
                </a:cxn>
                <a:cxn ang="0">
                  <a:pos x="10" y="227"/>
                </a:cxn>
                <a:cxn ang="0">
                  <a:pos x="6" y="161"/>
                </a:cxn>
                <a:cxn ang="0">
                  <a:pos x="3" y="97"/>
                </a:cxn>
                <a:cxn ang="0">
                  <a:pos x="3" y="70"/>
                </a:cxn>
                <a:cxn ang="0">
                  <a:pos x="0" y="47"/>
                </a:cxn>
                <a:cxn ang="0">
                  <a:pos x="0" y="30"/>
                </a:cxn>
                <a:cxn ang="0">
                  <a:pos x="0" y="17"/>
                </a:cxn>
                <a:cxn ang="0">
                  <a:pos x="6" y="7"/>
                </a:cxn>
                <a:cxn ang="0">
                  <a:pos x="16" y="0"/>
                </a:cxn>
                <a:cxn ang="0">
                  <a:pos x="33" y="0"/>
                </a:cxn>
                <a:cxn ang="0">
                  <a:pos x="49" y="3"/>
                </a:cxn>
                <a:cxn ang="0">
                  <a:pos x="66" y="7"/>
                </a:cxn>
                <a:cxn ang="0">
                  <a:pos x="79" y="17"/>
                </a:cxn>
                <a:cxn ang="0">
                  <a:pos x="82" y="23"/>
                </a:cxn>
                <a:cxn ang="0">
                  <a:pos x="79" y="33"/>
                </a:cxn>
              </a:cxnLst>
              <a:rect l="0" t="0" r="r" b="b"/>
              <a:pathLst>
                <a:path w="82" h="368">
                  <a:moveTo>
                    <a:pt x="79" y="33"/>
                  </a:moveTo>
                  <a:lnTo>
                    <a:pt x="72" y="40"/>
                  </a:lnTo>
                  <a:lnTo>
                    <a:pt x="66" y="50"/>
                  </a:lnTo>
                  <a:lnTo>
                    <a:pt x="62" y="67"/>
                  </a:lnTo>
                  <a:lnTo>
                    <a:pt x="56" y="87"/>
                  </a:lnTo>
                  <a:lnTo>
                    <a:pt x="49" y="130"/>
                  </a:lnTo>
                  <a:lnTo>
                    <a:pt x="43" y="184"/>
                  </a:lnTo>
                  <a:lnTo>
                    <a:pt x="33" y="288"/>
                  </a:lnTo>
                  <a:lnTo>
                    <a:pt x="26" y="331"/>
                  </a:lnTo>
                  <a:lnTo>
                    <a:pt x="26" y="348"/>
                  </a:lnTo>
                  <a:lnTo>
                    <a:pt x="23" y="361"/>
                  </a:lnTo>
                  <a:lnTo>
                    <a:pt x="23" y="368"/>
                  </a:lnTo>
                  <a:lnTo>
                    <a:pt x="19" y="368"/>
                  </a:lnTo>
                  <a:lnTo>
                    <a:pt x="19" y="358"/>
                  </a:lnTo>
                  <a:lnTo>
                    <a:pt x="16" y="341"/>
                  </a:lnTo>
                  <a:lnTo>
                    <a:pt x="16" y="318"/>
                  </a:lnTo>
                  <a:lnTo>
                    <a:pt x="13" y="291"/>
                  </a:lnTo>
                  <a:lnTo>
                    <a:pt x="10" y="227"/>
                  </a:lnTo>
                  <a:lnTo>
                    <a:pt x="6" y="161"/>
                  </a:lnTo>
                  <a:lnTo>
                    <a:pt x="3" y="97"/>
                  </a:lnTo>
                  <a:lnTo>
                    <a:pt x="3" y="70"/>
                  </a:lnTo>
                  <a:lnTo>
                    <a:pt x="0" y="47"/>
                  </a:lnTo>
                  <a:lnTo>
                    <a:pt x="0" y="30"/>
                  </a:lnTo>
                  <a:lnTo>
                    <a:pt x="0" y="17"/>
                  </a:lnTo>
                  <a:lnTo>
                    <a:pt x="6" y="7"/>
                  </a:lnTo>
                  <a:lnTo>
                    <a:pt x="16" y="0"/>
                  </a:lnTo>
                  <a:lnTo>
                    <a:pt x="33" y="0"/>
                  </a:lnTo>
                  <a:lnTo>
                    <a:pt x="49" y="3"/>
                  </a:lnTo>
                  <a:lnTo>
                    <a:pt x="66" y="7"/>
                  </a:lnTo>
                  <a:lnTo>
                    <a:pt x="79" y="17"/>
                  </a:lnTo>
                  <a:lnTo>
                    <a:pt x="82" y="23"/>
                  </a:lnTo>
                  <a:lnTo>
                    <a:pt x="79" y="33"/>
                  </a:lnTo>
                  <a:close/>
                </a:path>
              </a:pathLst>
            </a:custGeom>
            <a:solidFill>
              <a:srgbClr val="FFFFFF"/>
            </a:solidFill>
            <a:ln w="0">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04" name="Freeform 212"/>
            <p:cNvSpPr>
              <a:spLocks/>
            </p:cNvSpPr>
            <p:nvPr/>
          </p:nvSpPr>
          <p:spPr bwMode="auto">
            <a:xfrm>
              <a:off x="4465" y="2793"/>
              <a:ext cx="89" cy="341"/>
            </a:xfrm>
            <a:custGeom>
              <a:avLst/>
              <a:gdLst/>
              <a:ahLst/>
              <a:cxnLst>
                <a:cxn ang="0">
                  <a:pos x="13" y="10"/>
                </a:cxn>
                <a:cxn ang="0">
                  <a:pos x="0" y="3"/>
                </a:cxn>
                <a:cxn ang="0">
                  <a:pos x="0" y="0"/>
                </a:cxn>
                <a:cxn ang="0">
                  <a:pos x="7" y="0"/>
                </a:cxn>
                <a:cxn ang="0">
                  <a:pos x="20" y="3"/>
                </a:cxn>
                <a:cxn ang="0">
                  <a:pos x="53" y="10"/>
                </a:cxn>
                <a:cxn ang="0">
                  <a:pos x="69" y="13"/>
                </a:cxn>
                <a:cxn ang="0">
                  <a:pos x="79" y="13"/>
                </a:cxn>
                <a:cxn ang="0">
                  <a:pos x="83" y="16"/>
                </a:cxn>
                <a:cxn ang="0">
                  <a:pos x="86" y="26"/>
                </a:cxn>
                <a:cxn ang="0">
                  <a:pos x="89" y="43"/>
                </a:cxn>
                <a:cxn ang="0">
                  <a:pos x="89" y="63"/>
                </a:cxn>
                <a:cxn ang="0">
                  <a:pos x="89" y="113"/>
                </a:cxn>
                <a:cxn ang="0">
                  <a:pos x="89" y="174"/>
                </a:cxn>
                <a:cxn ang="0">
                  <a:pos x="83" y="234"/>
                </a:cxn>
                <a:cxn ang="0">
                  <a:pos x="76" y="284"/>
                </a:cxn>
                <a:cxn ang="0">
                  <a:pos x="73" y="307"/>
                </a:cxn>
                <a:cxn ang="0">
                  <a:pos x="69" y="324"/>
                </a:cxn>
                <a:cxn ang="0">
                  <a:pos x="66" y="334"/>
                </a:cxn>
                <a:cxn ang="0">
                  <a:pos x="60" y="341"/>
                </a:cxn>
                <a:cxn ang="0">
                  <a:pos x="56" y="337"/>
                </a:cxn>
                <a:cxn ang="0">
                  <a:pos x="53" y="327"/>
                </a:cxn>
                <a:cxn ang="0">
                  <a:pos x="53" y="314"/>
                </a:cxn>
                <a:cxn ang="0">
                  <a:pos x="50" y="294"/>
                </a:cxn>
                <a:cxn ang="0">
                  <a:pos x="46" y="247"/>
                </a:cxn>
                <a:cxn ang="0">
                  <a:pos x="43" y="187"/>
                </a:cxn>
                <a:cxn ang="0">
                  <a:pos x="40" y="130"/>
                </a:cxn>
                <a:cxn ang="0">
                  <a:pos x="36" y="73"/>
                </a:cxn>
                <a:cxn ang="0">
                  <a:pos x="30" y="53"/>
                </a:cxn>
                <a:cxn ang="0">
                  <a:pos x="26" y="33"/>
                </a:cxn>
                <a:cxn ang="0">
                  <a:pos x="20" y="20"/>
                </a:cxn>
                <a:cxn ang="0">
                  <a:pos x="13" y="10"/>
                </a:cxn>
              </a:cxnLst>
              <a:rect l="0" t="0" r="r" b="b"/>
              <a:pathLst>
                <a:path w="89" h="341">
                  <a:moveTo>
                    <a:pt x="13" y="10"/>
                  </a:moveTo>
                  <a:lnTo>
                    <a:pt x="0" y="3"/>
                  </a:lnTo>
                  <a:lnTo>
                    <a:pt x="0" y="0"/>
                  </a:lnTo>
                  <a:lnTo>
                    <a:pt x="7" y="0"/>
                  </a:lnTo>
                  <a:lnTo>
                    <a:pt x="20" y="3"/>
                  </a:lnTo>
                  <a:lnTo>
                    <a:pt x="53" y="10"/>
                  </a:lnTo>
                  <a:lnTo>
                    <a:pt x="69" y="13"/>
                  </a:lnTo>
                  <a:lnTo>
                    <a:pt x="79" y="13"/>
                  </a:lnTo>
                  <a:lnTo>
                    <a:pt x="83" y="16"/>
                  </a:lnTo>
                  <a:lnTo>
                    <a:pt x="86" y="26"/>
                  </a:lnTo>
                  <a:lnTo>
                    <a:pt x="89" y="43"/>
                  </a:lnTo>
                  <a:lnTo>
                    <a:pt x="89" y="63"/>
                  </a:lnTo>
                  <a:lnTo>
                    <a:pt x="89" y="113"/>
                  </a:lnTo>
                  <a:lnTo>
                    <a:pt x="89" y="174"/>
                  </a:lnTo>
                  <a:lnTo>
                    <a:pt x="83" y="234"/>
                  </a:lnTo>
                  <a:lnTo>
                    <a:pt x="76" y="284"/>
                  </a:lnTo>
                  <a:lnTo>
                    <a:pt x="73" y="307"/>
                  </a:lnTo>
                  <a:lnTo>
                    <a:pt x="69" y="324"/>
                  </a:lnTo>
                  <a:lnTo>
                    <a:pt x="66" y="334"/>
                  </a:lnTo>
                  <a:lnTo>
                    <a:pt x="60" y="341"/>
                  </a:lnTo>
                  <a:lnTo>
                    <a:pt x="56" y="337"/>
                  </a:lnTo>
                  <a:lnTo>
                    <a:pt x="53" y="327"/>
                  </a:lnTo>
                  <a:lnTo>
                    <a:pt x="53" y="314"/>
                  </a:lnTo>
                  <a:lnTo>
                    <a:pt x="50" y="294"/>
                  </a:lnTo>
                  <a:lnTo>
                    <a:pt x="46" y="247"/>
                  </a:lnTo>
                  <a:lnTo>
                    <a:pt x="43" y="187"/>
                  </a:lnTo>
                  <a:lnTo>
                    <a:pt x="40" y="130"/>
                  </a:lnTo>
                  <a:lnTo>
                    <a:pt x="36" y="73"/>
                  </a:lnTo>
                  <a:lnTo>
                    <a:pt x="30" y="53"/>
                  </a:lnTo>
                  <a:lnTo>
                    <a:pt x="26" y="33"/>
                  </a:lnTo>
                  <a:lnTo>
                    <a:pt x="20" y="20"/>
                  </a:lnTo>
                  <a:lnTo>
                    <a:pt x="13" y="10"/>
                  </a:lnTo>
                  <a:close/>
                </a:path>
              </a:pathLst>
            </a:custGeom>
            <a:solidFill>
              <a:srgbClr val="FFFFFF"/>
            </a:solidFill>
            <a:ln w="0">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05" name="Freeform 213"/>
            <p:cNvSpPr>
              <a:spLocks/>
            </p:cNvSpPr>
            <p:nvPr/>
          </p:nvSpPr>
          <p:spPr bwMode="auto">
            <a:xfrm>
              <a:off x="1034" y="2248"/>
              <a:ext cx="3524" cy="531"/>
            </a:xfrm>
            <a:custGeom>
              <a:avLst/>
              <a:gdLst/>
              <a:ahLst/>
              <a:cxnLst>
                <a:cxn ang="0">
                  <a:pos x="1960" y="521"/>
                </a:cxn>
                <a:cxn ang="0">
                  <a:pos x="2509" y="525"/>
                </a:cxn>
                <a:cxn ang="0">
                  <a:pos x="2763" y="521"/>
                </a:cxn>
                <a:cxn ang="0">
                  <a:pos x="3001" y="521"/>
                </a:cxn>
                <a:cxn ang="0">
                  <a:pos x="3210" y="521"/>
                </a:cxn>
                <a:cxn ang="0">
                  <a:pos x="3385" y="525"/>
                </a:cxn>
                <a:cxn ang="0">
                  <a:pos x="3524" y="531"/>
                </a:cxn>
                <a:cxn ang="0">
                  <a:pos x="3481" y="464"/>
                </a:cxn>
                <a:cxn ang="0">
                  <a:pos x="3414" y="384"/>
                </a:cxn>
                <a:cxn ang="0">
                  <a:pos x="3325" y="307"/>
                </a:cxn>
                <a:cxn ang="0">
                  <a:pos x="3130" y="160"/>
                </a:cxn>
                <a:cxn ang="0">
                  <a:pos x="3031" y="100"/>
                </a:cxn>
                <a:cxn ang="0">
                  <a:pos x="2948" y="57"/>
                </a:cxn>
                <a:cxn ang="0">
                  <a:pos x="2882" y="33"/>
                </a:cxn>
                <a:cxn ang="0">
                  <a:pos x="2823" y="26"/>
                </a:cxn>
                <a:cxn ang="0">
                  <a:pos x="2727" y="20"/>
                </a:cxn>
                <a:cxn ang="0">
                  <a:pos x="2605" y="16"/>
                </a:cxn>
                <a:cxn ang="0">
                  <a:pos x="2459" y="13"/>
                </a:cxn>
                <a:cxn ang="0">
                  <a:pos x="2297" y="13"/>
                </a:cxn>
                <a:cxn ang="0">
                  <a:pos x="1752" y="13"/>
                </a:cxn>
                <a:cxn ang="0">
                  <a:pos x="1388" y="13"/>
                </a:cxn>
                <a:cxn ang="0">
                  <a:pos x="1223" y="13"/>
                </a:cxn>
                <a:cxn ang="0">
                  <a:pos x="1078" y="13"/>
                </a:cxn>
                <a:cxn ang="0">
                  <a:pos x="955" y="13"/>
                </a:cxn>
                <a:cxn ang="0">
                  <a:pos x="860" y="10"/>
                </a:cxn>
                <a:cxn ang="0">
                  <a:pos x="797" y="6"/>
                </a:cxn>
                <a:cxn ang="0">
                  <a:pos x="774" y="3"/>
                </a:cxn>
                <a:cxn ang="0">
                  <a:pos x="757" y="3"/>
                </a:cxn>
                <a:cxn ang="0">
                  <a:pos x="714" y="16"/>
                </a:cxn>
                <a:cxn ang="0">
                  <a:pos x="655" y="40"/>
                </a:cxn>
                <a:cxn ang="0">
                  <a:pos x="499" y="113"/>
                </a:cxn>
                <a:cxn ang="0">
                  <a:pos x="324" y="214"/>
                </a:cxn>
                <a:cxn ang="0">
                  <a:pos x="169" y="331"/>
                </a:cxn>
                <a:cxn ang="0">
                  <a:pos x="63" y="431"/>
                </a:cxn>
                <a:cxn ang="0">
                  <a:pos x="7" y="495"/>
                </a:cxn>
                <a:cxn ang="0">
                  <a:pos x="4" y="518"/>
                </a:cxn>
                <a:cxn ang="0">
                  <a:pos x="27" y="515"/>
                </a:cxn>
                <a:cxn ang="0">
                  <a:pos x="60" y="511"/>
                </a:cxn>
                <a:cxn ang="0">
                  <a:pos x="103" y="508"/>
                </a:cxn>
                <a:cxn ang="0">
                  <a:pos x="199" y="505"/>
                </a:cxn>
                <a:cxn ang="0">
                  <a:pos x="367" y="505"/>
                </a:cxn>
                <a:cxn ang="0">
                  <a:pos x="579" y="508"/>
                </a:cxn>
                <a:cxn ang="0">
                  <a:pos x="823" y="508"/>
                </a:cxn>
                <a:cxn ang="0">
                  <a:pos x="1094" y="511"/>
                </a:cxn>
                <a:cxn ang="0">
                  <a:pos x="1382" y="511"/>
                </a:cxn>
              </a:cxnLst>
              <a:rect l="0" t="0" r="r" b="b"/>
              <a:pathLst>
                <a:path w="3524" h="531">
                  <a:moveTo>
                    <a:pt x="1683" y="508"/>
                  </a:moveTo>
                  <a:lnTo>
                    <a:pt x="1960" y="521"/>
                  </a:lnTo>
                  <a:lnTo>
                    <a:pt x="2238" y="525"/>
                  </a:lnTo>
                  <a:lnTo>
                    <a:pt x="2509" y="525"/>
                  </a:lnTo>
                  <a:lnTo>
                    <a:pt x="2638" y="525"/>
                  </a:lnTo>
                  <a:lnTo>
                    <a:pt x="2763" y="521"/>
                  </a:lnTo>
                  <a:lnTo>
                    <a:pt x="2886" y="521"/>
                  </a:lnTo>
                  <a:lnTo>
                    <a:pt x="3001" y="521"/>
                  </a:lnTo>
                  <a:lnTo>
                    <a:pt x="3110" y="518"/>
                  </a:lnTo>
                  <a:lnTo>
                    <a:pt x="3210" y="521"/>
                  </a:lnTo>
                  <a:lnTo>
                    <a:pt x="3302" y="521"/>
                  </a:lnTo>
                  <a:lnTo>
                    <a:pt x="3385" y="525"/>
                  </a:lnTo>
                  <a:lnTo>
                    <a:pt x="3461" y="528"/>
                  </a:lnTo>
                  <a:lnTo>
                    <a:pt x="3524" y="531"/>
                  </a:lnTo>
                  <a:lnTo>
                    <a:pt x="3507" y="498"/>
                  </a:lnTo>
                  <a:lnTo>
                    <a:pt x="3481" y="464"/>
                  </a:lnTo>
                  <a:lnTo>
                    <a:pt x="3451" y="424"/>
                  </a:lnTo>
                  <a:lnTo>
                    <a:pt x="3414" y="384"/>
                  </a:lnTo>
                  <a:lnTo>
                    <a:pt x="3372" y="347"/>
                  </a:lnTo>
                  <a:lnTo>
                    <a:pt x="3325" y="307"/>
                  </a:lnTo>
                  <a:lnTo>
                    <a:pt x="3229" y="230"/>
                  </a:lnTo>
                  <a:lnTo>
                    <a:pt x="3130" y="160"/>
                  </a:lnTo>
                  <a:lnTo>
                    <a:pt x="3081" y="127"/>
                  </a:lnTo>
                  <a:lnTo>
                    <a:pt x="3031" y="100"/>
                  </a:lnTo>
                  <a:lnTo>
                    <a:pt x="2988" y="77"/>
                  </a:lnTo>
                  <a:lnTo>
                    <a:pt x="2948" y="57"/>
                  </a:lnTo>
                  <a:lnTo>
                    <a:pt x="2912" y="43"/>
                  </a:lnTo>
                  <a:lnTo>
                    <a:pt x="2882" y="33"/>
                  </a:lnTo>
                  <a:lnTo>
                    <a:pt x="2856" y="30"/>
                  </a:lnTo>
                  <a:lnTo>
                    <a:pt x="2823" y="26"/>
                  </a:lnTo>
                  <a:lnTo>
                    <a:pt x="2780" y="23"/>
                  </a:lnTo>
                  <a:lnTo>
                    <a:pt x="2727" y="20"/>
                  </a:lnTo>
                  <a:lnTo>
                    <a:pt x="2671" y="16"/>
                  </a:lnTo>
                  <a:lnTo>
                    <a:pt x="2605" y="16"/>
                  </a:lnTo>
                  <a:lnTo>
                    <a:pt x="2535" y="13"/>
                  </a:lnTo>
                  <a:lnTo>
                    <a:pt x="2459" y="13"/>
                  </a:lnTo>
                  <a:lnTo>
                    <a:pt x="2380" y="13"/>
                  </a:lnTo>
                  <a:lnTo>
                    <a:pt x="2297" y="13"/>
                  </a:lnTo>
                  <a:lnTo>
                    <a:pt x="2119" y="13"/>
                  </a:lnTo>
                  <a:lnTo>
                    <a:pt x="1752" y="13"/>
                  </a:lnTo>
                  <a:lnTo>
                    <a:pt x="1567" y="13"/>
                  </a:lnTo>
                  <a:lnTo>
                    <a:pt x="1388" y="13"/>
                  </a:lnTo>
                  <a:lnTo>
                    <a:pt x="1306" y="13"/>
                  </a:lnTo>
                  <a:lnTo>
                    <a:pt x="1223" y="13"/>
                  </a:lnTo>
                  <a:lnTo>
                    <a:pt x="1147" y="13"/>
                  </a:lnTo>
                  <a:lnTo>
                    <a:pt x="1078" y="13"/>
                  </a:lnTo>
                  <a:lnTo>
                    <a:pt x="1012" y="13"/>
                  </a:lnTo>
                  <a:lnTo>
                    <a:pt x="955" y="13"/>
                  </a:lnTo>
                  <a:lnTo>
                    <a:pt x="903" y="13"/>
                  </a:lnTo>
                  <a:lnTo>
                    <a:pt x="860" y="10"/>
                  </a:lnTo>
                  <a:lnTo>
                    <a:pt x="823" y="10"/>
                  </a:lnTo>
                  <a:lnTo>
                    <a:pt x="797" y="6"/>
                  </a:lnTo>
                  <a:lnTo>
                    <a:pt x="780" y="6"/>
                  </a:lnTo>
                  <a:lnTo>
                    <a:pt x="774" y="3"/>
                  </a:lnTo>
                  <a:lnTo>
                    <a:pt x="767" y="0"/>
                  </a:lnTo>
                  <a:lnTo>
                    <a:pt x="757" y="3"/>
                  </a:lnTo>
                  <a:lnTo>
                    <a:pt x="737" y="10"/>
                  </a:lnTo>
                  <a:lnTo>
                    <a:pt x="714" y="16"/>
                  </a:lnTo>
                  <a:lnTo>
                    <a:pt x="688" y="26"/>
                  </a:lnTo>
                  <a:lnTo>
                    <a:pt x="655" y="40"/>
                  </a:lnTo>
                  <a:lnTo>
                    <a:pt x="582" y="73"/>
                  </a:lnTo>
                  <a:lnTo>
                    <a:pt x="499" y="113"/>
                  </a:lnTo>
                  <a:lnTo>
                    <a:pt x="410" y="160"/>
                  </a:lnTo>
                  <a:lnTo>
                    <a:pt x="324" y="214"/>
                  </a:lnTo>
                  <a:lnTo>
                    <a:pt x="242" y="267"/>
                  </a:lnTo>
                  <a:lnTo>
                    <a:pt x="169" y="331"/>
                  </a:lnTo>
                  <a:lnTo>
                    <a:pt x="109" y="388"/>
                  </a:lnTo>
                  <a:lnTo>
                    <a:pt x="63" y="431"/>
                  </a:lnTo>
                  <a:lnTo>
                    <a:pt x="30" y="468"/>
                  </a:lnTo>
                  <a:lnTo>
                    <a:pt x="7" y="495"/>
                  </a:lnTo>
                  <a:lnTo>
                    <a:pt x="0" y="511"/>
                  </a:lnTo>
                  <a:lnTo>
                    <a:pt x="4" y="518"/>
                  </a:lnTo>
                  <a:lnTo>
                    <a:pt x="17" y="518"/>
                  </a:lnTo>
                  <a:lnTo>
                    <a:pt x="27" y="515"/>
                  </a:lnTo>
                  <a:lnTo>
                    <a:pt x="40" y="511"/>
                  </a:lnTo>
                  <a:lnTo>
                    <a:pt x="60" y="511"/>
                  </a:lnTo>
                  <a:lnTo>
                    <a:pt x="80" y="508"/>
                  </a:lnTo>
                  <a:lnTo>
                    <a:pt x="103" y="508"/>
                  </a:lnTo>
                  <a:lnTo>
                    <a:pt x="132" y="508"/>
                  </a:lnTo>
                  <a:lnTo>
                    <a:pt x="199" y="505"/>
                  </a:lnTo>
                  <a:lnTo>
                    <a:pt x="278" y="505"/>
                  </a:lnTo>
                  <a:lnTo>
                    <a:pt x="367" y="505"/>
                  </a:lnTo>
                  <a:lnTo>
                    <a:pt x="466" y="505"/>
                  </a:lnTo>
                  <a:lnTo>
                    <a:pt x="579" y="508"/>
                  </a:lnTo>
                  <a:lnTo>
                    <a:pt x="694" y="508"/>
                  </a:lnTo>
                  <a:lnTo>
                    <a:pt x="823" y="508"/>
                  </a:lnTo>
                  <a:lnTo>
                    <a:pt x="955" y="511"/>
                  </a:lnTo>
                  <a:lnTo>
                    <a:pt x="1094" y="511"/>
                  </a:lnTo>
                  <a:lnTo>
                    <a:pt x="1236" y="511"/>
                  </a:lnTo>
                  <a:lnTo>
                    <a:pt x="1382" y="511"/>
                  </a:lnTo>
                  <a:lnTo>
                    <a:pt x="1683" y="508"/>
                  </a:lnTo>
                  <a:close/>
                </a:path>
              </a:pathLst>
            </a:custGeom>
            <a:solidFill>
              <a:srgbClr val="005E9E"/>
            </a:solid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06" name="Freeform 214"/>
            <p:cNvSpPr>
              <a:spLocks/>
            </p:cNvSpPr>
            <p:nvPr/>
          </p:nvSpPr>
          <p:spPr bwMode="auto">
            <a:xfrm>
              <a:off x="1107" y="2288"/>
              <a:ext cx="3358" cy="491"/>
            </a:xfrm>
            <a:custGeom>
              <a:avLst/>
              <a:gdLst/>
              <a:ahLst/>
              <a:cxnLst>
                <a:cxn ang="0">
                  <a:pos x="0" y="478"/>
                </a:cxn>
                <a:cxn ang="0">
                  <a:pos x="20" y="448"/>
                </a:cxn>
                <a:cxn ang="0">
                  <a:pos x="50" y="414"/>
                </a:cxn>
                <a:cxn ang="0">
                  <a:pos x="89" y="381"/>
                </a:cxn>
                <a:cxn ang="0">
                  <a:pos x="139" y="341"/>
                </a:cxn>
                <a:cxn ang="0">
                  <a:pos x="192" y="301"/>
                </a:cxn>
                <a:cxn ang="0">
                  <a:pos x="248" y="261"/>
                </a:cxn>
                <a:cxn ang="0">
                  <a:pos x="370" y="184"/>
                </a:cxn>
                <a:cxn ang="0">
                  <a:pos x="492" y="114"/>
                </a:cxn>
                <a:cxn ang="0">
                  <a:pos x="552" y="83"/>
                </a:cxn>
                <a:cxn ang="0">
                  <a:pos x="605" y="57"/>
                </a:cxn>
                <a:cxn ang="0">
                  <a:pos x="654" y="33"/>
                </a:cxn>
                <a:cxn ang="0">
                  <a:pos x="697" y="17"/>
                </a:cxn>
                <a:cxn ang="0">
                  <a:pos x="734" y="7"/>
                </a:cxn>
                <a:cxn ang="0">
                  <a:pos x="760" y="0"/>
                </a:cxn>
                <a:cxn ang="0">
                  <a:pos x="777" y="0"/>
                </a:cxn>
                <a:cxn ang="0">
                  <a:pos x="803" y="0"/>
                </a:cxn>
                <a:cxn ang="0">
                  <a:pos x="836" y="0"/>
                </a:cxn>
                <a:cxn ang="0">
                  <a:pos x="876" y="0"/>
                </a:cxn>
                <a:cxn ang="0">
                  <a:pos x="925" y="0"/>
                </a:cxn>
                <a:cxn ang="0">
                  <a:pos x="982" y="3"/>
                </a:cxn>
                <a:cxn ang="0">
                  <a:pos x="1044" y="3"/>
                </a:cxn>
                <a:cxn ang="0">
                  <a:pos x="1111" y="3"/>
                </a:cxn>
                <a:cxn ang="0">
                  <a:pos x="1183" y="3"/>
                </a:cxn>
                <a:cxn ang="0">
                  <a:pos x="1259" y="3"/>
                </a:cxn>
                <a:cxn ang="0">
                  <a:pos x="1421" y="3"/>
                </a:cxn>
                <a:cxn ang="0">
                  <a:pos x="1593" y="3"/>
                </a:cxn>
                <a:cxn ang="0">
                  <a:pos x="1765" y="3"/>
                </a:cxn>
                <a:cxn ang="0">
                  <a:pos x="1940" y="3"/>
                </a:cxn>
                <a:cxn ang="0">
                  <a:pos x="2109" y="7"/>
                </a:cxn>
                <a:cxn ang="0">
                  <a:pos x="2267" y="7"/>
                </a:cxn>
                <a:cxn ang="0">
                  <a:pos x="2343" y="7"/>
                </a:cxn>
                <a:cxn ang="0">
                  <a:pos x="2413" y="7"/>
                </a:cxn>
                <a:cxn ang="0">
                  <a:pos x="2476" y="10"/>
                </a:cxn>
                <a:cxn ang="0">
                  <a:pos x="2532" y="10"/>
                </a:cxn>
                <a:cxn ang="0">
                  <a:pos x="2585" y="10"/>
                </a:cxn>
                <a:cxn ang="0">
                  <a:pos x="2631" y="13"/>
                </a:cxn>
                <a:cxn ang="0">
                  <a:pos x="2667" y="13"/>
                </a:cxn>
                <a:cxn ang="0">
                  <a:pos x="2694" y="13"/>
                </a:cxn>
                <a:cxn ang="0">
                  <a:pos x="2714" y="17"/>
                </a:cxn>
                <a:cxn ang="0">
                  <a:pos x="2723" y="17"/>
                </a:cxn>
                <a:cxn ang="0">
                  <a:pos x="2740" y="23"/>
                </a:cxn>
                <a:cxn ang="0">
                  <a:pos x="2766" y="37"/>
                </a:cxn>
                <a:cxn ang="0">
                  <a:pos x="2803" y="57"/>
                </a:cxn>
                <a:cxn ang="0">
                  <a:pos x="2846" y="80"/>
                </a:cxn>
                <a:cxn ang="0">
                  <a:pos x="2892" y="110"/>
                </a:cxn>
                <a:cxn ang="0">
                  <a:pos x="2945" y="144"/>
                </a:cxn>
                <a:cxn ang="0">
                  <a:pos x="3054" y="214"/>
                </a:cxn>
                <a:cxn ang="0">
                  <a:pos x="3163" y="294"/>
                </a:cxn>
                <a:cxn ang="0">
                  <a:pos x="3216" y="331"/>
                </a:cxn>
                <a:cxn ang="0">
                  <a:pos x="3259" y="368"/>
                </a:cxn>
                <a:cxn ang="0">
                  <a:pos x="3299" y="404"/>
                </a:cxn>
                <a:cxn ang="0">
                  <a:pos x="3328" y="438"/>
                </a:cxn>
                <a:cxn ang="0">
                  <a:pos x="3348" y="468"/>
                </a:cxn>
                <a:cxn ang="0">
                  <a:pos x="3358" y="491"/>
                </a:cxn>
              </a:cxnLst>
              <a:rect l="0" t="0" r="r" b="b"/>
              <a:pathLst>
                <a:path w="3358" h="491">
                  <a:moveTo>
                    <a:pt x="0" y="478"/>
                  </a:moveTo>
                  <a:lnTo>
                    <a:pt x="20" y="448"/>
                  </a:lnTo>
                  <a:lnTo>
                    <a:pt x="50" y="414"/>
                  </a:lnTo>
                  <a:lnTo>
                    <a:pt x="89" y="381"/>
                  </a:lnTo>
                  <a:lnTo>
                    <a:pt x="139" y="341"/>
                  </a:lnTo>
                  <a:lnTo>
                    <a:pt x="192" y="301"/>
                  </a:lnTo>
                  <a:lnTo>
                    <a:pt x="248" y="261"/>
                  </a:lnTo>
                  <a:lnTo>
                    <a:pt x="370" y="184"/>
                  </a:lnTo>
                  <a:lnTo>
                    <a:pt x="492" y="114"/>
                  </a:lnTo>
                  <a:lnTo>
                    <a:pt x="552" y="83"/>
                  </a:lnTo>
                  <a:lnTo>
                    <a:pt x="605" y="57"/>
                  </a:lnTo>
                  <a:lnTo>
                    <a:pt x="654" y="33"/>
                  </a:lnTo>
                  <a:lnTo>
                    <a:pt x="697" y="17"/>
                  </a:lnTo>
                  <a:lnTo>
                    <a:pt x="734" y="7"/>
                  </a:lnTo>
                  <a:lnTo>
                    <a:pt x="760" y="0"/>
                  </a:lnTo>
                  <a:lnTo>
                    <a:pt x="777" y="0"/>
                  </a:lnTo>
                  <a:lnTo>
                    <a:pt x="803" y="0"/>
                  </a:lnTo>
                  <a:lnTo>
                    <a:pt x="836" y="0"/>
                  </a:lnTo>
                  <a:lnTo>
                    <a:pt x="876" y="0"/>
                  </a:lnTo>
                  <a:lnTo>
                    <a:pt x="925" y="0"/>
                  </a:lnTo>
                  <a:lnTo>
                    <a:pt x="982" y="3"/>
                  </a:lnTo>
                  <a:lnTo>
                    <a:pt x="1044" y="3"/>
                  </a:lnTo>
                  <a:lnTo>
                    <a:pt x="1111" y="3"/>
                  </a:lnTo>
                  <a:lnTo>
                    <a:pt x="1183" y="3"/>
                  </a:lnTo>
                  <a:lnTo>
                    <a:pt x="1259" y="3"/>
                  </a:lnTo>
                  <a:lnTo>
                    <a:pt x="1421" y="3"/>
                  </a:lnTo>
                  <a:lnTo>
                    <a:pt x="1593" y="3"/>
                  </a:lnTo>
                  <a:lnTo>
                    <a:pt x="1765" y="3"/>
                  </a:lnTo>
                  <a:lnTo>
                    <a:pt x="1940" y="3"/>
                  </a:lnTo>
                  <a:lnTo>
                    <a:pt x="2109" y="7"/>
                  </a:lnTo>
                  <a:lnTo>
                    <a:pt x="2267" y="7"/>
                  </a:lnTo>
                  <a:lnTo>
                    <a:pt x="2343" y="7"/>
                  </a:lnTo>
                  <a:lnTo>
                    <a:pt x="2413" y="7"/>
                  </a:lnTo>
                  <a:lnTo>
                    <a:pt x="2476" y="10"/>
                  </a:lnTo>
                  <a:lnTo>
                    <a:pt x="2532" y="10"/>
                  </a:lnTo>
                  <a:lnTo>
                    <a:pt x="2585" y="10"/>
                  </a:lnTo>
                  <a:lnTo>
                    <a:pt x="2631" y="13"/>
                  </a:lnTo>
                  <a:lnTo>
                    <a:pt x="2667" y="13"/>
                  </a:lnTo>
                  <a:lnTo>
                    <a:pt x="2694" y="13"/>
                  </a:lnTo>
                  <a:lnTo>
                    <a:pt x="2714" y="17"/>
                  </a:lnTo>
                  <a:lnTo>
                    <a:pt x="2723" y="17"/>
                  </a:lnTo>
                  <a:lnTo>
                    <a:pt x="2740" y="23"/>
                  </a:lnTo>
                  <a:lnTo>
                    <a:pt x="2766" y="37"/>
                  </a:lnTo>
                  <a:lnTo>
                    <a:pt x="2803" y="57"/>
                  </a:lnTo>
                  <a:lnTo>
                    <a:pt x="2846" y="80"/>
                  </a:lnTo>
                  <a:lnTo>
                    <a:pt x="2892" y="110"/>
                  </a:lnTo>
                  <a:lnTo>
                    <a:pt x="2945" y="144"/>
                  </a:lnTo>
                  <a:lnTo>
                    <a:pt x="3054" y="214"/>
                  </a:lnTo>
                  <a:lnTo>
                    <a:pt x="3163" y="294"/>
                  </a:lnTo>
                  <a:lnTo>
                    <a:pt x="3216" y="331"/>
                  </a:lnTo>
                  <a:lnTo>
                    <a:pt x="3259" y="368"/>
                  </a:lnTo>
                  <a:lnTo>
                    <a:pt x="3299" y="404"/>
                  </a:lnTo>
                  <a:lnTo>
                    <a:pt x="3328" y="438"/>
                  </a:lnTo>
                  <a:lnTo>
                    <a:pt x="3348" y="468"/>
                  </a:lnTo>
                  <a:lnTo>
                    <a:pt x="3358" y="491"/>
                  </a:lnTo>
                </a:path>
              </a:pathLst>
            </a:custGeom>
            <a:noFill/>
            <a:ln w="15875">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07" name="Freeform 215"/>
            <p:cNvSpPr>
              <a:spLocks/>
            </p:cNvSpPr>
            <p:nvPr/>
          </p:nvSpPr>
          <p:spPr bwMode="auto">
            <a:xfrm>
              <a:off x="4045" y="3314"/>
              <a:ext cx="318" cy="87"/>
            </a:xfrm>
            <a:custGeom>
              <a:avLst/>
              <a:gdLst/>
              <a:ahLst/>
              <a:cxnLst>
                <a:cxn ang="0">
                  <a:pos x="43" y="0"/>
                </a:cxn>
                <a:cxn ang="0">
                  <a:pos x="271" y="0"/>
                </a:cxn>
                <a:cxn ang="0">
                  <a:pos x="288" y="4"/>
                </a:cxn>
                <a:cxn ang="0">
                  <a:pos x="304" y="14"/>
                </a:cxn>
                <a:cxn ang="0">
                  <a:pos x="314" y="27"/>
                </a:cxn>
                <a:cxn ang="0">
                  <a:pos x="318" y="44"/>
                </a:cxn>
                <a:cxn ang="0">
                  <a:pos x="314" y="61"/>
                </a:cxn>
                <a:cxn ang="0">
                  <a:pos x="304" y="74"/>
                </a:cxn>
                <a:cxn ang="0">
                  <a:pos x="288" y="84"/>
                </a:cxn>
                <a:cxn ang="0">
                  <a:pos x="271" y="87"/>
                </a:cxn>
                <a:cxn ang="0">
                  <a:pos x="43" y="87"/>
                </a:cxn>
                <a:cxn ang="0">
                  <a:pos x="27" y="84"/>
                </a:cxn>
                <a:cxn ang="0">
                  <a:pos x="13" y="74"/>
                </a:cxn>
                <a:cxn ang="0">
                  <a:pos x="4" y="61"/>
                </a:cxn>
                <a:cxn ang="0">
                  <a:pos x="0" y="44"/>
                </a:cxn>
                <a:cxn ang="0">
                  <a:pos x="4" y="27"/>
                </a:cxn>
                <a:cxn ang="0">
                  <a:pos x="13" y="14"/>
                </a:cxn>
                <a:cxn ang="0">
                  <a:pos x="27" y="4"/>
                </a:cxn>
                <a:cxn ang="0">
                  <a:pos x="43" y="0"/>
                </a:cxn>
              </a:cxnLst>
              <a:rect l="0" t="0" r="r" b="b"/>
              <a:pathLst>
                <a:path w="318" h="87">
                  <a:moveTo>
                    <a:pt x="43" y="0"/>
                  </a:moveTo>
                  <a:lnTo>
                    <a:pt x="271" y="0"/>
                  </a:lnTo>
                  <a:lnTo>
                    <a:pt x="288" y="4"/>
                  </a:lnTo>
                  <a:lnTo>
                    <a:pt x="304" y="14"/>
                  </a:lnTo>
                  <a:lnTo>
                    <a:pt x="314" y="27"/>
                  </a:lnTo>
                  <a:lnTo>
                    <a:pt x="318" y="44"/>
                  </a:lnTo>
                  <a:lnTo>
                    <a:pt x="314" y="61"/>
                  </a:lnTo>
                  <a:lnTo>
                    <a:pt x="304" y="74"/>
                  </a:lnTo>
                  <a:lnTo>
                    <a:pt x="288" y="84"/>
                  </a:lnTo>
                  <a:lnTo>
                    <a:pt x="271" y="87"/>
                  </a:lnTo>
                  <a:lnTo>
                    <a:pt x="43" y="87"/>
                  </a:lnTo>
                  <a:lnTo>
                    <a:pt x="27" y="84"/>
                  </a:lnTo>
                  <a:lnTo>
                    <a:pt x="13" y="74"/>
                  </a:lnTo>
                  <a:lnTo>
                    <a:pt x="4" y="61"/>
                  </a:lnTo>
                  <a:lnTo>
                    <a:pt x="0" y="44"/>
                  </a:lnTo>
                  <a:lnTo>
                    <a:pt x="4" y="27"/>
                  </a:lnTo>
                  <a:lnTo>
                    <a:pt x="13" y="14"/>
                  </a:lnTo>
                  <a:lnTo>
                    <a:pt x="27" y="4"/>
                  </a:lnTo>
                  <a:lnTo>
                    <a:pt x="43" y="0"/>
                  </a:lnTo>
                  <a:close/>
                </a:path>
              </a:pathLst>
            </a:custGeom>
            <a:solidFill>
              <a:srgbClr val="BFBFFF"/>
            </a:solidFill>
            <a:ln w="15875">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08" name="Freeform 216"/>
            <p:cNvSpPr>
              <a:spLocks/>
            </p:cNvSpPr>
            <p:nvPr/>
          </p:nvSpPr>
          <p:spPr bwMode="auto">
            <a:xfrm>
              <a:off x="1097" y="3070"/>
              <a:ext cx="3394" cy="378"/>
            </a:xfrm>
            <a:custGeom>
              <a:avLst/>
              <a:gdLst/>
              <a:ahLst/>
              <a:cxnLst>
                <a:cxn ang="0">
                  <a:pos x="3" y="54"/>
                </a:cxn>
                <a:cxn ang="0">
                  <a:pos x="20" y="57"/>
                </a:cxn>
                <a:cxn ang="0">
                  <a:pos x="56" y="57"/>
                </a:cxn>
                <a:cxn ang="0">
                  <a:pos x="112" y="57"/>
                </a:cxn>
                <a:cxn ang="0">
                  <a:pos x="179" y="60"/>
                </a:cxn>
                <a:cxn ang="0">
                  <a:pos x="307" y="60"/>
                </a:cxn>
                <a:cxn ang="0">
                  <a:pos x="522" y="60"/>
                </a:cxn>
                <a:cxn ang="0">
                  <a:pos x="777" y="60"/>
                </a:cxn>
                <a:cxn ang="0">
                  <a:pos x="1064" y="60"/>
                </a:cxn>
                <a:cxn ang="0">
                  <a:pos x="1368" y="60"/>
                </a:cxn>
                <a:cxn ang="0">
                  <a:pos x="1993" y="60"/>
                </a:cxn>
                <a:cxn ang="0">
                  <a:pos x="2300" y="57"/>
                </a:cxn>
                <a:cxn ang="0">
                  <a:pos x="2585" y="57"/>
                </a:cxn>
                <a:cxn ang="0">
                  <a:pos x="2839" y="57"/>
                </a:cxn>
                <a:cxn ang="0">
                  <a:pos x="3054" y="57"/>
                </a:cxn>
                <a:cxn ang="0">
                  <a:pos x="3186" y="54"/>
                </a:cxn>
                <a:cxn ang="0">
                  <a:pos x="3256" y="54"/>
                </a:cxn>
                <a:cxn ang="0">
                  <a:pos x="3309" y="54"/>
                </a:cxn>
                <a:cxn ang="0">
                  <a:pos x="3345" y="54"/>
                </a:cxn>
                <a:cxn ang="0">
                  <a:pos x="3365" y="54"/>
                </a:cxn>
                <a:cxn ang="0">
                  <a:pos x="3365" y="50"/>
                </a:cxn>
                <a:cxn ang="0">
                  <a:pos x="3335" y="7"/>
                </a:cxn>
                <a:cxn ang="0">
                  <a:pos x="3332" y="0"/>
                </a:cxn>
                <a:cxn ang="0">
                  <a:pos x="3342" y="17"/>
                </a:cxn>
                <a:cxn ang="0">
                  <a:pos x="3368" y="54"/>
                </a:cxn>
                <a:cxn ang="0">
                  <a:pos x="3388" y="101"/>
                </a:cxn>
                <a:cxn ang="0">
                  <a:pos x="3394" y="144"/>
                </a:cxn>
                <a:cxn ang="0">
                  <a:pos x="3368" y="224"/>
                </a:cxn>
                <a:cxn ang="0">
                  <a:pos x="3315" y="291"/>
                </a:cxn>
                <a:cxn ang="0">
                  <a:pos x="3252" y="345"/>
                </a:cxn>
                <a:cxn ang="0">
                  <a:pos x="3236" y="348"/>
                </a:cxn>
                <a:cxn ang="0">
                  <a:pos x="3206" y="351"/>
                </a:cxn>
                <a:cxn ang="0">
                  <a:pos x="3110" y="361"/>
                </a:cxn>
                <a:cxn ang="0">
                  <a:pos x="2971" y="368"/>
                </a:cxn>
                <a:cxn ang="0">
                  <a:pos x="2790" y="371"/>
                </a:cxn>
                <a:cxn ang="0">
                  <a:pos x="2581" y="375"/>
                </a:cxn>
                <a:cxn ang="0">
                  <a:pos x="2350" y="378"/>
                </a:cxn>
                <a:cxn ang="0">
                  <a:pos x="1854" y="378"/>
                </a:cxn>
                <a:cxn ang="0">
                  <a:pos x="1362" y="378"/>
                </a:cxn>
                <a:cxn ang="0">
                  <a:pos x="1137" y="378"/>
                </a:cxn>
                <a:cxn ang="0">
                  <a:pos x="935" y="378"/>
                </a:cxn>
                <a:cxn ang="0">
                  <a:pos x="764" y="378"/>
                </a:cxn>
                <a:cxn ang="0">
                  <a:pos x="631" y="375"/>
                </a:cxn>
                <a:cxn ang="0">
                  <a:pos x="549" y="375"/>
                </a:cxn>
                <a:cxn ang="0">
                  <a:pos x="526" y="375"/>
                </a:cxn>
                <a:cxn ang="0">
                  <a:pos x="516" y="375"/>
                </a:cxn>
                <a:cxn ang="0">
                  <a:pos x="502" y="375"/>
                </a:cxn>
                <a:cxn ang="0">
                  <a:pos x="456" y="371"/>
                </a:cxn>
                <a:cxn ang="0">
                  <a:pos x="393" y="368"/>
                </a:cxn>
                <a:cxn ang="0">
                  <a:pos x="241" y="351"/>
                </a:cxn>
                <a:cxn ang="0">
                  <a:pos x="139" y="331"/>
                </a:cxn>
                <a:cxn ang="0">
                  <a:pos x="86" y="308"/>
                </a:cxn>
                <a:cxn ang="0">
                  <a:pos x="46" y="264"/>
                </a:cxn>
                <a:cxn ang="0">
                  <a:pos x="20" y="184"/>
                </a:cxn>
                <a:cxn ang="0">
                  <a:pos x="7" y="104"/>
                </a:cxn>
                <a:cxn ang="0">
                  <a:pos x="3" y="64"/>
                </a:cxn>
                <a:cxn ang="0">
                  <a:pos x="3" y="54"/>
                </a:cxn>
              </a:cxnLst>
              <a:rect l="0" t="0" r="r" b="b"/>
              <a:pathLst>
                <a:path w="3394" h="378">
                  <a:moveTo>
                    <a:pt x="0" y="54"/>
                  </a:moveTo>
                  <a:lnTo>
                    <a:pt x="3" y="54"/>
                  </a:lnTo>
                  <a:lnTo>
                    <a:pt x="10" y="57"/>
                  </a:lnTo>
                  <a:lnTo>
                    <a:pt x="20" y="57"/>
                  </a:lnTo>
                  <a:lnTo>
                    <a:pt x="36" y="57"/>
                  </a:lnTo>
                  <a:lnTo>
                    <a:pt x="56" y="57"/>
                  </a:lnTo>
                  <a:lnTo>
                    <a:pt x="83" y="57"/>
                  </a:lnTo>
                  <a:lnTo>
                    <a:pt x="112" y="57"/>
                  </a:lnTo>
                  <a:lnTo>
                    <a:pt x="142" y="60"/>
                  </a:lnTo>
                  <a:lnTo>
                    <a:pt x="179" y="60"/>
                  </a:lnTo>
                  <a:lnTo>
                    <a:pt x="218" y="60"/>
                  </a:lnTo>
                  <a:lnTo>
                    <a:pt x="307" y="60"/>
                  </a:lnTo>
                  <a:lnTo>
                    <a:pt x="410" y="60"/>
                  </a:lnTo>
                  <a:lnTo>
                    <a:pt x="522" y="60"/>
                  </a:lnTo>
                  <a:lnTo>
                    <a:pt x="648" y="60"/>
                  </a:lnTo>
                  <a:lnTo>
                    <a:pt x="777" y="60"/>
                  </a:lnTo>
                  <a:lnTo>
                    <a:pt x="919" y="60"/>
                  </a:lnTo>
                  <a:lnTo>
                    <a:pt x="1064" y="60"/>
                  </a:lnTo>
                  <a:lnTo>
                    <a:pt x="1213" y="60"/>
                  </a:lnTo>
                  <a:lnTo>
                    <a:pt x="1368" y="60"/>
                  </a:lnTo>
                  <a:lnTo>
                    <a:pt x="1682" y="60"/>
                  </a:lnTo>
                  <a:lnTo>
                    <a:pt x="1993" y="60"/>
                  </a:lnTo>
                  <a:lnTo>
                    <a:pt x="2148" y="60"/>
                  </a:lnTo>
                  <a:lnTo>
                    <a:pt x="2300" y="57"/>
                  </a:lnTo>
                  <a:lnTo>
                    <a:pt x="2446" y="57"/>
                  </a:lnTo>
                  <a:lnTo>
                    <a:pt x="2585" y="57"/>
                  </a:lnTo>
                  <a:lnTo>
                    <a:pt x="2717" y="57"/>
                  </a:lnTo>
                  <a:lnTo>
                    <a:pt x="2839" y="57"/>
                  </a:lnTo>
                  <a:lnTo>
                    <a:pt x="2952" y="57"/>
                  </a:lnTo>
                  <a:lnTo>
                    <a:pt x="3054" y="57"/>
                  </a:lnTo>
                  <a:lnTo>
                    <a:pt x="3147" y="54"/>
                  </a:lnTo>
                  <a:lnTo>
                    <a:pt x="3186" y="54"/>
                  </a:lnTo>
                  <a:lnTo>
                    <a:pt x="3223" y="54"/>
                  </a:lnTo>
                  <a:lnTo>
                    <a:pt x="3256" y="54"/>
                  </a:lnTo>
                  <a:lnTo>
                    <a:pt x="3282" y="54"/>
                  </a:lnTo>
                  <a:lnTo>
                    <a:pt x="3309" y="54"/>
                  </a:lnTo>
                  <a:lnTo>
                    <a:pt x="3328" y="54"/>
                  </a:lnTo>
                  <a:lnTo>
                    <a:pt x="3345" y="54"/>
                  </a:lnTo>
                  <a:lnTo>
                    <a:pt x="3358" y="54"/>
                  </a:lnTo>
                  <a:lnTo>
                    <a:pt x="3365" y="54"/>
                  </a:lnTo>
                  <a:lnTo>
                    <a:pt x="3368" y="54"/>
                  </a:lnTo>
                  <a:lnTo>
                    <a:pt x="3365" y="50"/>
                  </a:lnTo>
                  <a:lnTo>
                    <a:pt x="3355" y="37"/>
                  </a:lnTo>
                  <a:lnTo>
                    <a:pt x="3335" y="7"/>
                  </a:lnTo>
                  <a:lnTo>
                    <a:pt x="3328" y="0"/>
                  </a:lnTo>
                  <a:lnTo>
                    <a:pt x="3332" y="0"/>
                  </a:lnTo>
                  <a:lnTo>
                    <a:pt x="3335" y="7"/>
                  </a:lnTo>
                  <a:lnTo>
                    <a:pt x="3342" y="17"/>
                  </a:lnTo>
                  <a:lnTo>
                    <a:pt x="3351" y="34"/>
                  </a:lnTo>
                  <a:lnTo>
                    <a:pt x="3368" y="54"/>
                  </a:lnTo>
                  <a:lnTo>
                    <a:pt x="3381" y="77"/>
                  </a:lnTo>
                  <a:lnTo>
                    <a:pt x="3388" y="101"/>
                  </a:lnTo>
                  <a:lnTo>
                    <a:pt x="3394" y="124"/>
                  </a:lnTo>
                  <a:lnTo>
                    <a:pt x="3394" y="144"/>
                  </a:lnTo>
                  <a:lnTo>
                    <a:pt x="3388" y="188"/>
                  </a:lnTo>
                  <a:lnTo>
                    <a:pt x="3368" y="224"/>
                  </a:lnTo>
                  <a:lnTo>
                    <a:pt x="3345" y="261"/>
                  </a:lnTo>
                  <a:lnTo>
                    <a:pt x="3315" y="291"/>
                  </a:lnTo>
                  <a:lnTo>
                    <a:pt x="3282" y="321"/>
                  </a:lnTo>
                  <a:lnTo>
                    <a:pt x="3252" y="345"/>
                  </a:lnTo>
                  <a:lnTo>
                    <a:pt x="3246" y="345"/>
                  </a:lnTo>
                  <a:lnTo>
                    <a:pt x="3236" y="348"/>
                  </a:lnTo>
                  <a:lnTo>
                    <a:pt x="3223" y="351"/>
                  </a:lnTo>
                  <a:lnTo>
                    <a:pt x="3206" y="351"/>
                  </a:lnTo>
                  <a:lnTo>
                    <a:pt x="3166" y="358"/>
                  </a:lnTo>
                  <a:lnTo>
                    <a:pt x="3110" y="361"/>
                  </a:lnTo>
                  <a:lnTo>
                    <a:pt x="3047" y="365"/>
                  </a:lnTo>
                  <a:lnTo>
                    <a:pt x="2971" y="368"/>
                  </a:lnTo>
                  <a:lnTo>
                    <a:pt x="2885" y="368"/>
                  </a:lnTo>
                  <a:lnTo>
                    <a:pt x="2790" y="371"/>
                  </a:lnTo>
                  <a:lnTo>
                    <a:pt x="2690" y="375"/>
                  </a:lnTo>
                  <a:lnTo>
                    <a:pt x="2581" y="375"/>
                  </a:lnTo>
                  <a:lnTo>
                    <a:pt x="2469" y="375"/>
                  </a:lnTo>
                  <a:lnTo>
                    <a:pt x="2350" y="378"/>
                  </a:lnTo>
                  <a:lnTo>
                    <a:pt x="2105" y="378"/>
                  </a:lnTo>
                  <a:lnTo>
                    <a:pt x="1854" y="378"/>
                  </a:lnTo>
                  <a:lnTo>
                    <a:pt x="1606" y="378"/>
                  </a:lnTo>
                  <a:lnTo>
                    <a:pt x="1362" y="378"/>
                  </a:lnTo>
                  <a:lnTo>
                    <a:pt x="1246" y="378"/>
                  </a:lnTo>
                  <a:lnTo>
                    <a:pt x="1137" y="378"/>
                  </a:lnTo>
                  <a:lnTo>
                    <a:pt x="1031" y="378"/>
                  </a:lnTo>
                  <a:lnTo>
                    <a:pt x="935" y="378"/>
                  </a:lnTo>
                  <a:lnTo>
                    <a:pt x="843" y="378"/>
                  </a:lnTo>
                  <a:lnTo>
                    <a:pt x="764" y="378"/>
                  </a:lnTo>
                  <a:lnTo>
                    <a:pt x="691" y="375"/>
                  </a:lnTo>
                  <a:lnTo>
                    <a:pt x="631" y="375"/>
                  </a:lnTo>
                  <a:lnTo>
                    <a:pt x="582" y="375"/>
                  </a:lnTo>
                  <a:lnTo>
                    <a:pt x="549" y="375"/>
                  </a:lnTo>
                  <a:lnTo>
                    <a:pt x="536" y="375"/>
                  </a:lnTo>
                  <a:lnTo>
                    <a:pt x="526" y="375"/>
                  </a:lnTo>
                  <a:lnTo>
                    <a:pt x="519" y="375"/>
                  </a:lnTo>
                  <a:lnTo>
                    <a:pt x="516" y="375"/>
                  </a:lnTo>
                  <a:lnTo>
                    <a:pt x="512" y="375"/>
                  </a:lnTo>
                  <a:lnTo>
                    <a:pt x="502" y="375"/>
                  </a:lnTo>
                  <a:lnTo>
                    <a:pt x="483" y="375"/>
                  </a:lnTo>
                  <a:lnTo>
                    <a:pt x="456" y="371"/>
                  </a:lnTo>
                  <a:lnTo>
                    <a:pt x="426" y="371"/>
                  </a:lnTo>
                  <a:lnTo>
                    <a:pt x="393" y="368"/>
                  </a:lnTo>
                  <a:lnTo>
                    <a:pt x="321" y="361"/>
                  </a:lnTo>
                  <a:lnTo>
                    <a:pt x="241" y="351"/>
                  </a:lnTo>
                  <a:lnTo>
                    <a:pt x="169" y="338"/>
                  </a:lnTo>
                  <a:lnTo>
                    <a:pt x="139" y="331"/>
                  </a:lnTo>
                  <a:lnTo>
                    <a:pt x="109" y="321"/>
                  </a:lnTo>
                  <a:lnTo>
                    <a:pt x="86" y="308"/>
                  </a:lnTo>
                  <a:lnTo>
                    <a:pt x="69" y="298"/>
                  </a:lnTo>
                  <a:lnTo>
                    <a:pt x="46" y="264"/>
                  </a:lnTo>
                  <a:lnTo>
                    <a:pt x="30" y="228"/>
                  </a:lnTo>
                  <a:lnTo>
                    <a:pt x="20" y="184"/>
                  </a:lnTo>
                  <a:lnTo>
                    <a:pt x="13" y="144"/>
                  </a:lnTo>
                  <a:lnTo>
                    <a:pt x="7" y="104"/>
                  </a:lnTo>
                  <a:lnTo>
                    <a:pt x="7" y="77"/>
                  </a:lnTo>
                  <a:lnTo>
                    <a:pt x="3" y="64"/>
                  </a:lnTo>
                  <a:lnTo>
                    <a:pt x="3" y="57"/>
                  </a:lnTo>
                  <a:lnTo>
                    <a:pt x="3" y="54"/>
                  </a:lnTo>
                  <a:lnTo>
                    <a:pt x="0" y="54"/>
                  </a:lnTo>
                  <a:close/>
                </a:path>
              </a:pathLst>
            </a:custGeom>
            <a:solidFill>
              <a:srgbClr val="7F7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09" name="Line 217"/>
            <p:cNvSpPr>
              <a:spLocks noChangeShapeType="1"/>
            </p:cNvSpPr>
            <p:nvPr/>
          </p:nvSpPr>
          <p:spPr bwMode="auto">
            <a:xfrm>
              <a:off x="2092" y="1743"/>
              <a:ext cx="1487" cy="1"/>
            </a:xfrm>
            <a:prstGeom prst="line">
              <a:avLst/>
            </a:prstGeom>
            <a:noFill/>
            <a:ln w="20638">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10" name="Freeform 218"/>
            <p:cNvSpPr>
              <a:spLocks/>
            </p:cNvSpPr>
            <p:nvPr/>
          </p:nvSpPr>
          <p:spPr bwMode="auto">
            <a:xfrm>
              <a:off x="1014" y="2743"/>
              <a:ext cx="3557" cy="421"/>
            </a:xfrm>
            <a:custGeom>
              <a:avLst/>
              <a:gdLst/>
              <a:ahLst/>
              <a:cxnLst>
                <a:cxn ang="0">
                  <a:pos x="53" y="0"/>
                </a:cxn>
                <a:cxn ang="0">
                  <a:pos x="3504" y="0"/>
                </a:cxn>
                <a:cxn ang="0">
                  <a:pos x="3524" y="3"/>
                </a:cxn>
                <a:cxn ang="0">
                  <a:pos x="3540" y="16"/>
                </a:cxn>
                <a:cxn ang="0">
                  <a:pos x="3553" y="33"/>
                </a:cxn>
                <a:cxn ang="0">
                  <a:pos x="3557" y="56"/>
                </a:cxn>
                <a:cxn ang="0">
                  <a:pos x="3557" y="364"/>
                </a:cxn>
                <a:cxn ang="0">
                  <a:pos x="3553" y="387"/>
                </a:cxn>
                <a:cxn ang="0">
                  <a:pos x="3540" y="404"/>
                </a:cxn>
                <a:cxn ang="0">
                  <a:pos x="3524" y="418"/>
                </a:cxn>
                <a:cxn ang="0">
                  <a:pos x="3504" y="421"/>
                </a:cxn>
                <a:cxn ang="0">
                  <a:pos x="53" y="421"/>
                </a:cxn>
                <a:cxn ang="0">
                  <a:pos x="33" y="418"/>
                </a:cxn>
                <a:cxn ang="0">
                  <a:pos x="17" y="404"/>
                </a:cxn>
                <a:cxn ang="0">
                  <a:pos x="4" y="387"/>
                </a:cxn>
                <a:cxn ang="0">
                  <a:pos x="0" y="364"/>
                </a:cxn>
                <a:cxn ang="0">
                  <a:pos x="0" y="56"/>
                </a:cxn>
                <a:cxn ang="0">
                  <a:pos x="4" y="33"/>
                </a:cxn>
                <a:cxn ang="0">
                  <a:pos x="17" y="16"/>
                </a:cxn>
                <a:cxn ang="0">
                  <a:pos x="33" y="3"/>
                </a:cxn>
                <a:cxn ang="0">
                  <a:pos x="53" y="0"/>
                </a:cxn>
              </a:cxnLst>
              <a:rect l="0" t="0" r="r" b="b"/>
              <a:pathLst>
                <a:path w="3557" h="421">
                  <a:moveTo>
                    <a:pt x="53" y="0"/>
                  </a:moveTo>
                  <a:lnTo>
                    <a:pt x="3504" y="0"/>
                  </a:lnTo>
                  <a:lnTo>
                    <a:pt x="3524" y="3"/>
                  </a:lnTo>
                  <a:lnTo>
                    <a:pt x="3540" y="16"/>
                  </a:lnTo>
                  <a:lnTo>
                    <a:pt x="3553" y="33"/>
                  </a:lnTo>
                  <a:lnTo>
                    <a:pt x="3557" y="56"/>
                  </a:lnTo>
                  <a:lnTo>
                    <a:pt x="3557" y="364"/>
                  </a:lnTo>
                  <a:lnTo>
                    <a:pt x="3553" y="387"/>
                  </a:lnTo>
                  <a:lnTo>
                    <a:pt x="3540" y="404"/>
                  </a:lnTo>
                  <a:lnTo>
                    <a:pt x="3524" y="418"/>
                  </a:lnTo>
                  <a:lnTo>
                    <a:pt x="3504" y="421"/>
                  </a:lnTo>
                  <a:lnTo>
                    <a:pt x="53" y="421"/>
                  </a:lnTo>
                  <a:lnTo>
                    <a:pt x="33" y="418"/>
                  </a:lnTo>
                  <a:lnTo>
                    <a:pt x="17" y="404"/>
                  </a:lnTo>
                  <a:lnTo>
                    <a:pt x="4" y="387"/>
                  </a:lnTo>
                  <a:lnTo>
                    <a:pt x="0" y="364"/>
                  </a:lnTo>
                  <a:lnTo>
                    <a:pt x="0" y="56"/>
                  </a:lnTo>
                  <a:lnTo>
                    <a:pt x="4" y="33"/>
                  </a:lnTo>
                  <a:lnTo>
                    <a:pt x="17" y="16"/>
                  </a:lnTo>
                  <a:lnTo>
                    <a:pt x="33" y="3"/>
                  </a:lnTo>
                  <a:lnTo>
                    <a:pt x="53" y="0"/>
                  </a:lnTo>
                  <a:close/>
                </a:path>
              </a:pathLst>
            </a:custGeom>
            <a:solidFill>
              <a:srgbClr val="0000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11" name="Line 219"/>
            <p:cNvSpPr>
              <a:spLocks noChangeShapeType="1"/>
            </p:cNvSpPr>
            <p:nvPr/>
          </p:nvSpPr>
          <p:spPr bwMode="auto">
            <a:xfrm>
              <a:off x="2115" y="2826"/>
              <a:ext cx="1392" cy="1"/>
            </a:xfrm>
            <a:prstGeom prst="line">
              <a:avLst/>
            </a:prstGeom>
            <a:noFill/>
            <a:ln w="31750">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12" name="Line 220"/>
            <p:cNvSpPr>
              <a:spLocks noChangeShapeType="1"/>
            </p:cNvSpPr>
            <p:nvPr/>
          </p:nvSpPr>
          <p:spPr bwMode="auto">
            <a:xfrm>
              <a:off x="2115" y="2957"/>
              <a:ext cx="1395" cy="1"/>
            </a:xfrm>
            <a:prstGeom prst="line">
              <a:avLst/>
            </a:prstGeom>
            <a:noFill/>
            <a:ln w="31750">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13" name="Line 221"/>
            <p:cNvSpPr>
              <a:spLocks noChangeShapeType="1"/>
            </p:cNvSpPr>
            <p:nvPr/>
          </p:nvSpPr>
          <p:spPr bwMode="auto">
            <a:xfrm>
              <a:off x="2122" y="3080"/>
              <a:ext cx="1391" cy="1"/>
            </a:xfrm>
            <a:prstGeom prst="line">
              <a:avLst/>
            </a:prstGeom>
            <a:noFill/>
            <a:ln w="31750">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14" name="Freeform 222"/>
            <p:cNvSpPr>
              <a:spLocks/>
            </p:cNvSpPr>
            <p:nvPr/>
          </p:nvSpPr>
          <p:spPr bwMode="auto">
            <a:xfrm>
              <a:off x="1143" y="2833"/>
              <a:ext cx="354" cy="247"/>
            </a:xfrm>
            <a:custGeom>
              <a:avLst/>
              <a:gdLst/>
              <a:ahLst/>
              <a:cxnLst>
                <a:cxn ang="0">
                  <a:pos x="57" y="247"/>
                </a:cxn>
                <a:cxn ang="0">
                  <a:pos x="37" y="244"/>
                </a:cxn>
                <a:cxn ang="0">
                  <a:pos x="17" y="231"/>
                </a:cxn>
                <a:cxn ang="0">
                  <a:pos x="7" y="214"/>
                </a:cxn>
                <a:cxn ang="0">
                  <a:pos x="0" y="194"/>
                </a:cxn>
                <a:cxn ang="0">
                  <a:pos x="0" y="57"/>
                </a:cxn>
                <a:cxn ang="0">
                  <a:pos x="7" y="33"/>
                </a:cxn>
                <a:cxn ang="0">
                  <a:pos x="17" y="17"/>
                </a:cxn>
                <a:cxn ang="0">
                  <a:pos x="37" y="3"/>
                </a:cxn>
                <a:cxn ang="0">
                  <a:pos x="57" y="0"/>
                </a:cxn>
                <a:cxn ang="0">
                  <a:pos x="301" y="0"/>
                </a:cxn>
                <a:cxn ang="0">
                  <a:pos x="321" y="3"/>
                </a:cxn>
                <a:cxn ang="0">
                  <a:pos x="337" y="17"/>
                </a:cxn>
                <a:cxn ang="0">
                  <a:pos x="351" y="33"/>
                </a:cxn>
                <a:cxn ang="0">
                  <a:pos x="354" y="57"/>
                </a:cxn>
                <a:cxn ang="0">
                  <a:pos x="354" y="194"/>
                </a:cxn>
                <a:cxn ang="0">
                  <a:pos x="351" y="214"/>
                </a:cxn>
                <a:cxn ang="0">
                  <a:pos x="337" y="231"/>
                </a:cxn>
                <a:cxn ang="0">
                  <a:pos x="321" y="244"/>
                </a:cxn>
                <a:cxn ang="0">
                  <a:pos x="301" y="247"/>
                </a:cxn>
                <a:cxn ang="0">
                  <a:pos x="57" y="247"/>
                </a:cxn>
              </a:cxnLst>
              <a:rect l="0" t="0" r="r" b="b"/>
              <a:pathLst>
                <a:path w="354" h="247">
                  <a:moveTo>
                    <a:pt x="57" y="247"/>
                  </a:moveTo>
                  <a:lnTo>
                    <a:pt x="37" y="244"/>
                  </a:lnTo>
                  <a:lnTo>
                    <a:pt x="17" y="231"/>
                  </a:lnTo>
                  <a:lnTo>
                    <a:pt x="7" y="214"/>
                  </a:lnTo>
                  <a:lnTo>
                    <a:pt x="0" y="194"/>
                  </a:lnTo>
                  <a:lnTo>
                    <a:pt x="0" y="57"/>
                  </a:lnTo>
                  <a:lnTo>
                    <a:pt x="7" y="33"/>
                  </a:lnTo>
                  <a:lnTo>
                    <a:pt x="17" y="17"/>
                  </a:lnTo>
                  <a:lnTo>
                    <a:pt x="37" y="3"/>
                  </a:lnTo>
                  <a:lnTo>
                    <a:pt x="57" y="0"/>
                  </a:lnTo>
                  <a:lnTo>
                    <a:pt x="301" y="0"/>
                  </a:lnTo>
                  <a:lnTo>
                    <a:pt x="321" y="3"/>
                  </a:lnTo>
                  <a:lnTo>
                    <a:pt x="337" y="17"/>
                  </a:lnTo>
                  <a:lnTo>
                    <a:pt x="351" y="33"/>
                  </a:lnTo>
                  <a:lnTo>
                    <a:pt x="354" y="57"/>
                  </a:lnTo>
                  <a:lnTo>
                    <a:pt x="354" y="194"/>
                  </a:lnTo>
                  <a:lnTo>
                    <a:pt x="351" y="214"/>
                  </a:lnTo>
                  <a:lnTo>
                    <a:pt x="337" y="231"/>
                  </a:lnTo>
                  <a:lnTo>
                    <a:pt x="321" y="244"/>
                  </a:lnTo>
                  <a:lnTo>
                    <a:pt x="301" y="247"/>
                  </a:lnTo>
                  <a:lnTo>
                    <a:pt x="57" y="247"/>
                  </a:lnTo>
                  <a:close/>
                </a:path>
              </a:pathLst>
            </a:custGeom>
            <a:solidFill>
              <a:srgbClr val="FFFFFF"/>
            </a:solidFill>
            <a:ln w="52388">
              <a:solidFill>
                <a:srgbClr val="7F7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15" name="Freeform 223"/>
            <p:cNvSpPr>
              <a:spLocks/>
            </p:cNvSpPr>
            <p:nvPr/>
          </p:nvSpPr>
          <p:spPr bwMode="auto">
            <a:xfrm>
              <a:off x="1583" y="2833"/>
              <a:ext cx="354" cy="247"/>
            </a:xfrm>
            <a:custGeom>
              <a:avLst/>
              <a:gdLst/>
              <a:ahLst/>
              <a:cxnLst>
                <a:cxn ang="0">
                  <a:pos x="56" y="247"/>
                </a:cxn>
                <a:cxn ang="0">
                  <a:pos x="36" y="244"/>
                </a:cxn>
                <a:cxn ang="0">
                  <a:pos x="16" y="231"/>
                </a:cxn>
                <a:cxn ang="0">
                  <a:pos x="7" y="214"/>
                </a:cxn>
                <a:cxn ang="0">
                  <a:pos x="0" y="194"/>
                </a:cxn>
                <a:cxn ang="0">
                  <a:pos x="0" y="57"/>
                </a:cxn>
                <a:cxn ang="0">
                  <a:pos x="7" y="33"/>
                </a:cxn>
                <a:cxn ang="0">
                  <a:pos x="16" y="17"/>
                </a:cxn>
                <a:cxn ang="0">
                  <a:pos x="36" y="3"/>
                </a:cxn>
                <a:cxn ang="0">
                  <a:pos x="56" y="0"/>
                </a:cxn>
                <a:cxn ang="0">
                  <a:pos x="301" y="0"/>
                </a:cxn>
                <a:cxn ang="0">
                  <a:pos x="321" y="3"/>
                </a:cxn>
                <a:cxn ang="0">
                  <a:pos x="337" y="17"/>
                </a:cxn>
                <a:cxn ang="0">
                  <a:pos x="350" y="33"/>
                </a:cxn>
                <a:cxn ang="0">
                  <a:pos x="354" y="57"/>
                </a:cxn>
                <a:cxn ang="0">
                  <a:pos x="354" y="194"/>
                </a:cxn>
                <a:cxn ang="0">
                  <a:pos x="350" y="214"/>
                </a:cxn>
                <a:cxn ang="0">
                  <a:pos x="337" y="231"/>
                </a:cxn>
                <a:cxn ang="0">
                  <a:pos x="321" y="244"/>
                </a:cxn>
                <a:cxn ang="0">
                  <a:pos x="301" y="247"/>
                </a:cxn>
                <a:cxn ang="0">
                  <a:pos x="56" y="247"/>
                </a:cxn>
              </a:cxnLst>
              <a:rect l="0" t="0" r="r" b="b"/>
              <a:pathLst>
                <a:path w="354" h="247">
                  <a:moveTo>
                    <a:pt x="56" y="247"/>
                  </a:moveTo>
                  <a:lnTo>
                    <a:pt x="36" y="244"/>
                  </a:lnTo>
                  <a:lnTo>
                    <a:pt x="16" y="231"/>
                  </a:lnTo>
                  <a:lnTo>
                    <a:pt x="7" y="214"/>
                  </a:lnTo>
                  <a:lnTo>
                    <a:pt x="0" y="194"/>
                  </a:lnTo>
                  <a:lnTo>
                    <a:pt x="0" y="57"/>
                  </a:lnTo>
                  <a:lnTo>
                    <a:pt x="7" y="33"/>
                  </a:lnTo>
                  <a:lnTo>
                    <a:pt x="16" y="17"/>
                  </a:lnTo>
                  <a:lnTo>
                    <a:pt x="36" y="3"/>
                  </a:lnTo>
                  <a:lnTo>
                    <a:pt x="56" y="0"/>
                  </a:lnTo>
                  <a:lnTo>
                    <a:pt x="301" y="0"/>
                  </a:lnTo>
                  <a:lnTo>
                    <a:pt x="321" y="3"/>
                  </a:lnTo>
                  <a:lnTo>
                    <a:pt x="337" y="17"/>
                  </a:lnTo>
                  <a:lnTo>
                    <a:pt x="350" y="33"/>
                  </a:lnTo>
                  <a:lnTo>
                    <a:pt x="354" y="57"/>
                  </a:lnTo>
                  <a:lnTo>
                    <a:pt x="354" y="194"/>
                  </a:lnTo>
                  <a:lnTo>
                    <a:pt x="350" y="214"/>
                  </a:lnTo>
                  <a:lnTo>
                    <a:pt x="337" y="231"/>
                  </a:lnTo>
                  <a:lnTo>
                    <a:pt x="321" y="244"/>
                  </a:lnTo>
                  <a:lnTo>
                    <a:pt x="301" y="247"/>
                  </a:lnTo>
                  <a:lnTo>
                    <a:pt x="56" y="247"/>
                  </a:lnTo>
                  <a:close/>
                </a:path>
              </a:pathLst>
            </a:custGeom>
            <a:solidFill>
              <a:srgbClr val="FFFFFF"/>
            </a:solidFill>
            <a:ln w="52388">
              <a:solidFill>
                <a:srgbClr val="7F7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16" name="Freeform 224"/>
            <p:cNvSpPr>
              <a:spLocks/>
            </p:cNvSpPr>
            <p:nvPr/>
          </p:nvSpPr>
          <p:spPr bwMode="auto">
            <a:xfrm>
              <a:off x="3662" y="2823"/>
              <a:ext cx="357" cy="251"/>
            </a:xfrm>
            <a:custGeom>
              <a:avLst/>
              <a:gdLst/>
              <a:ahLst/>
              <a:cxnLst>
                <a:cxn ang="0">
                  <a:pos x="56" y="251"/>
                </a:cxn>
                <a:cxn ang="0">
                  <a:pos x="36" y="247"/>
                </a:cxn>
                <a:cxn ang="0">
                  <a:pos x="16" y="234"/>
                </a:cxn>
                <a:cxn ang="0">
                  <a:pos x="6" y="217"/>
                </a:cxn>
                <a:cxn ang="0">
                  <a:pos x="0" y="194"/>
                </a:cxn>
                <a:cxn ang="0">
                  <a:pos x="0" y="57"/>
                </a:cxn>
                <a:cxn ang="0">
                  <a:pos x="6" y="37"/>
                </a:cxn>
                <a:cxn ang="0">
                  <a:pos x="16" y="17"/>
                </a:cxn>
                <a:cxn ang="0">
                  <a:pos x="36" y="7"/>
                </a:cxn>
                <a:cxn ang="0">
                  <a:pos x="56" y="0"/>
                </a:cxn>
                <a:cxn ang="0">
                  <a:pos x="301" y="0"/>
                </a:cxn>
                <a:cxn ang="0">
                  <a:pos x="320" y="7"/>
                </a:cxn>
                <a:cxn ang="0">
                  <a:pos x="337" y="17"/>
                </a:cxn>
                <a:cxn ang="0">
                  <a:pos x="350" y="37"/>
                </a:cxn>
                <a:cxn ang="0">
                  <a:pos x="357" y="57"/>
                </a:cxn>
                <a:cxn ang="0">
                  <a:pos x="357" y="194"/>
                </a:cxn>
                <a:cxn ang="0">
                  <a:pos x="350" y="217"/>
                </a:cxn>
                <a:cxn ang="0">
                  <a:pos x="337" y="234"/>
                </a:cxn>
                <a:cxn ang="0">
                  <a:pos x="320" y="247"/>
                </a:cxn>
                <a:cxn ang="0">
                  <a:pos x="301" y="251"/>
                </a:cxn>
                <a:cxn ang="0">
                  <a:pos x="56" y="251"/>
                </a:cxn>
              </a:cxnLst>
              <a:rect l="0" t="0" r="r" b="b"/>
              <a:pathLst>
                <a:path w="357" h="251">
                  <a:moveTo>
                    <a:pt x="56" y="251"/>
                  </a:moveTo>
                  <a:lnTo>
                    <a:pt x="36" y="247"/>
                  </a:lnTo>
                  <a:lnTo>
                    <a:pt x="16" y="234"/>
                  </a:lnTo>
                  <a:lnTo>
                    <a:pt x="6" y="217"/>
                  </a:lnTo>
                  <a:lnTo>
                    <a:pt x="0" y="194"/>
                  </a:lnTo>
                  <a:lnTo>
                    <a:pt x="0" y="57"/>
                  </a:lnTo>
                  <a:lnTo>
                    <a:pt x="6" y="37"/>
                  </a:lnTo>
                  <a:lnTo>
                    <a:pt x="16" y="17"/>
                  </a:lnTo>
                  <a:lnTo>
                    <a:pt x="36" y="7"/>
                  </a:lnTo>
                  <a:lnTo>
                    <a:pt x="56" y="0"/>
                  </a:lnTo>
                  <a:lnTo>
                    <a:pt x="301" y="0"/>
                  </a:lnTo>
                  <a:lnTo>
                    <a:pt x="320" y="7"/>
                  </a:lnTo>
                  <a:lnTo>
                    <a:pt x="337" y="17"/>
                  </a:lnTo>
                  <a:lnTo>
                    <a:pt x="350" y="37"/>
                  </a:lnTo>
                  <a:lnTo>
                    <a:pt x="357" y="57"/>
                  </a:lnTo>
                  <a:lnTo>
                    <a:pt x="357" y="194"/>
                  </a:lnTo>
                  <a:lnTo>
                    <a:pt x="350" y="217"/>
                  </a:lnTo>
                  <a:lnTo>
                    <a:pt x="337" y="234"/>
                  </a:lnTo>
                  <a:lnTo>
                    <a:pt x="320" y="247"/>
                  </a:lnTo>
                  <a:lnTo>
                    <a:pt x="301" y="251"/>
                  </a:lnTo>
                  <a:lnTo>
                    <a:pt x="56" y="251"/>
                  </a:lnTo>
                  <a:close/>
                </a:path>
              </a:pathLst>
            </a:custGeom>
            <a:solidFill>
              <a:srgbClr val="FFFFFF"/>
            </a:solidFill>
            <a:ln w="52388">
              <a:solidFill>
                <a:srgbClr val="7F7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17" name="Freeform 225"/>
            <p:cNvSpPr>
              <a:spLocks/>
            </p:cNvSpPr>
            <p:nvPr/>
          </p:nvSpPr>
          <p:spPr bwMode="auto">
            <a:xfrm>
              <a:off x="4101" y="2823"/>
              <a:ext cx="354" cy="251"/>
            </a:xfrm>
            <a:custGeom>
              <a:avLst/>
              <a:gdLst/>
              <a:ahLst/>
              <a:cxnLst>
                <a:cxn ang="0">
                  <a:pos x="57" y="251"/>
                </a:cxn>
                <a:cxn ang="0">
                  <a:pos x="37" y="247"/>
                </a:cxn>
                <a:cxn ang="0">
                  <a:pos x="17" y="234"/>
                </a:cxn>
                <a:cxn ang="0">
                  <a:pos x="4" y="217"/>
                </a:cxn>
                <a:cxn ang="0">
                  <a:pos x="0" y="194"/>
                </a:cxn>
                <a:cxn ang="0">
                  <a:pos x="0" y="57"/>
                </a:cxn>
                <a:cxn ang="0">
                  <a:pos x="4" y="37"/>
                </a:cxn>
                <a:cxn ang="0">
                  <a:pos x="17" y="17"/>
                </a:cxn>
                <a:cxn ang="0">
                  <a:pos x="37" y="7"/>
                </a:cxn>
                <a:cxn ang="0">
                  <a:pos x="57" y="0"/>
                </a:cxn>
                <a:cxn ang="0">
                  <a:pos x="301" y="0"/>
                </a:cxn>
                <a:cxn ang="0">
                  <a:pos x="321" y="7"/>
                </a:cxn>
                <a:cxn ang="0">
                  <a:pos x="338" y="17"/>
                </a:cxn>
                <a:cxn ang="0">
                  <a:pos x="351" y="37"/>
                </a:cxn>
                <a:cxn ang="0">
                  <a:pos x="354" y="57"/>
                </a:cxn>
                <a:cxn ang="0">
                  <a:pos x="354" y="194"/>
                </a:cxn>
                <a:cxn ang="0">
                  <a:pos x="351" y="217"/>
                </a:cxn>
                <a:cxn ang="0">
                  <a:pos x="338" y="234"/>
                </a:cxn>
                <a:cxn ang="0">
                  <a:pos x="321" y="247"/>
                </a:cxn>
                <a:cxn ang="0">
                  <a:pos x="301" y="251"/>
                </a:cxn>
                <a:cxn ang="0">
                  <a:pos x="57" y="251"/>
                </a:cxn>
              </a:cxnLst>
              <a:rect l="0" t="0" r="r" b="b"/>
              <a:pathLst>
                <a:path w="354" h="251">
                  <a:moveTo>
                    <a:pt x="57" y="251"/>
                  </a:moveTo>
                  <a:lnTo>
                    <a:pt x="37" y="247"/>
                  </a:lnTo>
                  <a:lnTo>
                    <a:pt x="17" y="234"/>
                  </a:lnTo>
                  <a:lnTo>
                    <a:pt x="4" y="217"/>
                  </a:lnTo>
                  <a:lnTo>
                    <a:pt x="0" y="194"/>
                  </a:lnTo>
                  <a:lnTo>
                    <a:pt x="0" y="57"/>
                  </a:lnTo>
                  <a:lnTo>
                    <a:pt x="4" y="37"/>
                  </a:lnTo>
                  <a:lnTo>
                    <a:pt x="17" y="17"/>
                  </a:lnTo>
                  <a:lnTo>
                    <a:pt x="37" y="7"/>
                  </a:lnTo>
                  <a:lnTo>
                    <a:pt x="57" y="0"/>
                  </a:lnTo>
                  <a:lnTo>
                    <a:pt x="301" y="0"/>
                  </a:lnTo>
                  <a:lnTo>
                    <a:pt x="321" y="7"/>
                  </a:lnTo>
                  <a:lnTo>
                    <a:pt x="338" y="17"/>
                  </a:lnTo>
                  <a:lnTo>
                    <a:pt x="351" y="37"/>
                  </a:lnTo>
                  <a:lnTo>
                    <a:pt x="354" y="57"/>
                  </a:lnTo>
                  <a:lnTo>
                    <a:pt x="354" y="194"/>
                  </a:lnTo>
                  <a:lnTo>
                    <a:pt x="351" y="217"/>
                  </a:lnTo>
                  <a:lnTo>
                    <a:pt x="338" y="234"/>
                  </a:lnTo>
                  <a:lnTo>
                    <a:pt x="321" y="247"/>
                  </a:lnTo>
                  <a:lnTo>
                    <a:pt x="301" y="251"/>
                  </a:lnTo>
                  <a:lnTo>
                    <a:pt x="57" y="251"/>
                  </a:lnTo>
                  <a:close/>
                </a:path>
              </a:pathLst>
            </a:custGeom>
            <a:solidFill>
              <a:srgbClr val="FFFFFF"/>
            </a:solidFill>
            <a:ln w="52388">
              <a:solidFill>
                <a:srgbClr val="7F7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18" name="Freeform 226"/>
            <p:cNvSpPr>
              <a:spLocks/>
            </p:cNvSpPr>
            <p:nvPr/>
          </p:nvSpPr>
          <p:spPr bwMode="auto">
            <a:xfrm>
              <a:off x="1147" y="2712"/>
              <a:ext cx="3285" cy="14"/>
            </a:xfrm>
            <a:custGeom>
              <a:avLst/>
              <a:gdLst/>
              <a:ahLst/>
              <a:cxnLst>
                <a:cxn ang="0">
                  <a:pos x="0" y="11"/>
                </a:cxn>
                <a:cxn ang="0">
                  <a:pos x="33" y="0"/>
                </a:cxn>
                <a:cxn ang="0">
                  <a:pos x="66" y="0"/>
                </a:cxn>
                <a:cxn ang="0">
                  <a:pos x="3209" y="0"/>
                </a:cxn>
                <a:cxn ang="0">
                  <a:pos x="3249" y="4"/>
                </a:cxn>
                <a:cxn ang="0">
                  <a:pos x="3285" y="14"/>
                </a:cxn>
              </a:cxnLst>
              <a:rect l="0" t="0" r="r" b="b"/>
              <a:pathLst>
                <a:path w="3285" h="14">
                  <a:moveTo>
                    <a:pt x="0" y="11"/>
                  </a:moveTo>
                  <a:lnTo>
                    <a:pt x="33" y="0"/>
                  </a:lnTo>
                  <a:lnTo>
                    <a:pt x="66" y="0"/>
                  </a:lnTo>
                  <a:lnTo>
                    <a:pt x="3209" y="0"/>
                  </a:lnTo>
                  <a:lnTo>
                    <a:pt x="3249" y="4"/>
                  </a:lnTo>
                  <a:lnTo>
                    <a:pt x="3285" y="14"/>
                  </a:lnTo>
                </a:path>
              </a:pathLst>
            </a:custGeom>
            <a:noFill/>
            <a:ln w="3175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19" name="Freeform 227"/>
            <p:cNvSpPr>
              <a:spLocks/>
            </p:cNvSpPr>
            <p:nvPr/>
          </p:nvSpPr>
          <p:spPr bwMode="auto">
            <a:xfrm>
              <a:off x="1176" y="3217"/>
              <a:ext cx="3279" cy="244"/>
            </a:xfrm>
            <a:custGeom>
              <a:avLst/>
              <a:gdLst/>
              <a:ahLst/>
              <a:cxnLst>
                <a:cxn ang="0">
                  <a:pos x="109" y="0"/>
                </a:cxn>
                <a:cxn ang="0">
                  <a:pos x="3170" y="0"/>
                </a:cxn>
                <a:cxn ang="0">
                  <a:pos x="3193" y="4"/>
                </a:cxn>
                <a:cxn ang="0">
                  <a:pos x="3213" y="10"/>
                </a:cxn>
                <a:cxn ang="0">
                  <a:pos x="3233" y="20"/>
                </a:cxn>
                <a:cxn ang="0">
                  <a:pos x="3249" y="34"/>
                </a:cxn>
                <a:cxn ang="0">
                  <a:pos x="3272" y="71"/>
                </a:cxn>
                <a:cxn ang="0">
                  <a:pos x="3279" y="91"/>
                </a:cxn>
                <a:cxn ang="0">
                  <a:pos x="3279" y="114"/>
                </a:cxn>
                <a:cxn ang="0">
                  <a:pos x="3279" y="131"/>
                </a:cxn>
                <a:cxn ang="0">
                  <a:pos x="3279" y="154"/>
                </a:cxn>
                <a:cxn ang="0">
                  <a:pos x="3272" y="174"/>
                </a:cxn>
                <a:cxn ang="0">
                  <a:pos x="3249" y="211"/>
                </a:cxn>
                <a:cxn ang="0">
                  <a:pos x="3233" y="224"/>
                </a:cxn>
                <a:cxn ang="0">
                  <a:pos x="3213" y="234"/>
                </a:cxn>
                <a:cxn ang="0">
                  <a:pos x="3193" y="241"/>
                </a:cxn>
                <a:cxn ang="0">
                  <a:pos x="3170" y="244"/>
                </a:cxn>
                <a:cxn ang="0">
                  <a:pos x="109" y="244"/>
                </a:cxn>
                <a:cxn ang="0">
                  <a:pos x="86" y="241"/>
                </a:cxn>
                <a:cxn ang="0">
                  <a:pos x="66" y="234"/>
                </a:cxn>
                <a:cxn ang="0">
                  <a:pos x="47" y="224"/>
                </a:cxn>
                <a:cxn ang="0">
                  <a:pos x="30" y="211"/>
                </a:cxn>
                <a:cxn ang="0">
                  <a:pos x="7" y="174"/>
                </a:cxn>
                <a:cxn ang="0">
                  <a:pos x="0" y="154"/>
                </a:cxn>
                <a:cxn ang="0">
                  <a:pos x="0" y="131"/>
                </a:cxn>
                <a:cxn ang="0">
                  <a:pos x="0" y="114"/>
                </a:cxn>
                <a:cxn ang="0">
                  <a:pos x="0" y="91"/>
                </a:cxn>
                <a:cxn ang="0">
                  <a:pos x="7" y="71"/>
                </a:cxn>
                <a:cxn ang="0">
                  <a:pos x="30" y="34"/>
                </a:cxn>
                <a:cxn ang="0">
                  <a:pos x="47" y="20"/>
                </a:cxn>
                <a:cxn ang="0">
                  <a:pos x="66" y="10"/>
                </a:cxn>
                <a:cxn ang="0">
                  <a:pos x="86" y="4"/>
                </a:cxn>
                <a:cxn ang="0">
                  <a:pos x="109" y="0"/>
                </a:cxn>
              </a:cxnLst>
              <a:rect l="0" t="0" r="r" b="b"/>
              <a:pathLst>
                <a:path w="3279" h="244">
                  <a:moveTo>
                    <a:pt x="109" y="0"/>
                  </a:moveTo>
                  <a:lnTo>
                    <a:pt x="3170" y="0"/>
                  </a:lnTo>
                  <a:lnTo>
                    <a:pt x="3193" y="4"/>
                  </a:lnTo>
                  <a:lnTo>
                    <a:pt x="3213" y="10"/>
                  </a:lnTo>
                  <a:lnTo>
                    <a:pt x="3233" y="20"/>
                  </a:lnTo>
                  <a:lnTo>
                    <a:pt x="3249" y="34"/>
                  </a:lnTo>
                  <a:lnTo>
                    <a:pt x="3272" y="71"/>
                  </a:lnTo>
                  <a:lnTo>
                    <a:pt x="3279" y="91"/>
                  </a:lnTo>
                  <a:lnTo>
                    <a:pt x="3279" y="114"/>
                  </a:lnTo>
                  <a:lnTo>
                    <a:pt x="3279" y="131"/>
                  </a:lnTo>
                  <a:lnTo>
                    <a:pt x="3279" y="154"/>
                  </a:lnTo>
                  <a:lnTo>
                    <a:pt x="3272" y="174"/>
                  </a:lnTo>
                  <a:lnTo>
                    <a:pt x="3249" y="211"/>
                  </a:lnTo>
                  <a:lnTo>
                    <a:pt x="3233" y="224"/>
                  </a:lnTo>
                  <a:lnTo>
                    <a:pt x="3213" y="234"/>
                  </a:lnTo>
                  <a:lnTo>
                    <a:pt x="3193" y="241"/>
                  </a:lnTo>
                  <a:lnTo>
                    <a:pt x="3170" y="244"/>
                  </a:lnTo>
                  <a:lnTo>
                    <a:pt x="109" y="244"/>
                  </a:lnTo>
                  <a:lnTo>
                    <a:pt x="86" y="241"/>
                  </a:lnTo>
                  <a:lnTo>
                    <a:pt x="66" y="234"/>
                  </a:lnTo>
                  <a:lnTo>
                    <a:pt x="47" y="224"/>
                  </a:lnTo>
                  <a:lnTo>
                    <a:pt x="30" y="211"/>
                  </a:lnTo>
                  <a:lnTo>
                    <a:pt x="7" y="174"/>
                  </a:lnTo>
                  <a:lnTo>
                    <a:pt x="0" y="154"/>
                  </a:lnTo>
                  <a:lnTo>
                    <a:pt x="0" y="131"/>
                  </a:lnTo>
                  <a:lnTo>
                    <a:pt x="0" y="114"/>
                  </a:lnTo>
                  <a:lnTo>
                    <a:pt x="0" y="91"/>
                  </a:lnTo>
                  <a:lnTo>
                    <a:pt x="7" y="71"/>
                  </a:lnTo>
                  <a:lnTo>
                    <a:pt x="30" y="34"/>
                  </a:lnTo>
                  <a:lnTo>
                    <a:pt x="47" y="20"/>
                  </a:lnTo>
                  <a:lnTo>
                    <a:pt x="66" y="10"/>
                  </a:lnTo>
                  <a:lnTo>
                    <a:pt x="86" y="4"/>
                  </a:lnTo>
                  <a:lnTo>
                    <a:pt x="109" y="0"/>
                  </a:lnTo>
                  <a:close/>
                </a:path>
              </a:pathLst>
            </a:custGeom>
            <a:solidFill>
              <a:srgbClr val="DEDE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20" name="Freeform 228"/>
            <p:cNvSpPr>
              <a:spLocks/>
            </p:cNvSpPr>
            <p:nvPr/>
          </p:nvSpPr>
          <p:spPr bwMode="auto">
            <a:xfrm>
              <a:off x="1778" y="1733"/>
              <a:ext cx="304" cy="515"/>
            </a:xfrm>
            <a:custGeom>
              <a:avLst/>
              <a:gdLst/>
              <a:ahLst/>
              <a:cxnLst>
                <a:cxn ang="0">
                  <a:pos x="7" y="511"/>
                </a:cxn>
                <a:cxn ang="0">
                  <a:pos x="0" y="515"/>
                </a:cxn>
                <a:cxn ang="0">
                  <a:pos x="3" y="508"/>
                </a:cxn>
                <a:cxn ang="0">
                  <a:pos x="10" y="491"/>
                </a:cxn>
                <a:cxn ang="0">
                  <a:pos x="26" y="465"/>
                </a:cxn>
                <a:cxn ang="0">
                  <a:pos x="43" y="428"/>
                </a:cxn>
                <a:cxn ang="0">
                  <a:pos x="66" y="388"/>
                </a:cxn>
                <a:cxn ang="0">
                  <a:pos x="116" y="294"/>
                </a:cxn>
                <a:cxn ang="0">
                  <a:pos x="172" y="194"/>
                </a:cxn>
                <a:cxn ang="0">
                  <a:pos x="202" y="147"/>
                </a:cxn>
                <a:cxn ang="0">
                  <a:pos x="228" y="103"/>
                </a:cxn>
                <a:cxn ang="0">
                  <a:pos x="251" y="67"/>
                </a:cxn>
                <a:cxn ang="0">
                  <a:pos x="274" y="33"/>
                </a:cxn>
                <a:cxn ang="0">
                  <a:pos x="291" y="10"/>
                </a:cxn>
                <a:cxn ang="0">
                  <a:pos x="304" y="0"/>
                </a:cxn>
              </a:cxnLst>
              <a:rect l="0" t="0" r="r" b="b"/>
              <a:pathLst>
                <a:path w="304" h="515">
                  <a:moveTo>
                    <a:pt x="7" y="511"/>
                  </a:moveTo>
                  <a:lnTo>
                    <a:pt x="0" y="515"/>
                  </a:lnTo>
                  <a:lnTo>
                    <a:pt x="3" y="508"/>
                  </a:lnTo>
                  <a:lnTo>
                    <a:pt x="10" y="491"/>
                  </a:lnTo>
                  <a:lnTo>
                    <a:pt x="26" y="465"/>
                  </a:lnTo>
                  <a:lnTo>
                    <a:pt x="43" y="428"/>
                  </a:lnTo>
                  <a:lnTo>
                    <a:pt x="66" y="388"/>
                  </a:lnTo>
                  <a:lnTo>
                    <a:pt x="116" y="294"/>
                  </a:lnTo>
                  <a:lnTo>
                    <a:pt x="172" y="194"/>
                  </a:lnTo>
                  <a:lnTo>
                    <a:pt x="202" y="147"/>
                  </a:lnTo>
                  <a:lnTo>
                    <a:pt x="228" y="103"/>
                  </a:lnTo>
                  <a:lnTo>
                    <a:pt x="251" y="67"/>
                  </a:lnTo>
                  <a:lnTo>
                    <a:pt x="274" y="33"/>
                  </a:lnTo>
                  <a:lnTo>
                    <a:pt x="291" y="10"/>
                  </a:lnTo>
                  <a:lnTo>
                    <a:pt x="304" y="0"/>
                  </a:lnTo>
                </a:path>
              </a:pathLst>
            </a:custGeom>
            <a:no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21" name="Freeform 229"/>
            <p:cNvSpPr>
              <a:spLocks/>
            </p:cNvSpPr>
            <p:nvPr/>
          </p:nvSpPr>
          <p:spPr bwMode="auto">
            <a:xfrm>
              <a:off x="3563" y="1729"/>
              <a:ext cx="304" cy="535"/>
            </a:xfrm>
            <a:custGeom>
              <a:avLst/>
              <a:gdLst/>
              <a:ahLst/>
              <a:cxnLst>
                <a:cxn ang="0">
                  <a:pos x="300" y="532"/>
                </a:cxn>
                <a:cxn ang="0">
                  <a:pos x="300" y="535"/>
                </a:cxn>
                <a:cxn ang="0">
                  <a:pos x="304" y="535"/>
                </a:cxn>
                <a:cxn ang="0">
                  <a:pos x="297" y="529"/>
                </a:cxn>
                <a:cxn ang="0">
                  <a:pos x="287" y="509"/>
                </a:cxn>
                <a:cxn ang="0">
                  <a:pos x="274" y="479"/>
                </a:cxn>
                <a:cxn ang="0">
                  <a:pos x="254" y="442"/>
                </a:cxn>
                <a:cxn ang="0">
                  <a:pos x="231" y="398"/>
                </a:cxn>
                <a:cxn ang="0">
                  <a:pos x="181" y="298"/>
                </a:cxn>
                <a:cxn ang="0">
                  <a:pos x="125" y="194"/>
                </a:cxn>
                <a:cxn ang="0">
                  <a:pos x="99" y="144"/>
                </a:cxn>
                <a:cxn ang="0">
                  <a:pos x="72" y="97"/>
                </a:cxn>
                <a:cxn ang="0">
                  <a:pos x="49" y="61"/>
                </a:cxn>
                <a:cxn ang="0">
                  <a:pos x="29" y="31"/>
                </a:cxn>
                <a:cxn ang="0">
                  <a:pos x="13" y="7"/>
                </a:cxn>
                <a:cxn ang="0">
                  <a:pos x="0" y="0"/>
                </a:cxn>
              </a:cxnLst>
              <a:rect l="0" t="0" r="r" b="b"/>
              <a:pathLst>
                <a:path w="304" h="535">
                  <a:moveTo>
                    <a:pt x="300" y="532"/>
                  </a:moveTo>
                  <a:lnTo>
                    <a:pt x="300" y="535"/>
                  </a:lnTo>
                  <a:lnTo>
                    <a:pt x="304" y="535"/>
                  </a:lnTo>
                  <a:lnTo>
                    <a:pt x="297" y="529"/>
                  </a:lnTo>
                  <a:lnTo>
                    <a:pt x="287" y="509"/>
                  </a:lnTo>
                  <a:lnTo>
                    <a:pt x="274" y="479"/>
                  </a:lnTo>
                  <a:lnTo>
                    <a:pt x="254" y="442"/>
                  </a:lnTo>
                  <a:lnTo>
                    <a:pt x="231" y="398"/>
                  </a:lnTo>
                  <a:lnTo>
                    <a:pt x="181" y="298"/>
                  </a:lnTo>
                  <a:lnTo>
                    <a:pt x="125" y="194"/>
                  </a:lnTo>
                  <a:lnTo>
                    <a:pt x="99" y="144"/>
                  </a:lnTo>
                  <a:lnTo>
                    <a:pt x="72" y="97"/>
                  </a:lnTo>
                  <a:lnTo>
                    <a:pt x="49" y="61"/>
                  </a:lnTo>
                  <a:lnTo>
                    <a:pt x="29" y="31"/>
                  </a:lnTo>
                  <a:lnTo>
                    <a:pt x="13" y="7"/>
                  </a:lnTo>
                  <a:lnTo>
                    <a:pt x="0" y="0"/>
                  </a:lnTo>
                </a:path>
              </a:pathLst>
            </a:custGeom>
            <a:no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22" name="Line 230"/>
            <p:cNvSpPr>
              <a:spLocks noChangeShapeType="1"/>
            </p:cNvSpPr>
            <p:nvPr/>
          </p:nvSpPr>
          <p:spPr bwMode="auto">
            <a:xfrm>
              <a:off x="2072" y="1699"/>
              <a:ext cx="1520" cy="1"/>
            </a:xfrm>
            <a:prstGeom prst="line">
              <a:avLst/>
            </a:prstGeom>
            <a:noFill/>
            <a:ln w="11113">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23" name="Line 231"/>
            <p:cNvSpPr>
              <a:spLocks noChangeShapeType="1"/>
            </p:cNvSpPr>
            <p:nvPr/>
          </p:nvSpPr>
          <p:spPr bwMode="auto">
            <a:xfrm>
              <a:off x="2089" y="1729"/>
              <a:ext cx="1470" cy="1"/>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24" name="Line 232"/>
            <p:cNvSpPr>
              <a:spLocks noChangeShapeType="1"/>
            </p:cNvSpPr>
            <p:nvPr/>
          </p:nvSpPr>
          <p:spPr bwMode="auto">
            <a:xfrm>
              <a:off x="2115" y="2896"/>
              <a:ext cx="1392" cy="1"/>
            </a:xfrm>
            <a:prstGeom prst="line">
              <a:avLst/>
            </a:prstGeom>
            <a:noFill/>
            <a:ln w="31750">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25" name="Line 233"/>
            <p:cNvSpPr>
              <a:spLocks noChangeShapeType="1"/>
            </p:cNvSpPr>
            <p:nvPr/>
          </p:nvSpPr>
          <p:spPr bwMode="auto">
            <a:xfrm>
              <a:off x="2115" y="3013"/>
              <a:ext cx="1392" cy="1"/>
            </a:xfrm>
            <a:prstGeom prst="line">
              <a:avLst/>
            </a:prstGeom>
            <a:noFill/>
            <a:ln w="31750">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26" name="Freeform 234"/>
            <p:cNvSpPr>
              <a:spLocks/>
            </p:cNvSpPr>
            <p:nvPr/>
          </p:nvSpPr>
          <p:spPr bwMode="auto">
            <a:xfrm>
              <a:off x="1183" y="3314"/>
              <a:ext cx="3236" cy="147"/>
            </a:xfrm>
            <a:custGeom>
              <a:avLst/>
              <a:gdLst/>
              <a:ahLst/>
              <a:cxnLst>
                <a:cxn ang="0">
                  <a:pos x="46" y="0"/>
                </a:cxn>
                <a:cxn ang="0">
                  <a:pos x="3189" y="0"/>
                </a:cxn>
                <a:cxn ang="0">
                  <a:pos x="3209" y="4"/>
                </a:cxn>
                <a:cxn ang="0">
                  <a:pos x="3223" y="14"/>
                </a:cxn>
                <a:cxn ang="0">
                  <a:pos x="3232" y="27"/>
                </a:cxn>
                <a:cxn ang="0">
                  <a:pos x="3236" y="44"/>
                </a:cxn>
                <a:cxn ang="0">
                  <a:pos x="3236" y="104"/>
                </a:cxn>
                <a:cxn ang="0">
                  <a:pos x="3232" y="121"/>
                </a:cxn>
                <a:cxn ang="0">
                  <a:pos x="3223" y="134"/>
                </a:cxn>
                <a:cxn ang="0">
                  <a:pos x="3209" y="144"/>
                </a:cxn>
                <a:cxn ang="0">
                  <a:pos x="3189" y="147"/>
                </a:cxn>
                <a:cxn ang="0">
                  <a:pos x="46" y="147"/>
                </a:cxn>
                <a:cxn ang="0">
                  <a:pos x="26" y="144"/>
                </a:cxn>
                <a:cxn ang="0">
                  <a:pos x="13" y="134"/>
                </a:cxn>
                <a:cxn ang="0">
                  <a:pos x="3" y="121"/>
                </a:cxn>
                <a:cxn ang="0">
                  <a:pos x="0" y="104"/>
                </a:cxn>
                <a:cxn ang="0">
                  <a:pos x="0" y="44"/>
                </a:cxn>
                <a:cxn ang="0">
                  <a:pos x="3" y="27"/>
                </a:cxn>
                <a:cxn ang="0">
                  <a:pos x="13" y="14"/>
                </a:cxn>
                <a:cxn ang="0">
                  <a:pos x="26" y="4"/>
                </a:cxn>
                <a:cxn ang="0">
                  <a:pos x="46" y="0"/>
                </a:cxn>
              </a:cxnLst>
              <a:rect l="0" t="0" r="r" b="b"/>
              <a:pathLst>
                <a:path w="3236" h="147">
                  <a:moveTo>
                    <a:pt x="46" y="0"/>
                  </a:moveTo>
                  <a:lnTo>
                    <a:pt x="3189" y="0"/>
                  </a:lnTo>
                  <a:lnTo>
                    <a:pt x="3209" y="4"/>
                  </a:lnTo>
                  <a:lnTo>
                    <a:pt x="3223" y="14"/>
                  </a:lnTo>
                  <a:lnTo>
                    <a:pt x="3232" y="27"/>
                  </a:lnTo>
                  <a:lnTo>
                    <a:pt x="3236" y="44"/>
                  </a:lnTo>
                  <a:lnTo>
                    <a:pt x="3236" y="104"/>
                  </a:lnTo>
                  <a:lnTo>
                    <a:pt x="3232" y="121"/>
                  </a:lnTo>
                  <a:lnTo>
                    <a:pt x="3223" y="134"/>
                  </a:lnTo>
                  <a:lnTo>
                    <a:pt x="3209" y="144"/>
                  </a:lnTo>
                  <a:lnTo>
                    <a:pt x="3189" y="147"/>
                  </a:lnTo>
                  <a:lnTo>
                    <a:pt x="46" y="147"/>
                  </a:lnTo>
                  <a:lnTo>
                    <a:pt x="26" y="144"/>
                  </a:lnTo>
                  <a:lnTo>
                    <a:pt x="13" y="134"/>
                  </a:lnTo>
                  <a:lnTo>
                    <a:pt x="3" y="121"/>
                  </a:lnTo>
                  <a:lnTo>
                    <a:pt x="0" y="104"/>
                  </a:lnTo>
                  <a:lnTo>
                    <a:pt x="0" y="44"/>
                  </a:lnTo>
                  <a:lnTo>
                    <a:pt x="3" y="27"/>
                  </a:lnTo>
                  <a:lnTo>
                    <a:pt x="13" y="14"/>
                  </a:lnTo>
                  <a:lnTo>
                    <a:pt x="26" y="4"/>
                  </a:lnTo>
                  <a:lnTo>
                    <a:pt x="46" y="0"/>
                  </a:lnTo>
                  <a:close/>
                </a:path>
              </a:pathLst>
            </a:custGeom>
            <a:solidFill>
              <a:srgbClr val="FFFFFF"/>
            </a:solidFill>
            <a:ln w="11113">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27" name="Freeform 235"/>
            <p:cNvSpPr>
              <a:spLocks/>
            </p:cNvSpPr>
            <p:nvPr/>
          </p:nvSpPr>
          <p:spPr bwMode="auto">
            <a:xfrm>
              <a:off x="2485" y="3244"/>
              <a:ext cx="598" cy="298"/>
            </a:xfrm>
            <a:custGeom>
              <a:avLst/>
              <a:gdLst/>
              <a:ahLst/>
              <a:cxnLst>
                <a:cxn ang="0">
                  <a:pos x="43" y="0"/>
                </a:cxn>
                <a:cxn ang="0">
                  <a:pos x="555" y="0"/>
                </a:cxn>
                <a:cxn ang="0">
                  <a:pos x="572" y="3"/>
                </a:cxn>
                <a:cxn ang="0">
                  <a:pos x="585" y="14"/>
                </a:cxn>
                <a:cxn ang="0">
                  <a:pos x="595" y="27"/>
                </a:cxn>
                <a:cxn ang="0">
                  <a:pos x="598" y="44"/>
                </a:cxn>
                <a:cxn ang="0">
                  <a:pos x="598" y="251"/>
                </a:cxn>
                <a:cxn ang="0">
                  <a:pos x="595" y="268"/>
                </a:cxn>
                <a:cxn ang="0">
                  <a:pos x="585" y="284"/>
                </a:cxn>
                <a:cxn ang="0">
                  <a:pos x="572" y="291"/>
                </a:cxn>
                <a:cxn ang="0">
                  <a:pos x="555" y="298"/>
                </a:cxn>
                <a:cxn ang="0">
                  <a:pos x="43" y="298"/>
                </a:cxn>
                <a:cxn ang="0">
                  <a:pos x="27" y="291"/>
                </a:cxn>
                <a:cxn ang="0">
                  <a:pos x="13" y="284"/>
                </a:cxn>
                <a:cxn ang="0">
                  <a:pos x="4" y="268"/>
                </a:cxn>
                <a:cxn ang="0">
                  <a:pos x="0" y="251"/>
                </a:cxn>
                <a:cxn ang="0">
                  <a:pos x="0" y="44"/>
                </a:cxn>
                <a:cxn ang="0">
                  <a:pos x="4" y="27"/>
                </a:cxn>
                <a:cxn ang="0">
                  <a:pos x="13" y="14"/>
                </a:cxn>
                <a:cxn ang="0">
                  <a:pos x="27" y="3"/>
                </a:cxn>
                <a:cxn ang="0">
                  <a:pos x="43" y="0"/>
                </a:cxn>
              </a:cxnLst>
              <a:rect l="0" t="0" r="r" b="b"/>
              <a:pathLst>
                <a:path w="598" h="298">
                  <a:moveTo>
                    <a:pt x="43" y="0"/>
                  </a:moveTo>
                  <a:lnTo>
                    <a:pt x="555" y="0"/>
                  </a:lnTo>
                  <a:lnTo>
                    <a:pt x="572" y="3"/>
                  </a:lnTo>
                  <a:lnTo>
                    <a:pt x="585" y="14"/>
                  </a:lnTo>
                  <a:lnTo>
                    <a:pt x="595" y="27"/>
                  </a:lnTo>
                  <a:lnTo>
                    <a:pt x="598" y="44"/>
                  </a:lnTo>
                  <a:lnTo>
                    <a:pt x="598" y="251"/>
                  </a:lnTo>
                  <a:lnTo>
                    <a:pt x="595" y="268"/>
                  </a:lnTo>
                  <a:lnTo>
                    <a:pt x="585" y="284"/>
                  </a:lnTo>
                  <a:lnTo>
                    <a:pt x="572" y="291"/>
                  </a:lnTo>
                  <a:lnTo>
                    <a:pt x="555" y="298"/>
                  </a:lnTo>
                  <a:lnTo>
                    <a:pt x="43" y="298"/>
                  </a:lnTo>
                  <a:lnTo>
                    <a:pt x="27" y="291"/>
                  </a:lnTo>
                  <a:lnTo>
                    <a:pt x="13" y="284"/>
                  </a:lnTo>
                  <a:lnTo>
                    <a:pt x="4" y="268"/>
                  </a:lnTo>
                  <a:lnTo>
                    <a:pt x="0" y="251"/>
                  </a:lnTo>
                  <a:lnTo>
                    <a:pt x="0" y="44"/>
                  </a:lnTo>
                  <a:lnTo>
                    <a:pt x="4" y="27"/>
                  </a:lnTo>
                  <a:lnTo>
                    <a:pt x="13" y="14"/>
                  </a:lnTo>
                  <a:lnTo>
                    <a:pt x="27" y="3"/>
                  </a:lnTo>
                  <a:lnTo>
                    <a:pt x="43" y="0"/>
                  </a:lnTo>
                  <a:close/>
                </a:path>
              </a:pathLst>
            </a:custGeom>
            <a:solidFill>
              <a:srgbClr val="7F7FFF"/>
            </a:solid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28" name="Freeform 236"/>
            <p:cNvSpPr>
              <a:spLocks/>
            </p:cNvSpPr>
            <p:nvPr/>
          </p:nvSpPr>
          <p:spPr bwMode="auto">
            <a:xfrm>
              <a:off x="2525" y="3274"/>
              <a:ext cx="529" cy="234"/>
            </a:xfrm>
            <a:custGeom>
              <a:avLst/>
              <a:gdLst/>
              <a:ahLst/>
              <a:cxnLst>
                <a:cxn ang="0">
                  <a:pos x="43" y="0"/>
                </a:cxn>
                <a:cxn ang="0">
                  <a:pos x="486" y="0"/>
                </a:cxn>
                <a:cxn ang="0">
                  <a:pos x="502" y="4"/>
                </a:cxn>
                <a:cxn ang="0">
                  <a:pos x="515" y="14"/>
                </a:cxn>
                <a:cxn ang="0">
                  <a:pos x="525" y="27"/>
                </a:cxn>
                <a:cxn ang="0">
                  <a:pos x="529" y="47"/>
                </a:cxn>
                <a:cxn ang="0">
                  <a:pos x="529" y="191"/>
                </a:cxn>
                <a:cxn ang="0">
                  <a:pos x="525" y="208"/>
                </a:cxn>
                <a:cxn ang="0">
                  <a:pos x="515" y="221"/>
                </a:cxn>
                <a:cxn ang="0">
                  <a:pos x="502" y="231"/>
                </a:cxn>
                <a:cxn ang="0">
                  <a:pos x="486" y="234"/>
                </a:cxn>
                <a:cxn ang="0">
                  <a:pos x="43" y="234"/>
                </a:cxn>
                <a:cxn ang="0">
                  <a:pos x="26" y="231"/>
                </a:cxn>
                <a:cxn ang="0">
                  <a:pos x="13" y="221"/>
                </a:cxn>
                <a:cxn ang="0">
                  <a:pos x="3" y="208"/>
                </a:cxn>
                <a:cxn ang="0">
                  <a:pos x="0" y="191"/>
                </a:cxn>
                <a:cxn ang="0">
                  <a:pos x="0" y="47"/>
                </a:cxn>
                <a:cxn ang="0">
                  <a:pos x="3" y="27"/>
                </a:cxn>
                <a:cxn ang="0">
                  <a:pos x="13" y="14"/>
                </a:cxn>
                <a:cxn ang="0">
                  <a:pos x="26" y="4"/>
                </a:cxn>
                <a:cxn ang="0">
                  <a:pos x="43" y="0"/>
                </a:cxn>
              </a:cxnLst>
              <a:rect l="0" t="0" r="r" b="b"/>
              <a:pathLst>
                <a:path w="529" h="234">
                  <a:moveTo>
                    <a:pt x="43" y="0"/>
                  </a:moveTo>
                  <a:lnTo>
                    <a:pt x="486" y="0"/>
                  </a:lnTo>
                  <a:lnTo>
                    <a:pt x="502" y="4"/>
                  </a:lnTo>
                  <a:lnTo>
                    <a:pt x="515" y="14"/>
                  </a:lnTo>
                  <a:lnTo>
                    <a:pt x="525" y="27"/>
                  </a:lnTo>
                  <a:lnTo>
                    <a:pt x="529" y="47"/>
                  </a:lnTo>
                  <a:lnTo>
                    <a:pt x="529" y="191"/>
                  </a:lnTo>
                  <a:lnTo>
                    <a:pt x="525" y="208"/>
                  </a:lnTo>
                  <a:lnTo>
                    <a:pt x="515" y="221"/>
                  </a:lnTo>
                  <a:lnTo>
                    <a:pt x="502" y="231"/>
                  </a:lnTo>
                  <a:lnTo>
                    <a:pt x="486" y="234"/>
                  </a:lnTo>
                  <a:lnTo>
                    <a:pt x="43" y="234"/>
                  </a:lnTo>
                  <a:lnTo>
                    <a:pt x="26" y="231"/>
                  </a:lnTo>
                  <a:lnTo>
                    <a:pt x="13" y="221"/>
                  </a:lnTo>
                  <a:lnTo>
                    <a:pt x="3" y="208"/>
                  </a:lnTo>
                  <a:lnTo>
                    <a:pt x="0" y="191"/>
                  </a:lnTo>
                  <a:lnTo>
                    <a:pt x="0" y="47"/>
                  </a:lnTo>
                  <a:lnTo>
                    <a:pt x="3" y="27"/>
                  </a:lnTo>
                  <a:lnTo>
                    <a:pt x="13" y="14"/>
                  </a:lnTo>
                  <a:lnTo>
                    <a:pt x="26" y="4"/>
                  </a:lnTo>
                  <a:lnTo>
                    <a:pt x="43" y="0"/>
                  </a:lnTo>
                  <a:close/>
                </a:path>
              </a:pathLst>
            </a:custGeom>
            <a:solidFill>
              <a:srgbClr val="DEDE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29" name="Freeform 237"/>
            <p:cNvSpPr>
              <a:spLocks/>
            </p:cNvSpPr>
            <p:nvPr/>
          </p:nvSpPr>
          <p:spPr bwMode="auto">
            <a:xfrm>
              <a:off x="4039" y="3304"/>
              <a:ext cx="317" cy="87"/>
            </a:xfrm>
            <a:custGeom>
              <a:avLst/>
              <a:gdLst/>
              <a:ahLst/>
              <a:cxnLst>
                <a:cxn ang="0">
                  <a:pos x="46" y="0"/>
                </a:cxn>
                <a:cxn ang="0">
                  <a:pos x="271" y="0"/>
                </a:cxn>
                <a:cxn ang="0">
                  <a:pos x="291" y="4"/>
                </a:cxn>
                <a:cxn ang="0">
                  <a:pos x="304" y="14"/>
                </a:cxn>
                <a:cxn ang="0">
                  <a:pos x="314" y="27"/>
                </a:cxn>
                <a:cxn ang="0">
                  <a:pos x="317" y="44"/>
                </a:cxn>
                <a:cxn ang="0">
                  <a:pos x="314" y="61"/>
                </a:cxn>
                <a:cxn ang="0">
                  <a:pos x="304" y="74"/>
                </a:cxn>
                <a:cxn ang="0">
                  <a:pos x="291" y="84"/>
                </a:cxn>
                <a:cxn ang="0">
                  <a:pos x="271" y="87"/>
                </a:cxn>
                <a:cxn ang="0">
                  <a:pos x="46" y="87"/>
                </a:cxn>
                <a:cxn ang="0">
                  <a:pos x="29" y="84"/>
                </a:cxn>
                <a:cxn ang="0">
                  <a:pos x="13" y="74"/>
                </a:cxn>
                <a:cxn ang="0">
                  <a:pos x="6" y="61"/>
                </a:cxn>
                <a:cxn ang="0">
                  <a:pos x="0" y="44"/>
                </a:cxn>
                <a:cxn ang="0">
                  <a:pos x="6" y="27"/>
                </a:cxn>
                <a:cxn ang="0">
                  <a:pos x="13" y="14"/>
                </a:cxn>
                <a:cxn ang="0">
                  <a:pos x="29" y="4"/>
                </a:cxn>
                <a:cxn ang="0">
                  <a:pos x="46" y="0"/>
                </a:cxn>
              </a:cxnLst>
              <a:rect l="0" t="0" r="r" b="b"/>
              <a:pathLst>
                <a:path w="317" h="87">
                  <a:moveTo>
                    <a:pt x="46" y="0"/>
                  </a:moveTo>
                  <a:lnTo>
                    <a:pt x="271" y="0"/>
                  </a:lnTo>
                  <a:lnTo>
                    <a:pt x="291" y="4"/>
                  </a:lnTo>
                  <a:lnTo>
                    <a:pt x="304" y="14"/>
                  </a:lnTo>
                  <a:lnTo>
                    <a:pt x="314" y="27"/>
                  </a:lnTo>
                  <a:lnTo>
                    <a:pt x="317" y="44"/>
                  </a:lnTo>
                  <a:lnTo>
                    <a:pt x="314" y="61"/>
                  </a:lnTo>
                  <a:lnTo>
                    <a:pt x="304" y="74"/>
                  </a:lnTo>
                  <a:lnTo>
                    <a:pt x="291" y="84"/>
                  </a:lnTo>
                  <a:lnTo>
                    <a:pt x="271" y="87"/>
                  </a:lnTo>
                  <a:lnTo>
                    <a:pt x="46" y="87"/>
                  </a:lnTo>
                  <a:lnTo>
                    <a:pt x="29" y="84"/>
                  </a:lnTo>
                  <a:lnTo>
                    <a:pt x="13" y="74"/>
                  </a:lnTo>
                  <a:lnTo>
                    <a:pt x="6" y="61"/>
                  </a:lnTo>
                  <a:lnTo>
                    <a:pt x="0" y="44"/>
                  </a:lnTo>
                  <a:lnTo>
                    <a:pt x="6" y="27"/>
                  </a:lnTo>
                  <a:lnTo>
                    <a:pt x="13" y="14"/>
                  </a:lnTo>
                  <a:lnTo>
                    <a:pt x="29" y="4"/>
                  </a:lnTo>
                  <a:lnTo>
                    <a:pt x="46" y="0"/>
                  </a:lnTo>
                  <a:close/>
                </a:path>
              </a:pathLst>
            </a:custGeom>
            <a:solidFill>
              <a:srgbClr val="BFBFFF"/>
            </a:solidFill>
            <a:ln w="476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30" name="Freeform 238"/>
            <p:cNvSpPr>
              <a:spLocks/>
            </p:cNvSpPr>
            <p:nvPr/>
          </p:nvSpPr>
          <p:spPr bwMode="auto">
            <a:xfrm>
              <a:off x="1276" y="3311"/>
              <a:ext cx="317" cy="87"/>
            </a:xfrm>
            <a:custGeom>
              <a:avLst/>
              <a:gdLst/>
              <a:ahLst/>
              <a:cxnLst>
                <a:cxn ang="0">
                  <a:pos x="43" y="0"/>
                </a:cxn>
                <a:cxn ang="0">
                  <a:pos x="271" y="0"/>
                </a:cxn>
                <a:cxn ang="0">
                  <a:pos x="287" y="3"/>
                </a:cxn>
                <a:cxn ang="0">
                  <a:pos x="304" y="13"/>
                </a:cxn>
                <a:cxn ang="0">
                  <a:pos x="314" y="27"/>
                </a:cxn>
                <a:cxn ang="0">
                  <a:pos x="317" y="43"/>
                </a:cxn>
                <a:cxn ang="0">
                  <a:pos x="314" y="60"/>
                </a:cxn>
                <a:cxn ang="0">
                  <a:pos x="304" y="74"/>
                </a:cxn>
                <a:cxn ang="0">
                  <a:pos x="287" y="84"/>
                </a:cxn>
                <a:cxn ang="0">
                  <a:pos x="271" y="87"/>
                </a:cxn>
                <a:cxn ang="0">
                  <a:pos x="43" y="87"/>
                </a:cxn>
                <a:cxn ang="0">
                  <a:pos x="26" y="84"/>
                </a:cxn>
                <a:cxn ang="0">
                  <a:pos x="13" y="74"/>
                </a:cxn>
                <a:cxn ang="0">
                  <a:pos x="3" y="60"/>
                </a:cxn>
                <a:cxn ang="0">
                  <a:pos x="0" y="43"/>
                </a:cxn>
                <a:cxn ang="0">
                  <a:pos x="3" y="27"/>
                </a:cxn>
                <a:cxn ang="0">
                  <a:pos x="13" y="13"/>
                </a:cxn>
                <a:cxn ang="0">
                  <a:pos x="26" y="3"/>
                </a:cxn>
                <a:cxn ang="0">
                  <a:pos x="43" y="0"/>
                </a:cxn>
              </a:cxnLst>
              <a:rect l="0" t="0" r="r" b="b"/>
              <a:pathLst>
                <a:path w="317" h="87">
                  <a:moveTo>
                    <a:pt x="43" y="0"/>
                  </a:moveTo>
                  <a:lnTo>
                    <a:pt x="271" y="0"/>
                  </a:lnTo>
                  <a:lnTo>
                    <a:pt x="287" y="3"/>
                  </a:lnTo>
                  <a:lnTo>
                    <a:pt x="304" y="13"/>
                  </a:lnTo>
                  <a:lnTo>
                    <a:pt x="314" y="27"/>
                  </a:lnTo>
                  <a:lnTo>
                    <a:pt x="317" y="43"/>
                  </a:lnTo>
                  <a:lnTo>
                    <a:pt x="314" y="60"/>
                  </a:lnTo>
                  <a:lnTo>
                    <a:pt x="304" y="74"/>
                  </a:lnTo>
                  <a:lnTo>
                    <a:pt x="287" y="84"/>
                  </a:lnTo>
                  <a:lnTo>
                    <a:pt x="271" y="87"/>
                  </a:lnTo>
                  <a:lnTo>
                    <a:pt x="43" y="87"/>
                  </a:lnTo>
                  <a:lnTo>
                    <a:pt x="26" y="84"/>
                  </a:lnTo>
                  <a:lnTo>
                    <a:pt x="13" y="74"/>
                  </a:lnTo>
                  <a:lnTo>
                    <a:pt x="3" y="60"/>
                  </a:lnTo>
                  <a:lnTo>
                    <a:pt x="0" y="43"/>
                  </a:lnTo>
                  <a:lnTo>
                    <a:pt x="3" y="27"/>
                  </a:lnTo>
                  <a:lnTo>
                    <a:pt x="13" y="13"/>
                  </a:lnTo>
                  <a:lnTo>
                    <a:pt x="26" y="3"/>
                  </a:lnTo>
                  <a:lnTo>
                    <a:pt x="43" y="0"/>
                  </a:lnTo>
                  <a:close/>
                </a:path>
              </a:pathLst>
            </a:custGeom>
            <a:solidFill>
              <a:srgbClr val="BFBFFF"/>
            </a:solidFill>
            <a:ln w="476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31" name="Line 239"/>
            <p:cNvSpPr>
              <a:spLocks noChangeShapeType="1"/>
            </p:cNvSpPr>
            <p:nvPr/>
          </p:nvSpPr>
          <p:spPr bwMode="auto">
            <a:xfrm>
              <a:off x="2829" y="2291"/>
              <a:ext cx="1" cy="415"/>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32" name="Line 240"/>
            <p:cNvSpPr>
              <a:spLocks noChangeShapeType="1"/>
            </p:cNvSpPr>
            <p:nvPr/>
          </p:nvSpPr>
          <p:spPr bwMode="auto">
            <a:xfrm>
              <a:off x="1738" y="2338"/>
              <a:ext cx="2165" cy="1"/>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33" name="Line 241"/>
            <p:cNvSpPr>
              <a:spLocks noChangeShapeType="1"/>
            </p:cNvSpPr>
            <p:nvPr/>
          </p:nvSpPr>
          <p:spPr bwMode="auto">
            <a:xfrm flipH="1">
              <a:off x="1874" y="2338"/>
              <a:ext cx="195" cy="291"/>
            </a:xfrm>
            <a:prstGeom prst="line">
              <a:avLst/>
            </a:prstGeom>
            <a:noFill/>
            <a:ln w="2063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34" name="Line 242"/>
            <p:cNvSpPr>
              <a:spLocks noChangeShapeType="1"/>
            </p:cNvSpPr>
            <p:nvPr/>
          </p:nvSpPr>
          <p:spPr bwMode="auto">
            <a:xfrm>
              <a:off x="1867" y="2636"/>
              <a:ext cx="357" cy="1"/>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35" name="Line 243"/>
            <p:cNvSpPr>
              <a:spLocks noChangeShapeType="1"/>
            </p:cNvSpPr>
            <p:nvPr/>
          </p:nvSpPr>
          <p:spPr bwMode="auto">
            <a:xfrm flipV="1">
              <a:off x="2224" y="2345"/>
              <a:ext cx="122" cy="284"/>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36" name="Line 244"/>
            <p:cNvSpPr>
              <a:spLocks noChangeShapeType="1"/>
            </p:cNvSpPr>
            <p:nvPr/>
          </p:nvSpPr>
          <p:spPr bwMode="auto">
            <a:xfrm>
              <a:off x="3619" y="2335"/>
              <a:ext cx="195" cy="291"/>
            </a:xfrm>
            <a:prstGeom prst="line">
              <a:avLst/>
            </a:prstGeom>
            <a:noFill/>
            <a:ln w="2063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37" name="Line 245"/>
            <p:cNvSpPr>
              <a:spLocks noChangeShapeType="1"/>
            </p:cNvSpPr>
            <p:nvPr/>
          </p:nvSpPr>
          <p:spPr bwMode="auto">
            <a:xfrm flipH="1">
              <a:off x="3464" y="2629"/>
              <a:ext cx="353" cy="1"/>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38" name="Line 246"/>
            <p:cNvSpPr>
              <a:spLocks noChangeShapeType="1"/>
            </p:cNvSpPr>
            <p:nvPr/>
          </p:nvSpPr>
          <p:spPr bwMode="auto">
            <a:xfrm flipH="1" flipV="1">
              <a:off x="3341" y="2341"/>
              <a:ext cx="123" cy="281"/>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39" name="Freeform 247"/>
            <p:cNvSpPr>
              <a:spLocks/>
            </p:cNvSpPr>
            <p:nvPr/>
          </p:nvSpPr>
          <p:spPr bwMode="auto">
            <a:xfrm>
              <a:off x="2799" y="2622"/>
              <a:ext cx="63" cy="74"/>
            </a:xfrm>
            <a:custGeom>
              <a:avLst/>
              <a:gdLst/>
              <a:ahLst/>
              <a:cxnLst>
                <a:cxn ang="0">
                  <a:pos x="0" y="0"/>
                </a:cxn>
                <a:cxn ang="0">
                  <a:pos x="63" y="0"/>
                </a:cxn>
                <a:cxn ang="0">
                  <a:pos x="27" y="74"/>
                </a:cxn>
                <a:cxn ang="0">
                  <a:pos x="0" y="0"/>
                </a:cxn>
              </a:cxnLst>
              <a:rect l="0" t="0" r="r" b="b"/>
              <a:pathLst>
                <a:path w="63" h="74">
                  <a:moveTo>
                    <a:pt x="0" y="0"/>
                  </a:moveTo>
                  <a:lnTo>
                    <a:pt x="63" y="0"/>
                  </a:lnTo>
                  <a:lnTo>
                    <a:pt x="27" y="74"/>
                  </a:lnTo>
                  <a:lnTo>
                    <a:pt x="0" y="0"/>
                  </a:lnTo>
                  <a:close/>
                </a:path>
              </a:pathLst>
            </a:custGeom>
            <a:solidFill>
              <a:srgbClr val="7F7FFF"/>
            </a:solid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nvGrpSpPr>
            <p:cNvPr id="59466" name="Group 74"/>
            <p:cNvGrpSpPr>
              <a:grpSpLocks/>
            </p:cNvGrpSpPr>
            <p:nvPr/>
          </p:nvGrpSpPr>
          <p:grpSpPr bwMode="auto">
            <a:xfrm>
              <a:off x="2046" y="1723"/>
              <a:ext cx="572" cy="503"/>
              <a:chOff x="330" y="1579"/>
              <a:chExt cx="572" cy="503"/>
            </a:xfrm>
          </p:grpSpPr>
          <p:sp>
            <p:nvSpPr>
              <p:cNvPr id="59398" name="Freeform 6"/>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399" name="Freeform 7"/>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00" name="Freeform 8"/>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01" name="Freeform 9"/>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02" name="Freeform 10"/>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16" name="Freeform 24"/>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17" name="Freeform 25"/>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18" name="Freeform 26"/>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19" name="Freeform 27"/>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20" name="Freeform 28"/>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21" name="Freeform 29"/>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22" name="Freeform 30"/>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23" name="Freeform 31"/>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24" name="Freeform 32"/>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25" name="Freeform 33"/>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26" name="Freeform 34"/>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27" name="Freeform 35"/>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28" name="Freeform 36"/>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29" name="Freeform 37"/>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30" name="Freeform 38"/>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31" name="Freeform 39"/>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32" name="Freeform 40"/>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33" name="Freeform 41"/>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34" name="Freeform 42"/>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35" name="Freeform 43"/>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36" name="Freeform 44"/>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49" name="Freeform 57"/>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50" name="Freeform 58"/>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51" name="Freeform 59"/>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52" name="Freeform 60"/>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53" name="Freeform 61"/>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54" name="Freeform 62"/>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55" name="Freeform 63"/>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56" name="Freeform 64"/>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57" name="Freeform 65"/>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58" name="Freeform 66"/>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59" name="Freeform 67"/>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62" name="Freeform 70"/>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63" name="Freeform 71"/>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64" name="Freeform 72"/>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65" name="Freeform 73"/>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grpSp>
        <p:nvGrpSpPr>
          <p:cNvPr id="59467" name="Group 75"/>
          <p:cNvGrpSpPr>
            <a:grpSpLocks/>
          </p:cNvGrpSpPr>
          <p:nvPr/>
        </p:nvGrpSpPr>
        <p:grpSpPr bwMode="auto">
          <a:xfrm>
            <a:off x="4846206" y="2795341"/>
            <a:ext cx="977743" cy="859876"/>
            <a:chOff x="330" y="1579"/>
            <a:chExt cx="572" cy="503"/>
          </a:xfrm>
        </p:grpSpPr>
        <p:sp>
          <p:nvSpPr>
            <p:cNvPr id="59468" name="Freeform 76"/>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69" name="Freeform 77"/>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70" name="Freeform 78"/>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71" name="Freeform 79"/>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72" name="Freeform 80"/>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73" name="Freeform 81"/>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74" name="Freeform 82"/>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75" name="Freeform 83"/>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76" name="Freeform 84"/>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77" name="Freeform 85"/>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78" name="Freeform 86"/>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79" name="Freeform 87"/>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80" name="Freeform 88"/>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81" name="Freeform 89"/>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82" name="Freeform 90"/>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83" name="Freeform 91"/>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84" name="Freeform 92"/>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85" name="Freeform 93"/>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86" name="Freeform 94"/>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87" name="Freeform 95"/>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88" name="Freeform 96"/>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89" name="Freeform 97"/>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90" name="Freeform 98"/>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91" name="Freeform 99"/>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92" name="Freeform 100"/>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93" name="Freeform 101"/>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94" name="Freeform 102"/>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95" name="Freeform 103"/>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96" name="Freeform 104"/>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97" name="Freeform 105"/>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98" name="Freeform 106"/>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499" name="Freeform 107"/>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00" name="Freeform 108"/>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01" name="Freeform 109"/>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02" name="Freeform 110"/>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03" name="Freeform 111"/>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04" name="Freeform 112"/>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05" name="Freeform 113"/>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06" name="Freeform 114"/>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07" name="Freeform 115"/>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08" name="Freeform 116"/>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nvGrpSpPr>
          <p:cNvPr id="59640" name="Group 248"/>
          <p:cNvGrpSpPr>
            <a:grpSpLocks/>
          </p:cNvGrpSpPr>
          <p:nvPr/>
        </p:nvGrpSpPr>
        <p:grpSpPr bwMode="auto">
          <a:xfrm>
            <a:off x="4938510" y="3424435"/>
            <a:ext cx="950393" cy="360703"/>
            <a:chOff x="2136" y="1035"/>
            <a:chExt cx="556" cy="211"/>
          </a:xfrm>
        </p:grpSpPr>
        <p:sp>
          <p:nvSpPr>
            <p:cNvPr id="59598" name="Freeform 206"/>
            <p:cNvSpPr>
              <a:spLocks/>
            </p:cNvSpPr>
            <p:nvPr/>
          </p:nvSpPr>
          <p:spPr bwMode="auto">
            <a:xfrm>
              <a:off x="2136" y="1035"/>
              <a:ext cx="556" cy="211"/>
            </a:xfrm>
            <a:custGeom>
              <a:avLst/>
              <a:gdLst/>
              <a:ahLst/>
              <a:cxnLst>
                <a:cxn ang="0">
                  <a:pos x="63" y="198"/>
                </a:cxn>
                <a:cxn ang="0">
                  <a:pos x="76" y="171"/>
                </a:cxn>
                <a:cxn ang="0">
                  <a:pos x="96" y="144"/>
                </a:cxn>
                <a:cxn ang="0">
                  <a:pos x="119" y="121"/>
                </a:cxn>
                <a:cxn ang="0">
                  <a:pos x="146" y="101"/>
                </a:cxn>
                <a:cxn ang="0">
                  <a:pos x="176" y="84"/>
                </a:cxn>
                <a:cxn ang="0">
                  <a:pos x="209" y="71"/>
                </a:cxn>
                <a:cxn ang="0">
                  <a:pos x="245" y="64"/>
                </a:cxn>
                <a:cxn ang="0">
                  <a:pos x="281" y="61"/>
                </a:cxn>
                <a:cxn ang="0">
                  <a:pos x="321" y="64"/>
                </a:cxn>
                <a:cxn ang="0">
                  <a:pos x="354" y="71"/>
                </a:cxn>
                <a:cxn ang="0">
                  <a:pos x="387" y="87"/>
                </a:cxn>
                <a:cxn ang="0">
                  <a:pos x="417" y="104"/>
                </a:cxn>
                <a:cxn ang="0">
                  <a:pos x="443" y="127"/>
                </a:cxn>
                <a:cxn ang="0">
                  <a:pos x="466" y="154"/>
                </a:cxn>
                <a:cxn ang="0">
                  <a:pos x="486" y="181"/>
                </a:cxn>
                <a:cxn ang="0">
                  <a:pos x="499" y="211"/>
                </a:cxn>
                <a:cxn ang="0">
                  <a:pos x="556" y="211"/>
                </a:cxn>
                <a:cxn ang="0">
                  <a:pos x="552" y="194"/>
                </a:cxn>
                <a:cxn ang="0">
                  <a:pos x="539" y="157"/>
                </a:cxn>
                <a:cxn ang="0">
                  <a:pos x="516" y="121"/>
                </a:cxn>
                <a:cxn ang="0">
                  <a:pos x="489" y="87"/>
                </a:cxn>
                <a:cxn ang="0">
                  <a:pos x="453" y="57"/>
                </a:cxn>
                <a:cxn ang="0">
                  <a:pos x="410" y="34"/>
                </a:cxn>
                <a:cxn ang="0">
                  <a:pos x="367" y="17"/>
                </a:cxn>
                <a:cxn ang="0">
                  <a:pos x="318" y="7"/>
                </a:cxn>
                <a:cxn ang="0">
                  <a:pos x="268" y="0"/>
                </a:cxn>
                <a:cxn ang="0">
                  <a:pos x="222" y="7"/>
                </a:cxn>
                <a:cxn ang="0">
                  <a:pos x="176" y="20"/>
                </a:cxn>
                <a:cxn ang="0">
                  <a:pos x="136" y="37"/>
                </a:cxn>
                <a:cxn ang="0">
                  <a:pos x="96" y="61"/>
                </a:cxn>
                <a:cxn ang="0">
                  <a:pos x="63" y="87"/>
                </a:cxn>
                <a:cxn ang="0">
                  <a:pos x="37" y="121"/>
                </a:cxn>
                <a:cxn ang="0">
                  <a:pos x="14" y="157"/>
                </a:cxn>
                <a:cxn ang="0">
                  <a:pos x="0" y="198"/>
                </a:cxn>
                <a:cxn ang="0">
                  <a:pos x="4" y="194"/>
                </a:cxn>
                <a:cxn ang="0">
                  <a:pos x="63" y="198"/>
                </a:cxn>
              </a:cxnLst>
              <a:rect l="0" t="0" r="r" b="b"/>
              <a:pathLst>
                <a:path w="556" h="211">
                  <a:moveTo>
                    <a:pt x="63" y="198"/>
                  </a:moveTo>
                  <a:lnTo>
                    <a:pt x="76" y="171"/>
                  </a:lnTo>
                  <a:lnTo>
                    <a:pt x="96" y="144"/>
                  </a:lnTo>
                  <a:lnTo>
                    <a:pt x="119" y="121"/>
                  </a:lnTo>
                  <a:lnTo>
                    <a:pt x="146" y="101"/>
                  </a:lnTo>
                  <a:lnTo>
                    <a:pt x="176" y="84"/>
                  </a:lnTo>
                  <a:lnTo>
                    <a:pt x="209" y="71"/>
                  </a:lnTo>
                  <a:lnTo>
                    <a:pt x="245" y="64"/>
                  </a:lnTo>
                  <a:lnTo>
                    <a:pt x="281" y="61"/>
                  </a:lnTo>
                  <a:lnTo>
                    <a:pt x="321" y="64"/>
                  </a:lnTo>
                  <a:lnTo>
                    <a:pt x="354" y="71"/>
                  </a:lnTo>
                  <a:lnTo>
                    <a:pt x="387" y="87"/>
                  </a:lnTo>
                  <a:lnTo>
                    <a:pt x="417" y="104"/>
                  </a:lnTo>
                  <a:lnTo>
                    <a:pt x="443" y="127"/>
                  </a:lnTo>
                  <a:lnTo>
                    <a:pt x="466" y="154"/>
                  </a:lnTo>
                  <a:lnTo>
                    <a:pt x="486" y="181"/>
                  </a:lnTo>
                  <a:lnTo>
                    <a:pt x="499" y="211"/>
                  </a:lnTo>
                  <a:lnTo>
                    <a:pt x="556" y="211"/>
                  </a:lnTo>
                  <a:lnTo>
                    <a:pt x="552" y="194"/>
                  </a:lnTo>
                  <a:lnTo>
                    <a:pt x="539" y="157"/>
                  </a:lnTo>
                  <a:lnTo>
                    <a:pt x="516" y="121"/>
                  </a:lnTo>
                  <a:lnTo>
                    <a:pt x="489" y="87"/>
                  </a:lnTo>
                  <a:lnTo>
                    <a:pt x="453" y="57"/>
                  </a:lnTo>
                  <a:lnTo>
                    <a:pt x="410" y="34"/>
                  </a:lnTo>
                  <a:lnTo>
                    <a:pt x="367" y="17"/>
                  </a:lnTo>
                  <a:lnTo>
                    <a:pt x="318" y="7"/>
                  </a:lnTo>
                  <a:lnTo>
                    <a:pt x="268" y="0"/>
                  </a:lnTo>
                  <a:lnTo>
                    <a:pt x="222" y="7"/>
                  </a:lnTo>
                  <a:lnTo>
                    <a:pt x="176" y="20"/>
                  </a:lnTo>
                  <a:lnTo>
                    <a:pt x="136" y="37"/>
                  </a:lnTo>
                  <a:lnTo>
                    <a:pt x="96" y="61"/>
                  </a:lnTo>
                  <a:lnTo>
                    <a:pt x="63" y="87"/>
                  </a:lnTo>
                  <a:lnTo>
                    <a:pt x="37" y="121"/>
                  </a:lnTo>
                  <a:lnTo>
                    <a:pt x="14" y="157"/>
                  </a:lnTo>
                  <a:lnTo>
                    <a:pt x="0" y="198"/>
                  </a:lnTo>
                  <a:lnTo>
                    <a:pt x="4" y="194"/>
                  </a:lnTo>
                  <a:lnTo>
                    <a:pt x="63" y="198"/>
                  </a:lnTo>
                  <a:close/>
                </a:path>
              </a:pathLst>
            </a:custGeom>
            <a:solidFill>
              <a:srgbClr val="005E9E"/>
            </a:solidFill>
            <a:ln w="11113">
              <a:solidFill>
                <a:srgbClr val="005E9E"/>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99" name="Freeform 207"/>
            <p:cNvSpPr>
              <a:spLocks/>
            </p:cNvSpPr>
            <p:nvPr/>
          </p:nvSpPr>
          <p:spPr bwMode="auto">
            <a:xfrm>
              <a:off x="2193" y="1075"/>
              <a:ext cx="439" cy="111"/>
            </a:xfrm>
            <a:custGeom>
              <a:avLst/>
              <a:gdLst/>
              <a:ahLst/>
              <a:cxnLst>
                <a:cxn ang="0">
                  <a:pos x="6" y="111"/>
                </a:cxn>
                <a:cxn ang="0">
                  <a:pos x="0" y="107"/>
                </a:cxn>
                <a:cxn ang="0">
                  <a:pos x="0" y="101"/>
                </a:cxn>
                <a:cxn ang="0">
                  <a:pos x="6" y="87"/>
                </a:cxn>
                <a:cxn ang="0">
                  <a:pos x="19" y="74"/>
                </a:cxn>
                <a:cxn ang="0">
                  <a:pos x="39" y="61"/>
                </a:cxn>
                <a:cxn ang="0">
                  <a:pos x="62" y="44"/>
                </a:cxn>
                <a:cxn ang="0">
                  <a:pos x="92" y="31"/>
                </a:cxn>
                <a:cxn ang="0">
                  <a:pos x="122" y="17"/>
                </a:cxn>
                <a:cxn ang="0">
                  <a:pos x="158" y="7"/>
                </a:cxn>
                <a:cxn ang="0">
                  <a:pos x="195" y="0"/>
                </a:cxn>
                <a:cxn ang="0">
                  <a:pos x="234" y="0"/>
                </a:cxn>
                <a:cxn ang="0">
                  <a:pos x="274" y="4"/>
                </a:cxn>
                <a:cxn ang="0">
                  <a:pos x="317" y="17"/>
                </a:cxn>
                <a:cxn ang="0">
                  <a:pos x="356" y="37"/>
                </a:cxn>
                <a:cxn ang="0">
                  <a:pos x="399" y="67"/>
                </a:cxn>
                <a:cxn ang="0">
                  <a:pos x="439" y="111"/>
                </a:cxn>
              </a:cxnLst>
              <a:rect l="0" t="0" r="r" b="b"/>
              <a:pathLst>
                <a:path w="439" h="111">
                  <a:moveTo>
                    <a:pt x="6" y="111"/>
                  </a:moveTo>
                  <a:lnTo>
                    <a:pt x="0" y="107"/>
                  </a:lnTo>
                  <a:lnTo>
                    <a:pt x="0" y="101"/>
                  </a:lnTo>
                  <a:lnTo>
                    <a:pt x="6" y="87"/>
                  </a:lnTo>
                  <a:lnTo>
                    <a:pt x="19" y="74"/>
                  </a:lnTo>
                  <a:lnTo>
                    <a:pt x="39" y="61"/>
                  </a:lnTo>
                  <a:lnTo>
                    <a:pt x="62" y="44"/>
                  </a:lnTo>
                  <a:lnTo>
                    <a:pt x="92" y="31"/>
                  </a:lnTo>
                  <a:lnTo>
                    <a:pt x="122" y="17"/>
                  </a:lnTo>
                  <a:lnTo>
                    <a:pt x="158" y="7"/>
                  </a:lnTo>
                  <a:lnTo>
                    <a:pt x="195" y="0"/>
                  </a:lnTo>
                  <a:lnTo>
                    <a:pt x="234" y="0"/>
                  </a:lnTo>
                  <a:lnTo>
                    <a:pt x="274" y="4"/>
                  </a:lnTo>
                  <a:lnTo>
                    <a:pt x="317" y="17"/>
                  </a:lnTo>
                  <a:lnTo>
                    <a:pt x="356" y="37"/>
                  </a:lnTo>
                  <a:lnTo>
                    <a:pt x="399" y="67"/>
                  </a:lnTo>
                  <a:lnTo>
                    <a:pt x="439" y="111"/>
                  </a:lnTo>
                </a:path>
              </a:pathLst>
            </a:custGeom>
            <a:noFill/>
            <a:ln w="20638">
              <a:solidFill>
                <a:srgbClr val="DEDE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sp>
        <p:nvSpPr>
          <p:cNvPr id="59643" name="AutoShape 251"/>
          <p:cNvSpPr>
            <a:spLocks noChangeArrowheads="1"/>
          </p:cNvSpPr>
          <p:nvPr/>
        </p:nvSpPr>
        <p:spPr bwMode="auto">
          <a:xfrm>
            <a:off x="57149" y="1542097"/>
            <a:ext cx="3069109" cy="2281476"/>
          </a:xfrm>
          <a:prstGeom prst="wedgeRoundRectCallout">
            <a:avLst>
              <a:gd name="adj1" fmla="val 60657"/>
              <a:gd name="adj2" fmla="val 21261"/>
              <a:gd name="adj3" fmla="val 16667"/>
            </a:avLst>
          </a:prstGeom>
          <a:solidFill>
            <a:schemeClr val="bg1"/>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We have run over our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1st</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Cor</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pse in Driver’s Ed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15</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I didn’t see him and I have 20/20 vision.</a:t>
            </a:r>
            <a:endParaRPr kumimoji="0" lang="en-US" sz="2800" b="0" i="0" u="none" strike="noStrike" kern="1200" cap="none" spc="0" normalizeH="0" baseline="0" noProof="0" dirty="0">
              <a:ln>
                <a:noFill/>
              </a:ln>
              <a:solidFill>
                <a:prstClr val="black"/>
              </a:solidFill>
              <a:effectLst/>
              <a:uLnTx/>
              <a:uFillTx/>
              <a:latin typeface="Times New Roman" charset="0"/>
              <a:ea typeface="+mn-ea"/>
              <a:cs typeface="+mn-cs"/>
            </a:endParaRPr>
          </a:p>
        </p:txBody>
      </p:sp>
      <p:sp>
        <p:nvSpPr>
          <p:cNvPr id="59644" name="AutoShape 252"/>
          <p:cNvSpPr>
            <a:spLocks noChangeArrowheads="1"/>
          </p:cNvSpPr>
          <p:nvPr/>
        </p:nvSpPr>
        <p:spPr bwMode="auto">
          <a:xfrm>
            <a:off x="6300788" y="1558608"/>
            <a:ext cx="2786062" cy="1804749"/>
          </a:xfrm>
          <a:prstGeom prst="wedgeRoundRectCallout">
            <a:avLst>
              <a:gd name="adj1" fmla="val -65671"/>
              <a:gd name="adj2" fmla="val 45782"/>
              <a:gd name="adj3" fmla="val 16667"/>
            </a:avLst>
          </a:prstGeom>
          <a:solidFill>
            <a:schemeClr val="bg1"/>
          </a:solidFill>
          <a:ln w="9525">
            <a:solidFill>
              <a:schemeClr val="tx1"/>
            </a:solidFill>
            <a:miter lim="800000"/>
            <a:headEnd/>
            <a:tailEnd/>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I have 20/20 too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20-22</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But we know he will be </a:t>
            </a:r>
            <a:r>
              <a:rPr kumimoji="0" lang="en-US" b="1" i="0" u="none" strike="noStrike" kern="1200" cap="none" spc="0" normalizeH="0" baseline="0" noProof="0" dirty="0">
                <a:ln>
                  <a:noFill/>
                </a:ln>
                <a:solidFill>
                  <a:prstClr val="black"/>
                </a:solidFill>
                <a:effectLst/>
                <a:uLnTx/>
                <a:uFillTx/>
                <a:latin typeface="Times New Roman" charset="0"/>
                <a:ea typeface="+mn-ea"/>
                <a:cs typeface="+mn-cs"/>
              </a:rPr>
              <a:t>Resurrected</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a:t>
            </a:r>
            <a:endParaRPr kumimoji="0" lang="en-US" sz="2800" b="0" i="0" u="none" strike="noStrike" kern="1200" cap="none" spc="0" normalizeH="0" baseline="0" noProof="0" dirty="0">
              <a:ln>
                <a:noFill/>
              </a:ln>
              <a:solidFill>
                <a:srgbClr val="FF0000"/>
              </a:solidFill>
              <a:effectLst/>
              <a:uLnTx/>
              <a:uFillTx/>
              <a:latin typeface="Times New Roman" charset="0"/>
              <a:ea typeface="+mn-ea"/>
              <a:cs typeface="+mn-cs"/>
            </a:endParaRPr>
          </a:p>
        </p:txBody>
      </p:sp>
      <p:sp>
        <p:nvSpPr>
          <p:cNvPr id="59646" name="Rectangle 254"/>
          <p:cNvSpPr>
            <a:spLocks noChangeArrowheads="1"/>
          </p:cNvSpPr>
          <p:nvPr/>
        </p:nvSpPr>
        <p:spPr bwMode="auto">
          <a:xfrm>
            <a:off x="3505200" y="2400300"/>
            <a:ext cx="1968500" cy="346075"/>
          </a:xfrm>
          <a:prstGeom prst="rect">
            <a:avLst/>
          </a:prstGeom>
          <a:solidFill>
            <a:srgbClr val="FFFF00"/>
          </a:solidFill>
          <a:ln w="9525">
            <a:solidFill>
              <a:schemeClr val="tx1"/>
            </a:solidFill>
            <a:miter lim="800000"/>
            <a:headEnd/>
            <a:tailEnd/>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charset="0"/>
                <a:ea typeface="+mn-ea"/>
                <a:cs typeface="+mn-cs"/>
              </a:rPr>
              <a:t>Driver’s Ed - Age 15</a:t>
            </a:r>
          </a:p>
        </p:txBody>
      </p:sp>
      <p:sp>
        <p:nvSpPr>
          <p:cNvPr id="59648" name="Text Box 256"/>
          <p:cNvSpPr txBox="1">
            <a:spLocks noChangeArrowheads="1"/>
          </p:cNvSpPr>
          <p:nvPr/>
        </p:nvSpPr>
        <p:spPr bwMode="auto">
          <a:xfrm>
            <a:off x="5250762" y="1697038"/>
            <a:ext cx="840295" cy="400110"/>
          </a:xfrm>
          <a:prstGeom prst="rect">
            <a:avLst/>
          </a:prstGeom>
          <a:noFill/>
          <a:ln w="9525">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charset="0"/>
                <a:ea typeface="+mn-ea"/>
                <a:cs typeface="+mn-cs"/>
              </a:rPr>
              <a:t>Diana</a:t>
            </a:r>
          </a:p>
        </p:txBody>
      </p:sp>
      <p:sp>
        <p:nvSpPr>
          <p:cNvPr id="59649" name="Text Box 257"/>
          <p:cNvSpPr txBox="1">
            <a:spLocks noChangeArrowheads="1"/>
          </p:cNvSpPr>
          <p:nvPr/>
        </p:nvSpPr>
        <p:spPr bwMode="auto">
          <a:xfrm>
            <a:off x="3203854" y="1677988"/>
            <a:ext cx="683200" cy="400110"/>
          </a:xfrm>
          <a:prstGeom prst="rect">
            <a:avLst/>
          </a:prstGeom>
          <a:noFill/>
          <a:ln w="9525">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charset="0"/>
                <a:ea typeface="+mn-ea"/>
                <a:cs typeface="+mn-cs"/>
              </a:rPr>
              <a:t>Cori</a:t>
            </a:r>
          </a:p>
        </p:txBody>
      </p:sp>
      <p:sp>
        <p:nvSpPr>
          <p:cNvPr id="59650" name="Line 258"/>
          <p:cNvSpPr>
            <a:spLocks noChangeShapeType="1"/>
          </p:cNvSpPr>
          <p:nvPr/>
        </p:nvSpPr>
        <p:spPr bwMode="auto">
          <a:xfrm>
            <a:off x="3500565" y="1986864"/>
            <a:ext cx="57150" cy="342900"/>
          </a:xfrm>
          <a:prstGeom prst="line">
            <a:avLst/>
          </a:prstGeom>
          <a:noFill/>
          <a:ln w="9525">
            <a:solidFill>
              <a:schemeClr val="tx1"/>
            </a:solidFill>
            <a:round/>
            <a:headEnd/>
            <a:tailEnd type="triangle" w="med" len="med"/>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651" name="Line 259"/>
          <p:cNvSpPr>
            <a:spLocks noChangeShapeType="1"/>
          </p:cNvSpPr>
          <p:nvPr/>
        </p:nvSpPr>
        <p:spPr bwMode="auto">
          <a:xfrm flipH="1">
            <a:off x="5604306" y="2012607"/>
            <a:ext cx="57150" cy="304800"/>
          </a:xfrm>
          <a:prstGeom prst="line">
            <a:avLst/>
          </a:prstGeom>
          <a:noFill/>
          <a:ln w="9525">
            <a:solidFill>
              <a:schemeClr val="tx1"/>
            </a:solidFill>
            <a:round/>
            <a:headEnd/>
            <a:tailEnd type="triangle" w="med" len="med"/>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207" name="Rectangle 206"/>
          <p:cNvSpPr/>
          <p:nvPr/>
        </p:nvSpPr>
        <p:spPr>
          <a:xfrm>
            <a:off x="3939990" y="5478106"/>
            <a:ext cx="1063112"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pitchFamily="34" charset="0"/>
                <a:ea typeface="+mn-ea"/>
                <a:cs typeface="+mn-cs"/>
              </a:rPr>
              <a:t>1COR15 </a:t>
            </a:r>
          </a:p>
        </p:txBody>
      </p:sp>
      <p:grpSp>
        <p:nvGrpSpPr>
          <p:cNvPr id="59647" name="Group 255"/>
          <p:cNvGrpSpPr>
            <a:grpSpLocks/>
          </p:cNvGrpSpPr>
          <p:nvPr/>
        </p:nvGrpSpPr>
        <p:grpSpPr bwMode="auto">
          <a:xfrm>
            <a:off x="1976438" y="3838575"/>
            <a:ext cx="4735512" cy="3119438"/>
            <a:chOff x="1245" y="2418"/>
            <a:chExt cx="2983" cy="1965"/>
          </a:xfrm>
        </p:grpSpPr>
        <p:sp>
          <p:nvSpPr>
            <p:cNvPr id="59516" name="Freeform 124"/>
            <p:cNvSpPr>
              <a:spLocks/>
            </p:cNvSpPr>
            <p:nvPr/>
          </p:nvSpPr>
          <p:spPr bwMode="auto">
            <a:xfrm rot="5151409">
              <a:off x="1746" y="1917"/>
              <a:ext cx="1943" cy="2946"/>
            </a:xfrm>
            <a:custGeom>
              <a:avLst/>
              <a:gdLst/>
              <a:ahLst/>
              <a:cxnLst>
                <a:cxn ang="0">
                  <a:pos x="1349" y="1145"/>
                </a:cxn>
                <a:cxn ang="0">
                  <a:pos x="1269" y="1342"/>
                </a:cxn>
                <a:cxn ang="0">
                  <a:pos x="1401" y="1989"/>
                </a:cxn>
                <a:cxn ang="0">
                  <a:pos x="1425" y="2103"/>
                </a:cxn>
                <a:cxn ang="0">
                  <a:pos x="1408" y="2271"/>
                </a:cxn>
                <a:cxn ang="0">
                  <a:pos x="1212" y="2307"/>
                </a:cxn>
                <a:cxn ang="0">
                  <a:pos x="910" y="2271"/>
                </a:cxn>
                <a:cxn ang="0">
                  <a:pos x="998" y="2060"/>
                </a:cxn>
                <a:cxn ang="0">
                  <a:pos x="1207" y="2051"/>
                </a:cxn>
                <a:cxn ang="0">
                  <a:pos x="1181" y="1977"/>
                </a:cxn>
                <a:cxn ang="0">
                  <a:pos x="1055" y="1354"/>
                </a:cxn>
                <a:cxn ang="0">
                  <a:pos x="441" y="1347"/>
                </a:cxn>
                <a:cxn ang="0">
                  <a:pos x="306" y="1318"/>
                </a:cxn>
                <a:cxn ang="0">
                  <a:pos x="90" y="1356"/>
                </a:cxn>
                <a:cxn ang="0">
                  <a:pos x="5" y="941"/>
                </a:cxn>
                <a:cxn ang="0">
                  <a:pos x="152" y="877"/>
                </a:cxn>
                <a:cxn ang="0">
                  <a:pos x="325" y="1071"/>
                </a:cxn>
                <a:cxn ang="0">
                  <a:pos x="341" y="1157"/>
                </a:cxn>
                <a:cxn ang="0">
                  <a:pos x="465" y="1152"/>
                </a:cxn>
                <a:cxn ang="0">
                  <a:pos x="965" y="1116"/>
                </a:cxn>
                <a:cxn ang="0">
                  <a:pos x="1001" y="1067"/>
                </a:cxn>
                <a:cxn ang="0">
                  <a:pos x="979" y="1019"/>
                </a:cxn>
                <a:cxn ang="0">
                  <a:pos x="927" y="1022"/>
                </a:cxn>
                <a:cxn ang="0">
                  <a:pos x="1091" y="825"/>
                </a:cxn>
                <a:cxn ang="0">
                  <a:pos x="816" y="834"/>
                </a:cxn>
                <a:cxn ang="0">
                  <a:pos x="649" y="794"/>
                </a:cxn>
                <a:cxn ang="0">
                  <a:pos x="618" y="863"/>
                </a:cxn>
                <a:cxn ang="0">
                  <a:pos x="524" y="851"/>
                </a:cxn>
                <a:cxn ang="0">
                  <a:pos x="474" y="804"/>
                </a:cxn>
                <a:cxn ang="0">
                  <a:pos x="407" y="794"/>
                </a:cxn>
                <a:cxn ang="0">
                  <a:pos x="329" y="735"/>
                </a:cxn>
                <a:cxn ang="0">
                  <a:pos x="370" y="694"/>
                </a:cxn>
                <a:cxn ang="0">
                  <a:pos x="355" y="650"/>
                </a:cxn>
                <a:cxn ang="0">
                  <a:pos x="362" y="550"/>
                </a:cxn>
                <a:cxn ang="0">
                  <a:pos x="388" y="479"/>
                </a:cxn>
                <a:cxn ang="0">
                  <a:pos x="299" y="403"/>
                </a:cxn>
                <a:cxn ang="0">
                  <a:pos x="331" y="313"/>
                </a:cxn>
                <a:cxn ang="0">
                  <a:pos x="422" y="239"/>
                </a:cxn>
                <a:cxn ang="0">
                  <a:pos x="559" y="227"/>
                </a:cxn>
                <a:cxn ang="0">
                  <a:pos x="609" y="310"/>
                </a:cxn>
                <a:cxn ang="0">
                  <a:pos x="566" y="405"/>
                </a:cxn>
                <a:cxn ang="0">
                  <a:pos x="488" y="469"/>
                </a:cxn>
                <a:cxn ang="0">
                  <a:pos x="478" y="536"/>
                </a:cxn>
                <a:cxn ang="0">
                  <a:pos x="543" y="559"/>
                </a:cxn>
                <a:cxn ang="0">
                  <a:pos x="628" y="574"/>
                </a:cxn>
                <a:cxn ang="0">
                  <a:pos x="692" y="609"/>
                </a:cxn>
                <a:cxn ang="0">
                  <a:pos x="1199" y="630"/>
                </a:cxn>
                <a:cxn ang="0">
                  <a:pos x="1166" y="576"/>
                </a:cxn>
                <a:cxn ang="0">
                  <a:pos x="1183" y="464"/>
                </a:cxn>
                <a:cxn ang="0">
                  <a:pos x="1095" y="367"/>
                </a:cxn>
                <a:cxn ang="0">
                  <a:pos x="1197" y="312"/>
                </a:cxn>
                <a:cxn ang="0">
                  <a:pos x="1180" y="253"/>
                </a:cxn>
                <a:cxn ang="0">
                  <a:pos x="1150" y="163"/>
                </a:cxn>
                <a:cxn ang="0">
                  <a:pos x="1212" y="92"/>
                </a:cxn>
                <a:cxn ang="0">
                  <a:pos x="1157" y="75"/>
                </a:cxn>
                <a:cxn ang="0">
                  <a:pos x="1446" y="12"/>
                </a:cxn>
                <a:cxn ang="0">
                  <a:pos x="1541" y="106"/>
                </a:cxn>
                <a:cxn ang="0">
                  <a:pos x="1473" y="431"/>
                </a:cxn>
                <a:cxn ang="0">
                  <a:pos x="1420" y="526"/>
                </a:cxn>
                <a:cxn ang="0">
                  <a:pos x="1396" y="557"/>
                </a:cxn>
                <a:cxn ang="0">
                  <a:pos x="1463" y="583"/>
                </a:cxn>
                <a:cxn ang="0">
                  <a:pos x="1484" y="670"/>
                </a:cxn>
                <a:cxn ang="0">
                  <a:pos x="1449" y="825"/>
                </a:cxn>
              </a:cxnLst>
              <a:rect l="0" t="0" r="r" b="b"/>
              <a:pathLst>
                <a:path w="1543" h="2340">
                  <a:moveTo>
                    <a:pt x="1444" y="1088"/>
                  </a:moveTo>
                  <a:lnTo>
                    <a:pt x="1441" y="1093"/>
                  </a:lnTo>
                  <a:lnTo>
                    <a:pt x="1441" y="1102"/>
                  </a:lnTo>
                  <a:lnTo>
                    <a:pt x="1435" y="1107"/>
                  </a:lnTo>
                  <a:lnTo>
                    <a:pt x="1435" y="1114"/>
                  </a:lnTo>
                  <a:lnTo>
                    <a:pt x="1429" y="1114"/>
                  </a:lnTo>
                  <a:lnTo>
                    <a:pt x="1423" y="1117"/>
                  </a:lnTo>
                  <a:lnTo>
                    <a:pt x="1418" y="1117"/>
                  </a:lnTo>
                  <a:lnTo>
                    <a:pt x="1413" y="1123"/>
                  </a:lnTo>
                  <a:lnTo>
                    <a:pt x="1403" y="1123"/>
                  </a:lnTo>
                  <a:lnTo>
                    <a:pt x="1396" y="1123"/>
                  </a:lnTo>
                  <a:lnTo>
                    <a:pt x="1385" y="1123"/>
                  </a:lnTo>
                  <a:lnTo>
                    <a:pt x="1380" y="1124"/>
                  </a:lnTo>
                  <a:lnTo>
                    <a:pt x="1370" y="1124"/>
                  </a:lnTo>
                  <a:lnTo>
                    <a:pt x="1365" y="1124"/>
                  </a:lnTo>
                  <a:lnTo>
                    <a:pt x="1354" y="1124"/>
                  </a:lnTo>
                  <a:lnTo>
                    <a:pt x="1349" y="1129"/>
                  </a:lnTo>
                  <a:lnTo>
                    <a:pt x="1349" y="1129"/>
                  </a:lnTo>
                  <a:lnTo>
                    <a:pt x="1349" y="1129"/>
                  </a:lnTo>
                  <a:lnTo>
                    <a:pt x="1349" y="1129"/>
                  </a:lnTo>
                  <a:lnTo>
                    <a:pt x="1349" y="1135"/>
                  </a:lnTo>
                  <a:lnTo>
                    <a:pt x="1349" y="1135"/>
                  </a:lnTo>
                  <a:lnTo>
                    <a:pt x="1349" y="1140"/>
                  </a:lnTo>
                  <a:lnTo>
                    <a:pt x="1349" y="1145"/>
                  </a:lnTo>
                  <a:lnTo>
                    <a:pt x="1352" y="1150"/>
                  </a:lnTo>
                  <a:lnTo>
                    <a:pt x="1352" y="1150"/>
                  </a:lnTo>
                  <a:lnTo>
                    <a:pt x="1352" y="1155"/>
                  </a:lnTo>
                  <a:lnTo>
                    <a:pt x="1352" y="1159"/>
                  </a:lnTo>
                  <a:lnTo>
                    <a:pt x="1352" y="1164"/>
                  </a:lnTo>
                  <a:lnTo>
                    <a:pt x="1349" y="1164"/>
                  </a:lnTo>
                  <a:lnTo>
                    <a:pt x="1349" y="1169"/>
                  </a:lnTo>
                  <a:lnTo>
                    <a:pt x="1349" y="1171"/>
                  </a:lnTo>
                  <a:lnTo>
                    <a:pt x="1349" y="1176"/>
                  </a:lnTo>
                  <a:lnTo>
                    <a:pt x="1347" y="1188"/>
                  </a:lnTo>
                  <a:lnTo>
                    <a:pt x="1347" y="1204"/>
                  </a:lnTo>
                  <a:lnTo>
                    <a:pt x="1344" y="1218"/>
                  </a:lnTo>
                  <a:lnTo>
                    <a:pt x="1344" y="1233"/>
                  </a:lnTo>
                  <a:lnTo>
                    <a:pt x="1339" y="1244"/>
                  </a:lnTo>
                  <a:lnTo>
                    <a:pt x="1333" y="1259"/>
                  </a:lnTo>
                  <a:lnTo>
                    <a:pt x="1328" y="1270"/>
                  </a:lnTo>
                  <a:lnTo>
                    <a:pt x="1323" y="1285"/>
                  </a:lnTo>
                  <a:lnTo>
                    <a:pt x="1313" y="1294"/>
                  </a:lnTo>
                  <a:lnTo>
                    <a:pt x="1307" y="1304"/>
                  </a:lnTo>
                  <a:lnTo>
                    <a:pt x="1299" y="1313"/>
                  </a:lnTo>
                  <a:lnTo>
                    <a:pt x="1294" y="1323"/>
                  </a:lnTo>
                  <a:lnTo>
                    <a:pt x="1283" y="1328"/>
                  </a:lnTo>
                  <a:lnTo>
                    <a:pt x="1278" y="1337"/>
                  </a:lnTo>
                  <a:lnTo>
                    <a:pt x="1269" y="1342"/>
                  </a:lnTo>
                  <a:lnTo>
                    <a:pt x="1264" y="1351"/>
                  </a:lnTo>
                  <a:lnTo>
                    <a:pt x="1264" y="1366"/>
                  </a:lnTo>
                  <a:lnTo>
                    <a:pt x="1269" y="1396"/>
                  </a:lnTo>
                  <a:lnTo>
                    <a:pt x="1276" y="1429"/>
                  </a:lnTo>
                  <a:lnTo>
                    <a:pt x="1287" y="1472"/>
                  </a:lnTo>
                  <a:lnTo>
                    <a:pt x="1297" y="1515"/>
                  </a:lnTo>
                  <a:lnTo>
                    <a:pt x="1309" y="1563"/>
                  </a:lnTo>
                  <a:lnTo>
                    <a:pt x="1320" y="1615"/>
                  </a:lnTo>
                  <a:lnTo>
                    <a:pt x="1335" y="1667"/>
                  </a:lnTo>
                  <a:lnTo>
                    <a:pt x="1346" y="1714"/>
                  </a:lnTo>
                  <a:lnTo>
                    <a:pt x="1361" y="1764"/>
                  </a:lnTo>
                  <a:lnTo>
                    <a:pt x="1371" y="1811"/>
                  </a:lnTo>
                  <a:lnTo>
                    <a:pt x="1385" y="1854"/>
                  </a:lnTo>
                  <a:lnTo>
                    <a:pt x="1394" y="1889"/>
                  </a:lnTo>
                  <a:lnTo>
                    <a:pt x="1404" y="1920"/>
                  </a:lnTo>
                  <a:lnTo>
                    <a:pt x="1410" y="1940"/>
                  </a:lnTo>
                  <a:lnTo>
                    <a:pt x="1418" y="1954"/>
                  </a:lnTo>
                  <a:lnTo>
                    <a:pt x="1416" y="1959"/>
                  </a:lnTo>
                  <a:lnTo>
                    <a:pt x="1416" y="1965"/>
                  </a:lnTo>
                  <a:lnTo>
                    <a:pt x="1415" y="1970"/>
                  </a:lnTo>
                  <a:lnTo>
                    <a:pt x="1415" y="1975"/>
                  </a:lnTo>
                  <a:lnTo>
                    <a:pt x="1410" y="1978"/>
                  </a:lnTo>
                  <a:lnTo>
                    <a:pt x="1406" y="1984"/>
                  </a:lnTo>
                  <a:lnTo>
                    <a:pt x="1401" y="1989"/>
                  </a:lnTo>
                  <a:lnTo>
                    <a:pt x="1399" y="1994"/>
                  </a:lnTo>
                  <a:lnTo>
                    <a:pt x="1390" y="1994"/>
                  </a:lnTo>
                  <a:lnTo>
                    <a:pt x="1385" y="1999"/>
                  </a:lnTo>
                  <a:lnTo>
                    <a:pt x="1380" y="2004"/>
                  </a:lnTo>
                  <a:lnTo>
                    <a:pt x="1375" y="2010"/>
                  </a:lnTo>
                  <a:lnTo>
                    <a:pt x="1368" y="2010"/>
                  </a:lnTo>
                  <a:lnTo>
                    <a:pt x="1363" y="2015"/>
                  </a:lnTo>
                  <a:lnTo>
                    <a:pt x="1358" y="2018"/>
                  </a:lnTo>
                  <a:lnTo>
                    <a:pt x="1354" y="2023"/>
                  </a:lnTo>
                  <a:lnTo>
                    <a:pt x="1359" y="2023"/>
                  </a:lnTo>
                  <a:lnTo>
                    <a:pt x="1365" y="2027"/>
                  </a:lnTo>
                  <a:lnTo>
                    <a:pt x="1370" y="2032"/>
                  </a:lnTo>
                  <a:lnTo>
                    <a:pt x="1380" y="2037"/>
                  </a:lnTo>
                  <a:lnTo>
                    <a:pt x="1385" y="2042"/>
                  </a:lnTo>
                  <a:lnTo>
                    <a:pt x="1390" y="2048"/>
                  </a:lnTo>
                  <a:lnTo>
                    <a:pt x="1396" y="2053"/>
                  </a:lnTo>
                  <a:lnTo>
                    <a:pt x="1404" y="2061"/>
                  </a:lnTo>
                  <a:lnTo>
                    <a:pt x="1408" y="2067"/>
                  </a:lnTo>
                  <a:lnTo>
                    <a:pt x="1413" y="2072"/>
                  </a:lnTo>
                  <a:lnTo>
                    <a:pt x="1416" y="2077"/>
                  </a:lnTo>
                  <a:lnTo>
                    <a:pt x="1422" y="2087"/>
                  </a:lnTo>
                  <a:lnTo>
                    <a:pt x="1422" y="2093"/>
                  </a:lnTo>
                  <a:lnTo>
                    <a:pt x="1425" y="2098"/>
                  </a:lnTo>
                  <a:lnTo>
                    <a:pt x="1425" y="2103"/>
                  </a:lnTo>
                  <a:lnTo>
                    <a:pt x="1429" y="2112"/>
                  </a:lnTo>
                  <a:lnTo>
                    <a:pt x="1429" y="2115"/>
                  </a:lnTo>
                  <a:lnTo>
                    <a:pt x="1429" y="2120"/>
                  </a:lnTo>
                  <a:lnTo>
                    <a:pt x="1429" y="2125"/>
                  </a:lnTo>
                  <a:lnTo>
                    <a:pt x="1429" y="2132"/>
                  </a:lnTo>
                  <a:lnTo>
                    <a:pt x="1429" y="2138"/>
                  </a:lnTo>
                  <a:lnTo>
                    <a:pt x="1429" y="2148"/>
                  </a:lnTo>
                  <a:lnTo>
                    <a:pt x="1429" y="2157"/>
                  </a:lnTo>
                  <a:lnTo>
                    <a:pt x="1432" y="2167"/>
                  </a:lnTo>
                  <a:lnTo>
                    <a:pt x="1432" y="2172"/>
                  </a:lnTo>
                  <a:lnTo>
                    <a:pt x="1432" y="2183"/>
                  </a:lnTo>
                  <a:lnTo>
                    <a:pt x="1432" y="2193"/>
                  </a:lnTo>
                  <a:lnTo>
                    <a:pt x="1432" y="2203"/>
                  </a:lnTo>
                  <a:lnTo>
                    <a:pt x="1432" y="2212"/>
                  </a:lnTo>
                  <a:lnTo>
                    <a:pt x="1432" y="2222"/>
                  </a:lnTo>
                  <a:lnTo>
                    <a:pt x="1432" y="2233"/>
                  </a:lnTo>
                  <a:lnTo>
                    <a:pt x="1434" y="2243"/>
                  </a:lnTo>
                  <a:lnTo>
                    <a:pt x="1429" y="2248"/>
                  </a:lnTo>
                  <a:lnTo>
                    <a:pt x="1429" y="2253"/>
                  </a:lnTo>
                  <a:lnTo>
                    <a:pt x="1423" y="2259"/>
                  </a:lnTo>
                  <a:lnTo>
                    <a:pt x="1423" y="2264"/>
                  </a:lnTo>
                  <a:lnTo>
                    <a:pt x="1418" y="2264"/>
                  </a:lnTo>
                  <a:lnTo>
                    <a:pt x="1413" y="2269"/>
                  </a:lnTo>
                  <a:lnTo>
                    <a:pt x="1408" y="2271"/>
                  </a:lnTo>
                  <a:lnTo>
                    <a:pt x="1404" y="2276"/>
                  </a:lnTo>
                  <a:lnTo>
                    <a:pt x="1394" y="2276"/>
                  </a:lnTo>
                  <a:lnTo>
                    <a:pt x="1389" y="2278"/>
                  </a:lnTo>
                  <a:lnTo>
                    <a:pt x="1382" y="2278"/>
                  </a:lnTo>
                  <a:lnTo>
                    <a:pt x="1377" y="2283"/>
                  </a:lnTo>
                  <a:lnTo>
                    <a:pt x="1366" y="2283"/>
                  </a:lnTo>
                  <a:lnTo>
                    <a:pt x="1361" y="2285"/>
                  </a:lnTo>
                  <a:lnTo>
                    <a:pt x="1354" y="2285"/>
                  </a:lnTo>
                  <a:lnTo>
                    <a:pt x="1349" y="2290"/>
                  </a:lnTo>
                  <a:lnTo>
                    <a:pt x="1342" y="2290"/>
                  </a:lnTo>
                  <a:lnTo>
                    <a:pt x="1337" y="2290"/>
                  </a:lnTo>
                  <a:lnTo>
                    <a:pt x="1327" y="2290"/>
                  </a:lnTo>
                  <a:lnTo>
                    <a:pt x="1321" y="2290"/>
                  </a:lnTo>
                  <a:lnTo>
                    <a:pt x="1311" y="2290"/>
                  </a:lnTo>
                  <a:lnTo>
                    <a:pt x="1302" y="2290"/>
                  </a:lnTo>
                  <a:lnTo>
                    <a:pt x="1292" y="2290"/>
                  </a:lnTo>
                  <a:lnTo>
                    <a:pt x="1285" y="2295"/>
                  </a:lnTo>
                  <a:lnTo>
                    <a:pt x="1273" y="2295"/>
                  </a:lnTo>
                  <a:lnTo>
                    <a:pt x="1263" y="2297"/>
                  </a:lnTo>
                  <a:lnTo>
                    <a:pt x="1252" y="2297"/>
                  </a:lnTo>
                  <a:lnTo>
                    <a:pt x="1242" y="2302"/>
                  </a:lnTo>
                  <a:lnTo>
                    <a:pt x="1231" y="2302"/>
                  </a:lnTo>
                  <a:lnTo>
                    <a:pt x="1223" y="2307"/>
                  </a:lnTo>
                  <a:lnTo>
                    <a:pt x="1212" y="2307"/>
                  </a:lnTo>
                  <a:lnTo>
                    <a:pt x="1207" y="2312"/>
                  </a:lnTo>
                  <a:lnTo>
                    <a:pt x="1197" y="2312"/>
                  </a:lnTo>
                  <a:lnTo>
                    <a:pt x="1188" y="2317"/>
                  </a:lnTo>
                  <a:lnTo>
                    <a:pt x="1178" y="2317"/>
                  </a:lnTo>
                  <a:lnTo>
                    <a:pt x="1171" y="2323"/>
                  </a:lnTo>
                  <a:lnTo>
                    <a:pt x="1161" y="2323"/>
                  </a:lnTo>
                  <a:lnTo>
                    <a:pt x="1150" y="2328"/>
                  </a:lnTo>
                  <a:lnTo>
                    <a:pt x="1138" y="2331"/>
                  </a:lnTo>
                  <a:lnTo>
                    <a:pt x="1128" y="2336"/>
                  </a:lnTo>
                  <a:lnTo>
                    <a:pt x="1112" y="2336"/>
                  </a:lnTo>
                  <a:lnTo>
                    <a:pt x="1098" y="2338"/>
                  </a:lnTo>
                  <a:lnTo>
                    <a:pt x="1083" y="2338"/>
                  </a:lnTo>
                  <a:lnTo>
                    <a:pt x="1067" y="2340"/>
                  </a:lnTo>
                  <a:lnTo>
                    <a:pt x="1046" y="2336"/>
                  </a:lnTo>
                  <a:lnTo>
                    <a:pt x="1029" y="2336"/>
                  </a:lnTo>
                  <a:lnTo>
                    <a:pt x="1008" y="2333"/>
                  </a:lnTo>
                  <a:lnTo>
                    <a:pt x="991" y="2333"/>
                  </a:lnTo>
                  <a:lnTo>
                    <a:pt x="969" y="2326"/>
                  </a:lnTo>
                  <a:lnTo>
                    <a:pt x="953" y="2321"/>
                  </a:lnTo>
                  <a:lnTo>
                    <a:pt x="939" y="2310"/>
                  </a:lnTo>
                  <a:lnTo>
                    <a:pt x="929" y="2304"/>
                  </a:lnTo>
                  <a:lnTo>
                    <a:pt x="918" y="2291"/>
                  </a:lnTo>
                  <a:lnTo>
                    <a:pt x="913" y="2281"/>
                  </a:lnTo>
                  <a:lnTo>
                    <a:pt x="910" y="2271"/>
                  </a:lnTo>
                  <a:lnTo>
                    <a:pt x="910" y="2260"/>
                  </a:lnTo>
                  <a:lnTo>
                    <a:pt x="908" y="2245"/>
                  </a:lnTo>
                  <a:lnTo>
                    <a:pt x="908" y="2234"/>
                  </a:lnTo>
                  <a:lnTo>
                    <a:pt x="908" y="2222"/>
                  </a:lnTo>
                  <a:lnTo>
                    <a:pt x="913" y="2212"/>
                  </a:lnTo>
                  <a:lnTo>
                    <a:pt x="913" y="2202"/>
                  </a:lnTo>
                  <a:lnTo>
                    <a:pt x="918" y="2191"/>
                  </a:lnTo>
                  <a:lnTo>
                    <a:pt x="924" y="2181"/>
                  </a:lnTo>
                  <a:lnTo>
                    <a:pt x="929" y="2176"/>
                  </a:lnTo>
                  <a:lnTo>
                    <a:pt x="925" y="2165"/>
                  </a:lnTo>
                  <a:lnTo>
                    <a:pt x="925" y="2155"/>
                  </a:lnTo>
                  <a:lnTo>
                    <a:pt x="925" y="2144"/>
                  </a:lnTo>
                  <a:lnTo>
                    <a:pt x="927" y="2134"/>
                  </a:lnTo>
                  <a:lnTo>
                    <a:pt x="927" y="2124"/>
                  </a:lnTo>
                  <a:lnTo>
                    <a:pt x="932" y="2117"/>
                  </a:lnTo>
                  <a:lnTo>
                    <a:pt x="937" y="2106"/>
                  </a:lnTo>
                  <a:lnTo>
                    <a:pt x="943" y="2101"/>
                  </a:lnTo>
                  <a:lnTo>
                    <a:pt x="948" y="2091"/>
                  </a:lnTo>
                  <a:lnTo>
                    <a:pt x="953" y="2086"/>
                  </a:lnTo>
                  <a:lnTo>
                    <a:pt x="958" y="2080"/>
                  </a:lnTo>
                  <a:lnTo>
                    <a:pt x="969" y="2075"/>
                  </a:lnTo>
                  <a:lnTo>
                    <a:pt x="977" y="2070"/>
                  </a:lnTo>
                  <a:lnTo>
                    <a:pt x="988" y="2065"/>
                  </a:lnTo>
                  <a:lnTo>
                    <a:pt x="998" y="2060"/>
                  </a:lnTo>
                  <a:lnTo>
                    <a:pt x="1008" y="2060"/>
                  </a:lnTo>
                  <a:lnTo>
                    <a:pt x="1019" y="2055"/>
                  </a:lnTo>
                  <a:lnTo>
                    <a:pt x="1029" y="2053"/>
                  </a:lnTo>
                  <a:lnTo>
                    <a:pt x="1039" y="2049"/>
                  </a:lnTo>
                  <a:lnTo>
                    <a:pt x="1055" y="2049"/>
                  </a:lnTo>
                  <a:lnTo>
                    <a:pt x="1065" y="2049"/>
                  </a:lnTo>
                  <a:lnTo>
                    <a:pt x="1081" y="2049"/>
                  </a:lnTo>
                  <a:lnTo>
                    <a:pt x="1095" y="2049"/>
                  </a:lnTo>
                  <a:lnTo>
                    <a:pt x="1110" y="2051"/>
                  </a:lnTo>
                  <a:lnTo>
                    <a:pt x="1121" y="2051"/>
                  </a:lnTo>
                  <a:lnTo>
                    <a:pt x="1135" y="2051"/>
                  </a:lnTo>
                  <a:lnTo>
                    <a:pt x="1145" y="2051"/>
                  </a:lnTo>
                  <a:lnTo>
                    <a:pt x="1159" y="2056"/>
                  </a:lnTo>
                  <a:lnTo>
                    <a:pt x="1166" y="2056"/>
                  </a:lnTo>
                  <a:lnTo>
                    <a:pt x="1176" y="2060"/>
                  </a:lnTo>
                  <a:lnTo>
                    <a:pt x="1183" y="2060"/>
                  </a:lnTo>
                  <a:lnTo>
                    <a:pt x="1192" y="2065"/>
                  </a:lnTo>
                  <a:lnTo>
                    <a:pt x="1192" y="2061"/>
                  </a:lnTo>
                  <a:lnTo>
                    <a:pt x="1192" y="2061"/>
                  </a:lnTo>
                  <a:lnTo>
                    <a:pt x="1192" y="2060"/>
                  </a:lnTo>
                  <a:lnTo>
                    <a:pt x="1197" y="2060"/>
                  </a:lnTo>
                  <a:lnTo>
                    <a:pt x="1197" y="2055"/>
                  </a:lnTo>
                  <a:lnTo>
                    <a:pt x="1202" y="2055"/>
                  </a:lnTo>
                  <a:lnTo>
                    <a:pt x="1207" y="2051"/>
                  </a:lnTo>
                  <a:lnTo>
                    <a:pt x="1212" y="2051"/>
                  </a:lnTo>
                  <a:lnTo>
                    <a:pt x="1216" y="2046"/>
                  </a:lnTo>
                  <a:lnTo>
                    <a:pt x="1221" y="2046"/>
                  </a:lnTo>
                  <a:lnTo>
                    <a:pt x="1226" y="2041"/>
                  </a:lnTo>
                  <a:lnTo>
                    <a:pt x="1231" y="2041"/>
                  </a:lnTo>
                  <a:lnTo>
                    <a:pt x="1237" y="2039"/>
                  </a:lnTo>
                  <a:lnTo>
                    <a:pt x="1242" y="2039"/>
                  </a:lnTo>
                  <a:lnTo>
                    <a:pt x="1247" y="2039"/>
                  </a:lnTo>
                  <a:lnTo>
                    <a:pt x="1254" y="2039"/>
                  </a:lnTo>
                  <a:lnTo>
                    <a:pt x="1249" y="2023"/>
                  </a:lnTo>
                  <a:lnTo>
                    <a:pt x="1238" y="2018"/>
                  </a:lnTo>
                  <a:lnTo>
                    <a:pt x="1233" y="2017"/>
                  </a:lnTo>
                  <a:lnTo>
                    <a:pt x="1226" y="2011"/>
                  </a:lnTo>
                  <a:lnTo>
                    <a:pt x="1221" y="2011"/>
                  </a:lnTo>
                  <a:lnTo>
                    <a:pt x="1216" y="2006"/>
                  </a:lnTo>
                  <a:lnTo>
                    <a:pt x="1211" y="2006"/>
                  </a:lnTo>
                  <a:lnTo>
                    <a:pt x="1205" y="2001"/>
                  </a:lnTo>
                  <a:lnTo>
                    <a:pt x="1202" y="2001"/>
                  </a:lnTo>
                  <a:lnTo>
                    <a:pt x="1197" y="1996"/>
                  </a:lnTo>
                  <a:lnTo>
                    <a:pt x="1192" y="1992"/>
                  </a:lnTo>
                  <a:lnTo>
                    <a:pt x="1186" y="1987"/>
                  </a:lnTo>
                  <a:lnTo>
                    <a:pt x="1186" y="1987"/>
                  </a:lnTo>
                  <a:lnTo>
                    <a:pt x="1181" y="1982"/>
                  </a:lnTo>
                  <a:lnTo>
                    <a:pt x="1181" y="1977"/>
                  </a:lnTo>
                  <a:lnTo>
                    <a:pt x="1181" y="1972"/>
                  </a:lnTo>
                  <a:lnTo>
                    <a:pt x="1181" y="1970"/>
                  </a:lnTo>
                  <a:lnTo>
                    <a:pt x="1176" y="1956"/>
                  </a:lnTo>
                  <a:lnTo>
                    <a:pt x="1174" y="1935"/>
                  </a:lnTo>
                  <a:lnTo>
                    <a:pt x="1169" y="1904"/>
                  </a:lnTo>
                  <a:lnTo>
                    <a:pt x="1164" y="1868"/>
                  </a:lnTo>
                  <a:lnTo>
                    <a:pt x="1154" y="1821"/>
                  </a:lnTo>
                  <a:lnTo>
                    <a:pt x="1148" y="1773"/>
                  </a:lnTo>
                  <a:lnTo>
                    <a:pt x="1140" y="1721"/>
                  </a:lnTo>
                  <a:lnTo>
                    <a:pt x="1135" y="1671"/>
                  </a:lnTo>
                  <a:lnTo>
                    <a:pt x="1124" y="1615"/>
                  </a:lnTo>
                  <a:lnTo>
                    <a:pt x="1117" y="1565"/>
                  </a:lnTo>
                  <a:lnTo>
                    <a:pt x="1109" y="1517"/>
                  </a:lnTo>
                  <a:lnTo>
                    <a:pt x="1103" y="1474"/>
                  </a:lnTo>
                  <a:lnTo>
                    <a:pt x="1097" y="1434"/>
                  </a:lnTo>
                  <a:lnTo>
                    <a:pt x="1091" y="1403"/>
                  </a:lnTo>
                  <a:lnTo>
                    <a:pt x="1086" y="1382"/>
                  </a:lnTo>
                  <a:lnTo>
                    <a:pt x="1086" y="1372"/>
                  </a:lnTo>
                  <a:lnTo>
                    <a:pt x="1081" y="1366"/>
                  </a:lnTo>
                  <a:lnTo>
                    <a:pt x="1076" y="1366"/>
                  </a:lnTo>
                  <a:lnTo>
                    <a:pt x="1071" y="1361"/>
                  </a:lnTo>
                  <a:lnTo>
                    <a:pt x="1067" y="1361"/>
                  </a:lnTo>
                  <a:lnTo>
                    <a:pt x="1060" y="1356"/>
                  </a:lnTo>
                  <a:lnTo>
                    <a:pt x="1055" y="1354"/>
                  </a:lnTo>
                  <a:lnTo>
                    <a:pt x="1050" y="1349"/>
                  </a:lnTo>
                  <a:lnTo>
                    <a:pt x="1045" y="1349"/>
                  </a:lnTo>
                  <a:lnTo>
                    <a:pt x="1034" y="1344"/>
                  </a:lnTo>
                  <a:lnTo>
                    <a:pt x="1029" y="1339"/>
                  </a:lnTo>
                  <a:lnTo>
                    <a:pt x="1024" y="1333"/>
                  </a:lnTo>
                  <a:lnTo>
                    <a:pt x="1019" y="1333"/>
                  </a:lnTo>
                  <a:lnTo>
                    <a:pt x="1012" y="1328"/>
                  </a:lnTo>
                  <a:lnTo>
                    <a:pt x="1007" y="1323"/>
                  </a:lnTo>
                  <a:lnTo>
                    <a:pt x="1001" y="1318"/>
                  </a:lnTo>
                  <a:lnTo>
                    <a:pt x="996" y="1318"/>
                  </a:lnTo>
                  <a:lnTo>
                    <a:pt x="981" y="1316"/>
                  </a:lnTo>
                  <a:lnTo>
                    <a:pt x="956" y="1316"/>
                  </a:lnTo>
                  <a:lnTo>
                    <a:pt x="925" y="1316"/>
                  </a:lnTo>
                  <a:lnTo>
                    <a:pt x="891" y="1318"/>
                  </a:lnTo>
                  <a:lnTo>
                    <a:pt x="846" y="1318"/>
                  </a:lnTo>
                  <a:lnTo>
                    <a:pt x="801" y="1323"/>
                  </a:lnTo>
                  <a:lnTo>
                    <a:pt x="751" y="1325"/>
                  </a:lnTo>
                  <a:lnTo>
                    <a:pt x="704" y="1330"/>
                  </a:lnTo>
                  <a:lnTo>
                    <a:pt x="652" y="1330"/>
                  </a:lnTo>
                  <a:lnTo>
                    <a:pt x="602" y="1335"/>
                  </a:lnTo>
                  <a:lnTo>
                    <a:pt x="555" y="1337"/>
                  </a:lnTo>
                  <a:lnTo>
                    <a:pt x="512" y="1342"/>
                  </a:lnTo>
                  <a:lnTo>
                    <a:pt x="472" y="1342"/>
                  </a:lnTo>
                  <a:lnTo>
                    <a:pt x="441" y="1347"/>
                  </a:lnTo>
                  <a:lnTo>
                    <a:pt x="417" y="1351"/>
                  </a:lnTo>
                  <a:lnTo>
                    <a:pt x="403" y="1356"/>
                  </a:lnTo>
                  <a:lnTo>
                    <a:pt x="391" y="1356"/>
                  </a:lnTo>
                  <a:lnTo>
                    <a:pt x="381" y="1356"/>
                  </a:lnTo>
                  <a:lnTo>
                    <a:pt x="372" y="1351"/>
                  </a:lnTo>
                  <a:lnTo>
                    <a:pt x="367" y="1347"/>
                  </a:lnTo>
                  <a:lnTo>
                    <a:pt x="360" y="1339"/>
                  </a:lnTo>
                  <a:lnTo>
                    <a:pt x="355" y="1332"/>
                  </a:lnTo>
                  <a:lnTo>
                    <a:pt x="350" y="1321"/>
                  </a:lnTo>
                  <a:lnTo>
                    <a:pt x="350" y="1316"/>
                  </a:lnTo>
                  <a:lnTo>
                    <a:pt x="344" y="1306"/>
                  </a:lnTo>
                  <a:lnTo>
                    <a:pt x="343" y="1295"/>
                  </a:lnTo>
                  <a:lnTo>
                    <a:pt x="341" y="1285"/>
                  </a:lnTo>
                  <a:lnTo>
                    <a:pt x="341" y="1276"/>
                  </a:lnTo>
                  <a:lnTo>
                    <a:pt x="341" y="1266"/>
                  </a:lnTo>
                  <a:lnTo>
                    <a:pt x="341" y="1259"/>
                  </a:lnTo>
                  <a:lnTo>
                    <a:pt x="341" y="1254"/>
                  </a:lnTo>
                  <a:lnTo>
                    <a:pt x="341" y="1250"/>
                  </a:lnTo>
                  <a:lnTo>
                    <a:pt x="336" y="1250"/>
                  </a:lnTo>
                  <a:lnTo>
                    <a:pt x="332" y="1266"/>
                  </a:lnTo>
                  <a:lnTo>
                    <a:pt x="331" y="1283"/>
                  </a:lnTo>
                  <a:lnTo>
                    <a:pt x="322" y="1295"/>
                  </a:lnTo>
                  <a:lnTo>
                    <a:pt x="317" y="1309"/>
                  </a:lnTo>
                  <a:lnTo>
                    <a:pt x="306" y="1318"/>
                  </a:lnTo>
                  <a:lnTo>
                    <a:pt x="298" y="1328"/>
                  </a:lnTo>
                  <a:lnTo>
                    <a:pt x="287" y="1333"/>
                  </a:lnTo>
                  <a:lnTo>
                    <a:pt x="277" y="1342"/>
                  </a:lnTo>
                  <a:lnTo>
                    <a:pt x="261" y="1344"/>
                  </a:lnTo>
                  <a:lnTo>
                    <a:pt x="251" y="1349"/>
                  </a:lnTo>
                  <a:lnTo>
                    <a:pt x="239" y="1349"/>
                  </a:lnTo>
                  <a:lnTo>
                    <a:pt x="229" y="1354"/>
                  </a:lnTo>
                  <a:lnTo>
                    <a:pt x="216" y="1354"/>
                  </a:lnTo>
                  <a:lnTo>
                    <a:pt x="206" y="1356"/>
                  </a:lnTo>
                  <a:lnTo>
                    <a:pt x="196" y="1356"/>
                  </a:lnTo>
                  <a:lnTo>
                    <a:pt x="189" y="1361"/>
                  </a:lnTo>
                  <a:lnTo>
                    <a:pt x="178" y="1361"/>
                  </a:lnTo>
                  <a:lnTo>
                    <a:pt x="168" y="1361"/>
                  </a:lnTo>
                  <a:lnTo>
                    <a:pt x="158" y="1361"/>
                  </a:lnTo>
                  <a:lnTo>
                    <a:pt x="149" y="1361"/>
                  </a:lnTo>
                  <a:lnTo>
                    <a:pt x="139" y="1361"/>
                  </a:lnTo>
                  <a:lnTo>
                    <a:pt x="133" y="1361"/>
                  </a:lnTo>
                  <a:lnTo>
                    <a:pt x="125" y="1361"/>
                  </a:lnTo>
                  <a:lnTo>
                    <a:pt x="120" y="1361"/>
                  </a:lnTo>
                  <a:lnTo>
                    <a:pt x="111" y="1359"/>
                  </a:lnTo>
                  <a:lnTo>
                    <a:pt x="106" y="1359"/>
                  </a:lnTo>
                  <a:lnTo>
                    <a:pt x="101" y="1359"/>
                  </a:lnTo>
                  <a:lnTo>
                    <a:pt x="95" y="1359"/>
                  </a:lnTo>
                  <a:lnTo>
                    <a:pt x="90" y="1356"/>
                  </a:lnTo>
                  <a:lnTo>
                    <a:pt x="88" y="1356"/>
                  </a:lnTo>
                  <a:lnTo>
                    <a:pt x="83" y="1356"/>
                  </a:lnTo>
                  <a:lnTo>
                    <a:pt x="83" y="1356"/>
                  </a:lnTo>
                  <a:lnTo>
                    <a:pt x="73" y="1349"/>
                  </a:lnTo>
                  <a:lnTo>
                    <a:pt x="68" y="1344"/>
                  </a:lnTo>
                  <a:lnTo>
                    <a:pt x="63" y="1335"/>
                  </a:lnTo>
                  <a:lnTo>
                    <a:pt x="57" y="1330"/>
                  </a:lnTo>
                  <a:lnTo>
                    <a:pt x="50" y="1318"/>
                  </a:lnTo>
                  <a:lnTo>
                    <a:pt x="45" y="1308"/>
                  </a:lnTo>
                  <a:lnTo>
                    <a:pt x="40" y="1292"/>
                  </a:lnTo>
                  <a:lnTo>
                    <a:pt x="35" y="1280"/>
                  </a:lnTo>
                  <a:lnTo>
                    <a:pt x="30" y="1259"/>
                  </a:lnTo>
                  <a:lnTo>
                    <a:pt x="24" y="1242"/>
                  </a:lnTo>
                  <a:lnTo>
                    <a:pt x="19" y="1218"/>
                  </a:lnTo>
                  <a:lnTo>
                    <a:pt x="14" y="1197"/>
                  </a:lnTo>
                  <a:lnTo>
                    <a:pt x="9" y="1167"/>
                  </a:lnTo>
                  <a:lnTo>
                    <a:pt x="7" y="1140"/>
                  </a:lnTo>
                  <a:lnTo>
                    <a:pt x="4" y="1109"/>
                  </a:lnTo>
                  <a:lnTo>
                    <a:pt x="4" y="1078"/>
                  </a:lnTo>
                  <a:lnTo>
                    <a:pt x="0" y="1040"/>
                  </a:lnTo>
                  <a:lnTo>
                    <a:pt x="0" y="1010"/>
                  </a:lnTo>
                  <a:lnTo>
                    <a:pt x="0" y="982"/>
                  </a:lnTo>
                  <a:lnTo>
                    <a:pt x="4" y="962"/>
                  </a:lnTo>
                  <a:lnTo>
                    <a:pt x="5" y="941"/>
                  </a:lnTo>
                  <a:lnTo>
                    <a:pt x="11" y="925"/>
                  </a:lnTo>
                  <a:lnTo>
                    <a:pt x="16" y="912"/>
                  </a:lnTo>
                  <a:lnTo>
                    <a:pt x="21" y="903"/>
                  </a:lnTo>
                  <a:lnTo>
                    <a:pt x="26" y="893"/>
                  </a:lnTo>
                  <a:lnTo>
                    <a:pt x="31" y="886"/>
                  </a:lnTo>
                  <a:lnTo>
                    <a:pt x="37" y="880"/>
                  </a:lnTo>
                  <a:lnTo>
                    <a:pt x="42" y="879"/>
                  </a:lnTo>
                  <a:lnTo>
                    <a:pt x="47" y="877"/>
                  </a:lnTo>
                  <a:lnTo>
                    <a:pt x="52" y="877"/>
                  </a:lnTo>
                  <a:lnTo>
                    <a:pt x="57" y="877"/>
                  </a:lnTo>
                  <a:lnTo>
                    <a:pt x="63" y="877"/>
                  </a:lnTo>
                  <a:lnTo>
                    <a:pt x="66" y="877"/>
                  </a:lnTo>
                  <a:lnTo>
                    <a:pt x="71" y="877"/>
                  </a:lnTo>
                  <a:lnTo>
                    <a:pt x="76" y="877"/>
                  </a:lnTo>
                  <a:lnTo>
                    <a:pt x="82" y="877"/>
                  </a:lnTo>
                  <a:lnTo>
                    <a:pt x="87" y="877"/>
                  </a:lnTo>
                  <a:lnTo>
                    <a:pt x="95" y="877"/>
                  </a:lnTo>
                  <a:lnTo>
                    <a:pt x="101" y="877"/>
                  </a:lnTo>
                  <a:lnTo>
                    <a:pt x="111" y="877"/>
                  </a:lnTo>
                  <a:lnTo>
                    <a:pt x="116" y="877"/>
                  </a:lnTo>
                  <a:lnTo>
                    <a:pt x="126" y="877"/>
                  </a:lnTo>
                  <a:lnTo>
                    <a:pt x="135" y="877"/>
                  </a:lnTo>
                  <a:lnTo>
                    <a:pt x="146" y="877"/>
                  </a:lnTo>
                  <a:lnTo>
                    <a:pt x="152" y="877"/>
                  </a:lnTo>
                  <a:lnTo>
                    <a:pt x="163" y="877"/>
                  </a:lnTo>
                  <a:lnTo>
                    <a:pt x="173" y="877"/>
                  </a:lnTo>
                  <a:lnTo>
                    <a:pt x="184" y="877"/>
                  </a:lnTo>
                  <a:lnTo>
                    <a:pt x="201" y="872"/>
                  </a:lnTo>
                  <a:lnTo>
                    <a:pt x="220" y="872"/>
                  </a:lnTo>
                  <a:lnTo>
                    <a:pt x="235" y="875"/>
                  </a:lnTo>
                  <a:lnTo>
                    <a:pt x="253" y="880"/>
                  </a:lnTo>
                  <a:lnTo>
                    <a:pt x="263" y="886"/>
                  </a:lnTo>
                  <a:lnTo>
                    <a:pt x="277" y="894"/>
                  </a:lnTo>
                  <a:lnTo>
                    <a:pt x="287" y="905"/>
                  </a:lnTo>
                  <a:lnTo>
                    <a:pt x="299" y="915"/>
                  </a:lnTo>
                  <a:lnTo>
                    <a:pt x="305" y="925"/>
                  </a:lnTo>
                  <a:lnTo>
                    <a:pt x="312" y="938"/>
                  </a:lnTo>
                  <a:lnTo>
                    <a:pt x="317" y="948"/>
                  </a:lnTo>
                  <a:lnTo>
                    <a:pt x="322" y="963"/>
                  </a:lnTo>
                  <a:lnTo>
                    <a:pt x="322" y="974"/>
                  </a:lnTo>
                  <a:lnTo>
                    <a:pt x="327" y="988"/>
                  </a:lnTo>
                  <a:lnTo>
                    <a:pt x="327" y="998"/>
                  </a:lnTo>
                  <a:lnTo>
                    <a:pt x="331" y="1014"/>
                  </a:lnTo>
                  <a:lnTo>
                    <a:pt x="329" y="1024"/>
                  </a:lnTo>
                  <a:lnTo>
                    <a:pt x="329" y="1034"/>
                  </a:lnTo>
                  <a:lnTo>
                    <a:pt x="329" y="1045"/>
                  </a:lnTo>
                  <a:lnTo>
                    <a:pt x="329" y="1060"/>
                  </a:lnTo>
                  <a:lnTo>
                    <a:pt x="325" y="1071"/>
                  </a:lnTo>
                  <a:lnTo>
                    <a:pt x="325" y="1083"/>
                  </a:lnTo>
                  <a:lnTo>
                    <a:pt x="325" y="1093"/>
                  </a:lnTo>
                  <a:lnTo>
                    <a:pt x="325" y="1107"/>
                  </a:lnTo>
                  <a:lnTo>
                    <a:pt x="320" y="1114"/>
                  </a:lnTo>
                  <a:lnTo>
                    <a:pt x="320" y="1124"/>
                  </a:lnTo>
                  <a:lnTo>
                    <a:pt x="320" y="1131"/>
                  </a:lnTo>
                  <a:lnTo>
                    <a:pt x="320" y="1142"/>
                  </a:lnTo>
                  <a:lnTo>
                    <a:pt x="320" y="1145"/>
                  </a:lnTo>
                  <a:lnTo>
                    <a:pt x="320" y="1150"/>
                  </a:lnTo>
                  <a:lnTo>
                    <a:pt x="320" y="1152"/>
                  </a:lnTo>
                  <a:lnTo>
                    <a:pt x="320" y="1155"/>
                  </a:lnTo>
                  <a:lnTo>
                    <a:pt x="320" y="1155"/>
                  </a:lnTo>
                  <a:lnTo>
                    <a:pt x="320" y="1155"/>
                  </a:lnTo>
                  <a:lnTo>
                    <a:pt x="320" y="1155"/>
                  </a:lnTo>
                  <a:lnTo>
                    <a:pt x="322" y="1155"/>
                  </a:lnTo>
                  <a:lnTo>
                    <a:pt x="322" y="1155"/>
                  </a:lnTo>
                  <a:lnTo>
                    <a:pt x="325" y="1155"/>
                  </a:lnTo>
                  <a:lnTo>
                    <a:pt x="325" y="1155"/>
                  </a:lnTo>
                  <a:lnTo>
                    <a:pt x="331" y="1157"/>
                  </a:lnTo>
                  <a:lnTo>
                    <a:pt x="331" y="1157"/>
                  </a:lnTo>
                  <a:lnTo>
                    <a:pt x="336" y="1157"/>
                  </a:lnTo>
                  <a:lnTo>
                    <a:pt x="336" y="1157"/>
                  </a:lnTo>
                  <a:lnTo>
                    <a:pt x="341" y="1157"/>
                  </a:lnTo>
                  <a:lnTo>
                    <a:pt x="341" y="1157"/>
                  </a:lnTo>
                  <a:lnTo>
                    <a:pt x="346" y="1157"/>
                  </a:lnTo>
                  <a:lnTo>
                    <a:pt x="346" y="1157"/>
                  </a:lnTo>
                  <a:lnTo>
                    <a:pt x="351" y="1161"/>
                  </a:lnTo>
                  <a:lnTo>
                    <a:pt x="351" y="1157"/>
                  </a:lnTo>
                  <a:lnTo>
                    <a:pt x="351" y="1157"/>
                  </a:lnTo>
                  <a:lnTo>
                    <a:pt x="351" y="1157"/>
                  </a:lnTo>
                  <a:lnTo>
                    <a:pt x="353" y="1157"/>
                  </a:lnTo>
                  <a:lnTo>
                    <a:pt x="353" y="1154"/>
                  </a:lnTo>
                  <a:lnTo>
                    <a:pt x="355" y="1154"/>
                  </a:lnTo>
                  <a:lnTo>
                    <a:pt x="355" y="1154"/>
                  </a:lnTo>
                  <a:lnTo>
                    <a:pt x="360" y="1154"/>
                  </a:lnTo>
                  <a:lnTo>
                    <a:pt x="360" y="1150"/>
                  </a:lnTo>
                  <a:lnTo>
                    <a:pt x="365" y="1150"/>
                  </a:lnTo>
                  <a:lnTo>
                    <a:pt x="367" y="1150"/>
                  </a:lnTo>
                  <a:lnTo>
                    <a:pt x="372" y="1150"/>
                  </a:lnTo>
                  <a:lnTo>
                    <a:pt x="372" y="1150"/>
                  </a:lnTo>
                  <a:lnTo>
                    <a:pt x="377" y="1150"/>
                  </a:lnTo>
                  <a:lnTo>
                    <a:pt x="382" y="1150"/>
                  </a:lnTo>
                  <a:lnTo>
                    <a:pt x="388" y="1150"/>
                  </a:lnTo>
                  <a:lnTo>
                    <a:pt x="391" y="1150"/>
                  </a:lnTo>
                  <a:lnTo>
                    <a:pt x="403" y="1150"/>
                  </a:lnTo>
                  <a:lnTo>
                    <a:pt x="419" y="1150"/>
                  </a:lnTo>
                  <a:lnTo>
                    <a:pt x="441" y="1152"/>
                  </a:lnTo>
                  <a:lnTo>
                    <a:pt x="465" y="1152"/>
                  </a:lnTo>
                  <a:lnTo>
                    <a:pt x="495" y="1154"/>
                  </a:lnTo>
                  <a:lnTo>
                    <a:pt x="528" y="1154"/>
                  </a:lnTo>
                  <a:lnTo>
                    <a:pt x="566" y="1159"/>
                  </a:lnTo>
                  <a:lnTo>
                    <a:pt x="604" y="1159"/>
                  </a:lnTo>
                  <a:lnTo>
                    <a:pt x="645" y="1164"/>
                  </a:lnTo>
                  <a:lnTo>
                    <a:pt x="690" y="1166"/>
                  </a:lnTo>
                  <a:lnTo>
                    <a:pt x="739" y="1171"/>
                  </a:lnTo>
                  <a:lnTo>
                    <a:pt x="787" y="1171"/>
                  </a:lnTo>
                  <a:lnTo>
                    <a:pt x="839" y="1176"/>
                  </a:lnTo>
                  <a:lnTo>
                    <a:pt x="891" y="1181"/>
                  </a:lnTo>
                  <a:lnTo>
                    <a:pt x="944" y="1187"/>
                  </a:lnTo>
                  <a:lnTo>
                    <a:pt x="944" y="1183"/>
                  </a:lnTo>
                  <a:lnTo>
                    <a:pt x="944" y="1181"/>
                  </a:lnTo>
                  <a:lnTo>
                    <a:pt x="944" y="1176"/>
                  </a:lnTo>
                  <a:lnTo>
                    <a:pt x="946" y="1173"/>
                  </a:lnTo>
                  <a:lnTo>
                    <a:pt x="946" y="1164"/>
                  </a:lnTo>
                  <a:lnTo>
                    <a:pt x="948" y="1159"/>
                  </a:lnTo>
                  <a:lnTo>
                    <a:pt x="948" y="1154"/>
                  </a:lnTo>
                  <a:lnTo>
                    <a:pt x="953" y="1148"/>
                  </a:lnTo>
                  <a:lnTo>
                    <a:pt x="953" y="1138"/>
                  </a:lnTo>
                  <a:lnTo>
                    <a:pt x="958" y="1133"/>
                  </a:lnTo>
                  <a:lnTo>
                    <a:pt x="960" y="1126"/>
                  </a:lnTo>
                  <a:lnTo>
                    <a:pt x="965" y="1121"/>
                  </a:lnTo>
                  <a:lnTo>
                    <a:pt x="965" y="1116"/>
                  </a:lnTo>
                  <a:lnTo>
                    <a:pt x="970" y="1110"/>
                  </a:lnTo>
                  <a:lnTo>
                    <a:pt x="975" y="1109"/>
                  </a:lnTo>
                  <a:lnTo>
                    <a:pt x="981" y="1109"/>
                  </a:lnTo>
                  <a:lnTo>
                    <a:pt x="981" y="1105"/>
                  </a:lnTo>
                  <a:lnTo>
                    <a:pt x="981" y="1105"/>
                  </a:lnTo>
                  <a:lnTo>
                    <a:pt x="981" y="1104"/>
                  </a:lnTo>
                  <a:lnTo>
                    <a:pt x="981" y="1104"/>
                  </a:lnTo>
                  <a:lnTo>
                    <a:pt x="981" y="1098"/>
                  </a:lnTo>
                  <a:lnTo>
                    <a:pt x="981" y="1098"/>
                  </a:lnTo>
                  <a:lnTo>
                    <a:pt x="981" y="1097"/>
                  </a:lnTo>
                  <a:lnTo>
                    <a:pt x="984" y="1097"/>
                  </a:lnTo>
                  <a:lnTo>
                    <a:pt x="984" y="1091"/>
                  </a:lnTo>
                  <a:lnTo>
                    <a:pt x="984" y="1091"/>
                  </a:lnTo>
                  <a:lnTo>
                    <a:pt x="984" y="1086"/>
                  </a:lnTo>
                  <a:lnTo>
                    <a:pt x="989" y="1086"/>
                  </a:lnTo>
                  <a:lnTo>
                    <a:pt x="989" y="1081"/>
                  </a:lnTo>
                  <a:lnTo>
                    <a:pt x="995" y="1081"/>
                  </a:lnTo>
                  <a:lnTo>
                    <a:pt x="996" y="1078"/>
                  </a:lnTo>
                  <a:lnTo>
                    <a:pt x="1001" y="1078"/>
                  </a:lnTo>
                  <a:lnTo>
                    <a:pt x="1001" y="1074"/>
                  </a:lnTo>
                  <a:lnTo>
                    <a:pt x="1001" y="1074"/>
                  </a:lnTo>
                  <a:lnTo>
                    <a:pt x="1001" y="1072"/>
                  </a:lnTo>
                  <a:lnTo>
                    <a:pt x="1001" y="1072"/>
                  </a:lnTo>
                  <a:lnTo>
                    <a:pt x="1001" y="1067"/>
                  </a:lnTo>
                  <a:lnTo>
                    <a:pt x="1001" y="1067"/>
                  </a:lnTo>
                  <a:lnTo>
                    <a:pt x="1001" y="1067"/>
                  </a:lnTo>
                  <a:lnTo>
                    <a:pt x="1005" y="1067"/>
                  </a:lnTo>
                  <a:lnTo>
                    <a:pt x="1005" y="1062"/>
                  </a:lnTo>
                  <a:lnTo>
                    <a:pt x="1005" y="1062"/>
                  </a:lnTo>
                  <a:lnTo>
                    <a:pt x="1005" y="1060"/>
                  </a:lnTo>
                  <a:lnTo>
                    <a:pt x="1008" y="1060"/>
                  </a:lnTo>
                  <a:lnTo>
                    <a:pt x="1008" y="1057"/>
                  </a:lnTo>
                  <a:lnTo>
                    <a:pt x="1008" y="1057"/>
                  </a:lnTo>
                  <a:lnTo>
                    <a:pt x="1008" y="1057"/>
                  </a:lnTo>
                  <a:lnTo>
                    <a:pt x="1014" y="1057"/>
                  </a:lnTo>
                  <a:lnTo>
                    <a:pt x="1010" y="1053"/>
                  </a:lnTo>
                  <a:lnTo>
                    <a:pt x="1010" y="1053"/>
                  </a:lnTo>
                  <a:lnTo>
                    <a:pt x="1008" y="1052"/>
                  </a:lnTo>
                  <a:lnTo>
                    <a:pt x="1008" y="1052"/>
                  </a:lnTo>
                  <a:lnTo>
                    <a:pt x="1003" y="1046"/>
                  </a:lnTo>
                  <a:lnTo>
                    <a:pt x="1003" y="1045"/>
                  </a:lnTo>
                  <a:lnTo>
                    <a:pt x="998" y="1040"/>
                  </a:lnTo>
                  <a:lnTo>
                    <a:pt x="998" y="1040"/>
                  </a:lnTo>
                  <a:lnTo>
                    <a:pt x="993" y="1034"/>
                  </a:lnTo>
                  <a:lnTo>
                    <a:pt x="989" y="1029"/>
                  </a:lnTo>
                  <a:lnTo>
                    <a:pt x="984" y="1024"/>
                  </a:lnTo>
                  <a:lnTo>
                    <a:pt x="984" y="1024"/>
                  </a:lnTo>
                  <a:lnTo>
                    <a:pt x="979" y="1019"/>
                  </a:lnTo>
                  <a:lnTo>
                    <a:pt x="979" y="1019"/>
                  </a:lnTo>
                  <a:lnTo>
                    <a:pt x="975" y="1014"/>
                  </a:lnTo>
                  <a:lnTo>
                    <a:pt x="975" y="1014"/>
                  </a:lnTo>
                  <a:lnTo>
                    <a:pt x="972" y="1014"/>
                  </a:lnTo>
                  <a:lnTo>
                    <a:pt x="972" y="1014"/>
                  </a:lnTo>
                  <a:lnTo>
                    <a:pt x="970" y="1014"/>
                  </a:lnTo>
                  <a:lnTo>
                    <a:pt x="970" y="1015"/>
                  </a:lnTo>
                  <a:lnTo>
                    <a:pt x="965" y="1015"/>
                  </a:lnTo>
                  <a:lnTo>
                    <a:pt x="965" y="1019"/>
                  </a:lnTo>
                  <a:lnTo>
                    <a:pt x="963" y="1019"/>
                  </a:lnTo>
                  <a:lnTo>
                    <a:pt x="963" y="1024"/>
                  </a:lnTo>
                  <a:lnTo>
                    <a:pt x="958" y="1024"/>
                  </a:lnTo>
                  <a:lnTo>
                    <a:pt x="958" y="1029"/>
                  </a:lnTo>
                  <a:lnTo>
                    <a:pt x="953" y="1031"/>
                  </a:lnTo>
                  <a:lnTo>
                    <a:pt x="953" y="1036"/>
                  </a:lnTo>
                  <a:lnTo>
                    <a:pt x="948" y="1041"/>
                  </a:lnTo>
                  <a:lnTo>
                    <a:pt x="948" y="1046"/>
                  </a:lnTo>
                  <a:lnTo>
                    <a:pt x="944" y="1052"/>
                  </a:lnTo>
                  <a:lnTo>
                    <a:pt x="944" y="1057"/>
                  </a:lnTo>
                  <a:lnTo>
                    <a:pt x="939" y="1048"/>
                  </a:lnTo>
                  <a:lnTo>
                    <a:pt x="937" y="1043"/>
                  </a:lnTo>
                  <a:lnTo>
                    <a:pt x="932" y="1038"/>
                  </a:lnTo>
                  <a:lnTo>
                    <a:pt x="932" y="1033"/>
                  </a:lnTo>
                  <a:lnTo>
                    <a:pt x="927" y="1022"/>
                  </a:lnTo>
                  <a:lnTo>
                    <a:pt x="927" y="1017"/>
                  </a:lnTo>
                  <a:lnTo>
                    <a:pt x="927" y="1012"/>
                  </a:lnTo>
                  <a:lnTo>
                    <a:pt x="927" y="1007"/>
                  </a:lnTo>
                  <a:lnTo>
                    <a:pt x="927" y="998"/>
                  </a:lnTo>
                  <a:lnTo>
                    <a:pt x="927" y="993"/>
                  </a:lnTo>
                  <a:lnTo>
                    <a:pt x="927" y="988"/>
                  </a:lnTo>
                  <a:lnTo>
                    <a:pt x="929" y="982"/>
                  </a:lnTo>
                  <a:lnTo>
                    <a:pt x="929" y="977"/>
                  </a:lnTo>
                  <a:lnTo>
                    <a:pt x="934" y="972"/>
                  </a:lnTo>
                  <a:lnTo>
                    <a:pt x="939" y="967"/>
                  </a:lnTo>
                  <a:lnTo>
                    <a:pt x="944" y="967"/>
                  </a:lnTo>
                  <a:lnTo>
                    <a:pt x="962" y="951"/>
                  </a:lnTo>
                  <a:lnTo>
                    <a:pt x="981" y="941"/>
                  </a:lnTo>
                  <a:lnTo>
                    <a:pt x="996" y="929"/>
                  </a:lnTo>
                  <a:lnTo>
                    <a:pt x="1012" y="919"/>
                  </a:lnTo>
                  <a:lnTo>
                    <a:pt x="1022" y="906"/>
                  </a:lnTo>
                  <a:lnTo>
                    <a:pt x="1036" y="896"/>
                  </a:lnTo>
                  <a:lnTo>
                    <a:pt x="1046" y="886"/>
                  </a:lnTo>
                  <a:lnTo>
                    <a:pt x="1058" y="875"/>
                  </a:lnTo>
                  <a:lnTo>
                    <a:pt x="1064" y="865"/>
                  </a:lnTo>
                  <a:lnTo>
                    <a:pt x="1072" y="855"/>
                  </a:lnTo>
                  <a:lnTo>
                    <a:pt x="1078" y="844"/>
                  </a:lnTo>
                  <a:lnTo>
                    <a:pt x="1086" y="836"/>
                  </a:lnTo>
                  <a:lnTo>
                    <a:pt x="1091" y="825"/>
                  </a:lnTo>
                  <a:lnTo>
                    <a:pt x="1097" y="820"/>
                  </a:lnTo>
                  <a:lnTo>
                    <a:pt x="1102" y="815"/>
                  </a:lnTo>
                  <a:lnTo>
                    <a:pt x="1107" y="810"/>
                  </a:lnTo>
                  <a:lnTo>
                    <a:pt x="1100" y="810"/>
                  </a:lnTo>
                  <a:lnTo>
                    <a:pt x="1095" y="810"/>
                  </a:lnTo>
                  <a:lnTo>
                    <a:pt x="1084" y="810"/>
                  </a:lnTo>
                  <a:lnTo>
                    <a:pt x="1078" y="810"/>
                  </a:lnTo>
                  <a:lnTo>
                    <a:pt x="1064" y="810"/>
                  </a:lnTo>
                  <a:lnTo>
                    <a:pt x="1053" y="810"/>
                  </a:lnTo>
                  <a:lnTo>
                    <a:pt x="1038" y="810"/>
                  </a:lnTo>
                  <a:lnTo>
                    <a:pt x="1027" y="815"/>
                  </a:lnTo>
                  <a:lnTo>
                    <a:pt x="1010" y="815"/>
                  </a:lnTo>
                  <a:lnTo>
                    <a:pt x="995" y="818"/>
                  </a:lnTo>
                  <a:lnTo>
                    <a:pt x="979" y="818"/>
                  </a:lnTo>
                  <a:lnTo>
                    <a:pt x="963" y="823"/>
                  </a:lnTo>
                  <a:lnTo>
                    <a:pt x="943" y="823"/>
                  </a:lnTo>
                  <a:lnTo>
                    <a:pt x="927" y="829"/>
                  </a:lnTo>
                  <a:lnTo>
                    <a:pt x="908" y="830"/>
                  </a:lnTo>
                  <a:lnTo>
                    <a:pt x="893" y="836"/>
                  </a:lnTo>
                  <a:lnTo>
                    <a:pt x="872" y="836"/>
                  </a:lnTo>
                  <a:lnTo>
                    <a:pt x="854" y="839"/>
                  </a:lnTo>
                  <a:lnTo>
                    <a:pt x="839" y="839"/>
                  </a:lnTo>
                  <a:lnTo>
                    <a:pt x="829" y="839"/>
                  </a:lnTo>
                  <a:lnTo>
                    <a:pt x="816" y="834"/>
                  </a:lnTo>
                  <a:lnTo>
                    <a:pt x="808" y="832"/>
                  </a:lnTo>
                  <a:lnTo>
                    <a:pt x="801" y="827"/>
                  </a:lnTo>
                  <a:lnTo>
                    <a:pt x="796" y="827"/>
                  </a:lnTo>
                  <a:lnTo>
                    <a:pt x="789" y="822"/>
                  </a:lnTo>
                  <a:lnTo>
                    <a:pt x="784" y="816"/>
                  </a:lnTo>
                  <a:lnTo>
                    <a:pt x="778" y="811"/>
                  </a:lnTo>
                  <a:lnTo>
                    <a:pt x="778" y="808"/>
                  </a:lnTo>
                  <a:lnTo>
                    <a:pt x="773" y="803"/>
                  </a:lnTo>
                  <a:lnTo>
                    <a:pt x="773" y="799"/>
                  </a:lnTo>
                  <a:lnTo>
                    <a:pt x="771" y="794"/>
                  </a:lnTo>
                  <a:lnTo>
                    <a:pt x="771" y="794"/>
                  </a:lnTo>
                  <a:lnTo>
                    <a:pt x="765" y="794"/>
                  </a:lnTo>
                  <a:lnTo>
                    <a:pt x="759" y="794"/>
                  </a:lnTo>
                  <a:lnTo>
                    <a:pt x="749" y="794"/>
                  </a:lnTo>
                  <a:lnTo>
                    <a:pt x="742" y="794"/>
                  </a:lnTo>
                  <a:lnTo>
                    <a:pt x="730" y="794"/>
                  </a:lnTo>
                  <a:lnTo>
                    <a:pt x="720" y="794"/>
                  </a:lnTo>
                  <a:lnTo>
                    <a:pt x="709" y="794"/>
                  </a:lnTo>
                  <a:lnTo>
                    <a:pt x="699" y="794"/>
                  </a:lnTo>
                  <a:lnTo>
                    <a:pt x="685" y="794"/>
                  </a:lnTo>
                  <a:lnTo>
                    <a:pt x="675" y="794"/>
                  </a:lnTo>
                  <a:lnTo>
                    <a:pt x="664" y="794"/>
                  </a:lnTo>
                  <a:lnTo>
                    <a:pt x="657" y="794"/>
                  </a:lnTo>
                  <a:lnTo>
                    <a:pt x="649" y="794"/>
                  </a:lnTo>
                  <a:lnTo>
                    <a:pt x="644" y="794"/>
                  </a:lnTo>
                  <a:lnTo>
                    <a:pt x="640" y="794"/>
                  </a:lnTo>
                  <a:lnTo>
                    <a:pt x="640" y="794"/>
                  </a:lnTo>
                  <a:lnTo>
                    <a:pt x="640" y="794"/>
                  </a:lnTo>
                  <a:lnTo>
                    <a:pt x="640" y="794"/>
                  </a:lnTo>
                  <a:lnTo>
                    <a:pt x="640" y="794"/>
                  </a:lnTo>
                  <a:lnTo>
                    <a:pt x="640" y="796"/>
                  </a:lnTo>
                  <a:lnTo>
                    <a:pt x="640" y="796"/>
                  </a:lnTo>
                  <a:lnTo>
                    <a:pt x="640" y="801"/>
                  </a:lnTo>
                  <a:lnTo>
                    <a:pt x="640" y="803"/>
                  </a:lnTo>
                  <a:lnTo>
                    <a:pt x="640" y="808"/>
                  </a:lnTo>
                  <a:lnTo>
                    <a:pt x="640" y="810"/>
                  </a:lnTo>
                  <a:lnTo>
                    <a:pt x="640" y="815"/>
                  </a:lnTo>
                  <a:lnTo>
                    <a:pt x="640" y="820"/>
                  </a:lnTo>
                  <a:lnTo>
                    <a:pt x="640" y="825"/>
                  </a:lnTo>
                  <a:lnTo>
                    <a:pt x="640" y="830"/>
                  </a:lnTo>
                  <a:lnTo>
                    <a:pt x="640" y="836"/>
                  </a:lnTo>
                  <a:lnTo>
                    <a:pt x="640" y="841"/>
                  </a:lnTo>
                  <a:lnTo>
                    <a:pt x="640" y="846"/>
                  </a:lnTo>
                  <a:lnTo>
                    <a:pt x="635" y="849"/>
                  </a:lnTo>
                  <a:lnTo>
                    <a:pt x="633" y="855"/>
                  </a:lnTo>
                  <a:lnTo>
                    <a:pt x="628" y="858"/>
                  </a:lnTo>
                  <a:lnTo>
                    <a:pt x="626" y="863"/>
                  </a:lnTo>
                  <a:lnTo>
                    <a:pt x="618" y="863"/>
                  </a:lnTo>
                  <a:lnTo>
                    <a:pt x="612" y="868"/>
                  </a:lnTo>
                  <a:lnTo>
                    <a:pt x="607" y="868"/>
                  </a:lnTo>
                  <a:lnTo>
                    <a:pt x="602" y="874"/>
                  </a:lnTo>
                  <a:lnTo>
                    <a:pt x="593" y="872"/>
                  </a:lnTo>
                  <a:lnTo>
                    <a:pt x="588" y="872"/>
                  </a:lnTo>
                  <a:lnTo>
                    <a:pt x="583" y="872"/>
                  </a:lnTo>
                  <a:lnTo>
                    <a:pt x="578" y="872"/>
                  </a:lnTo>
                  <a:lnTo>
                    <a:pt x="573" y="867"/>
                  </a:lnTo>
                  <a:lnTo>
                    <a:pt x="567" y="867"/>
                  </a:lnTo>
                  <a:lnTo>
                    <a:pt x="566" y="861"/>
                  </a:lnTo>
                  <a:lnTo>
                    <a:pt x="566" y="861"/>
                  </a:lnTo>
                  <a:lnTo>
                    <a:pt x="561" y="861"/>
                  </a:lnTo>
                  <a:lnTo>
                    <a:pt x="555" y="861"/>
                  </a:lnTo>
                  <a:lnTo>
                    <a:pt x="550" y="861"/>
                  </a:lnTo>
                  <a:lnTo>
                    <a:pt x="550" y="861"/>
                  </a:lnTo>
                  <a:lnTo>
                    <a:pt x="545" y="861"/>
                  </a:lnTo>
                  <a:lnTo>
                    <a:pt x="545" y="861"/>
                  </a:lnTo>
                  <a:lnTo>
                    <a:pt x="540" y="861"/>
                  </a:lnTo>
                  <a:lnTo>
                    <a:pt x="540" y="861"/>
                  </a:lnTo>
                  <a:lnTo>
                    <a:pt x="535" y="856"/>
                  </a:lnTo>
                  <a:lnTo>
                    <a:pt x="535" y="856"/>
                  </a:lnTo>
                  <a:lnTo>
                    <a:pt x="529" y="856"/>
                  </a:lnTo>
                  <a:lnTo>
                    <a:pt x="529" y="856"/>
                  </a:lnTo>
                  <a:lnTo>
                    <a:pt x="524" y="851"/>
                  </a:lnTo>
                  <a:lnTo>
                    <a:pt x="524" y="851"/>
                  </a:lnTo>
                  <a:lnTo>
                    <a:pt x="524" y="851"/>
                  </a:lnTo>
                  <a:lnTo>
                    <a:pt x="524" y="851"/>
                  </a:lnTo>
                  <a:lnTo>
                    <a:pt x="519" y="846"/>
                  </a:lnTo>
                  <a:lnTo>
                    <a:pt x="514" y="846"/>
                  </a:lnTo>
                  <a:lnTo>
                    <a:pt x="509" y="842"/>
                  </a:lnTo>
                  <a:lnTo>
                    <a:pt x="503" y="842"/>
                  </a:lnTo>
                  <a:lnTo>
                    <a:pt x="498" y="837"/>
                  </a:lnTo>
                  <a:lnTo>
                    <a:pt x="495" y="837"/>
                  </a:lnTo>
                  <a:lnTo>
                    <a:pt x="490" y="836"/>
                  </a:lnTo>
                  <a:lnTo>
                    <a:pt x="490" y="836"/>
                  </a:lnTo>
                  <a:lnTo>
                    <a:pt x="484" y="830"/>
                  </a:lnTo>
                  <a:lnTo>
                    <a:pt x="484" y="827"/>
                  </a:lnTo>
                  <a:lnTo>
                    <a:pt x="481" y="822"/>
                  </a:lnTo>
                  <a:lnTo>
                    <a:pt x="481" y="822"/>
                  </a:lnTo>
                  <a:lnTo>
                    <a:pt x="481" y="816"/>
                  </a:lnTo>
                  <a:lnTo>
                    <a:pt x="481" y="815"/>
                  </a:lnTo>
                  <a:lnTo>
                    <a:pt x="481" y="810"/>
                  </a:lnTo>
                  <a:lnTo>
                    <a:pt x="483" y="810"/>
                  </a:lnTo>
                  <a:lnTo>
                    <a:pt x="479" y="806"/>
                  </a:lnTo>
                  <a:lnTo>
                    <a:pt x="479" y="806"/>
                  </a:lnTo>
                  <a:lnTo>
                    <a:pt x="479" y="806"/>
                  </a:lnTo>
                  <a:lnTo>
                    <a:pt x="479" y="806"/>
                  </a:lnTo>
                  <a:lnTo>
                    <a:pt x="474" y="804"/>
                  </a:lnTo>
                  <a:lnTo>
                    <a:pt x="474" y="804"/>
                  </a:lnTo>
                  <a:lnTo>
                    <a:pt x="474" y="804"/>
                  </a:lnTo>
                  <a:lnTo>
                    <a:pt x="474" y="804"/>
                  </a:lnTo>
                  <a:lnTo>
                    <a:pt x="469" y="799"/>
                  </a:lnTo>
                  <a:lnTo>
                    <a:pt x="469" y="799"/>
                  </a:lnTo>
                  <a:lnTo>
                    <a:pt x="469" y="799"/>
                  </a:lnTo>
                  <a:lnTo>
                    <a:pt x="469" y="799"/>
                  </a:lnTo>
                  <a:lnTo>
                    <a:pt x="467" y="794"/>
                  </a:lnTo>
                  <a:lnTo>
                    <a:pt x="467" y="794"/>
                  </a:lnTo>
                  <a:lnTo>
                    <a:pt x="467" y="794"/>
                  </a:lnTo>
                  <a:lnTo>
                    <a:pt x="467" y="794"/>
                  </a:lnTo>
                  <a:lnTo>
                    <a:pt x="464" y="794"/>
                  </a:lnTo>
                  <a:lnTo>
                    <a:pt x="464" y="794"/>
                  </a:lnTo>
                  <a:lnTo>
                    <a:pt x="458" y="794"/>
                  </a:lnTo>
                  <a:lnTo>
                    <a:pt x="458" y="794"/>
                  </a:lnTo>
                  <a:lnTo>
                    <a:pt x="453" y="794"/>
                  </a:lnTo>
                  <a:lnTo>
                    <a:pt x="448" y="794"/>
                  </a:lnTo>
                  <a:lnTo>
                    <a:pt x="443" y="794"/>
                  </a:lnTo>
                  <a:lnTo>
                    <a:pt x="439" y="794"/>
                  </a:lnTo>
                  <a:lnTo>
                    <a:pt x="429" y="794"/>
                  </a:lnTo>
                  <a:lnTo>
                    <a:pt x="424" y="794"/>
                  </a:lnTo>
                  <a:lnTo>
                    <a:pt x="419" y="794"/>
                  </a:lnTo>
                  <a:lnTo>
                    <a:pt x="414" y="794"/>
                  </a:lnTo>
                  <a:lnTo>
                    <a:pt x="407" y="794"/>
                  </a:lnTo>
                  <a:lnTo>
                    <a:pt x="401" y="794"/>
                  </a:lnTo>
                  <a:lnTo>
                    <a:pt x="396" y="794"/>
                  </a:lnTo>
                  <a:lnTo>
                    <a:pt x="393" y="799"/>
                  </a:lnTo>
                  <a:lnTo>
                    <a:pt x="388" y="799"/>
                  </a:lnTo>
                  <a:lnTo>
                    <a:pt x="382" y="799"/>
                  </a:lnTo>
                  <a:lnTo>
                    <a:pt x="377" y="799"/>
                  </a:lnTo>
                  <a:lnTo>
                    <a:pt x="374" y="799"/>
                  </a:lnTo>
                  <a:lnTo>
                    <a:pt x="369" y="797"/>
                  </a:lnTo>
                  <a:lnTo>
                    <a:pt x="363" y="797"/>
                  </a:lnTo>
                  <a:lnTo>
                    <a:pt x="358" y="797"/>
                  </a:lnTo>
                  <a:lnTo>
                    <a:pt x="353" y="797"/>
                  </a:lnTo>
                  <a:lnTo>
                    <a:pt x="348" y="792"/>
                  </a:lnTo>
                  <a:lnTo>
                    <a:pt x="343" y="792"/>
                  </a:lnTo>
                  <a:lnTo>
                    <a:pt x="337" y="787"/>
                  </a:lnTo>
                  <a:lnTo>
                    <a:pt x="334" y="787"/>
                  </a:lnTo>
                  <a:lnTo>
                    <a:pt x="329" y="782"/>
                  </a:lnTo>
                  <a:lnTo>
                    <a:pt x="327" y="777"/>
                  </a:lnTo>
                  <a:lnTo>
                    <a:pt x="325" y="772"/>
                  </a:lnTo>
                  <a:lnTo>
                    <a:pt x="325" y="766"/>
                  </a:lnTo>
                  <a:lnTo>
                    <a:pt x="325" y="756"/>
                  </a:lnTo>
                  <a:lnTo>
                    <a:pt x="325" y="751"/>
                  </a:lnTo>
                  <a:lnTo>
                    <a:pt x="325" y="746"/>
                  </a:lnTo>
                  <a:lnTo>
                    <a:pt x="329" y="740"/>
                  </a:lnTo>
                  <a:lnTo>
                    <a:pt x="329" y="735"/>
                  </a:lnTo>
                  <a:lnTo>
                    <a:pt x="334" y="730"/>
                  </a:lnTo>
                  <a:lnTo>
                    <a:pt x="336" y="725"/>
                  </a:lnTo>
                  <a:lnTo>
                    <a:pt x="341" y="725"/>
                  </a:lnTo>
                  <a:lnTo>
                    <a:pt x="341" y="720"/>
                  </a:lnTo>
                  <a:lnTo>
                    <a:pt x="346" y="720"/>
                  </a:lnTo>
                  <a:lnTo>
                    <a:pt x="351" y="716"/>
                  </a:lnTo>
                  <a:lnTo>
                    <a:pt x="356" y="716"/>
                  </a:lnTo>
                  <a:lnTo>
                    <a:pt x="356" y="716"/>
                  </a:lnTo>
                  <a:lnTo>
                    <a:pt x="362" y="716"/>
                  </a:lnTo>
                  <a:lnTo>
                    <a:pt x="367" y="716"/>
                  </a:lnTo>
                  <a:lnTo>
                    <a:pt x="372" y="720"/>
                  </a:lnTo>
                  <a:lnTo>
                    <a:pt x="370" y="716"/>
                  </a:lnTo>
                  <a:lnTo>
                    <a:pt x="370" y="716"/>
                  </a:lnTo>
                  <a:lnTo>
                    <a:pt x="370" y="714"/>
                  </a:lnTo>
                  <a:lnTo>
                    <a:pt x="370" y="714"/>
                  </a:lnTo>
                  <a:lnTo>
                    <a:pt x="370" y="709"/>
                  </a:lnTo>
                  <a:lnTo>
                    <a:pt x="370" y="709"/>
                  </a:lnTo>
                  <a:lnTo>
                    <a:pt x="370" y="709"/>
                  </a:lnTo>
                  <a:lnTo>
                    <a:pt x="370" y="709"/>
                  </a:lnTo>
                  <a:lnTo>
                    <a:pt x="370" y="704"/>
                  </a:lnTo>
                  <a:lnTo>
                    <a:pt x="370" y="704"/>
                  </a:lnTo>
                  <a:lnTo>
                    <a:pt x="370" y="699"/>
                  </a:lnTo>
                  <a:lnTo>
                    <a:pt x="370" y="699"/>
                  </a:lnTo>
                  <a:lnTo>
                    <a:pt x="370" y="694"/>
                  </a:lnTo>
                  <a:lnTo>
                    <a:pt x="372" y="694"/>
                  </a:lnTo>
                  <a:lnTo>
                    <a:pt x="372" y="694"/>
                  </a:lnTo>
                  <a:lnTo>
                    <a:pt x="377" y="694"/>
                  </a:lnTo>
                  <a:lnTo>
                    <a:pt x="374" y="690"/>
                  </a:lnTo>
                  <a:lnTo>
                    <a:pt x="374" y="690"/>
                  </a:lnTo>
                  <a:lnTo>
                    <a:pt x="374" y="689"/>
                  </a:lnTo>
                  <a:lnTo>
                    <a:pt x="374" y="689"/>
                  </a:lnTo>
                  <a:lnTo>
                    <a:pt x="369" y="683"/>
                  </a:lnTo>
                  <a:lnTo>
                    <a:pt x="369" y="683"/>
                  </a:lnTo>
                  <a:lnTo>
                    <a:pt x="369" y="682"/>
                  </a:lnTo>
                  <a:lnTo>
                    <a:pt x="369" y="682"/>
                  </a:lnTo>
                  <a:lnTo>
                    <a:pt x="363" y="676"/>
                  </a:lnTo>
                  <a:lnTo>
                    <a:pt x="363" y="673"/>
                  </a:lnTo>
                  <a:lnTo>
                    <a:pt x="363" y="668"/>
                  </a:lnTo>
                  <a:lnTo>
                    <a:pt x="363" y="668"/>
                  </a:lnTo>
                  <a:lnTo>
                    <a:pt x="363" y="663"/>
                  </a:lnTo>
                  <a:lnTo>
                    <a:pt x="363" y="657"/>
                  </a:lnTo>
                  <a:lnTo>
                    <a:pt x="363" y="652"/>
                  </a:lnTo>
                  <a:lnTo>
                    <a:pt x="367" y="652"/>
                  </a:lnTo>
                  <a:lnTo>
                    <a:pt x="363" y="650"/>
                  </a:lnTo>
                  <a:lnTo>
                    <a:pt x="363" y="650"/>
                  </a:lnTo>
                  <a:lnTo>
                    <a:pt x="360" y="650"/>
                  </a:lnTo>
                  <a:lnTo>
                    <a:pt x="360" y="650"/>
                  </a:lnTo>
                  <a:lnTo>
                    <a:pt x="355" y="650"/>
                  </a:lnTo>
                  <a:lnTo>
                    <a:pt x="351" y="650"/>
                  </a:lnTo>
                  <a:lnTo>
                    <a:pt x="346" y="650"/>
                  </a:lnTo>
                  <a:lnTo>
                    <a:pt x="346" y="650"/>
                  </a:lnTo>
                  <a:lnTo>
                    <a:pt x="341" y="645"/>
                  </a:lnTo>
                  <a:lnTo>
                    <a:pt x="336" y="645"/>
                  </a:lnTo>
                  <a:lnTo>
                    <a:pt x="331" y="645"/>
                  </a:lnTo>
                  <a:lnTo>
                    <a:pt x="331" y="645"/>
                  </a:lnTo>
                  <a:lnTo>
                    <a:pt x="325" y="640"/>
                  </a:lnTo>
                  <a:lnTo>
                    <a:pt x="324" y="640"/>
                  </a:lnTo>
                  <a:lnTo>
                    <a:pt x="320" y="635"/>
                  </a:lnTo>
                  <a:lnTo>
                    <a:pt x="320" y="635"/>
                  </a:lnTo>
                  <a:lnTo>
                    <a:pt x="315" y="623"/>
                  </a:lnTo>
                  <a:lnTo>
                    <a:pt x="315" y="612"/>
                  </a:lnTo>
                  <a:lnTo>
                    <a:pt x="315" y="602"/>
                  </a:lnTo>
                  <a:lnTo>
                    <a:pt x="317" y="597"/>
                  </a:lnTo>
                  <a:lnTo>
                    <a:pt x="317" y="588"/>
                  </a:lnTo>
                  <a:lnTo>
                    <a:pt x="322" y="583"/>
                  </a:lnTo>
                  <a:lnTo>
                    <a:pt x="327" y="578"/>
                  </a:lnTo>
                  <a:lnTo>
                    <a:pt x="332" y="573"/>
                  </a:lnTo>
                  <a:lnTo>
                    <a:pt x="337" y="567"/>
                  </a:lnTo>
                  <a:lnTo>
                    <a:pt x="343" y="562"/>
                  </a:lnTo>
                  <a:lnTo>
                    <a:pt x="348" y="557"/>
                  </a:lnTo>
                  <a:lnTo>
                    <a:pt x="356" y="555"/>
                  </a:lnTo>
                  <a:lnTo>
                    <a:pt x="362" y="550"/>
                  </a:lnTo>
                  <a:lnTo>
                    <a:pt x="372" y="550"/>
                  </a:lnTo>
                  <a:lnTo>
                    <a:pt x="377" y="547"/>
                  </a:lnTo>
                  <a:lnTo>
                    <a:pt x="388" y="547"/>
                  </a:lnTo>
                  <a:lnTo>
                    <a:pt x="388" y="542"/>
                  </a:lnTo>
                  <a:lnTo>
                    <a:pt x="388" y="538"/>
                  </a:lnTo>
                  <a:lnTo>
                    <a:pt x="388" y="533"/>
                  </a:lnTo>
                  <a:lnTo>
                    <a:pt x="393" y="533"/>
                  </a:lnTo>
                  <a:lnTo>
                    <a:pt x="393" y="528"/>
                  </a:lnTo>
                  <a:lnTo>
                    <a:pt x="398" y="528"/>
                  </a:lnTo>
                  <a:lnTo>
                    <a:pt x="398" y="526"/>
                  </a:lnTo>
                  <a:lnTo>
                    <a:pt x="403" y="526"/>
                  </a:lnTo>
                  <a:lnTo>
                    <a:pt x="403" y="523"/>
                  </a:lnTo>
                  <a:lnTo>
                    <a:pt x="408" y="523"/>
                  </a:lnTo>
                  <a:lnTo>
                    <a:pt x="408" y="523"/>
                  </a:lnTo>
                  <a:lnTo>
                    <a:pt x="414" y="523"/>
                  </a:lnTo>
                  <a:lnTo>
                    <a:pt x="414" y="523"/>
                  </a:lnTo>
                  <a:lnTo>
                    <a:pt x="419" y="523"/>
                  </a:lnTo>
                  <a:lnTo>
                    <a:pt x="424" y="523"/>
                  </a:lnTo>
                  <a:lnTo>
                    <a:pt x="429" y="526"/>
                  </a:lnTo>
                  <a:lnTo>
                    <a:pt x="429" y="493"/>
                  </a:lnTo>
                  <a:lnTo>
                    <a:pt x="414" y="488"/>
                  </a:lnTo>
                  <a:lnTo>
                    <a:pt x="403" y="484"/>
                  </a:lnTo>
                  <a:lnTo>
                    <a:pt x="393" y="479"/>
                  </a:lnTo>
                  <a:lnTo>
                    <a:pt x="388" y="479"/>
                  </a:lnTo>
                  <a:lnTo>
                    <a:pt x="381" y="474"/>
                  </a:lnTo>
                  <a:lnTo>
                    <a:pt x="375" y="469"/>
                  </a:lnTo>
                  <a:lnTo>
                    <a:pt x="372" y="464"/>
                  </a:lnTo>
                  <a:lnTo>
                    <a:pt x="372" y="460"/>
                  </a:lnTo>
                  <a:lnTo>
                    <a:pt x="370" y="455"/>
                  </a:lnTo>
                  <a:lnTo>
                    <a:pt x="370" y="450"/>
                  </a:lnTo>
                  <a:lnTo>
                    <a:pt x="370" y="445"/>
                  </a:lnTo>
                  <a:lnTo>
                    <a:pt x="370" y="440"/>
                  </a:lnTo>
                  <a:lnTo>
                    <a:pt x="370" y="434"/>
                  </a:lnTo>
                  <a:lnTo>
                    <a:pt x="372" y="431"/>
                  </a:lnTo>
                  <a:lnTo>
                    <a:pt x="372" y="426"/>
                  </a:lnTo>
                  <a:lnTo>
                    <a:pt x="377" y="426"/>
                  </a:lnTo>
                  <a:lnTo>
                    <a:pt x="363" y="427"/>
                  </a:lnTo>
                  <a:lnTo>
                    <a:pt x="353" y="433"/>
                  </a:lnTo>
                  <a:lnTo>
                    <a:pt x="343" y="433"/>
                  </a:lnTo>
                  <a:lnTo>
                    <a:pt x="336" y="434"/>
                  </a:lnTo>
                  <a:lnTo>
                    <a:pt x="325" y="431"/>
                  </a:lnTo>
                  <a:lnTo>
                    <a:pt x="320" y="431"/>
                  </a:lnTo>
                  <a:lnTo>
                    <a:pt x="315" y="426"/>
                  </a:lnTo>
                  <a:lnTo>
                    <a:pt x="312" y="426"/>
                  </a:lnTo>
                  <a:lnTo>
                    <a:pt x="306" y="419"/>
                  </a:lnTo>
                  <a:lnTo>
                    <a:pt x="305" y="414"/>
                  </a:lnTo>
                  <a:lnTo>
                    <a:pt x="299" y="408"/>
                  </a:lnTo>
                  <a:lnTo>
                    <a:pt x="299" y="403"/>
                  </a:lnTo>
                  <a:lnTo>
                    <a:pt x="298" y="395"/>
                  </a:lnTo>
                  <a:lnTo>
                    <a:pt x="298" y="389"/>
                  </a:lnTo>
                  <a:lnTo>
                    <a:pt x="298" y="384"/>
                  </a:lnTo>
                  <a:lnTo>
                    <a:pt x="298" y="379"/>
                  </a:lnTo>
                  <a:lnTo>
                    <a:pt x="298" y="370"/>
                  </a:lnTo>
                  <a:lnTo>
                    <a:pt x="298" y="365"/>
                  </a:lnTo>
                  <a:lnTo>
                    <a:pt x="298" y="360"/>
                  </a:lnTo>
                  <a:lnTo>
                    <a:pt x="299" y="355"/>
                  </a:lnTo>
                  <a:lnTo>
                    <a:pt x="299" y="350"/>
                  </a:lnTo>
                  <a:lnTo>
                    <a:pt x="303" y="346"/>
                  </a:lnTo>
                  <a:lnTo>
                    <a:pt x="303" y="341"/>
                  </a:lnTo>
                  <a:lnTo>
                    <a:pt x="308" y="341"/>
                  </a:lnTo>
                  <a:lnTo>
                    <a:pt x="308" y="336"/>
                  </a:lnTo>
                  <a:lnTo>
                    <a:pt x="313" y="336"/>
                  </a:lnTo>
                  <a:lnTo>
                    <a:pt x="317" y="332"/>
                  </a:lnTo>
                  <a:lnTo>
                    <a:pt x="322" y="332"/>
                  </a:lnTo>
                  <a:lnTo>
                    <a:pt x="327" y="331"/>
                  </a:lnTo>
                  <a:lnTo>
                    <a:pt x="332" y="331"/>
                  </a:lnTo>
                  <a:lnTo>
                    <a:pt x="337" y="331"/>
                  </a:lnTo>
                  <a:lnTo>
                    <a:pt x="346" y="331"/>
                  </a:lnTo>
                  <a:lnTo>
                    <a:pt x="341" y="325"/>
                  </a:lnTo>
                  <a:lnTo>
                    <a:pt x="336" y="320"/>
                  </a:lnTo>
                  <a:lnTo>
                    <a:pt x="331" y="315"/>
                  </a:lnTo>
                  <a:lnTo>
                    <a:pt x="331" y="313"/>
                  </a:lnTo>
                  <a:lnTo>
                    <a:pt x="325" y="308"/>
                  </a:lnTo>
                  <a:lnTo>
                    <a:pt x="325" y="303"/>
                  </a:lnTo>
                  <a:lnTo>
                    <a:pt x="325" y="298"/>
                  </a:lnTo>
                  <a:lnTo>
                    <a:pt x="325" y="296"/>
                  </a:lnTo>
                  <a:lnTo>
                    <a:pt x="324" y="289"/>
                  </a:lnTo>
                  <a:lnTo>
                    <a:pt x="324" y="284"/>
                  </a:lnTo>
                  <a:lnTo>
                    <a:pt x="324" y="279"/>
                  </a:lnTo>
                  <a:lnTo>
                    <a:pt x="327" y="274"/>
                  </a:lnTo>
                  <a:lnTo>
                    <a:pt x="329" y="268"/>
                  </a:lnTo>
                  <a:lnTo>
                    <a:pt x="334" y="263"/>
                  </a:lnTo>
                  <a:lnTo>
                    <a:pt x="339" y="258"/>
                  </a:lnTo>
                  <a:lnTo>
                    <a:pt x="346" y="253"/>
                  </a:lnTo>
                  <a:lnTo>
                    <a:pt x="351" y="244"/>
                  </a:lnTo>
                  <a:lnTo>
                    <a:pt x="356" y="239"/>
                  </a:lnTo>
                  <a:lnTo>
                    <a:pt x="362" y="234"/>
                  </a:lnTo>
                  <a:lnTo>
                    <a:pt x="372" y="232"/>
                  </a:lnTo>
                  <a:lnTo>
                    <a:pt x="377" y="229"/>
                  </a:lnTo>
                  <a:lnTo>
                    <a:pt x="384" y="229"/>
                  </a:lnTo>
                  <a:lnTo>
                    <a:pt x="389" y="229"/>
                  </a:lnTo>
                  <a:lnTo>
                    <a:pt x="400" y="230"/>
                  </a:lnTo>
                  <a:lnTo>
                    <a:pt x="405" y="230"/>
                  </a:lnTo>
                  <a:lnTo>
                    <a:pt x="410" y="234"/>
                  </a:lnTo>
                  <a:lnTo>
                    <a:pt x="415" y="234"/>
                  </a:lnTo>
                  <a:lnTo>
                    <a:pt x="422" y="239"/>
                  </a:lnTo>
                  <a:lnTo>
                    <a:pt x="424" y="242"/>
                  </a:lnTo>
                  <a:lnTo>
                    <a:pt x="429" y="248"/>
                  </a:lnTo>
                  <a:lnTo>
                    <a:pt x="434" y="253"/>
                  </a:lnTo>
                  <a:lnTo>
                    <a:pt x="439" y="258"/>
                  </a:lnTo>
                  <a:lnTo>
                    <a:pt x="439" y="248"/>
                  </a:lnTo>
                  <a:lnTo>
                    <a:pt x="443" y="237"/>
                  </a:lnTo>
                  <a:lnTo>
                    <a:pt x="445" y="229"/>
                  </a:lnTo>
                  <a:lnTo>
                    <a:pt x="450" y="223"/>
                  </a:lnTo>
                  <a:lnTo>
                    <a:pt x="455" y="216"/>
                  </a:lnTo>
                  <a:lnTo>
                    <a:pt x="460" y="211"/>
                  </a:lnTo>
                  <a:lnTo>
                    <a:pt x="465" y="206"/>
                  </a:lnTo>
                  <a:lnTo>
                    <a:pt x="474" y="206"/>
                  </a:lnTo>
                  <a:lnTo>
                    <a:pt x="479" y="201"/>
                  </a:lnTo>
                  <a:lnTo>
                    <a:pt x="486" y="201"/>
                  </a:lnTo>
                  <a:lnTo>
                    <a:pt x="491" y="201"/>
                  </a:lnTo>
                  <a:lnTo>
                    <a:pt x="502" y="201"/>
                  </a:lnTo>
                  <a:lnTo>
                    <a:pt x="507" y="201"/>
                  </a:lnTo>
                  <a:lnTo>
                    <a:pt x="517" y="203"/>
                  </a:lnTo>
                  <a:lnTo>
                    <a:pt x="524" y="204"/>
                  </a:lnTo>
                  <a:lnTo>
                    <a:pt x="535" y="210"/>
                  </a:lnTo>
                  <a:lnTo>
                    <a:pt x="540" y="211"/>
                  </a:lnTo>
                  <a:lnTo>
                    <a:pt x="547" y="216"/>
                  </a:lnTo>
                  <a:lnTo>
                    <a:pt x="552" y="222"/>
                  </a:lnTo>
                  <a:lnTo>
                    <a:pt x="559" y="227"/>
                  </a:lnTo>
                  <a:lnTo>
                    <a:pt x="559" y="232"/>
                  </a:lnTo>
                  <a:lnTo>
                    <a:pt x="564" y="237"/>
                  </a:lnTo>
                  <a:lnTo>
                    <a:pt x="564" y="242"/>
                  </a:lnTo>
                  <a:lnTo>
                    <a:pt x="567" y="251"/>
                  </a:lnTo>
                  <a:lnTo>
                    <a:pt x="564" y="256"/>
                  </a:lnTo>
                  <a:lnTo>
                    <a:pt x="564" y="261"/>
                  </a:lnTo>
                  <a:lnTo>
                    <a:pt x="562" y="267"/>
                  </a:lnTo>
                  <a:lnTo>
                    <a:pt x="562" y="274"/>
                  </a:lnTo>
                  <a:lnTo>
                    <a:pt x="557" y="279"/>
                  </a:lnTo>
                  <a:lnTo>
                    <a:pt x="555" y="284"/>
                  </a:lnTo>
                  <a:lnTo>
                    <a:pt x="550" y="289"/>
                  </a:lnTo>
                  <a:lnTo>
                    <a:pt x="550" y="294"/>
                  </a:lnTo>
                  <a:lnTo>
                    <a:pt x="555" y="289"/>
                  </a:lnTo>
                  <a:lnTo>
                    <a:pt x="561" y="287"/>
                  </a:lnTo>
                  <a:lnTo>
                    <a:pt x="566" y="287"/>
                  </a:lnTo>
                  <a:lnTo>
                    <a:pt x="571" y="287"/>
                  </a:lnTo>
                  <a:lnTo>
                    <a:pt x="576" y="287"/>
                  </a:lnTo>
                  <a:lnTo>
                    <a:pt x="581" y="287"/>
                  </a:lnTo>
                  <a:lnTo>
                    <a:pt x="586" y="287"/>
                  </a:lnTo>
                  <a:lnTo>
                    <a:pt x="593" y="293"/>
                  </a:lnTo>
                  <a:lnTo>
                    <a:pt x="593" y="293"/>
                  </a:lnTo>
                  <a:lnTo>
                    <a:pt x="599" y="298"/>
                  </a:lnTo>
                  <a:lnTo>
                    <a:pt x="604" y="303"/>
                  </a:lnTo>
                  <a:lnTo>
                    <a:pt x="609" y="310"/>
                  </a:lnTo>
                  <a:lnTo>
                    <a:pt x="609" y="315"/>
                  </a:lnTo>
                  <a:lnTo>
                    <a:pt x="614" y="324"/>
                  </a:lnTo>
                  <a:lnTo>
                    <a:pt x="614" y="331"/>
                  </a:lnTo>
                  <a:lnTo>
                    <a:pt x="619" y="341"/>
                  </a:lnTo>
                  <a:lnTo>
                    <a:pt x="616" y="346"/>
                  </a:lnTo>
                  <a:lnTo>
                    <a:pt x="616" y="355"/>
                  </a:lnTo>
                  <a:lnTo>
                    <a:pt x="612" y="360"/>
                  </a:lnTo>
                  <a:lnTo>
                    <a:pt x="612" y="369"/>
                  </a:lnTo>
                  <a:lnTo>
                    <a:pt x="607" y="370"/>
                  </a:lnTo>
                  <a:lnTo>
                    <a:pt x="604" y="376"/>
                  </a:lnTo>
                  <a:lnTo>
                    <a:pt x="599" y="379"/>
                  </a:lnTo>
                  <a:lnTo>
                    <a:pt x="595" y="384"/>
                  </a:lnTo>
                  <a:lnTo>
                    <a:pt x="586" y="384"/>
                  </a:lnTo>
                  <a:lnTo>
                    <a:pt x="581" y="386"/>
                  </a:lnTo>
                  <a:lnTo>
                    <a:pt x="576" y="386"/>
                  </a:lnTo>
                  <a:lnTo>
                    <a:pt x="571" y="391"/>
                  </a:lnTo>
                  <a:lnTo>
                    <a:pt x="564" y="391"/>
                  </a:lnTo>
                  <a:lnTo>
                    <a:pt x="559" y="391"/>
                  </a:lnTo>
                  <a:lnTo>
                    <a:pt x="554" y="391"/>
                  </a:lnTo>
                  <a:lnTo>
                    <a:pt x="550" y="395"/>
                  </a:lnTo>
                  <a:lnTo>
                    <a:pt x="552" y="395"/>
                  </a:lnTo>
                  <a:lnTo>
                    <a:pt x="557" y="398"/>
                  </a:lnTo>
                  <a:lnTo>
                    <a:pt x="561" y="400"/>
                  </a:lnTo>
                  <a:lnTo>
                    <a:pt x="566" y="405"/>
                  </a:lnTo>
                  <a:lnTo>
                    <a:pt x="566" y="408"/>
                  </a:lnTo>
                  <a:lnTo>
                    <a:pt x="569" y="414"/>
                  </a:lnTo>
                  <a:lnTo>
                    <a:pt x="569" y="419"/>
                  </a:lnTo>
                  <a:lnTo>
                    <a:pt x="573" y="424"/>
                  </a:lnTo>
                  <a:lnTo>
                    <a:pt x="569" y="429"/>
                  </a:lnTo>
                  <a:lnTo>
                    <a:pt x="569" y="434"/>
                  </a:lnTo>
                  <a:lnTo>
                    <a:pt x="566" y="440"/>
                  </a:lnTo>
                  <a:lnTo>
                    <a:pt x="566" y="445"/>
                  </a:lnTo>
                  <a:lnTo>
                    <a:pt x="561" y="450"/>
                  </a:lnTo>
                  <a:lnTo>
                    <a:pt x="557" y="455"/>
                  </a:lnTo>
                  <a:lnTo>
                    <a:pt x="552" y="460"/>
                  </a:lnTo>
                  <a:lnTo>
                    <a:pt x="550" y="467"/>
                  </a:lnTo>
                  <a:lnTo>
                    <a:pt x="543" y="467"/>
                  </a:lnTo>
                  <a:lnTo>
                    <a:pt x="538" y="471"/>
                  </a:lnTo>
                  <a:lnTo>
                    <a:pt x="533" y="471"/>
                  </a:lnTo>
                  <a:lnTo>
                    <a:pt x="528" y="476"/>
                  </a:lnTo>
                  <a:lnTo>
                    <a:pt x="522" y="476"/>
                  </a:lnTo>
                  <a:lnTo>
                    <a:pt x="517" y="476"/>
                  </a:lnTo>
                  <a:lnTo>
                    <a:pt x="512" y="476"/>
                  </a:lnTo>
                  <a:lnTo>
                    <a:pt x="507" y="476"/>
                  </a:lnTo>
                  <a:lnTo>
                    <a:pt x="502" y="471"/>
                  </a:lnTo>
                  <a:lnTo>
                    <a:pt x="497" y="471"/>
                  </a:lnTo>
                  <a:lnTo>
                    <a:pt x="491" y="469"/>
                  </a:lnTo>
                  <a:lnTo>
                    <a:pt x="488" y="469"/>
                  </a:lnTo>
                  <a:lnTo>
                    <a:pt x="483" y="464"/>
                  </a:lnTo>
                  <a:lnTo>
                    <a:pt x="481" y="462"/>
                  </a:lnTo>
                  <a:lnTo>
                    <a:pt x="478" y="457"/>
                  </a:lnTo>
                  <a:lnTo>
                    <a:pt x="478" y="457"/>
                  </a:lnTo>
                  <a:lnTo>
                    <a:pt x="476" y="457"/>
                  </a:lnTo>
                  <a:lnTo>
                    <a:pt x="476" y="457"/>
                  </a:lnTo>
                  <a:lnTo>
                    <a:pt x="476" y="457"/>
                  </a:lnTo>
                  <a:lnTo>
                    <a:pt x="476" y="459"/>
                  </a:lnTo>
                  <a:lnTo>
                    <a:pt x="476" y="459"/>
                  </a:lnTo>
                  <a:lnTo>
                    <a:pt x="476" y="459"/>
                  </a:lnTo>
                  <a:lnTo>
                    <a:pt x="476" y="459"/>
                  </a:lnTo>
                  <a:lnTo>
                    <a:pt x="476" y="464"/>
                  </a:lnTo>
                  <a:lnTo>
                    <a:pt x="472" y="464"/>
                  </a:lnTo>
                  <a:lnTo>
                    <a:pt x="472" y="464"/>
                  </a:lnTo>
                  <a:lnTo>
                    <a:pt x="472" y="464"/>
                  </a:lnTo>
                  <a:lnTo>
                    <a:pt x="472" y="469"/>
                  </a:lnTo>
                  <a:lnTo>
                    <a:pt x="472" y="469"/>
                  </a:lnTo>
                  <a:lnTo>
                    <a:pt x="472" y="472"/>
                  </a:lnTo>
                  <a:lnTo>
                    <a:pt x="472" y="472"/>
                  </a:lnTo>
                  <a:lnTo>
                    <a:pt x="472" y="478"/>
                  </a:lnTo>
                  <a:lnTo>
                    <a:pt x="478" y="536"/>
                  </a:lnTo>
                  <a:lnTo>
                    <a:pt x="478" y="536"/>
                  </a:lnTo>
                  <a:lnTo>
                    <a:pt x="478" y="536"/>
                  </a:lnTo>
                  <a:lnTo>
                    <a:pt x="478" y="536"/>
                  </a:lnTo>
                  <a:lnTo>
                    <a:pt x="479" y="536"/>
                  </a:lnTo>
                  <a:lnTo>
                    <a:pt x="479" y="536"/>
                  </a:lnTo>
                  <a:lnTo>
                    <a:pt x="481" y="536"/>
                  </a:lnTo>
                  <a:lnTo>
                    <a:pt x="481" y="536"/>
                  </a:lnTo>
                  <a:lnTo>
                    <a:pt x="486" y="538"/>
                  </a:lnTo>
                  <a:lnTo>
                    <a:pt x="486" y="538"/>
                  </a:lnTo>
                  <a:lnTo>
                    <a:pt x="490" y="538"/>
                  </a:lnTo>
                  <a:lnTo>
                    <a:pt x="490" y="538"/>
                  </a:lnTo>
                  <a:lnTo>
                    <a:pt x="495" y="538"/>
                  </a:lnTo>
                  <a:lnTo>
                    <a:pt x="495" y="538"/>
                  </a:lnTo>
                  <a:lnTo>
                    <a:pt x="500" y="538"/>
                  </a:lnTo>
                  <a:lnTo>
                    <a:pt x="503" y="538"/>
                  </a:lnTo>
                  <a:lnTo>
                    <a:pt x="509" y="542"/>
                  </a:lnTo>
                  <a:lnTo>
                    <a:pt x="509" y="542"/>
                  </a:lnTo>
                  <a:lnTo>
                    <a:pt x="514" y="542"/>
                  </a:lnTo>
                  <a:lnTo>
                    <a:pt x="514" y="542"/>
                  </a:lnTo>
                  <a:lnTo>
                    <a:pt x="519" y="543"/>
                  </a:lnTo>
                  <a:lnTo>
                    <a:pt x="519" y="543"/>
                  </a:lnTo>
                  <a:lnTo>
                    <a:pt x="524" y="548"/>
                  </a:lnTo>
                  <a:lnTo>
                    <a:pt x="529" y="548"/>
                  </a:lnTo>
                  <a:lnTo>
                    <a:pt x="535" y="554"/>
                  </a:lnTo>
                  <a:lnTo>
                    <a:pt x="535" y="554"/>
                  </a:lnTo>
                  <a:lnTo>
                    <a:pt x="540" y="559"/>
                  </a:lnTo>
                  <a:lnTo>
                    <a:pt x="543" y="559"/>
                  </a:lnTo>
                  <a:lnTo>
                    <a:pt x="548" y="564"/>
                  </a:lnTo>
                  <a:lnTo>
                    <a:pt x="548" y="564"/>
                  </a:lnTo>
                  <a:lnTo>
                    <a:pt x="554" y="569"/>
                  </a:lnTo>
                  <a:lnTo>
                    <a:pt x="555" y="573"/>
                  </a:lnTo>
                  <a:lnTo>
                    <a:pt x="561" y="578"/>
                  </a:lnTo>
                  <a:lnTo>
                    <a:pt x="561" y="573"/>
                  </a:lnTo>
                  <a:lnTo>
                    <a:pt x="566" y="571"/>
                  </a:lnTo>
                  <a:lnTo>
                    <a:pt x="567" y="567"/>
                  </a:lnTo>
                  <a:lnTo>
                    <a:pt x="573" y="567"/>
                  </a:lnTo>
                  <a:lnTo>
                    <a:pt x="573" y="566"/>
                  </a:lnTo>
                  <a:lnTo>
                    <a:pt x="578" y="566"/>
                  </a:lnTo>
                  <a:lnTo>
                    <a:pt x="583" y="566"/>
                  </a:lnTo>
                  <a:lnTo>
                    <a:pt x="588" y="566"/>
                  </a:lnTo>
                  <a:lnTo>
                    <a:pt x="588" y="566"/>
                  </a:lnTo>
                  <a:lnTo>
                    <a:pt x="593" y="566"/>
                  </a:lnTo>
                  <a:lnTo>
                    <a:pt x="599" y="566"/>
                  </a:lnTo>
                  <a:lnTo>
                    <a:pt x="604" y="569"/>
                  </a:lnTo>
                  <a:lnTo>
                    <a:pt x="604" y="569"/>
                  </a:lnTo>
                  <a:lnTo>
                    <a:pt x="609" y="573"/>
                  </a:lnTo>
                  <a:lnTo>
                    <a:pt x="614" y="573"/>
                  </a:lnTo>
                  <a:lnTo>
                    <a:pt x="619" y="578"/>
                  </a:lnTo>
                  <a:lnTo>
                    <a:pt x="619" y="574"/>
                  </a:lnTo>
                  <a:lnTo>
                    <a:pt x="624" y="574"/>
                  </a:lnTo>
                  <a:lnTo>
                    <a:pt x="628" y="574"/>
                  </a:lnTo>
                  <a:lnTo>
                    <a:pt x="633" y="574"/>
                  </a:lnTo>
                  <a:lnTo>
                    <a:pt x="633" y="574"/>
                  </a:lnTo>
                  <a:lnTo>
                    <a:pt x="638" y="576"/>
                  </a:lnTo>
                  <a:lnTo>
                    <a:pt x="644" y="576"/>
                  </a:lnTo>
                  <a:lnTo>
                    <a:pt x="649" y="581"/>
                  </a:lnTo>
                  <a:lnTo>
                    <a:pt x="649" y="581"/>
                  </a:lnTo>
                  <a:lnTo>
                    <a:pt x="654" y="585"/>
                  </a:lnTo>
                  <a:lnTo>
                    <a:pt x="656" y="585"/>
                  </a:lnTo>
                  <a:lnTo>
                    <a:pt x="661" y="590"/>
                  </a:lnTo>
                  <a:lnTo>
                    <a:pt x="661" y="590"/>
                  </a:lnTo>
                  <a:lnTo>
                    <a:pt x="666" y="595"/>
                  </a:lnTo>
                  <a:lnTo>
                    <a:pt x="666" y="599"/>
                  </a:lnTo>
                  <a:lnTo>
                    <a:pt x="671" y="604"/>
                  </a:lnTo>
                  <a:lnTo>
                    <a:pt x="671" y="604"/>
                  </a:lnTo>
                  <a:lnTo>
                    <a:pt x="671" y="604"/>
                  </a:lnTo>
                  <a:lnTo>
                    <a:pt x="671" y="604"/>
                  </a:lnTo>
                  <a:lnTo>
                    <a:pt x="673" y="604"/>
                  </a:lnTo>
                  <a:lnTo>
                    <a:pt x="673" y="604"/>
                  </a:lnTo>
                  <a:lnTo>
                    <a:pt x="678" y="604"/>
                  </a:lnTo>
                  <a:lnTo>
                    <a:pt x="678" y="604"/>
                  </a:lnTo>
                  <a:lnTo>
                    <a:pt x="683" y="609"/>
                  </a:lnTo>
                  <a:lnTo>
                    <a:pt x="683" y="609"/>
                  </a:lnTo>
                  <a:lnTo>
                    <a:pt x="688" y="609"/>
                  </a:lnTo>
                  <a:lnTo>
                    <a:pt x="692" y="609"/>
                  </a:lnTo>
                  <a:lnTo>
                    <a:pt x="697" y="614"/>
                  </a:lnTo>
                  <a:lnTo>
                    <a:pt x="702" y="614"/>
                  </a:lnTo>
                  <a:lnTo>
                    <a:pt x="707" y="619"/>
                  </a:lnTo>
                  <a:lnTo>
                    <a:pt x="713" y="619"/>
                  </a:lnTo>
                  <a:lnTo>
                    <a:pt x="718" y="625"/>
                  </a:lnTo>
                  <a:lnTo>
                    <a:pt x="740" y="625"/>
                  </a:lnTo>
                  <a:lnTo>
                    <a:pt x="768" y="626"/>
                  </a:lnTo>
                  <a:lnTo>
                    <a:pt x="797" y="626"/>
                  </a:lnTo>
                  <a:lnTo>
                    <a:pt x="834" y="631"/>
                  </a:lnTo>
                  <a:lnTo>
                    <a:pt x="870" y="631"/>
                  </a:lnTo>
                  <a:lnTo>
                    <a:pt x="910" y="631"/>
                  </a:lnTo>
                  <a:lnTo>
                    <a:pt x="948" y="631"/>
                  </a:lnTo>
                  <a:lnTo>
                    <a:pt x="989" y="637"/>
                  </a:lnTo>
                  <a:lnTo>
                    <a:pt x="1026" y="637"/>
                  </a:lnTo>
                  <a:lnTo>
                    <a:pt x="1062" y="637"/>
                  </a:lnTo>
                  <a:lnTo>
                    <a:pt x="1095" y="637"/>
                  </a:lnTo>
                  <a:lnTo>
                    <a:pt x="1128" y="638"/>
                  </a:lnTo>
                  <a:lnTo>
                    <a:pt x="1154" y="638"/>
                  </a:lnTo>
                  <a:lnTo>
                    <a:pt x="1178" y="638"/>
                  </a:lnTo>
                  <a:lnTo>
                    <a:pt x="1195" y="638"/>
                  </a:lnTo>
                  <a:lnTo>
                    <a:pt x="1207" y="640"/>
                  </a:lnTo>
                  <a:lnTo>
                    <a:pt x="1202" y="635"/>
                  </a:lnTo>
                  <a:lnTo>
                    <a:pt x="1202" y="635"/>
                  </a:lnTo>
                  <a:lnTo>
                    <a:pt x="1199" y="630"/>
                  </a:lnTo>
                  <a:lnTo>
                    <a:pt x="1199" y="630"/>
                  </a:lnTo>
                  <a:lnTo>
                    <a:pt x="1193" y="625"/>
                  </a:lnTo>
                  <a:lnTo>
                    <a:pt x="1193" y="625"/>
                  </a:lnTo>
                  <a:lnTo>
                    <a:pt x="1193" y="619"/>
                  </a:lnTo>
                  <a:lnTo>
                    <a:pt x="1193" y="619"/>
                  </a:lnTo>
                  <a:lnTo>
                    <a:pt x="1188" y="614"/>
                  </a:lnTo>
                  <a:lnTo>
                    <a:pt x="1188" y="609"/>
                  </a:lnTo>
                  <a:lnTo>
                    <a:pt x="1188" y="604"/>
                  </a:lnTo>
                  <a:lnTo>
                    <a:pt x="1188" y="604"/>
                  </a:lnTo>
                  <a:lnTo>
                    <a:pt x="1188" y="599"/>
                  </a:lnTo>
                  <a:lnTo>
                    <a:pt x="1188" y="599"/>
                  </a:lnTo>
                  <a:lnTo>
                    <a:pt x="1188" y="593"/>
                  </a:lnTo>
                  <a:lnTo>
                    <a:pt x="1192" y="593"/>
                  </a:lnTo>
                  <a:lnTo>
                    <a:pt x="1188" y="590"/>
                  </a:lnTo>
                  <a:lnTo>
                    <a:pt x="1188" y="590"/>
                  </a:lnTo>
                  <a:lnTo>
                    <a:pt x="1186" y="590"/>
                  </a:lnTo>
                  <a:lnTo>
                    <a:pt x="1186" y="590"/>
                  </a:lnTo>
                  <a:lnTo>
                    <a:pt x="1181" y="587"/>
                  </a:lnTo>
                  <a:lnTo>
                    <a:pt x="1181" y="587"/>
                  </a:lnTo>
                  <a:lnTo>
                    <a:pt x="1176" y="587"/>
                  </a:lnTo>
                  <a:lnTo>
                    <a:pt x="1176" y="587"/>
                  </a:lnTo>
                  <a:lnTo>
                    <a:pt x="1171" y="581"/>
                  </a:lnTo>
                  <a:lnTo>
                    <a:pt x="1171" y="581"/>
                  </a:lnTo>
                  <a:lnTo>
                    <a:pt x="1166" y="576"/>
                  </a:lnTo>
                  <a:lnTo>
                    <a:pt x="1166" y="576"/>
                  </a:lnTo>
                  <a:lnTo>
                    <a:pt x="1161" y="571"/>
                  </a:lnTo>
                  <a:lnTo>
                    <a:pt x="1161" y="567"/>
                  </a:lnTo>
                  <a:lnTo>
                    <a:pt x="1161" y="562"/>
                  </a:lnTo>
                  <a:lnTo>
                    <a:pt x="1161" y="562"/>
                  </a:lnTo>
                  <a:lnTo>
                    <a:pt x="1159" y="555"/>
                  </a:lnTo>
                  <a:lnTo>
                    <a:pt x="1159" y="550"/>
                  </a:lnTo>
                  <a:lnTo>
                    <a:pt x="1159" y="545"/>
                  </a:lnTo>
                  <a:lnTo>
                    <a:pt x="1161" y="540"/>
                  </a:lnTo>
                  <a:lnTo>
                    <a:pt x="1161" y="529"/>
                  </a:lnTo>
                  <a:lnTo>
                    <a:pt x="1164" y="524"/>
                  </a:lnTo>
                  <a:lnTo>
                    <a:pt x="1164" y="519"/>
                  </a:lnTo>
                  <a:lnTo>
                    <a:pt x="1169" y="514"/>
                  </a:lnTo>
                  <a:lnTo>
                    <a:pt x="1169" y="504"/>
                  </a:lnTo>
                  <a:lnTo>
                    <a:pt x="1174" y="498"/>
                  </a:lnTo>
                  <a:lnTo>
                    <a:pt x="1174" y="493"/>
                  </a:lnTo>
                  <a:lnTo>
                    <a:pt x="1180" y="488"/>
                  </a:lnTo>
                  <a:lnTo>
                    <a:pt x="1180" y="483"/>
                  </a:lnTo>
                  <a:lnTo>
                    <a:pt x="1185" y="478"/>
                  </a:lnTo>
                  <a:lnTo>
                    <a:pt x="1186" y="472"/>
                  </a:lnTo>
                  <a:lnTo>
                    <a:pt x="1192" y="472"/>
                  </a:lnTo>
                  <a:lnTo>
                    <a:pt x="1186" y="467"/>
                  </a:lnTo>
                  <a:lnTo>
                    <a:pt x="1185" y="467"/>
                  </a:lnTo>
                  <a:lnTo>
                    <a:pt x="1183" y="464"/>
                  </a:lnTo>
                  <a:lnTo>
                    <a:pt x="1183" y="464"/>
                  </a:lnTo>
                  <a:lnTo>
                    <a:pt x="1183" y="459"/>
                  </a:lnTo>
                  <a:lnTo>
                    <a:pt x="1183" y="459"/>
                  </a:lnTo>
                  <a:lnTo>
                    <a:pt x="1183" y="457"/>
                  </a:lnTo>
                  <a:lnTo>
                    <a:pt x="1185" y="457"/>
                  </a:lnTo>
                  <a:lnTo>
                    <a:pt x="1185" y="452"/>
                  </a:lnTo>
                  <a:lnTo>
                    <a:pt x="1185" y="452"/>
                  </a:lnTo>
                  <a:lnTo>
                    <a:pt x="1185" y="446"/>
                  </a:lnTo>
                  <a:lnTo>
                    <a:pt x="1190" y="446"/>
                  </a:lnTo>
                  <a:lnTo>
                    <a:pt x="1190" y="441"/>
                  </a:lnTo>
                  <a:lnTo>
                    <a:pt x="1192" y="441"/>
                  </a:lnTo>
                  <a:lnTo>
                    <a:pt x="1192" y="441"/>
                  </a:lnTo>
                  <a:lnTo>
                    <a:pt x="1197" y="441"/>
                  </a:lnTo>
                  <a:lnTo>
                    <a:pt x="1173" y="438"/>
                  </a:lnTo>
                  <a:lnTo>
                    <a:pt x="1154" y="436"/>
                  </a:lnTo>
                  <a:lnTo>
                    <a:pt x="1136" y="431"/>
                  </a:lnTo>
                  <a:lnTo>
                    <a:pt x="1126" y="427"/>
                  </a:lnTo>
                  <a:lnTo>
                    <a:pt x="1114" y="419"/>
                  </a:lnTo>
                  <a:lnTo>
                    <a:pt x="1105" y="414"/>
                  </a:lnTo>
                  <a:lnTo>
                    <a:pt x="1100" y="403"/>
                  </a:lnTo>
                  <a:lnTo>
                    <a:pt x="1098" y="398"/>
                  </a:lnTo>
                  <a:lnTo>
                    <a:pt x="1095" y="388"/>
                  </a:lnTo>
                  <a:lnTo>
                    <a:pt x="1095" y="377"/>
                  </a:lnTo>
                  <a:lnTo>
                    <a:pt x="1095" y="367"/>
                  </a:lnTo>
                  <a:lnTo>
                    <a:pt x="1098" y="362"/>
                  </a:lnTo>
                  <a:lnTo>
                    <a:pt x="1102" y="353"/>
                  </a:lnTo>
                  <a:lnTo>
                    <a:pt x="1107" y="348"/>
                  </a:lnTo>
                  <a:lnTo>
                    <a:pt x="1112" y="343"/>
                  </a:lnTo>
                  <a:lnTo>
                    <a:pt x="1117" y="341"/>
                  </a:lnTo>
                  <a:lnTo>
                    <a:pt x="1119" y="336"/>
                  </a:lnTo>
                  <a:lnTo>
                    <a:pt x="1124" y="332"/>
                  </a:lnTo>
                  <a:lnTo>
                    <a:pt x="1129" y="327"/>
                  </a:lnTo>
                  <a:lnTo>
                    <a:pt x="1135" y="327"/>
                  </a:lnTo>
                  <a:lnTo>
                    <a:pt x="1140" y="322"/>
                  </a:lnTo>
                  <a:lnTo>
                    <a:pt x="1145" y="322"/>
                  </a:lnTo>
                  <a:lnTo>
                    <a:pt x="1150" y="322"/>
                  </a:lnTo>
                  <a:lnTo>
                    <a:pt x="1155" y="322"/>
                  </a:lnTo>
                  <a:lnTo>
                    <a:pt x="1161" y="317"/>
                  </a:lnTo>
                  <a:lnTo>
                    <a:pt x="1166" y="317"/>
                  </a:lnTo>
                  <a:lnTo>
                    <a:pt x="1171" y="317"/>
                  </a:lnTo>
                  <a:lnTo>
                    <a:pt x="1176" y="317"/>
                  </a:lnTo>
                  <a:lnTo>
                    <a:pt x="1181" y="315"/>
                  </a:lnTo>
                  <a:lnTo>
                    <a:pt x="1186" y="315"/>
                  </a:lnTo>
                  <a:lnTo>
                    <a:pt x="1192" y="315"/>
                  </a:lnTo>
                  <a:lnTo>
                    <a:pt x="1197" y="315"/>
                  </a:lnTo>
                  <a:lnTo>
                    <a:pt x="1197" y="312"/>
                  </a:lnTo>
                  <a:lnTo>
                    <a:pt x="1197" y="312"/>
                  </a:lnTo>
                  <a:lnTo>
                    <a:pt x="1197" y="312"/>
                  </a:lnTo>
                  <a:lnTo>
                    <a:pt x="1197" y="312"/>
                  </a:lnTo>
                  <a:lnTo>
                    <a:pt x="1197" y="310"/>
                  </a:lnTo>
                  <a:lnTo>
                    <a:pt x="1197" y="310"/>
                  </a:lnTo>
                  <a:lnTo>
                    <a:pt x="1197" y="310"/>
                  </a:lnTo>
                  <a:lnTo>
                    <a:pt x="1197" y="310"/>
                  </a:lnTo>
                  <a:lnTo>
                    <a:pt x="1197" y="305"/>
                  </a:lnTo>
                  <a:lnTo>
                    <a:pt x="1197" y="305"/>
                  </a:lnTo>
                  <a:lnTo>
                    <a:pt x="1197" y="305"/>
                  </a:lnTo>
                  <a:lnTo>
                    <a:pt x="1197" y="305"/>
                  </a:lnTo>
                  <a:lnTo>
                    <a:pt x="1197" y="299"/>
                  </a:lnTo>
                  <a:lnTo>
                    <a:pt x="1197" y="299"/>
                  </a:lnTo>
                  <a:lnTo>
                    <a:pt x="1197" y="299"/>
                  </a:lnTo>
                  <a:lnTo>
                    <a:pt x="1197" y="299"/>
                  </a:lnTo>
                  <a:lnTo>
                    <a:pt x="1192" y="294"/>
                  </a:lnTo>
                  <a:lnTo>
                    <a:pt x="1188" y="289"/>
                  </a:lnTo>
                  <a:lnTo>
                    <a:pt x="1183" y="284"/>
                  </a:lnTo>
                  <a:lnTo>
                    <a:pt x="1183" y="284"/>
                  </a:lnTo>
                  <a:lnTo>
                    <a:pt x="1180" y="279"/>
                  </a:lnTo>
                  <a:lnTo>
                    <a:pt x="1180" y="274"/>
                  </a:lnTo>
                  <a:lnTo>
                    <a:pt x="1180" y="268"/>
                  </a:lnTo>
                  <a:lnTo>
                    <a:pt x="1180" y="268"/>
                  </a:lnTo>
                  <a:lnTo>
                    <a:pt x="1180" y="263"/>
                  </a:lnTo>
                  <a:lnTo>
                    <a:pt x="1180" y="258"/>
                  </a:lnTo>
                  <a:lnTo>
                    <a:pt x="1180" y="253"/>
                  </a:lnTo>
                  <a:lnTo>
                    <a:pt x="1181" y="253"/>
                  </a:lnTo>
                  <a:lnTo>
                    <a:pt x="1181" y="248"/>
                  </a:lnTo>
                  <a:lnTo>
                    <a:pt x="1185" y="246"/>
                  </a:lnTo>
                  <a:lnTo>
                    <a:pt x="1186" y="242"/>
                  </a:lnTo>
                  <a:lnTo>
                    <a:pt x="1192" y="242"/>
                  </a:lnTo>
                  <a:lnTo>
                    <a:pt x="1183" y="239"/>
                  </a:lnTo>
                  <a:lnTo>
                    <a:pt x="1178" y="239"/>
                  </a:lnTo>
                  <a:lnTo>
                    <a:pt x="1173" y="237"/>
                  </a:lnTo>
                  <a:lnTo>
                    <a:pt x="1167" y="237"/>
                  </a:lnTo>
                  <a:lnTo>
                    <a:pt x="1162" y="232"/>
                  </a:lnTo>
                  <a:lnTo>
                    <a:pt x="1157" y="230"/>
                  </a:lnTo>
                  <a:lnTo>
                    <a:pt x="1152" y="225"/>
                  </a:lnTo>
                  <a:lnTo>
                    <a:pt x="1150" y="225"/>
                  </a:lnTo>
                  <a:lnTo>
                    <a:pt x="1145" y="220"/>
                  </a:lnTo>
                  <a:lnTo>
                    <a:pt x="1143" y="215"/>
                  </a:lnTo>
                  <a:lnTo>
                    <a:pt x="1140" y="210"/>
                  </a:lnTo>
                  <a:lnTo>
                    <a:pt x="1140" y="206"/>
                  </a:lnTo>
                  <a:lnTo>
                    <a:pt x="1140" y="199"/>
                  </a:lnTo>
                  <a:lnTo>
                    <a:pt x="1140" y="194"/>
                  </a:lnTo>
                  <a:lnTo>
                    <a:pt x="1140" y="189"/>
                  </a:lnTo>
                  <a:lnTo>
                    <a:pt x="1145" y="184"/>
                  </a:lnTo>
                  <a:lnTo>
                    <a:pt x="1145" y="173"/>
                  </a:lnTo>
                  <a:lnTo>
                    <a:pt x="1148" y="168"/>
                  </a:lnTo>
                  <a:lnTo>
                    <a:pt x="1150" y="163"/>
                  </a:lnTo>
                  <a:lnTo>
                    <a:pt x="1155" y="159"/>
                  </a:lnTo>
                  <a:lnTo>
                    <a:pt x="1157" y="154"/>
                  </a:lnTo>
                  <a:lnTo>
                    <a:pt x="1162" y="152"/>
                  </a:lnTo>
                  <a:lnTo>
                    <a:pt x="1167" y="149"/>
                  </a:lnTo>
                  <a:lnTo>
                    <a:pt x="1173" y="149"/>
                  </a:lnTo>
                  <a:lnTo>
                    <a:pt x="1178" y="146"/>
                  </a:lnTo>
                  <a:lnTo>
                    <a:pt x="1183" y="146"/>
                  </a:lnTo>
                  <a:lnTo>
                    <a:pt x="1188" y="146"/>
                  </a:lnTo>
                  <a:lnTo>
                    <a:pt x="1193" y="146"/>
                  </a:lnTo>
                  <a:lnTo>
                    <a:pt x="1197" y="146"/>
                  </a:lnTo>
                  <a:lnTo>
                    <a:pt x="1202" y="146"/>
                  </a:lnTo>
                  <a:lnTo>
                    <a:pt x="1207" y="146"/>
                  </a:lnTo>
                  <a:lnTo>
                    <a:pt x="1212" y="147"/>
                  </a:lnTo>
                  <a:lnTo>
                    <a:pt x="1212" y="144"/>
                  </a:lnTo>
                  <a:lnTo>
                    <a:pt x="1212" y="142"/>
                  </a:lnTo>
                  <a:lnTo>
                    <a:pt x="1212" y="137"/>
                  </a:lnTo>
                  <a:lnTo>
                    <a:pt x="1212" y="135"/>
                  </a:lnTo>
                  <a:lnTo>
                    <a:pt x="1212" y="128"/>
                  </a:lnTo>
                  <a:lnTo>
                    <a:pt x="1212" y="123"/>
                  </a:lnTo>
                  <a:lnTo>
                    <a:pt x="1212" y="118"/>
                  </a:lnTo>
                  <a:lnTo>
                    <a:pt x="1212" y="113"/>
                  </a:lnTo>
                  <a:lnTo>
                    <a:pt x="1212" y="102"/>
                  </a:lnTo>
                  <a:lnTo>
                    <a:pt x="1212" y="97"/>
                  </a:lnTo>
                  <a:lnTo>
                    <a:pt x="1212" y="92"/>
                  </a:lnTo>
                  <a:lnTo>
                    <a:pt x="1212" y="87"/>
                  </a:lnTo>
                  <a:lnTo>
                    <a:pt x="1212" y="82"/>
                  </a:lnTo>
                  <a:lnTo>
                    <a:pt x="1212" y="76"/>
                  </a:lnTo>
                  <a:lnTo>
                    <a:pt x="1212" y="73"/>
                  </a:lnTo>
                  <a:lnTo>
                    <a:pt x="1212" y="73"/>
                  </a:lnTo>
                  <a:lnTo>
                    <a:pt x="1207" y="73"/>
                  </a:lnTo>
                  <a:lnTo>
                    <a:pt x="1202" y="73"/>
                  </a:lnTo>
                  <a:lnTo>
                    <a:pt x="1197" y="73"/>
                  </a:lnTo>
                  <a:lnTo>
                    <a:pt x="1197" y="75"/>
                  </a:lnTo>
                  <a:lnTo>
                    <a:pt x="1192" y="75"/>
                  </a:lnTo>
                  <a:lnTo>
                    <a:pt x="1188" y="78"/>
                  </a:lnTo>
                  <a:lnTo>
                    <a:pt x="1183" y="78"/>
                  </a:lnTo>
                  <a:lnTo>
                    <a:pt x="1183" y="83"/>
                  </a:lnTo>
                  <a:lnTo>
                    <a:pt x="1178" y="83"/>
                  </a:lnTo>
                  <a:lnTo>
                    <a:pt x="1176" y="89"/>
                  </a:lnTo>
                  <a:lnTo>
                    <a:pt x="1171" y="90"/>
                  </a:lnTo>
                  <a:lnTo>
                    <a:pt x="1171" y="95"/>
                  </a:lnTo>
                  <a:lnTo>
                    <a:pt x="1166" y="101"/>
                  </a:lnTo>
                  <a:lnTo>
                    <a:pt x="1166" y="106"/>
                  </a:lnTo>
                  <a:lnTo>
                    <a:pt x="1166" y="111"/>
                  </a:lnTo>
                  <a:lnTo>
                    <a:pt x="1166" y="116"/>
                  </a:lnTo>
                  <a:lnTo>
                    <a:pt x="1161" y="101"/>
                  </a:lnTo>
                  <a:lnTo>
                    <a:pt x="1157" y="89"/>
                  </a:lnTo>
                  <a:lnTo>
                    <a:pt x="1157" y="75"/>
                  </a:lnTo>
                  <a:lnTo>
                    <a:pt x="1161" y="64"/>
                  </a:lnTo>
                  <a:lnTo>
                    <a:pt x="1162" y="54"/>
                  </a:lnTo>
                  <a:lnTo>
                    <a:pt x="1167" y="44"/>
                  </a:lnTo>
                  <a:lnTo>
                    <a:pt x="1173" y="35"/>
                  </a:lnTo>
                  <a:lnTo>
                    <a:pt x="1180" y="30"/>
                  </a:lnTo>
                  <a:lnTo>
                    <a:pt x="1185" y="21"/>
                  </a:lnTo>
                  <a:lnTo>
                    <a:pt x="1193" y="16"/>
                  </a:lnTo>
                  <a:lnTo>
                    <a:pt x="1199" y="11"/>
                  </a:lnTo>
                  <a:lnTo>
                    <a:pt x="1209" y="7"/>
                  </a:lnTo>
                  <a:lnTo>
                    <a:pt x="1214" y="2"/>
                  </a:lnTo>
                  <a:lnTo>
                    <a:pt x="1223" y="0"/>
                  </a:lnTo>
                  <a:lnTo>
                    <a:pt x="1228" y="0"/>
                  </a:lnTo>
                  <a:lnTo>
                    <a:pt x="1238" y="0"/>
                  </a:lnTo>
                  <a:lnTo>
                    <a:pt x="1242" y="0"/>
                  </a:lnTo>
                  <a:lnTo>
                    <a:pt x="1254" y="0"/>
                  </a:lnTo>
                  <a:lnTo>
                    <a:pt x="1268" y="0"/>
                  </a:lnTo>
                  <a:lnTo>
                    <a:pt x="1288" y="4"/>
                  </a:lnTo>
                  <a:lnTo>
                    <a:pt x="1307" y="4"/>
                  </a:lnTo>
                  <a:lnTo>
                    <a:pt x="1330" y="7"/>
                  </a:lnTo>
                  <a:lnTo>
                    <a:pt x="1354" y="7"/>
                  </a:lnTo>
                  <a:lnTo>
                    <a:pt x="1380" y="12"/>
                  </a:lnTo>
                  <a:lnTo>
                    <a:pt x="1401" y="12"/>
                  </a:lnTo>
                  <a:lnTo>
                    <a:pt x="1425" y="12"/>
                  </a:lnTo>
                  <a:lnTo>
                    <a:pt x="1446" y="12"/>
                  </a:lnTo>
                  <a:lnTo>
                    <a:pt x="1467" y="18"/>
                  </a:lnTo>
                  <a:lnTo>
                    <a:pt x="1482" y="18"/>
                  </a:lnTo>
                  <a:lnTo>
                    <a:pt x="1498" y="21"/>
                  </a:lnTo>
                  <a:lnTo>
                    <a:pt x="1508" y="21"/>
                  </a:lnTo>
                  <a:lnTo>
                    <a:pt x="1517" y="26"/>
                  </a:lnTo>
                  <a:lnTo>
                    <a:pt x="1517" y="26"/>
                  </a:lnTo>
                  <a:lnTo>
                    <a:pt x="1522" y="26"/>
                  </a:lnTo>
                  <a:lnTo>
                    <a:pt x="1522" y="26"/>
                  </a:lnTo>
                  <a:lnTo>
                    <a:pt x="1527" y="28"/>
                  </a:lnTo>
                  <a:lnTo>
                    <a:pt x="1527" y="28"/>
                  </a:lnTo>
                  <a:lnTo>
                    <a:pt x="1531" y="31"/>
                  </a:lnTo>
                  <a:lnTo>
                    <a:pt x="1531" y="31"/>
                  </a:lnTo>
                  <a:lnTo>
                    <a:pt x="1536" y="37"/>
                  </a:lnTo>
                  <a:lnTo>
                    <a:pt x="1536" y="37"/>
                  </a:lnTo>
                  <a:lnTo>
                    <a:pt x="1536" y="42"/>
                  </a:lnTo>
                  <a:lnTo>
                    <a:pt x="1536" y="47"/>
                  </a:lnTo>
                  <a:lnTo>
                    <a:pt x="1539" y="52"/>
                  </a:lnTo>
                  <a:lnTo>
                    <a:pt x="1539" y="57"/>
                  </a:lnTo>
                  <a:lnTo>
                    <a:pt x="1539" y="63"/>
                  </a:lnTo>
                  <a:lnTo>
                    <a:pt x="1539" y="68"/>
                  </a:lnTo>
                  <a:lnTo>
                    <a:pt x="1543" y="78"/>
                  </a:lnTo>
                  <a:lnTo>
                    <a:pt x="1541" y="83"/>
                  </a:lnTo>
                  <a:lnTo>
                    <a:pt x="1541" y="94"/>
                  </a:lnTo>
                  <a:lnTo>
                    <a:pt x="1541" y="106"/>
                  </a:lnTo>
                  <a:lnTo>
                    <a:pt x="1541" y="121"/>
                  </a:lnTo>
                  <a:lnTo>
                    <a:pt x="1537" y="135"/>
                  </a:lnTo>
                  <a:lnTo>
                    <a:pt x="1537" y="151"/>
                  </a:lnTo>
                  <a:lnTo>
                    <a:pt x="1537" y="166"/>
                  </a:lnTo>
                  <a:lnTo>
                    <a:pt x="1537" y="187"/>
                  </a:lnTo>
                  <a:lnTo>
                    <a:pt x="1532" y="203"/>
                  </a:lnTo>
                  <a:lnTo>
                    <a:pt x="1532" y="223"/>
                  </a:lnTo>
                  <a:lnTo>
                    <a:pt x="1527" y="239"/>
                  </a:lnTo>
                  <a:lnTo>
                    <a:pt x="1527" y="260"/>
                  </a:lnTo>
                  <a:lnTo>
                    <a:pt x="1522" y="275"/>
                  </a:lnTo>
                  <a:lnTo>
                    <a:pt x="1518" y="293"/>
                  </a:lnTo>
                  <a:lnTo>
                    <a:pt x="1513" y="308"/>
                  </a:lnTo>
                  <a:lnTo>
                    <a:pt x="1512" y="325"/>
                  </a:lnTo>
                  <a:lnTo>
                    <a:pt x="1508" y="331"/>
                  </a:lnTo>
                  <a:lnTo>
                    <a:pt x="1508" y="341"/>
                  </a:lnTo>
                  <a:lnTo>
                    <a:pt x="1506" y="351"/>
                  </a:lnTo>
                  <a:lnTo>
                    <a:pt x="1506" y="362"/>
                  </a:lnTo>
                  <a:lnTo>
                    <a:pt x="1501" y="372"/>
                  </a:lnTo>
                  <a:lnTo>
                    <a:pt x="1498" y="382"/>
                  </a:lnTo>
                  <a:lnTo>
                    <a:pt x="1493" y="393"/>
                  </a:lnTo>
                  <a:lnTo>
                    <a:pt x="1491" y="405"/>
                  </a:lnTo>
                  <a:lnTo>
                    <a:pt x="1484" y="412"/>
                  </a:lnTo>
                  <a:lnTo>
                    <a:pt x="1479" y="422"/>
                  </a:lnTo>
                  <a:lnTo>
                    <a:pt x="1473" y="431"/>
                  </a:lnTo>
                  <a:lnTo>
                    <a:pt x="1468" y="441"/>
                  </a:lnTo>
                  <a:lnTo>
                    <a:pt x="1460" y="446"/>
                  </a:lnTo>
                  <a:lnTo>
                    <a:pt x="1454" y="453"/>
                  </a:lnTo>
                  <a:lnTo>
                    <a:pt x="1449" y="457"/>
                  </a:lnTo>
                  <a:lnTo>
                    <a:pt x="1444" y="462"/>
                  </a:lnTo>
                  <a:lnTo>
                    <a:pt x="1439" y="462"/>
                  </a:lnTo>
                  <a:lnTo>
                    <a:pt x="1439" y="467"/>
                  </a:lnTo>
                  <a:lnTo>
                    <a:pt x="1434" y="472"/>
                  </a:lnTo>
                  <a:lnTo>
                    <a:pt x="1434" y="478"/>
                  </a:lnTo>
                  <a:lnTo>
                    <a:pt x="1429" y="483"/>
                  </a:lnTo>
                  <a:lnTo>
                    <a:pt x="1429" y="488"/>
                  </a:lnTo>
                  <a:lnTo>
                    <a:pt x="1427" y="493"/>
                  </a:lnTo>
                  <a:lnTo>
                    <a:pt x="1427" y="498"/>
                  </a:lnTo>
                  <a:lnTo>
                    <a:pt x="1423" y="500"/>
                  </a:lnTo>
                  <a:lnTo>
                    <a:pt x="1423" y="505"/>
                  </a:lnTo>
                  <a:lnTo>
                    <a:pt x="1423" y="510"/>
                  </a:lnTo>
                  <a:lnTo>
                    <a:pt x="1423" y="516"/>
                  </a:lnTo>
                  <a:lnTo>
                    <a:pt x="1423" y="516"/>
                  </a:lnTo>
                  <a:lnTo>
                    <a:pt x="1423" y="521"/>
                  </a:lnTo>
                  <a:lnTo>
                    <a:pt x="1423" y="521"/>
                  </a:lnTo>
                  <a:lnTo>
                    <a:pt x="1429" y="526"/>
                  </a:lnTo>
                  <a:lnTo>
                    <a:pt x="1423" y="526"/>
                  </a:lnTo>
                  <a:lnTo>
                    <a:pt x="1423" y="526"/>
                  </a:lnTo>
                  <a:lnTo>
                    <a:pt x="1420" y="526"/>
                  </a:lnTo>
                  <a:lnTo>
                    <a:pt x="1420" y="526"/>
                  </a:lnTo>
                  <a:lnTo>
                    <a:pt x="1415" y="526"/>
                  </a:lnTo>
                  <a:lnTo>
                    <a:pt x="1415" y="526"/>
                  </a:lnTo>
                  <a:lnTo>
                    <a:pt x="1415" y="526"/>
                  </a:lnTo>
                  <a:lnTo>
                    <a:pt x="1415" y="526"/>
                  </a:lnTo>
                  <a:lnTo>
                    <a:pt x="1411" y="526"/>
                  </a:lnTo>
                  <a:lnTo>
                    <a:pt x="1411" y="526"/>
                  </a:lnTo>
                  <a:lnTo>
                    <a:pt x="1411" y="526"/>
                  </a:lnTo>
                  <a:lnTo>
                    <a:pt x="1411" y="526"/>
                  </a:lnTo>
                  <a:lnTo>
                    <a:pt x="1411" y="526"/>
                  </a:lnTo>
                  <a:lnTo>
                    <a:pt x="1411" y="526"/>
                  </a:lnTo>
                  <a:lnTo>
                    <a:pt x="1411" y="526"/>
                  </a:lnTo>
                  <a:lnTo>
                    <a:pt x="1411" y="526"/>
                  </a:lnTo>
                  <a:lnTo>
                    <a:pt x="1406" y="526"/>
                  </a:lnTo>
                  <a:lnTo>
                    <a:pt x="1406" y="531"/>
                  </a:lnTo>
                  <a:lnTo>
                    <a:pt x="1403" y="531"/>
                  </a:lnTo>
                  <a:lnTo>
                    <a:pt x="1403" y="536"/>
                  </a:lnTo>
                  <a:lnTo>
                    <a:pt x="1397" y="536"/>
                  </a:lnTo>
                  <a:lnTo>
                    <a:pt x="1397" y="542"/>
                  </a:lnTo>
                  <a:lnTo>
                    <a:pt x="1397" y="547"/>
                  </a:lnTo>
                  <a:lnTo>
                    <a:pt x="1397" y="552"/>
                  </a:lnTo>
                  <a:lnTo>
                    <a:pt x="1396" y="552"/>
                  </a:lnTo>
                  <a:lnTo>
                    <a:pt x="1396" y="557"/>
                  </a:lnTo>
                  <a:lnTo>
                    <a:pt x="1396" y="557"/>
                  </a:lnTo>
                  <a:lnTo>
                    <a:pt x="1396" y="562"/>
                  </a:lnTo>
                  <a:lnTo>
                    <a:pt x="1396" y="562"/>
                  </a:lnTo>
                  <a:lnTo>
                    <a:pt x="1396" y="564"/>
                  </a:lnTo>
                  <a:lnTo>
                    <a:pt x="1396" y="564"/>
                  </a:lnTo>
                  <a:lnTo>
                    <a:pt x="1396" y="567"/>
                  </a:lnTo>
                  <a:lnTo>
                    <a:pt x="1411" y="573"/>
                  </a:lnTo>
                  <a:lnTo>
                    <a:pt x="1411" y="567"/>
                  </a:lnTo>
                  <a:lnTo>
                    <a:pt x="1415" y="567"/>
                  </a:lnTo>
                  <a:lnTo>
                    <a:pt x="1415" y="566"/>
                  </a:lnTo>
                  <a:lnTo>
                    <a:pt x="1420" y="566"/>
                  </a:lnTo>
                  <a:lnTo>
                    <a:pt x="1420" y="564"/>
                  </a:lnTo>
                  <a:lnTo>
                    <a:pt x="1425" y="564"/>
                  </a:lnTo>
                  <a:lnTo>
                    <a:pt x="1425" y="564"/>
                  </a:lnTo>
                  <a:lnTo>
                    <a:pt x="1430" y="564"/>
                  </a:lnTo>
                  <a:lnTo>
                    <a:pt x="1430" y="564"/>
                  </a:lnTo>
                  <a:lnTo>
                    <a:pt x="1435" y="564"/>
                  </a:lnTo>
                  <a:lnTo>
                    <a:pt x="1439" y="564"/>
                  </a:lnTo>
                  <a:lnTo>
                    <a:pt x="1444" y="567"/>
                  </a:lnTo>
                  <a:lnTo>
                    <a:pt x="1444" y="567"/>
                  </a:lnTo>
                  <a:lnTo>
                    <a:pt x="1449" y="571"/>
                  </a:lnTo>
                  <a:lnTo>
                    <a:pt x="1454" y="573"/>
                  </a:lnTo>
                  <a:lnTo>
                    <a:pt x="1460" y="578"/>
                  </a:lnTo>
                  <a:lnTo>
                    <a:pt x="1460" y="578"/>
                  </a:lnTo>
                  <a:lnTo>
                    <a:pt x="1463" y="583"/>
                  </a:lnTo>
                  <a:lnTo>
                    <a:pt x="1463" y="587"/>
                  </a:lnTo>
                  <a:lnTo>
                    <a:pt x="1467" y="592"/>
                  </a:lnTo>
                  <a:lnTo>
                    <a:pt x="1465" y="595"/>
                  </a:lnTo>
                  <a:lnTo>
                    <a:pt x="1465" y="600"/>
                  </a:lnTo>
                  <a:lnTo>
                    <a:pt x="1463" y="606"/>
                  </a:lnTo>
                  <a:lnTo>
                    <a:pt x="1463" y="611"/>
                  </a:lnTo>
                  <a:lnTo>
                    <a:pt x="1458" y="612"/>
                  </a:lnTo>
                  <a:lnTo>
                    <a:pt x="1454" y="618"/>
                  </a:lnTo>
                  <a:lnTo>
                    <a:pt x="1449" y="623"/>
                  </a:lnTo>
                  <a:lnTo>
                    <a:pt x="1449" y="628"/>
                  </a:lnTo>
                  <a:lnTo>
                    <a:pt x="1444" y="628"/>
                  </a:lnTo>
                  <a:lnTo>
                    <a:pt x="1444" y="633"/>
                  </a:lnTo>
                  <a:lnTo>
                    <a:pt x="1439" y="635"/>
                  </a:lnTo>
                  <a:lnTo>
                    <a:pt x="1439" y="640"/>
                  </a:lnTo>
                  <a:lnTo>
                    <a:pt x="1441" y="640"/>
                  </a:lnTo>
                  <a:lnTo>
                    <a:pt x="1446" y="642"/>
                  </a:lnTo>
                  <a:lnTo>
                    <a:pt x="1451" y="642"/>
                  </a:lnTo>
                  <a:lnTo>
                    <a:pt x="1456" y="647"/>
                  </a:lnTo>
                  <a:lnTo>
                    <a:pt x="1461" y="647"/>
                  </a:lnTo>
                  <a:lnTo>
                    <a:pt x="1467" y="652"/>
                  </a:lnTo>
                  <a:lnTo>
                    <a:pt x="1472" y="656"/>
                  </a:lnTo>
                  <a:lnTo>
                    <a:pt x="1477" y="661"/>
                  </a:lnTo>
                  <a:lnTo>
                    <a:pt x="1479" y="664"/>
                  </a:lnTo>
                  <a:lnTo>
                    <a:pt x="1484" y="670"/>
                  </a:lnTo>
                  <a:lnTo>
                    <a:pt x="1487" y="675"/>
                  </a:lnTo>
                  <a:lnTo>
                    <a:pt x="1493" y="682"/>
                  </a:lnTo>
                  <a:lnTo>
                    <a:pt x="1493" y="687"/>
                  </a:lnTo>
                  <a:lnTo>
                    <a:pt x="1494" y="697"/>
                  </a:lnTo>
                  <a:lnTo>
                    <a:pt x="1494" y="704"/>
                  </a:lnTo>
                  <a:lnTo>
                    <a:pt x="1496" y="714"/>
                  </a:lnTo>
                  <a:lnTo>
                    <a:pt x="1491" y="720"/>
                  </a:lnTo>
                  <a:lnTo>
                    <a:pt x="1491" y="728"/>
                  </a:lnTo>
                  <a:lnTo>
                    <a:pt x="1487" y="733"/>
                  </a:lnTo>
                  <a:lnTo>
                    <a:pt x="1487" y="744"/>
                  </a:lnTo>
                  <a:lnTo>
                    <a:pt x="1482" y="749"/>
                  </a:lnTo>
                  <a:lnTo>
                    <a:pt x="1482" y="756"/>
                  </a:lnTo>
                  <a:lnTo>
                    <a:pt x="1480" y="761"/>
                  </a:lnTo>
                  <a:lnTo>
                    <a:pt x="1480" y="772"/>
                  </a:lnTo>
                  <a:lnTo>
                    <a:pt x="1475" y="775"/>
                  </a:lnTo>
                  <a:lnTo>
                    <a:pt x="1475" y="780"/>
                  </a:lnTo>
                  <a:lnTo>
                    <a:pt x="1470" y="785"/>
                  </a:lnTo>
                  <a:lnTo>
                    <a:pt x="1470" y="791"/>
                  </a:lnTo>
                  <a:lnTo>
                    <a:pt x="1465" y="791"/>
                  </a:lnTo>
                  <a:lnTo>
                    <a:pt x="1465" y="796"/>
                  </a:lnTo>
                  <a:lnTo>
                    <a:pt x="1460" y="799"/>
                  </a:lnTo>
                  <a:lnTo>
                    <a:pt x="1460" y="804"/>
                  </a:lnTo>
                  <a:lnTo>
                    <a:pt x="1454" y="813"/>
                  </a:lnTo>
                  <a:lnTo>
                    <a:pt x="1449" y="825"/>
                  </a:lnTo>
                  <a:lnTo>
                    <a:pt x="1444" y="839"/>
                  </a:lnTo>
                  <a:lnTo>
                    <a:pt x="1444" y="858"/>
                  </a:lnTo>
                  <a:lnTo>
                    <a:pt x="1439" y="875"/>
                  </a:lnTo>
                  <a:lnTo>
                    <a:pt x="1439" y="896"/>
                  </a:lnTo>
                  <a:lnTo>
                    <a:pt x="1439" y="917"/>
                  </a:lnTo>
                  <a:lnTo>
                    <a:pt x="1439" y="939"/>
                  </a:lnTo>
                  <a:lnTo>
                    <a:pt x="1437" y="960"/>
                  </a:lnTo>
                  <a:lnTo>
                    <a:pt x="1437" y="981"/>
                  </a:lnTo>
                  <a:lnTo>
                    <a:pt x="1437" y="1002"/>
                  </a:lnTo>
                  <a:lnTo>
                    <a:pt x="1439" y="1024"/>
                  </a:lnTo>
                  <a:lnTo>
                    <a:pt x="1439" y="1040"/>
                  </a:lnTo>
                  <a:lnTo>
                    <a:pt x="1439" y="1059"/>
                  </a:lnTo>
                  <a:lnTo>
                    <a:pt x="1439" y="1072"/>
                  </a:lnTo>
                  <a:lnTo>
                    <a:pt x="1444" y="1088"/>
                  </a:lnTo>
                  <a:lnTo>
                    <a:pt x="1444" y="1088"/>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19" name="Freeform 127"/>
            <p:cNvSpPr>
              <a:spLocks/>
            </p:cNvSpPr>
            <p:nvPr/>
          </p:nvSpPr>
          <p:spPr bwMode="auto">
            <a:xfrm rot="5151409">
              <a:off x="3847" y="4080"/>
              <a:ext cx="134" cy="471"/>
            </a:xfrm>
            <a:custGeom>
              <a:avLst/>
              <a:gdLst/>
              <a:ahLst/>
              <a:cxnLst>
                <a:cxn ang="0">
                  <a:pos x="90" y="0"/>
                </a:cxn>
                <a:cxn ang="0">
                  <a:pos x="90" y="15"/>
                </a:cxn>
                <a:cxn ang="0">
                  <a:pos x="92" y="36"/>
                </a:cxn>
                <a:cxn ang="0">
                  <a:pos x="90" y="57"/>
                </a:cxn>
                <a:cxn ang="0">
                  <a:pos x="90" y="83"/>
                </a:cxn>
                <a:cxn ang="0">
                  <a:pos x="85" y="107"/>
                </a:cxn>
                <a:cxn ang="0">
                  <a:pos x="81" y="133"/>
                </a:cxn>
                <a:cxn ang="0">
                  <a:pos x="76" y="159"/>
                </a:cxn>
                <a:cxn ang="0">
                  <a:pos x="73" y="188"/>
                </a:cxn>
                <a:cxn ang="0">
                  <a:pos x="62" y="212"/>
                </a:cxn>
                <a:cxn ang="0">
                  <a:pos x="57" y="238"/>
                </a:cxn>
                <a:cxn ang="0">
                  <a:pos x="47" y="262"/>
                </a:cxn>
                <a:cxn ang="0">
                  <a:pos x="41" y="288"/>
                </a:cxn>
                <a:cxn ang="0">
                  <a:pos x="31" y="309"/>
                </a:cxn>
                <a:cxn ang="0">
                  <a:pos x="21" y="333"/>
                </a:cxn>
                <a:cxn ang="0">
                  <a:pos x="10" y="352"/>
                </a:cxn>
                <a:cxn ang="0">
                  <a:pos x="0" y="373"/>
                </a:cxn>
                <a:cxn ang="0">
                  <a:pos x="14" y="354"/>
                </a:cxn>
                <a:cxn ang="0">
                  <a:pos x="29" y="337"/>
                </a:cxn>
                <a:cxn ang="0">
                  <a:pos x="41" y="316"/>
                </a:cxn>
                <a:cxn ang="0">
                  <a:pos x="57" y="297"/>
                </a:cxn>
                <a:cxn ang="0">
                  <a:pos x="66" y="271"/>
                </a:cxn>
                <a:cxn ang="0">
                  <a:pos x="76" y="249"/>
                </a:cxn>
                <a:cxn ang="0">
                  <a:pos x="83" y="223"/>
                </a:cxn>
                <a:cxn ang="0">
                  <a:pos x="93" y="200"/>
                </a:cxn>
                <a:cxn ang="0">
                  <a:pos x="97" y="174"/>
                </a:cxn>
                <a:cxn ang="0">
                  <a:pos x="102" y="148"/>
                </a:cxn>
                <a:cxn ang="0">
                  <a:pos x="102" y="122"/>
                </a:cxn>
                <a:cxn ang="0">
                  <a:pos x="105" y="96"/>
                </a:cxn>
                <a:cxn ang="0">
                  <a:pos x="102" y="70"/>
                </a:cxn>
                <a:cxn ang="0">
                  <a:pos x="100" y="44"/>
                </a:cxn>
                <a:cxn ang="0">
                  <a:pos x="95" y="20"/>
                </a:cxn>
                <a:cxn ang="0">
                  <a:pos x="90" y="0"/>
                </a:cxn>
                <a:cxn ang="0">
                  <a:pos x="90" y="0"/>
                </a:cxn>
              </a:cxnLst>
              <a:rect l="0" t="0" r="r" b="b"/>
              <a:pathLst>
                <a:path w="105" h="373">
                  <a:moveTo>
                    <a:pt x="90" y="0"/>
                  </a:moveTo>
                  <a:lnTo>
                    <a:pt x="90" y="15"/>
                  </a:lnTo>
                  <a:lnTo>
                    <a:pt x="92" y="36"/>
                  </a:lnTo>
                  <a:lnTo>
                    <a:pt x="90" y="57"/>
                  </a:lnTo>
                  <a:lnTo>
                    <a:pt x="90" y="83"/>
                  </a:lnTo>
                  <a:lnTo>
                    <a:pt x="85" y="107"/>
                  </a:lnTo>
                  <a:lnTo>
                    <a:pt x="81" y="133"/>
                  </a:lnTo>
                  <a:lnTo>
                    <a:pt x="76" y="159"/>
                  </a:lnTo>
                  <a:lnTo>
                    <a:pt x="73" y="188"/>
                  </a:lnTo>
                  <a:lnTo>
                    <a:pt x="62" y="212"/>
                  </a:lnTo>
                  <a:lnTo>
                    <a:pt x="57" y="238"/>
                  </a:lnTo>
                  <a:lnTo>
                    <a:pt x="47" y="262"/>
                  </a:lnTo>
                  <a:lnTo>
                    <a:pt x="41" y="288"/>
                  </a:lnTo>
                  <a:lnTo>
                    <a:pt x="31" y="309"/>
                  </a:lnTo>
                  <a:lnTo>
                    <a:pt x="21" y="333"/>
                  </a:lnTo>
                  <a:lnTo>
                    <a:pt x="10" y="352"/>
                  </a:lnTo>
                  <a:lnTo>
                    <a:pt x="0" y="373"/>
                  </a:lnTo>
                  <a:lnTo>
                    <a:pt x="14" y="354"/>
                  </a:lnTo>
                  <a:lnTo>
                    <a:pt x="29" y="337"/>
                  </a:lnTo>
                  <a:lnTo>
                    <a:pt x="41" y="316"/>
                  </a:lnTo>
                  <a:lnTo>
                    <a:pt x="57" y="297"/>
                  </a:lnTo>
                  <a:lnTo>
                    <a:pt x="66" y="271"/>
                  </a:lnTo>
                  <a:lnTo>
                    <a:pt x="76" y="249"/>
                  </a:lnTo>
                  <a:lnTo>
                    <a:pt x="83" y="223"/>
                  </a:lnTo>
                  <a:lnTo>
                    <a:pt x="93" y="200"/>
                  </a:lnTo>
                  <a:lnTo>
                    <a:pt x="97" y="174"/>
                  </a:lnTo>
                  <a:lnTo>
                    <a:pt x="102" y="148"/>
                  </a:lnTo>
                  <a:lnTo>
                    <a:pt x="102" y="122"/>
                  </a:lnTo>
                  <a:lnTo>
                    <a:pt x="105" y="96"/>
                  </a:lnTo>
                  <a:lnTo>
                    <a:pt x="102" y="70"/>
                  </a:lnTo>
                  <a:lnTo>
                    <a:pt x="100" y="44"/>
                  </a:lnTo>
                  <a:lnTo>
                    <a:pt x="95" y="20"/>
                  </a:lnTo>
                  <a:lnTo>
                    <a:pt x="90" y="0"/>
                  </a:lnTo>
                  <a:lnTo>
                    <a:pt x="90" y="0"/>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21" name="Freeform 129"/>
            <p:cNvSpPr>
              <a:spLocks/>
            </p:cNvSpPr>
            <p:nvPr/>
          </p:nvSpPr>
          <p:spPr bwMode="auto">
            <a:xfrm rot="5151409">
              <a:off x="4010" y="3491"/>
              <a:ext cx="71" cy="365"/>
            </a:xfrm>
            <a:custGeom>
              <a:avLst/>
              <a:gdLst/>
              <a:ahLst/>
              <a:cxnLst>
                <a:cxn ang="0">
                  <a:pos x="52" y="0"/>
                </a:cxn>
                <a:cxn ang="0">
                  <a:pos x="41" y="10"/>
                </a:cxn>
                <a:cxn ang="0">
                  <a:pos x="36" y="24"/>
                </a:cxn>
                <a:cxn ang="0">
                  <a:pos x="31" y="40"/>
                </a:cxn>
                <a:cxn ang="0">
                  <a:pos x="27" y="59"/>
                </a:cxn>
                <a:cxn ang="0">
                  <a:pos x="22" y="78"/>
                </a:cxn>
                <a:cxn ang="0">
                  <a:pos x="20" y="99"/>
                </a:cxn>
                <a:cxn ang="0">
                  <a:pos x="20" y="119"/>
                </a:cxn>
                <a:cxn ang="0">
                  <a:pos x="20" y="143"/>
                </a:cxn>
                <a:cxn ang="0">
                  <a:pos x="20" y="164"/>
                </a:cxn>
                <a:cxn ang="0">
                  <a:pos x="20" y="185"/>
                </a:cxn>
                <a:cxn ang="0">
                  <a:pos x="22" y="206"/>
                </a:cxn>
                <a:cxn ang="0">
                  <a:pos x="27" y="226"/>
                </a:cxn>
                <a:cxn ang="0">
                  <a:pos x="33" y="242"/>
                </a:cxn>
                <a:cxn ang="0">
                  <a:pos x="39" y="261"/>
                </a:cxn>
                <a:cxn ang="0">
                  <a:pos x="46" y="275"/>
                </a:cxn>
                <a:cxn ang="0">
                  <a:pos x="57" y="289"/>
                </a:cxn>
                <a:cxn ang="0">
                  <a:pos x="41" y="273"/>
                </a:cxn>
                <a:cxn ang="0">
                  <a:pos x="29" y="259"/>
                </a:cxn>
                <a:cxn ang="0">
                  <a:pos x="19" y="240"/>
                </a:cxn>
                <a:cxn ang="0">
                  <a:pos x="12" y="225"/>
                </a:cxn>
                <a:cxn ang="0">
                  <a:pos x="5" y="202"/>
                </a:cxn>
                <a:cxn ang="0">
                  <a:pos x="1" y="182"/>
                </a:cxn>
                <a:cxn ang="0">
                  <a:pos x="0" y="161"/>
                </a:cxn>
                <a:cxn ang="0">
                  <a:pos x="0" y="140"/>
                </a:cxn>
                <a:cxn ang="0">
                  <a:pos x="0" y="116"/>
                </a:cxn>
                <a:cxn ang="0">
                  <a:pos x="1" y="95"/>
                </a:cxn>
                <a:cxn ang="0">
                  <a:pos x="7" y="74"/>
                </a:cxn>
                <a:cxn ang="0">
                  <a:pos x="13" y="57"/>
                </a:cxn>
                <a:cxn ang="0">
                  <a:pos x="19" y="38"/>
                </a:cxn>
                <a:cxn ang="0">
                  <a:pos x="29" y="22"/>
                </a:cxn>
                <a:cxn ang="0">
                  <a:pos x="39" y="9"/>
                </a:cxn>
                <a:cxn ang="0">
                  <a:pos x="52" y="0"/>
                </a:cxn>
                <a:cxn ang="0">
                  <a:pos x="52" y="0"/>
                </a:cxn>
              </a:cxnLst>
              <a:rect l="0" t="0" r="r" b="b"/>
              <a:pathLst>
                <a:path w="57" h="289">
                  <a:moveTo>
                    <a:pt x="52" y="0"/>
                  </a:moveTo>
                  <a:lnTo>
                    <a:pt x="41" y="10"/>
                  </a:lnTo>
                  <a:lnTo>
                    <a:pt x="36" y="24"/>
                  </a:lnTo>
                  <a:lnTo>
                    <a:pt x="31" y="40"/>
                  </a:lnTo>
                  <a:lnTo>
                    <a:pt x="27" y="59"/>
                  </a:lnTo>
                  <a:lnTo>
                    <a:pt x="22" y="78"/>
                  </a:lnTo>
                  <a:lnTo>
                    <a:pt x="20" y="99"/>
                  </a:lnTo>
                  <a:lnTo>
                    <a:pt x="20" y="119"/>
                  </a:lnTo>
                  <a:lnTo>
                    <a:pt x="20" y="143"/>
                  </a:lnTo>
                  <a:lnTo>
                    <a:pt x="20" y="164"/>
                  </a:lnTo>
                  <a:lnTo>
                    <a:pt x="20" y="185"/>
                  </a:lnTo>
                  <a:lnTo>
                    <a:pt x="22" y="206"/>
                  </a:lnTo>
                  <a:lnTo>
                    <a:pt x="27" y="226"/>
                  </a:lnTo>
                  <a:lnTo>
                    <a:pt x="33" y="242"/>
                  </a:lnTo>
                  <a:lnTo>
                    <a:pt x="39" y="261"/>
                  </a:lnTo>
                  <a:lnTo>
                    <a:pt x="46" y="275"/>
                  </a:lnTo>
                  <a:lnTo>
                    <a:pt x="57" y="289"/>
                  </a:lnTo>
                  <a:lnTo>
                    <a:pt x="41" y="273"/>
                  </a:lnTo>
                  <a:lnTo>
                    <a:pt x="29" y="259"/>
                  </a:lnTo>
                  <a:lnTo>
                    <a:pt x="19" y="240"/>
                  </a:lnTo>
                  <a:lnTo>
                    <a:pt x="12" y="225"/>
                  </a:lnTo>
                  <a:lnTo>
                    <a:pt x="5" y="202"/>
                  </a:lnTo>
                  <a:lnTo>
                    <a:pt x="1" y="182"/>
                  </a:lnTo>
                  <a:lnTo>
                    <a:pt x="0" y="161"/>
                  </a:lnTo>
                  <a:lnTo>
                    <a:pt x="0" y="140"/>
                  </a:lnTo>
                  <a:lnTo>
                    <a:pt x="0" y="116"/>
                  </a:lnTo>
                  <a:lnTo>
                    <a:pt x="1" y="95"/>
                  </a:lnTo>
                  <a:lnTo>
                    <a:pt x="7" y="74"/>
                  </a:lnTo>
                  <a:lnTo>
                    <a:pt x="13" y="57"/>
                  </a:lnTo>
                  <a:lnTo>
                    <a:pt x="19" y="38"/>
                  </a:lnTo>
                  <a:lnTo>
                    <a:pt x="29" y="22"/>
                  </a:lnTo>
                  <a:lnTo>
                    <a:pt x="39" y="9"/>
                  </a:lnTo>
                  <a:lnTo>
                    <a:pt x="52" y="0"/>
                  </a:lnTo>
                  <a:lnTo>
                    <a:pt x="52" y="0"/>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22" name="Freeform 130"/>
            <p:cNvSpPr>
              <a:spLocks/>
            </p:cNvSpPr>
            <p:nvPr/>
          </p:nvSpPr>
          <p:spPr bwMode="auto">
            <a:xfrm rot="5151409">
              <a:off x="3889" y="3476"/>
              <a:ext cx="100" cy="290"/>
            </a:xfrm>
            <a:custGeom>
              <a:avLst/>
              <a:gdLst/>
              <a:ahLst/>
              <a:cxnLst>
                <a:cxn ang="0">
                  <a:pos x="22" y="0"/>
                </a:cxn>
                <a:cxn ang="0">
                  <a:pos x="17" y="8"/>
                </a:cxn>
                <a:cxn ang="0">
                  <a:pos x="14" y="19"/>
                </a:cxn>
                <a:cxn ang="0">
                  <a:pos x="12" y="31"/>
                </a:cxn>
                <a:cxn ang="0">
                  <a:pos x="12" y="46"/>
                </a:cxn>
                <a:cxn ang="0">
                  <a:pos x="12" y="60"/>
                </a:cxn>
                <a:cxn ang="0">
                  <a:pos x="12" y="76"/>
                </a:cxn>
                <a:cxn ang="0">
                  <a:pos x="14" y="91"/>
                </a:cxn>
                <a:cxn ang="0">
                  <a:pos x="19" y="107"/>
                </a:cxn>
                <a:cxn ang="0">
                  <a:pos x="22" y="122"/>
                </a:cxn>
                <a:cxn ang="0">
                  <a:pos x="28" y="138"/>
                </a:cxn>
                <a:cxn ang="0">
                  <a:pos x="33" y="154"/>
                </a:cxn>
                <a:cxn ang="0">
                  <a:pos x="41" y="171"/>
                </a:cxn>
                <a:cxn ang="0">
                  <a:pos x="47" y="185"/>
                </a:cxn>
                <a:cxn ang="0">
                  <a:pos x="57" y="200"/>
                </a:cxn>
                <a:cxn ang="0">
                  <a:pos x="67" y="214"/>
                </a:cxn>
                <a:cxn ang="0">
                  <a:pos x="79" y="230"/>
                </a:cxn>
                <a:cxn ang="0">
                  <a:pos x="64" y="219"/>
                </a:cxn>
                <a:cxn ang="0">
                  <a:pos x="52" y="209"/>
                </a:cxn>
                <a:cxn ang="0">
                  <a:pos x="41" y="195"/>
                </a:cxn>
                <a:cxn ang="0">
                  <a:pos x="33" y="185"/>
                </a:cxn>
                <a:cxn ang="0">
                  <a:pos x="22" y="169"/>
                </a:cxn>
                <a:cxn ang="0">
                  <a:pos x="15" y="155"/>
                </a:cxn>
                <a:cxn ang="0">
                  <a:pos x="10" y="140"/>
                </a:cxn>
                <a:cxn ang="0">
                  <a:pos x="7" y="124"/>
                </a:cxn>
                <a:cxn ang="0">
                  <a:pos x="2" y="103"/>
                </a:cxn>
                <a:cxn ang="0">
                  <a:pos x="0" y="88"/>
                </a:cxn>
                <a:cxn ang="0">
                  <a:pos x="0" y="71"/>
                </a:cxn>
                <a:cxn ang="0">
                  <a:pos x="2" y="55"/>
                </a:cxn>
                <a:cxn ang="0">
                  <a:pos x="3" y="39"/>
                </a:cxn>
                <a:cxn ang="0">
                  <a:pos x="9" y="24"/>
                </a:cxn>
                <a:cxn ang="0">
                  <a:pos x="14" y="10"/>
                </a:cxn>
                <a:cxn ang="0">
                  <a:pos x="22" y="0"/>
                </a:cxn>
                <a:cxn ang="0">
                  <a:pos x="22" y="0"/>
                </a:cxn>
              </a:cxnLst>
              <a:rect l="0" t="0" r="r" b="b"/>
              <a:pathLst>
                <a:path w="79" h="230">
                  <a:moveTo>
                    <a:pt x="22" y="0"/>
                  </a:moveTo>
                  <a:lnTo>
                    <a:pt x="17" y="8"/>
                  </a:lnTo>
                  <a:lnTo>
                    <a:pt x="14" y="19"/>
                  </a:lnTo>
                  <a:lnTo>
                    <a:pt x="12" y="31"/>
                  </a:lnTo>
                  <a:lnTo>
                    <a:pt x="12" y="46"/>
                  </a:lnTo>
                  <a:lnTo>
                    <a:pt x="12" y="60"/>
                  </a:lnTo>
                  <a:lnTo>
                    <a:pt x="12" y="76"/>
                  </a:lnTo>
                  <a:lnTo>
                    <a:pt x="14" y="91"/>
                  </a:lnTo>
                  <a:lnTo>
                    <a:pt x="19" y="107"/>
                  </a:lnTo>
                  <a:lnTo>
                    <a:pt x="22" y="122"/>
                  </a:lnTo>
                  <a:lnTo>
                    <a:pt x="28" y="138"/>
                  </a:lnTo>
                  <a:lnTo>
                    <a:pt x="33" y="154"/>
                  </a:lnTo>
                  <a:lnTo>
                    <a:pt x="41" y="171"/>
                  </a:lnTo>
                  <a:lnTo>
                    <a:pt x="47" y="185"/>
                  </a:lnTo>
                  <a:lnTo>
                    <a:pt x="57" y="200"/>
                  </a:lnTo>
                  <a:lnTo>
                    <a:pt x="67" y="214"/>
                  </a:lnTo>
                  <a:lnTo>
                    <a:pt x="79" y="230"/>
                  </a:lnTo>
                  <a:lnTo>
                    <a:pt x="64" y="219"/>
                  </a:lnTo>
                  <a:lnTo>
                    <a:pt x="52" y="209"/>
                  </a:lnTo>
                  <a:lnTo>
                    <a:pt x="41" y="195"/>
                  </a:lnTo>
                  <a:lnTo>
                    <a:pt x="33" y="185"/>
                  </a:lnTo>
                  <a:lnTo>
                    <a:pt x="22" y="169"/>
                  </a:lnTo>
                  <a:lnTo>
                    <a:pt x="15" y="155"/>
                  </a:lnTo>
                  <a:lnTo>
                    <a:pt x="10" y="140"/>
                  </a:lnTo>
                  <a:lnTo>
                    <a:pt x="7" y="124"/>
                  </a:lnTo>
                  <a:lnTo>
                    <a:pt x="2" y="103"/>
                  </a:lnTo>
                  <a:lnTo>
                    <a:pt x="0" y="88"/>
                  </a:lnTo>
                  <a:lnTo>
                    <a:pt x="0" y="71"/>
                  </a:lnTo>
                  <a:lnTo>
                    <a:pt x="2" y="55"/>
                  </a:lnTo>
                  <a:lnTo>
                    <a:pt x="3" y="39"/>
                  </a:lnTo>
                  <a:lnTo>
                    <a:pt x="9" y="24"/>
                  </a:lnTo>
                  <a:lnTo>
                    <a:pt x="14" y="10"/>
                  </a:lnTo>
                  <a:lnTo>
                    <a:pt x="22" y="0"/>
                  </a:lnTo>
                  <a:lnTo>
                    <a:pt x="22" y="0"/>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23" name="Freeform 131"/>
            <p:cNvSpPr>
              <a:spLocks/>
            </p:cNvSpPr>
            <p:nvPr/>
          </p:nvSpPr>
          <p:spPr bwMode="auto">
            <a:xfrm rot="5151409">
              <a:off x="3631" y="2573"/>
              <a:ext cx="106" cy="257"/>
            </a:xfrm>
            <a:custGeom>
              <a:avLst/>
              <a:gdLst/>
              <a:ahLst/>
              <a:cxnLst>
                <a:cxn ang="0">
                  <a:pos x="36" y="0"/>
                </a:cxn>
                <a:cxn ang="0">
                  <a:pos x="31" y="7"/>
                </a:cxn>
                <a:cxn ang="0">
                  <a:pos x="26" y="17"/>
                </a:cxn>
                <a:cxn ang="0">
                  <a:pos x="20" y="28"/>
                </a:cxn>
                <a:cxn ang="0">
                  <a:pos x="19" y="43"/>
                </a:cxn>
                <a:cxn ang="0">
                  <a:pos x="15" y="55"/>
                </a:cxn>
                <a:cxn ang="0">
                  <a:pos x="15" y="71"/>
                </a:cxn>
                <a:cxn ang="0">
                  <a:pos x="15" y="87"/>
                </a:cxn>
                <a:cxn ang="0">
                  <a:pos x="19" y="102"/>
                </a:cxn>
                <a:cxn ang="0">
                  <a:pos x="19" y="116"/>
                </a:cxn>
                <a:cxn ang="0">
                  <a:pos x="24" y="132"/>
                </a:cxn>
                <a:cxn ang="0">
                  <a:pos x="29" y="145"/>
                </a:cxn>
                <a:cxn ang="0">
                  <a:pos x="38" y="161"/>
                </a:cxn>
                <a:cxn ang="0">
                  <a:pos x="45" y="171"/>
                </a:cxn>
                <a:cxn ang="0">
                  <a:pos x="55" y="183"/>
                </a:cxn>
                <a:cxn ang="0">
                  <a:pos x="69" y="194"/>
                </a:cxn>
                <a:cxn ang="0">
                  <a:pos x="84" y="204"/>
                </a:cxn>
                <a:cxn ang="0">
                  <a:pos x="64" y="197"/>
                </a:cxn>
                <a:cxn ang="0">
                  <a:pos x="48" y="190"/>
                </a:cxn>
                <a:cxn ang="0">
                  <a:pos x="36" y="178"/>
                </a:cxn>
                <a:cxn ang="0">
                  <a:pos x="26" y="168"/>
                </a:cxn>
                <a:cxn ang="0">
                  <a:pos x="15" y="152"/>
                </a:cxn>
                <a:cxn ang="0">
                  <a:pos x="10" y="137"/>
                </a:cxn>
                <a:cxn ang="0">
                  <a:pos x="5" y="121"/>
                </a:cxn>
                <a:cxn ang="0">
                  <a:pos x="3" y="106"/>
                </a:cxn>
                <a:cxn ang="0">
                  <a:pos x="0" y="85"/>
                </a:cxn>
                <a:cxn ang="0">
                  <a:pos x="0" y="69"/>
                </a:cxn>
                <a:cxn ang="0">
                  <a:pos x="1" y="52"/>
                </a:cxn>
                <a:cxn ang="0">
                  <a:pos x="7" y="38"/>
                </a:cxn>
                <a:cxn ang="0">
                  <a:pos x="12" y="23"/>
                </a:cxn>
                <a:cxn ang="0">
                  <a:pos x="19" y="12"/>
                </a:cxn>
                <a:cxn ang="0">
                  <a:pos x="26" y="4"/>
                </a:cxn>
                <a:cxn ang="0">
                  <a:pos x="36" y="0"/>
                </a:cxn>
                <a:cxn ang="0">
                  <a:pos x="36" y="0"/>
                </a:cxn>
              </a:cxnLst>
              <a:rect l="0" t="0" r="r" b="b"/>
              <a:pathLst>
                <a:path w="84" h="204">
                  <a:moveTo>
                    <a:pt x="36" y="0"/>
                  </a:moveTo>
                  <a:lnTo>
                    <a:pt x="31" y="7"/>
                  </a:lnTo>
                  <a:lnTo>
                    <a:pt x="26" y="17"/>
                  </a:lnTo>
                  <a:lnTo>
                    <a:pt x="20" y="28"/>
                  </a:lnTo>
                  <a:lnTo>
                    <a:pt x="19" y="43"/>
                  </a:lnTo>
                  <a:lnTo>
                    <a:pt x="15" y="55"/>
                  </a:lnTo>
                  <a:lnTo>
                    <a:pt x="15" y="71"/>
                  </a:lnTo>
                  <a:lnTo>
                    <a:pt x="15" y="87"/>
                  </a:lnTo>
                  <a:lnTo>
                    <a:pt x="19" y="102"/>
                  </a:lnTo>
                  <a:lnTo>
                    <a:pt x="19" y="116"/>
                  </a:lnTo>
                  <a:lnTo>
                    <a:pt x="24" y="132"/>
                  </a:lnTo>
                  <a:lnTo>
                    <a:pt x="29" y="145"/>
                  </a:lnTo>
                  <a:lnTo>
                    <a:pt x="38" y="161"/>
                  </a:lnTo>
                  <a:lnTo>
                    <a:pt x="45" y="171"/>
                  </a:lnTo>
                  <a:lnTo>
                    <a:pt x="55" y="183"/>
                  </a:lnTo>
                  <a:lnTo>
                    <a:pt x="69" y="194"/>
                  </a:lnTo>
                  <a:lnTo>
                    <a:pt x="84" y="204"/>
                  </a:lnTo>
                  <a:lnTo>
                    <a:pt x="64" y="197"/>
                  </a:lnTo>
                  <a:lnTo>
                    <a:pt x="48" y="190"/>
                  </a:lnTo>
                  <a:lnTo>
                    <a:pt x="36" y="178"/>
                  </a:lnTo>
                  <a:lnTo>
                    <a:pt x="26" y="168"/>
                  </a:lnTo>
                  <a:lnTo>
                    <a:pt x="15" y="152"/>
                  </a:lnTo>
                  <a:lnTo>
                    <a:pt x="10" y="137"/>
                  </a:lnTo>
                  <a:lnTo>
                    <a:pt x="5" y="121"/>
                  </a:lnTo>
                  <a:lnTo>
                    <a:pt x="3" y="106"/>
                  </a:lnTo>
                  <a:lnTo>
                    <a:pt x="0" y="85"/>
                  </a:lnTo>
                  <a:lnTo>
                    <a:pt x="0" y="69"/>
                  </a:lnTo>
                  <a:lnTo>
                    <a:pt x="1" y="52"/>
                  </a:lnTo>
                  <a:lnTo>
                    <a:pt x="7" y="38"/>
                  </a:lnTo>
                  <a:lnTo>
                    <a:pt x="12" y="23"/>
                  </a:lnTo>
                  <a:lnTo>
                    <a:pt x="19" y="12"/>
                  </a:lnTo>
                  <a:lnTo>
                    <a:pt x="26" y="4"/>
                  </a:lnTo>
                  <a:lnTo>
                    <a:pt x="36" y="0"/>
                  </a:lnTo>
                  <a:lnTo>
                    <a:pt x="36" y="0"/>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24" name="Freeform 132"/>
            <p:cNvSpPr>
              <a:spLocks/>
            </p:cNvSpPr>
            <p:nvPr/>
          </p:nvSpPr>
          <p:spPr bwMode="auto">
            <a:xfrm rot="5151409">
              <a:off x="3496" y="2599"/>
              <a:ext cx="179" cy="174"/>
            </a:xfrm>
            <a:custGeom>
              <a:avLst/>
              <a:gdLst/>
              <a:ahLst/>
              <a:cxnLst>
                <a:cxn ang="0">
                  <a:pos x="10" y="0"/>
                </a:cxn>
                <a:cxn ang="0">
                  <a:pos x="10" y="10"/>
                </a:cxn>
                <a:cxn ang="0">
                  <a:pos x="12" y="21"/>
                </a:cxn>
                <a:cxn ang="0">
                  <a:pos x="15" y="31"/>
                </a:cxn>
                <a:cxn ang="0">
                  <a:pos x="21" y="45"/>
                </a:cxn>
                <a:cxn ang="0">
                  <a:pos x="26" y="55"/>
                </a:cxn>
                <a:cxn ang="0">
                  <a:pos x="33" y="66"/>
                </a:cxn>
                <a:cxn ang="0">
                  <a:pos x="40" y="76"/>
                </a:cxn>
                <a:cxn ang="0">
                  <a:pos x="50" y="88"/>
                </a:cxn>
                <a:cxn ang="0">
                  <a:pos x="59" y="93"/>
                </a:cxn>
                <a:cxn ang="0">
                  <a:pos x="69" y="104"/>
                </a:cxn>
                <a:cxn ang="0">
                  <a:pos x="79" y="109"/>
                </a:cxn>
                <a:cxn ang="0">
                  <a:pos x="92" y="119"/>
                </a:cxn>
                <a:cxn ang="0">
                  <a:pos x="102" y="124"/>
                </a:cxn>
                <a:cxn ang="0">
                  <a:pos x="116" y="130"/>
                </a:cxn>
                <a:cxn ang="0">
                  <a:pos x="126" y="131"/>
                </a:cxn>
                <a:cxn ang="0">
                  <a:pos x="142" y="136"/>
                </a:cxn>
                <a:cxn ang="0">
                  <a:pos x="126" y="136"/>
                </a:cxn>
                <a:cxn ang="0">
                  <a:pos x="111" y="136"/>
                </a:cxn>
                <a:cxn ang="0">
                  <a:pos x="95" y="131"/>
                </a:cxn>
                <a:cxn ang="0">
                  <a:pos x="81" y="128"/>
                </a:cxn>
                <a:cxn ang="0">
                  <a:pos x="66" y="117"/>
                </a:cxn>
                <a:cxn ang="0">
                  <a:pos x="55" y="110"/>
                </a:cxn>
                <a:cxn ang="0">
                  <a:pos x="43" y="100"/>
                </a:cxn>
                <a:cxn ang="0">
                  <a:pos x="33" y="93"/>
                </a:cxn>
                <a:cxn ang="0">
                  <a:pos x="22" y="79"/>
                </a:cxn>
                <a:cxn ang="0">
                  <a:pos x="14" y="69"/>
                </a:cxn>
                <a:cxn ang="0">
                  <a:pos x="7" y="55"/>
                </a:cxn>
                <a:cxn ang="0">
                  <a:pos x="3" y="45"/>
                </a:cxn>
                <a:cxn ang="0">
                  <a:pos x="0" y="31"/>
                </a:cxn>
                <a:cxn ang="0">
                  <a:pos x="0" y="21"/>
                </a:cxn>
                <a:cxn ang="0">
                  <a:pos x="3" y="10"/>
                </a:cxn>
                <a:cxn ang="0">
                  <a:pos x="10" y="0"/>
                </a:cxn>
                <a:cxn ang="0">
                  <a:pos x="10" y="0"/>
                </a:cxn>
              </a:cxnLst>
              <a:rect l="0" t="0" r="r" b="b"/>
              <a:pathLst>
                <a:path w="142" h="136">
                  <a:moveTo>
                    <a:pt x="10" y="0"/>
                  </a:moveTo>
                  <a:lnTo>
                    <a:pt x="10" y="10"/>
                  </a:lnTo>
                  <a:lnTo>
                    <a:pt x="12" y="21"/>
                  </a:lnTo>
                  <a:lnTo>
                    <a:pt x="15" y="31"/>
                  </a:lnTo>
                  <a:lnTo>
                    <a:pt x="21" y="45"/>
                  </a:lnTo>
                  <a:lnTo>
                    <a:pt x="26" y="55"/>
                  </a:lnTo>
                  <a:lnTo>
                    <a:pt x="33" y="66"/>
                  </a:lnTo>
                  <a:lnTo>
                    <a:pt x="40" y="76"/>
                  </a:lnTo>
                  <a:lnTo>
                    <a:pt x="50" y="88"/>
                  </a:lnTo>
                  <a:lnTo>
                    <a:pt x="59" y="93"/>
                  </a:lnTo>
                  <a:lnTo>
                    <a:pt x="69" y="104"/>
                  </a:lnTo>
                  <a:lnTo>
                    <a:pt x="79" y="109"/>
                  </a:lnTo>
                  <a:lnTo>
                    <a:pt x="92" y="119"/>
                  </a:lnTo>
                  <a:lnTo>
                    <a:pt x="102" y="124"/>
                  </a:lnTo>
                  <a:lnTo>
                    <a:pt x="116" y="130"/>
                  </a:lnTo>
                  <a:lnTo>
                    <a:pt x="126" y="131"/>
                  </a:lnTo>
                  <a:lnTo>
                    <a:pt x="142" y="136"/>
                  </a:lnTo>
                  <a:lnTo>
                    <a:pt x="126" y="136"/>
                  </a:lnTo>
                  <a:lnTo>
                    <a:pt x="111" y="136"/>
                  </a:lnTo>
                  <a:lnTo>
                    <a:pt x="95" y="131"/>
                  </a:lnTo>
                  <a:lnTo>
                    <a:pt x="81" y="128"/>
                  </a:lnTo>
                  <a:lnTo>
                    <a:pt x="66" y="117"/>
                  </a:lnTo>
                  <a:lnTo>
                    <a:pt x="55" y="110"/>
                  </a:lnTo>
                  <a:lnTo>
                    <a:pt x="43" y="100"/>
                  </a:lnTo>
                  <a:lnTo>
                    <a:pt x="33" y="93"/>
                  </a:lnTo>
                  <a:lnTo>
                    <a:pt x="22" y="79"/>
                  </a:lnTo>
                  <a:lnTo>
                    <a:pt x="14" y="69"/>
                  </a:lnTo>
                  <a:lnTo>
                    <a:pt x="7" y="55"/>
                  </a:lnTo>
                  <a:lnTo>
                    <a:pt x="3" y="45"/>
                  </a:lnTo>
                  <a:lnTo>
                    <a:pt x="0" y="31"/>
                  </a:lnTo>
                  <a:lnTo>
                    <a:pt x="0" y="21"/>
                  </a:lnTo>
                  <a:lnTo>
                    <a:pt x="3" y="10"/>
                  </a:lnTo>
                  <a:lnTo>
                    <a:pt x="10" y="0"/>
                  </a:lnTo>
                  <a:lnTo>
                    <a:pt x="10" y="0"/>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25" name="Freeform 133"/>
            <p:cNvSpPr>
              <a:spLocks/>
            </p:cNvSpPr>
            <p:nvPr/>
          </p:nvSpPr>
          <p:spPr bwMode="auto">
            <a:xfrm rot="5151409">
              <a:off x="2901" y="3746"/>
              <a:ext cx="781" cy="197"/>
            </a:xfrm>
            <a:custGeom>
              <a:avLst/>
              <a:gdLst/>
              <a:ahLst/>
              <a:cxnLst>
                <a:cxn ang="0">
                  <a:pos x="23" y="0"/>
                </a:cxn>
                <a:cxn ang="0">
                  <a:pos x="87" y="5"/>
                </a:cxn>
                <a:cxn ang="0">
                  <a:pos x="166" y="10"/>
                </a:cxn>
                <a:cxn ang="0">
                  <a:pos x="256" y="13"/>
                </a:cxn>
                <a:cxn ang="0">
                  <a:pos x="345" y="19"/>
                </a:cxn>
                <a:cxn ang="0">
                  <a:pos x="426" y="19"/>
                </a:cxn>
                <a:cxn ang="0">
                  <a:pos x="493" y="20"/>
                </a:cxn>
                <a:cxn ang="0">
                  <a:pos x="538" y="20"/>
                </a:cxn>
                <a:cxn ang="0">
                  <a:pos x="557" y="19"/>
                </a:cxn>
                <a:cxn ang="0">
                  <a:pos x="568" y="19"/>
                </a:cxn>
                <a:cxn ang="0">
                  <a:pos x="578" y="19"/>
                </a:cxn>
                <a:cxn ang="0">
                  <a:pos x="588" y="19"/>
                </a:cxn>
                <a:cxn ang="0">
                  <a:pos x="600" y="22"/>
                </a:cxn>
                <a:cxn ang="0">
                  <a:pos x="609" y="29"/>
                </a:cxn>
                <a:cxn ang="0">
                  <a:pos x="614" y="39"/>
                </a:cxn>
                <a:cxn ang="0">
                  <a:pos x="618" y="51"/>
                </a:cxn>
                <a:cxn ang="0">
                  <a:pos x="616" y="67"/>
                </a:cxn>
                <a:cxn ang="0">
                  <a:pos x="609" y="79"/>
                </a:cxn>
                <a:cxn ang="0">
                  <a:pos x="600" y="88"/>
                </a:cxn>
                <a:cxn ang="0">
                  <a:pos x="590" y="93"/>
                </a:cxn>
                <a:cxn ang="0">
                  <a:pos x="575" y="98"/>
                </a:cxn>
                <a:cxn ang="0">
                  <a:pos x="557" y="98"/>
                </a:cxn>
                <a:cxn ang="0">
                  <a:pos x="542" y="102"/>
                </a:cxn>
                <a:cxn ang="0">
                  <a:pos x="526" y="102"/>
                </a:cxn>
                <a:cxn ang="0">
                  <a:pos x="507" y="103"/>
                </a:cxn>
                <a:cxn ang="0">
                  <a:pos x="460" y="103"/>
                </a:cxn>
                <a:cxn ang="0">
                  <a:pos x="390" y="109"/>
                </a:cxn>
                <a:cxn ang="0">
                  <a:pos x="310" y="117"/>
                </a:cxn>
                <a:cxn ang="0">
                  <a:pos x="224" y="124"/>
                </a:cxn>
                <a:cxn ang="0">
                  <a:pos x="141" y="134"/>
                </a:cxn>
                <a:cxn ang="0">
                  <a:pos x="73" y="141"/>
                </a:cxn>
                <a:cxn ang="0">
                  <a:pos x="28" y="152"/>
                </a:cxn>
                <a:cxn ang="0">
                  <a:pos x="18" y="148"/>
                </a:cxn>
                <a:cxn ang="0">
                  <a:pos x="25" y="133"/>
                </a:cxn>
                <a:cxn ang="0">
                  <a:pos x="30" y="112"/>
                </a:cxn>
                <a:cxn ang="0">
                  <a:pos x="32" y="88"/>
                </a:cxn>
                <a:cxn ang="0">
                  <a:pos x="28" y="62"/>
                </a:cxn>
                <a:cxn ang="0">
                  <a:pos x="23" y="39"/>
                </a:cxn>
                <a:cxn ang="0">
                  <a:pos x="18" y="19"/>
                </a:cxn>
                <a:cxn ang="0">
                  <a:pos x="6" y="3"/>
                </a:cxn>
                <a:cxn ang="0">
                  <a:pos x="0" y="0"/>
                </a:cxn>
              </a:cxnLst>
              <a:rect l="0" t="0" r="r" b="b"/>
              <a:pathLst>
                <a:path w="621" h="157">
                  <a:moveTo>
                    <a:pt x="0" y="0"/>
                  </a:moveTo>
                  <a:lnTo>
                    <a:pt x="23" y="0"/>
                  </a:lnTo>
                  <a:lnTo>
                    <a:pt x="52" y="5"/>
                  </a:lnTo>
                  <a:lnTo>
                    <a:pt x="87" y="5"/>
                  </a:lnTo>
                  <a:lnTo>
                    <a:pt x="127" y="10"/>
                  </a:lnTo>
                  <a:lnTo>
                    <a:pt x="166" y="10"/>
                  </a:lnTo>
                  <a:lnTo>
                    <a:pt x="211" y="13"/>
                  </a:lnTo>
                  <a:lnTo>
                    <a:pt x="256" y="13"/>
                  </a:lnTo>
                  <a:lnTo>
                    <a:pt x="303" y="19"/>
                  </a:lnTo>
                  <a:lnTo>
                    <a:pt x="345" y="19"/>
                  </a:lnTo>
                  <a:lnTo>
                    <a:pt x="388" y="19"/>
                  </a:lnTo>
                  <a:lnTo>
                    <a:pt x="426" y="19"/>
                  </a:lnTo>
                  <a:lnTo>
                    <a:pt x="464" y="20"/>
                  </a:lnTo>
                  <a:lnTo>
                    <a:pt x="493" y="20"/>
                  </a:lnTo>
                  <a:lnTo>
                    <a:pt x="519" y="20"/>
                  </a:lnTo>
                  <a:lnTo>
                    <a:pt x="538" y="20"/>
                  </a:lnTo>
                  <a:lnTo>
                    <a:pt x="552" y="20"/>
                  </a:lnTo>
                  <a:lnTo>
                    <a:pt x="557" y="19"/>
                  </a:lnTo>
                  <a:lnTo>
                    <a:pt x="562" y="19"/>
                  </a:lnTo>
                  <a:lnTo>
                    <a:pt x="568" y="19"/>
                  </a:lnTo>
                  <a:lnTo>
                    <a:pt x="573" y="19"/>
                  </a:lnTo>
                  <a:lnTo>
                    <a:pt x="578" y="19"/>
                  </a:lnTo>
                  <a:lnTo>
                    <a:pt x="583" y="19"/>
                  </a:lnTo>
                  <a:lnTo>
                    <a:pt x="588" y="19"/>
                  </a:lnTo>
                  <a:lnTo>
                    <a:pt x="597" y="22"/>
                  </a:lnTo>
                  <a:lnTo>
                    <a:pt x="600" y="22"/>
                  </a:lnTo>
                  <a:lnTo>
                    <a:pt x="606" y="26"/>
                  </a:lnTo>
                  <a:lnTo>
                    <a:pt x="609" y="29"/>
                  </a:lnTo>
                  <a:lnTo>
                    <a:pt x="614" y="34"/>
                  </a:lnTo>
                  <a:lnTo>
                    <a:pt x="614" y="39"/>
                  </a:lnTo>
                  <a:lnTo>
                    <a:pt x="618" y="45"/>
                  </a:lnTo>
                  <a:lnTo>
                    <a:pt x="618" y="51"/>
                  </a:lnTo>
                  <a:lnTo>
                    <a:pt x="621" y="62"/>
                  </a:lnTo>
                  <a:lnTo>
                    <a:pt x="616" y="67"/>
                  </a:lnTo>
                  <a:lnTo>
                    <a:pt x="614" y="74"/>
                  </a:lnTo>
                  <a:lnTo>
                    <a:pt x="609" y="79"/>
                  </a:lnTo>
                  <a:lnTo>
                    <a:pt x="607" y="86"/>
                  </a:lnTo>
                  <a:lnTo>
                    <a:pt x="600" y="88"/>
                  </a:lnTo>
                  <a:lnTo>
                    <a:pt x="595" y="93"/>
                  </a:lnTo>
                  <a:lnTo>
                    <a:pt x="590" y="93"/>
                  </a:lnTo>
                  <a:lnTo>
                    <a:pt x="585" y="98"/>
                  </a:lnTo>
                  <a:lnTo>
                    <a:pt x="575" y="98"/>
                  </a:lnTo>
                  <a:lnTo>
                    <a:pt x="568" y="98"/>
                  </a:lnTo>
                  <a:lnTo>
                    <a:pt x="557" y="98"/>
                  </a:lnTo>
                  <a:lnTo>
                    <a:pt x="552" y="102"/>
                  </a:lnTo>
                  <a:lnTo>
                    <a:pt x="542" y="102"/>
                  </a:lnTo>
                  <a:lnTo>
                    <a:pt x="536" y="102"/>
                  </a:lnTo>
                  <a:lnTo>
                    <a:pt x="526" y="102"/>
                  </a:lnTo>
                  <a:lnTo>
                    <a:pt x="521" y="103"/>
                  </a:lnTo>
                  <a:lnTo>
                    <a:pt x="507" y="103"/>
                  </a:lnTo>
                  <a:lnTo>
                    <a:pt x="488" y="103"/>
                  </a:lnTo>
                  <a:lnTo>
                    <a:pt x="460" y="103"/>
                  </a:lnTo>
                  <a:lnTo>
                    <a:pt x="429" y="109"/>
                  </a:lnTo>
                  <a:lnTo>
                    <a:pt x="390" y="109"/>
                  </a:lnTo>
                  <a:lnTo>
                    <a:pt x="351" y="114"/>
                  </a:lnTo>
                  <a:lnTo>
                    <a:pt x="310" y="117"/>
                  </a:lnTo>
                  <a:lnTo>
                    <a:pt x="268" y="122"/>
                  </a:lnTo>
                  <a:lnTo>
                    <a:pt x="224" y="124"/>
                  </a:lnTo>
                  <a:lnTo>
                    <a:pt x="182" y="129"/>
                  </a:lnTo>
                  <a:lnTo>
                    <a:pt x="141" y="134"/>
                  </a:lnTo>
                  <a:lnTo>
                    <a:pt x="106" y="140"/>
                  </a:lnTo>
                  <a:lnTo>
                    <a:pt x="73" y="141"/>
                  </a:lnTo>
                  <a:lnTo>
                    <a:pt x="47" y="147"/>
                  </a:lnTo>
                  <a:lnTo>
                    <a:pt x="28" y="152"/>
                  </a:lnTo>
                  <a:lnTo>
                    <a:pt x="18" y="157"/>
                  </a:lnTo>
                  <a:lnTo>
                    <a:pt x="18" y="148"/>
                  </a:lnTo>
                  <a:lnTo>
                    <a:pt x="23" y="143"/>
                  </a:lnTo>
                  <a:lnTo>
                    <a:pt x="25" y="133"/>
                  </a:lnTo>
                  <a:lnTo>
                    <a:pt x="30" y="126"/>
                  </a:lnTo>
                  <a:lnTo>
                    <a:pt x="30" y="112"/>
                  </a:lnTo>
                  <a:lnTo>
                    <a:pt x="32" y="102"/>
                  </a:lnTo>
                  <a:lnTo>
                    <a:pt x="32" y="88"/>
                  </a:lnTo>
                  <a:lnTo>
                    <a:pt x="33" y="77"/>
                  </a:lnTo>
                  <a:lnTo>
                    <a:pt x="28" y="62"/>
                  </a:lnTo>
                  <a:lnTo>
                    <a:pt x="28" y="51"/>
                  </a:lnTo>
                  <a:lnTo>
                    <a:pt x="23" y="39"/>
                  </a:lnTo>
                  <a:lnTo>
                    <a:pt x="23" y="29"/>
                  </a:lnTo>
                  <a:lnTo>
                    <a:pt x="18" y="19"/>
                  </a:lnTo>
                  <a:lnTo>
                    <a:pt x="13" y="10"/>
                  </a:lnTo>
                  <a:lnTo>
                    <a:pt x="6" y="3"/>
                  </a:lnTo>
                  <a:lnTo>
                    <a:pt x="0" y="0"/>
                  </a:lnTo>
                  <a:lnTo>
                    <a:pt x="0" y="0"/>
                  </a:lnTo>
                  <a:close/>
                </a:path>
              </a:pathLst>
            </a:custGeom>
            <a:solidFill>
              <a:srgbClr val="B1B8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26" name="Freeform 134"/>
            <p:cNvSpPr>
              <a:spLocks/>
            </p:cNvSpPr>
            <p:nvPr/>
          </p:nvSpPr>
          <p:spPr bwMode="auto">
            <a:xfrm rot="5151409">
              <a:off x="3180" y="3675"/>
              <a:ext cx="403" cy="17"/>
            </a:xfrm>
            <a:custGeom>
              <a:avLst/>
              <a:gdLst/>
              <a:ahLst/>
              <a:cxnLst>
                <a:cxn ang="0">
                  <a:pos x="320" y="5"/>
                </a:cxn>
                <a:cxn ang="0">
                  <a:pos x="313" y="2"/>
                </a:cxn>
                <a:cxn ang="0">
                  <a:pos x="303" y="2"/>
                </a:cxn>
                <a:cxn ang="0">
                  <a:pos x="287" y="2"/>
                </a:cxn>
                <a:cxn ang="0">
                  <a:pos x="270" y="2"/>
                </a:cxn>
                <a:cxn ang="0">
                  <a:pos x="246" y="2"/>
                </a:cxn>
                <a:cxn ang="0">
                  <a:pos x="221" y="2"/>
                </a:cxn>
                <a:cxn ang="0">
                  <a:pos x="196" y="2"/>
                </a:cxn>
                <a:cxn ang="0">
                  <a:pos x="170" y="2"/>
                </a:cxn>
                <a:cxn ang="0">
                  <a:pos x="138" y="0"/>
                </a:cxn>
                <a:cxn ang="0">
                  <a:pos x="113" y="0"/>
                </a:cxn>
                <a:cxn ang="0">
                  <a:pos x="87" y="0"/>
                </a:cxn>
                <a:cxn ang="0">
                  <a:pos x="62" y="0"/>
                </a:cxn>
                <a:cxn ang="0">
                  <a:pos x="40" y="0"/>
                </a:cxn>
                <a:cxn ang="0">
                  <a:pos x="21" y="0"/>
                </a:cxn>
                <a:cxn ang="0">
                  <a:pos x="7" y="0"/>
                </a:cxn>
                <a:cxn ang="0">
                  <a:pos x="0" y="0"/>
                </a:cxn>
                <a:cxn ang="0">
                  <a:pos x="24" y="0"/>
                </a:cxn>
                <a:cxn ang="0">
                  <a:pos x="50" y="2"/>
                </a:cxn>
                <a:cxn ang="0">
                  <a:pos x="76" y="2"/>
                </a:cxn>
                <a:cxn ang="0">
                  <a:pos x="104" y="7"/>
                </a:cxn>
                <a:cxn ang="0">
                  <a:pos x="130" y="7"/>
                </a:cxn>
                <a:cxn ang="0">
                  <a:pos x="156" y="7"/>
                </a:cxn>
                <a:cxn ang="0">
                  <a:pos x="182" y="7"/>
                </a:cxn>
                <a:cxn ang="0">
                  <a:pos x="208" y="12"/>
                </a:cxn>
                <a:cxn ang="0">
                  <a:pos x="228" y="12"/>
                </a:cxn>
                <a:cxn ang="0">
                  <a:pos x="251" y="12"/>
                </a:cxn>
                <a:cxn ang="0">
                  <a:pos x="268" y="12"/>
                </a:cxn>
                <a:cxn ang="0">
                  <a:pos x="287" y="14"/>
                </a:cxn>
                <a:cxn ang="0">
                  <a:pos x="299" y="14"/>
                </a:cxn>
                <a:cxn ang="0">
                  <a:pos x="310" y="14"/>
                </a:cxn>
                <a:cxn ang="0">
                  <a:pos x="317" y="14"/>
                </a:cxn>
                <a:cxn ang="0">
                  <a:pos x="320" y="16"/>
                </a:cxn>
                <a:cxn ang="0">
                  <a:pos x="320" y="5"/>
                </a:cxn>
                <a:cxn ang="0">
                  <a:pos x="320" y="5"/>
                </a:cxn>
              </a:cxnLst>
              <a:rect l="0" t="0" r="r" b="b"/>
              <a:pathLst>
                <a:path w="320" h="16">
                  <a:moveTo>
                    <a:pt x="320" y="5"/>
                  </a:moveTo>
                  <a:lnTo>
                    <a:pt x="313" y="2"/>
                  </a:lnTo>
                  <a:lnTo>
                    <a:pt x="303" y="2"/>
                  </a:lnTo>
                  <a:lnTo>
                    <a:pt x="287" y="2"/>
                  </a:lnTo>
                  <a:lnTo>
                    <a:pt x="270" y="2"/>
                  </a:lnTo>
                  <a:lnTo>
                    <a:pt x="246" y="2"/>
                  </a:lnTo>
                  <a:lnTo>
                    <a:pt x="221" y="2"/>
                  </a:lnTo>
                  <a:lnTo>
                    <a:pt x="196" y="2"/>
                  </a:lnTo>
                  <a:lnTo>
                    <a:pt x="170" y="2"/>
                  </a:lnTo>
                  <a:lnTo>
                    <a:pt x="138" y="0"/>
                  </a:lnTo>
                  <a:lnTo>
                    <a:pt x="113" y="0"/>
                  </a:lnTo>
                  <a:lnTo>
                    <a:pt x="87" y="0"/>
                  </a:lnTo>
                  <a:lnTo>
                    <a:pt x="62" y="0"/>
                  </a:lnTo>
                  <a:lnTo>
                    <a:pt x="40" y="0"/>
                  </a:lnTo>
                  <a:lnTo>
                    <a:pt x="21" y="0"/>
                  </a:lnTo>
                  <a:lnTo>
                    <a:pt x="7" y="0"/>
                  </a:lnTo>
                  <a:lnTo>
                    <a:pt x="0" y="0"/>
                  </a:lnTo>
                  <a:lnTo>
                    <a:pt x="24" y="0"/>
                  </a:lnTo>
                  <a:lnTo>
                    <a:pt x="50" y="2"/>
                  </a:lnTo>
                  <a:lnTo>
                    <a:pt x="76" y="2"/>
                  </a:lnTo>
                  <a:lnTo>
                    <a:pt x="104" y="7"/>
                  </a:lnTo>
                  <a:lnTo>
                    <a:pt x="130" y="7"/>
                  </a:lnTo>
                  <a:lnTo>
                    <a:pt x="156" y="7"/>
                  </a:lnTo>
                  <a:lnTo>
                    <a:pt x="182" y="7"/>
                  </a:lnTo>
                  <a:lnTo>
                    <a:pt x="208" y="12"/>
                  </a:lnTo>
                  <a:lnTo>
                    <a:pt x="228" y="12"/>
                  </a:lnTo>
                  <a:lnTo>
                    <a:pt x="251" y="12"/>
                  </a:lnTo>
                  <a:lnTo>
                    <a:pt x="268" y="12"/>
                  </a:lnTo>
                  <a:lnTo>
                    <a:pt x="287" y="14"/>
                  </a:lnTo>
                  <a:lnTo>
                    <a:pt x="299" y="14"/>
                  </a:lnTo>
                  <a:lnTo>
                    <a:pt x="310" y="14"/>
                  </a:lnTo>
                  <a:lnTo>
                    <a:pt x="317" y="14"/>
                  </a:lnTo>
                  <a:lnTo>
                    <a:pt x="320" y="16"/>
                  </a:lnTo>
                  <a:lnTo>
                    <a:pt x="320" y="5"/>
                  </a:lnTo>
                  <a:lnTo>
                    <a:pt x="320" y="5"/>
                  </a:lnTo>
                  <a:close/>
                </a:path>
              </a:pathLst>
            </a:custGeom>
            <a:solidFill>
              <a:srgbClr val="B1B8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27" name="Freeform 135"/>
            <p:cNvSpPr>
              <a:spLocks/>
            </p:cNvSpPr>
            <p:nvPr/>
          </p:nvSpPr>
          <p:spPr bwMode="auto">
            <a:xfrm rot="5151409">
              <a:off x="2814" y="3657"/>
              <a:ext cx="393" cy="446"/>
            </a:xfrm>
            <a:custGeom>
              <a:avLst/>
              <a:gdLst/>
              <a:ahLst/>
              <a:cxnLst>
                <a:cxn ang="0">
                  <a:pos x="161" y="10"/>
                </a:cxn>
                <a:cxn ang="0">
                  <a:pos x="187" y="2"/>
                </a:cxn>
                <a:cxn ang="0">
                  <a:pos x="222" y="2"/>
                </a:cxn>
                <a:cxn ang="0">
                  <a:pos x="253" y="0"/>
                </a:cxn>
                <a:cxn ang="0">
                  <a:pos x="281" y="0"/>
                </a:cxn>
                <a:cxn ang="0">
                  <a:pos x="287" y="3"/>
                </a:cxn>
                <a:cxn ang="0">
                  <a:pos x="277" y="47"/>
                </a:cxn>
                <a:cxn ang="0">
                  <a:pos x="262" y="114"/>
                </a:cxn>
                <a:cxn ang="0">
                  <a:pos x="248" y="192"/>
                </a:cxn>
                <a:cxn ang="0">
                  <a:pos x="237" y="273"/>
                </a:cxn>
                <a:cxn ang="0">
                  <a:pos x="239" y="346"/>
                </a:cxn>
                <a:cxn ang="0">
                  <a:pos x="246" y="344"/>
                </a:cxn>
                <a:cxn ang="0">
                  <a:pos x="262" y="344"/>
                </a:cxn>
                <a:cxn ang="0">
                  <a:pos x="279" y="340"/>
                </a:cxn>
                <a:cxn ang="0">
                  <a:pos x="294" y="340"/>
                </a:cxn>
                <a:cxn ang="0">
                  <a:pos x="308" y="340"/>
                </a:cxn>
                <a:cxn ang="0">
                  <a:pos x="300" y="346"/>
                </a:cxn>
                <a:cxn ang="0">
                  <a:pos x="263" y="351"/>
                </a:cxn>
                <a:cxn ang="0">
                  <a:pos x="217" y="354"/>
                </a:cxn>
                <a:cxn ang="0">
                  <a:pos x="161" y="351"/>
                </a:cxn>
                <a:cxn ang="0">
                  <a:pos x="113" y="351"/>
                </a:cxn>
                <a:cxn ang="0">
                  <a:pos x="82" y="346"/>
                </a:cxn>
                <a:cxn ang="0">
                  <a:pos x="52" y="340"/>
                </a:cxn>
                <a:cxn ang="0">
                  <a:pos x="28" y="330"/>
                </a:cxn>
                <a:cxn ang="0">
                  <a:pos x="11" y="320"/>
                </a:cxn>
                <a:cxn ang="0">
                  <a:pos x="0" y="306"/>
                </a:cxn>
                <a:cxn ang="0">
                  <a:pos x="4" y="289"/>
                </a:cxn>
                <a:cxn ang="0">
                  <a:pos x="11" y="257"/>
                </a:cxn>
                <a:cxn ang="0">
                  <a:pos x="30" y="226"/>
                </a:cxn>
                <a:cxn ang="0">
                  <a:pos x="61" y="200"/>
                </a:cxn>
                <a:cxn ang="0">
                  <a:pos x="108" y="192"/>
                </a:cxn>
                <a:cxn ang="0">
                  <a:pos x="170" y="209"/>
                </a:cxn>
                <a:cxn ang="0">
                  <a:pos x="184" y="213"/>
                </a:cxn>
                <a:cxn ang="0">
                  <a:pos x="161" y="197"/>
                </a:cxn>
                <a:cxn ang="0">
                  <a:pos x="142" y="188"/>
                </a:cxn>
                <a:cxn ang="0">
                  <a:pos x="113" y="181"/>
                </a:cxn>
                <a:cxn ang="0">
                  <a:pos x="87" y="181"/>
                </a:cxn>
                <a:cxn ang="0">
                  <a:pos x="71" y="183"/>
                </a:cxn>
                <a:cxn ang="0">
                  <a:pos x="87" y="173"/>
                </a:cxn>
                <a:cxn ang="0">
                  <a:pos x="111" y="168"/>
                </a:cxn>
                <a:cxn ang="0">
                  <a:pos x="142" y="168"/>
                </a:cxn>
                <a:cxn ang="0">
                  <a:pos x="177" y="176"/>
                </a:cxn>
                <a:cxn ang="0">
                  <a:pos x="218" y="193"/>
                </a:cxn>
                <a:cxn ang="0">
                  <a:pos x="199" y="173"/>
                </a:cxn>
                <a:cxn ang="0">
                  <a:pos x="175" y="161"/>
                </a:cxn>
                <a:cxn ang="0">
                  <a:pos x="149" y="155"/>
                </a:cxn>
                <a:cxn ang="0">
                  <a:pos x="120" y="157"/>
                </a:cxn>
                <a:cxn ang="0">
                  <a:pos x="92" y="162"/>
                </a:cxn>
                <a:cxn ang="0">
                  <a:pos x="89" y="150"/>
                </a:cxn>
                <a:cxn ang="0">
                  <a:pos x="101" y="114"/>
                </a:cxn>
                <a:cxn ang="0">
                  <a:pos x="120" y="79"/>
                </a:cxn>
                <a:cxn ang="0">
                  <a:pos x="134" y="41"/>
                </a:cxn>
                <a:cxn ang="0">
                  <a:pos x="146" y="19"/>
                </a:cxn>
                <a:cxn ang="0">
                  <a:pos x="151" y="15"/>
                </a:cxn>
              </a:cxnLst>
              <a:rect l="0" t="0" r="r" b="b"/>
              <a:pathLst>
                <a:path w="313" h="354">
                  <a:moveTo>
                    <a:pt x="151" y="15"/>
                  </a:moveTo>
                  <a:lnTo>
                    <a:pt x="154" y="10"/>
                  </a:lnTo>
                  <a:lnTo>
                    <a:pt x="161" y="10"/>
                  </a:lnTo>
                  <a:lnTo>
                    <a:pt x="168" y="7"/>
                  </a:lnTo>
                  <a:lnTo>
                    <a:pt x="179" y="7"/>
                  </a:lnTo>
                  <a:lnTo>
                    <a:pt x="187" y="2"/>
                  </a:lnTo>
                  <a:lnTo>
                    <a:pt x="198" y="2"/>
                  </a:lnTo>
                  <a:lnTo>
                    <a:pt x="208" y="2"/>
                  </a:lnTo>
                  <a:lnTo>
                    <a:pt x="222" y="2"/>
                  </a:lnTo>
                  <a:lnTo>
                    <a:pt x="232" y="0"/>
                  </a:lnTo>
                  <a:lnTo>
                    <a:pt x="243" y="0"/>
                  </a:lnTo>
                  <a:lnTo>
                    <a:pt x="253" y="0"/>
                  </a:lnTo>
                  <a:lnTo>
                    <a:pt x="265" y="0"/>
                  </a:lnTo>
                  <a:lnTo>
                    <a:pt x="270" y="0"/>
                  </a:lnTo>
                  <a:lnTo>
                    <a:pt x="281" y="0"/>
                  </a:lnTo>
                  <a:lnTo>
                    <a:pt x="286" y="0"/>
                  </a:lnTo>
                  <a:lnTo>
                    <a:pt x="293" y="0"/>
                  </a:lnTo>
                  <a:lnTo>
                    <a:pt x="287" y="3"/>
                  </a:lnTo>
                  <a:lnTo>
                    <a:pt x="284" y="15"/>
                  </a:lnTo>
                  <a:lnTo>
                    <a:pt x="279" y="29"/>
                  </a:lnTo>
                  <a:lnTo>
                    <a:pt x="277" y="47"/>
                  </a:lnTo>
                  <a:lnTo>
                    <a:pt x="272" y="66"/>
                  </a:lnTo>
                  <a:lnTo>
                    <a:pt x="267" y="88"/>
                  </a:lnTo>
                  <a:lnTo>
                    <a:pt x="262" y="114"/>
                  </a:lnTo>
                  <a:lnTo>
                    <a:pt x="258" y="140"/>
                  </a:lnTo>
                  <a:lnTo>
                    <a:pt x="253" y="166"/>
                  </a:lnTo>
                  <a:lnTo>
                    <a:pt x="248" y="192"/>
                  </a:lnTo>
                  <a:lnTo>
                    <a:pt x="243" y="218"/>
                  </a:lnTo>
                  <a:lnTo>
                    <a:pt x="243" y="247"/>
                  </a:lnTo>
                  <a:lnTo>
                    <a:pt x="237" y="273"/>
                  </a:lnTo>
                  <a:lnTo>
                    <a:pt x="237" y="299"/>
                  </a:lnTo>
                  <a:lnTo>
                    <a:pt x="237" y="321"/>
                  </a:lnTo>
                  <a:lnTo>
                    <a:pt x="239" y="346"/>
                  </a:lnTo>
                  <a:lnTo>
                    <a:pt x="239" y="344"/>
                  </a:lnTo>
                  <a:lnTo>
                    <a:pt x="243" y="344"/>
                  </a:lnTo>
                  <a:lnTo>
                    <a:pt x="246" y="344"/>
                  </a:lnTo>
                  <a:lnTo>
                    <a:pt x="251" y="344"/>
                  </a:lnTo>
                  <a:lnTo>
                    <a:pt x="256" y="344"/>
                  </a:lnTo>
                  <a:lnTo>
                    <a:pt x="262" y="344"/>
                  </a:lnTo>
                  <a:lnTo>
                    <a:pt x="267" y="344"/>
                  </a:lnTo>
                  <a:lnTo>
                    <a:pt x="274" y="344"/>
                  </a:lnTo>
                  <a:lnTo>
                    <a:pt x="279" y="340"/>
                  </a:lnTo>
                  <a:lnTo>
                    <a:pt x="284" y="340"/>
                  </a:lnTo>
                  <a:lnTo>
                    <a:pt x="289" y="340"/>
                  </a:lnTo>
                  <a:lnTo>
                    <a:pt x="294" y="340"/>
                  </a:lnTo>
                  <a:lnTo>
                    <a:pt x="298" y="340"/>
                  </a:lnTo>
                  <a:lnTo>
                    <a:pt x="303" y="340"/>
                  </a:lnTo>
                  <a:lnTo>
                    <a:pt x="308" y="340"/>
                  </a:lnTo>
                  <a:lnTo>
                    <a:pt x="313" y="340"/>
                  </a:lnTo>
                  <a:lnTo>
                    <a:pt x="305" y="340"/>
                  </a:lnTo>
                  <a:lnTo>
                    <a:pt x="300" y="346"/>
                  </a:lnTo>
                  <a:lnTo>
                    <a:pt x="289" y="346"/>
                  </a:lnTo>
                  <a:lnTo>
                    <a:pt x="279" y="351"/>
                  </a:lnTo>
                  <a:lnTo>
                    <a:pt x="263" y="351"/>
                  </a:lnTo>
                  <a:lnTo>
                    <a:pt x="248" y="351"/>
                  </a:lnTo>
                  <a:lnTo>
                    <a:pt x="232" y="351"/>
                  </a:lnTo>
                  <a:lnTo>
                    <a:pt x="217" y="354"/>
                  </a:lnTo>
                  <a:lnTo>
                    <a:pt x="196" y="351"/>
                  </a:lnTo>
                  <a:lnTo>
                    <a:pt x="180" y="351"/>
                  </a:lnTo>
                  <a:lnTo>
                    <a:pt x="161" y="351"/>
                  </a:lnTo>
                  <a:lnTo>
                    <a:pt x="146" y="351"/>
                  </a:lnTo>
                  <a:lnTo>
                    <a:pt x="128" y="351"/>
                  </a:lnTo>
                  <a:lnTo>
                    <a:pt x="113" y="351"/>
                  </a:lnTo>
                  <a:lnTo>
                    <a:pt x="101" y="351"/>
                  </a:lnTo>
                  <a:lnTo>
                    <a:pt x="92" y="351"/>
                  </a:lnTo>
                  <a:lnTo>
                    <a:pt x="82" y="346"/>
                  </a:lnTo>
                  <a:lnTo>
                    <a:pt x="71" y="346"/>
                  </a:lnTo>
                  <a:lnTo>
                    <a:pt x="61" y="340"/>
                  </a:lnTo>
                  <a:lnTo>
                    <a:pt x="52" y="340"/>
                  </a:lnTo>
                  <a:lnTo>
                    <a:pt x="42" y="335"/>
                  </a:lnTo>
                  <a:lnTo>
                    <a:pt x="37" y="335"/>
                  </a:lnTo>
                  <a:lnTo>
                    <a:pt x="28" y="330"/>
                  </a:lnTo>
                  <a:lnTo>
                    <a:pt x="23" y="330"/>
                  </a:lnTo>
                  <a:lnTo>
                    <a:pt x="16" y="325"/>
                  </a:lnTo>
                  <a:lnTo>
                    <a:pt x="11" y="320"/>
                  </a:lnTo>
                  <a:lnTo>
                    <a:pt x="6" y="315"/>
                  </a:lnTo>
                  <a:lnTo>
                    <a:pt x="4" y="313"/>
                  </a:lnTo>
                  <a:lnTo>
                    <a:pt x="0" y="306"/>
                  </a:lnTo>
                  <a:lnTo>
                    <a:pt x="0" y="301"/>
                  </a:lnTo>
                  <a:lnTo>
                    <a:pt x="0" y="294"/>
                  </a:lnTo>
                  <a:lnTo>
                    <a:pt x="4" y="289"/>
                  </a:lnTo>
                  <a:lnTo>
                    <a:pt x="4" y="278"/>
                  </a:lnTo>
                  <a:lnTo>
                    <a:pt x="7" y="268"/>
                  </a:lnTo>
                  <a:lnTo>
                    <a:pt x="11" y="257"/>
                  </a:lnTo>
                  <a:lnTo>
                    <a:pt x="16" y="247"/>
                  </a:lnTo>
                  <a:lnTo>
                    <a:pt x="21" y="237"/>
                  </a:lnTo>
                  <a:lnTo>
                    <a:pt x="30" y="226"/>
                  </a:lnTo>
                  <a:lnTo>
                    <a:pt x="38" y="216"/>
                  </a:lnTo>
                  <a:lnTo>
                    <a:pt x="51" y="209"/>
                  </a:lnTo>
                  <a:lnTo>
                    <a:pt x="61" y="200"/>
                  </a:lnTo>
                  <a:lnTo>
                    <a:pt x="73" y="195"/>
                  </a:lnTo>
                  <a:lnTo>
                    <a:pt x="89" y="192"/>
                  </a:lnTo>
                  <a:lnTo>
                    <a:pt x="108" y="192"/>
                  </a:lnTo>
                  <a:lnTo>
                    <a:pt x="125" y="193"/>
                  </a:lnTo>
                  <a:lnTo>
                    <a:pt x="146" y="200"/>
                  </a:lnTo>
                  <a:lnTo>
                    <a:pt x="170" y="209"/>
                  </a:lnTo>
                  <a:lnTo>
                    <a:pt x="198" y="225"/>
                  </a:lnTo>
                  <a:lnTo>
                    <a:pt x="189" y="218"/>
                  </a:lnTo>
                  <a:lnTo>
                    <a:pt x="184" y="213"/>
                  </a:lnTo>
                  <a:lnTo>
                    <a:pt x="177" y="207"/>
                  </a:lnTo>
                  <a:lnTo>
                    <a:pt x="172" y="202"/>
                  </a:lnTo>
                  <a:lnTo>
                    <a:pt x="161" y="197"/>
                  </a:lnTo>
                  <a:lnTo>
                    <a:pt x="156" y="193"/>
                  </a:lnTo>
                  <a:lnTo>
                    <a:pt x="147" y="188"/>
                  </a:lnTo>
                  <a:lnTo>
                    <a:pt x="142" y="188"/>
                  </a:lnTo>
                  <a:lnTo>
                    <a:pt x="132" y="183"/>
                  </a:lnTo>
                  <a:lnTo>
                    <a:pt x="123" y="183"/>
                  </a:lnTo>
                  <a:lnTo>
                    <a:pt x="113" y="181"/>
                  </a:lnTo>
                  <a:lnTo>
                    <a:pt x="108" y="181"/>
                  </a:lnTo>
                  <a:lnTo>
                    <a:pt x="97" y="181"/>
                  </a:lnTo>
                  <a:lnTo>
                    <a:pt x="87" y="181"/>
                  </a:lnTo>
                  <a:lnTo>
                    <a:pt x="77" y="183"/>
                  </a:lnTo>
                  <a:lnTo>
                    <a:pt x="71" y="188"/>
                  </a:lnTo>
                  <a:lnTo>
                    <a:pt x="71" y="183"/>
                  </a:lnTo>
                  <a:lnTo>
                    <a:pt x="75" y="178"/>
                  </a:lnTo>
                  <a:lnTo>
                    <a:pt x="80" y="173"/>
                  </a:lnTo>
                  <a:lnTo>
                    <a:pt x="87" y="173"/>
                  </a:lnTo>
                  <a:lnTo>
                    <a:pt x="92" y="168"/>
                  </a:lnTo>
                  <a:lnTo>
                    <a:pt x="101" y="168"/>
                  </a:lnTo>
                  <a:lnTo>
                    <a:pt x="111" y="168"/>
                  </a:lnTo>
                  <a:lnTo>
                    <a:pt x="121" y="168"/>
                  </a:lnTo>
                  <a:lnTo>
                    <a:pt x="132" y="168"/>
                  </a:lnTo>
                  <a:lnTo>
                    <a:pt x="142" y="168"/>
                  </a:lnTo>
                  <a:lnTo>
                    <a:pt x="153" y="168"/>
                  </a:lnTo>
                  <a:lnTo>
                    <a:pt x="166" y="173"/>
                  </a:lnTo>
                  <a:lnTo>
                    <a:pt x="177" y="176"/>
                  </a:lnTo>
                  <a:lnTo>
                    <a:pt x="192" y="181"/>
                  </a:lnTo>
                  <a:lnTo>
                    <a:pt x="203" y="187"/>
                  </a:lnTo>
                  <a:lnTo>
                    <a:pt x="218" y="193"/>
                  </a:lnTo>
                  <a:lnTo>
                    <a:pt x="211" y="183"/>
                  </a:lnTo>
                  <a:lnTo>
                    <a:pt x="206" y="178"/>
                  </a:lnTo>
                  <a:lnTo>
                    <a:pt x="199" y="173"/>
                  </a:lnTo>
                  <a:lnTo>
                    <a:pt x="194" y="168"/>
                  </a:lnTo>
                  <a:lnTo>
                    <a:pt x="184" y="162"/>
                  </a:lnTo>
                  <a:lnTo>
                    <a:pt x="175" y="161"/>
                  </a:lnTo>
                  <a:lnTo>
                    <a:pt x="165" y="157"/>
                  </a:lnTo>
                  <a:lnTo>
                    <a:pt x="160" y="157"/>
                  </a:lnTo>
                  <a:lnTo>
                    <a:pt x="149" y="155"/>
                  </a:lnTo>
                  <a:lnTo>
                    <a:pt x="139" y="155"/>
                  </a:lnTo>
                  <a:lnTo>
                    <a:pt x="128" y="155"/>
                  </a:lnTo>
                  <a:lnTo>
                    <a:pt x="120" y="157"/>
                  </a:lnTo>
                  <a:lnTo>
                    <a:pt x="109" y="157"/>
                  </a:lnTo>
                  <a:lnTo>
                    <a:pt x="101" y="161"/>
                  </a:lnTo>
                  <a:lnTo>
                    <a:pt x="92" y="162"/>
                  </a:lnTo>
                  <a:lnTo>
                    <a:pt x="87" y="168"/>
                  </a:lnTo>
                  <a:lnTo>
                    <a:pt x="87" y="157"/>
                  </a:lnTo>
                  <a:lnTo>
                    <a:pt x="89" y="150"/>
                  </a:lnTo>
                  <a:lnTo>
                    <a:pt x="90" y="140"/>
                  </a:lnTo>
                  <a:lnTo>
                    <a:pt x="96" y="130"/>
                  </a:lnTo>
                  <a:lnTo>
                    <a:pt x="101" y="114"/>
                  </a:lnTo>
                  <a:lnTo>
                    <a:pt x="106" y="104"/>
                  </a:lnTo>
                  <a:lnTo>
                    <a:pt x="111" y="90"/>
                  </a:lnTo>
                  <a:lnTo>
                    <a:pt x="120" y="79"/>
                  </a:lnTo>
                  <a:lnTo>
                    <a:pt x="123" y="64"/>
                  </a:lnTo>
                  <a:lnTo>
                    <a:pt x="128" y="53"/>
                  </a:lnTo>
                  <a:lnTo>
                    <a:pt x="134" y="41"/>
                  </a:lnTo>
                  <a:lnTo>
                    <a:pt x="139" y="33"/>
                  </a:lnTo>
                  <a:lnTo>
                    <a:pt x="141" y="24"/>
                  </a:lnTo>
                  <a:lnTo>
                    <a:pt x="146" y="19"/>
                  </a:lnTo>
                  <a:lnTo>
                    <a:pt x="147" y="15"/>
                  </a:lnTo>
                  <a:lnTo>
                    <a:pt x="151" y="15"/>
                  </a:lnTo>
                  <a:lnTo>
                    <a:pt x="151" y="15"/>
                  </a:lnTo>
                  <a:close/>
                </a:path>
              </a:pathLst>
            </a:custGeom>
            <a:solidFill>
              <a:srgbClr val="B1B8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32" name="Freeform 140"/>
            <p:cNvSpPr>
              <a:spLocks/>
            </p:cNvSpPr>
            <p:nvPr/>
          </p:nvSpPr>
          <p:spPr bwMode="auto">
            <a:xfrm rot="5151409">
              <a:off x="3443" y="3934"/>
              <a:ext cx="141" cy="227"/>
            </a:xfrm>
            <a:custGeom>
              <a:avLst/>
              <a:gdLst/>
              <a:ahLst/>
              <a:cxnLst>
                <a:cxn ang="0">
                  <a:pos x="4" y="105"/>
                </a:cxn>
                <a:cxn ang="0">
                  <a:pos x="4" y="116"/>
                </a:cxn>
                <a:cxn ang="0">
                  <a:pos x="7" y="131"/>
                </a:cxn>
                <a:cxn ang="0">
                  <a:pos x="4" y="143"/>
                </a:cxn>
                <a:cxn ang="0">
                  <a:pos x="4" y="156"/>
                </a:cxn>
                <a:cxn ang="0">
                  <a:pos x="0" y="164"/>
                </a:cxn>
                <a:cxn ang="0">
                  <a:pos x="0" y="169"/>
                </a:cxn>
                <a:cxn ang="0">
                  <a:pos x="0" y="169"/>
                </a:cxn>
                <a:cxn ang="0">
                  <a:pos x="7" y="175"/>
                </a:cxn>
                <a:cxn ang="0">
                  <a:pos x="12" y="176"/>
                </a:cxn>
                <a:cxn ang="0">
                  <a:pos x="24" y="180"/>
                </a:cxn>
                <a:cxn ang="0">
                  <a:pos x="30" y="176"/>
                </a:cxn>
                <a:cxn ang="0">
                  <a:pos x="40" y="173"/>
                </a:cxn>
                <a:cxn ang="0">
                  <a:pos x="50" y="168"/>
                </a:cxn>
                <a:cxn ang="0">
                  <a:pos x="61" y="164"/>
                </a:cxn>
                <a:cxn ang="0">
                  <a:pos x="66" y="152"/>
                </a:cxn>
                <a:cxn ang="0">
                  <a:pos x="71" y="145"/>
                </a:cxn>
                <a:cxn ang="0">
                  <a:pos x="71" y="135"/>
                </a:cxn>
                <a:cxn ang="0">
                  <a:pos x="71" y="131"/>
                </a:cxn>
                <a:cxn ang="0">
                  <a:pos x="71" y="126"/>
                </a:cxn>
                <a:cxn ang="0">
                  <a:pos x="71" y="126"/>
                </a:cxn>
                <a:cxn ang="0">
                  <a:pos x="66" y="123"/>
                </a:cxn>
                <a:cxn ang="0">
                  <a:pos x="63" y="123"/>
                </a:cxn>
                <a:cxn ang="0">
                  <a:pos x="57" y="121"/>
                </a:cxn>
                <a:cxn ang="0">
                  <a:pos x="52" y="116"/>
                </a:cxn>
                <a:cxn ang="0">
                  <a:pos x="52" y="107"/>
                </a:cxn>
                <a:cxn ang="0">
                  <a:pos x="56" y="105"/>
                </a:cxn>
                <a:cxn ang="0">
                  <a:pos x="56" y="92"/>
                </a:cxn>
                <a:cxn ang="0">
                  <a:pos x="61" y="86"/>
                </a:cxn>
                <a:cxn ang="0">
                  <a:pos x="66" y="85"/>
                </a:cxn>
                <a:cxn ang="0">
                  <a:pos x="75" y="85"/>
                </a:cxn>
                <a:cxn ang="0">
                  <a:pos x="82" y="85"/>
                </a:cxn>
                <a:cxn ang="0">
                  <a:pos x="87" y="79"/>
                </a:cxn>
                <a:cxn ang="0">
                  <a:pos x="90" y="67"/>
                </a:cxn>
                <a:cxn ang="0">
                  <a:pos x="97" y="55"/>
                </a:cxn>
                <a:cxn ang="0">
                  <a:pos x="97" y="40"/>
                </a:cxn>
                <a:cxn ang="0">
                  <a:pos x="107" y="35"/>
                </a:cxn>
                <a:cxn ang="0">
                  <a:pos x="107" y="29"/>
                </a:cxn>
                <a:cxn ang="0">
                  <a:pos x="106" y="26"/>
                </a:cxn>
                <a:cxn ang="0">
                  <a:pos x="102" y="16"/>
                </a:cxn>
                <a:cxn ang="0">
                  <a:pos x="102" y="9"/>
                </a:cxn>
                <a:cxn ang="0">
                  <a:pos x="102" y="0"/>
                </a:cxn>
                <a:cxn ang="0">
                  <a:pos x="102" y="0"/>
                </a:cxn>
                <a:cxn ang="0">
                  <a:pos x="94" y="14"/>
                </a:cxn>
                <a:cxn ang="0">
                  <a:pos x="88" y="31"/>
                </a:cxn>
                <a:cxn ang="0">
                  <a:pos x="80" y="52"/>
                </a:cxn>
                <a:cxn ang="0">
                  <a:pos x="71" y="71"/>
                </a:cxn>
                <a:cxn ang="0">
                  <a:pos x="56" y="79"/>
                </a:cxn>
                <a:cxn ang="0">
                  <a:pos x="45" y="85"/>
                </a:cxn>
                <a:cxn ang="0">
                  <a:pos x="31" y="88"/>
                </a:cxn>
                <a:cxn ang="0">
                  <a:pos x="21" y="93"/>
                </a:cxn>
                <a:cxn ang="0">
                  <a:pos x="7" y="93"/>
                </a:cxn>
                <a:cxn ang="0">
                  <a:pos x="4" y="97"/>
                </a:cxn>
                <a:cxn ang="0">
                  <a:pos x="4" y="100"/>
                </a:cxn>
              </a:cxnLst>
              <a:rect l="0" t="0" r="r" b="b"/>
              <a:pathLst>
                <a:path w="113" h="180">
                  <a:moveTo>
                    <a:pt x="4" y="100"/>
                  </a:moveTo>
                  <a:lnTo>
                    <a:pt x="4" y="100"/>
                  </a:lnTo>
                  <a:lnTo>
                    <a:pt x="4" y="105"/>
                  </a:lnTo>
                  <a:lnTo>
                    <a:pt x="4" y="107"/>
                  </a:lnTo>
                  <a:lnTo>
                    <a:pt x="4" y="112"/>
                  </a:lnTo>
                  <a:lnTo>
                    <a:pt x="4" y="116"/>
                  </a:lnTo>
                  <a:lnTo>
                    <a:pt x="4" y="121"/>
                  </a:lnTo>
                  <a:lnTo>
                    <a:pt x="4" y="126"/>
                  </a:lnTo>
                  <a:lnTo>
                    <a:pt x="7" y="131"/>
                  </a:lnTo>
                  <a:lnTo>
                    <a:pt x="4" y="133"/>
                  </a:lnTo>
                  <a:lnTo>
                    <a:pt x="4" y="138"/>
                  </a:lnTo>
                  <a:lnTo>
                    <a:pt x="4" y="143"/>
                  </a:lnTo>
                  <a:lnTo>
                    <a:pt x="4" y="149"/>
                  </a:lnTo>
                  <a:lnTo>
                    <a:pt x="4" y="150"/>
                  </a:lnTo>
                  <a:lnTo>
                    <a:pt x="4" y="156"/>
                  </a:lnTo>
                  <a:lnTo>
                    <a:pt x="4" y="159"/>
                  </a:lnTo>
                  <a:lnTo>
                    <a:pt x="4" y="164"/>
                  </a:lnTo>
                  <a:lnTo>
                    <a:pt x="0" y="164"/>
                  </a:lnTo>
                  <a:lnTo>
                    <a:pt x="0" y="164"/>
                  </a:lnTo>
                  <a:lnTo>
                    <a:pt x="0" y="164"/>
                  </a:lnTo>
                  <a:lnTo>
                    <a:pt x="0" y="169"/>
                  </a:lnTo>
                  <a:lnTo>
                    <a:pt x="0" y="169"/>
                  </a:lnTo>
                  <a:lnTo>
                    <a:pt x="0" y="169"/>
                  </a:lnTo>
                  <a:lnTo>
                    <a:pt x="0" y="169"/>
                  </a:lnTo>
                  <a:lnTo>
                    <a:pt x="5" y="175"/>
                  </a:lnTo>
                  <a:lnTo>
                    <a:pt x="5" y="175"/>
                  </a:lnTo>
                  <a:lnTo>
                    <a:pt x="7" y="175"/>
                  </a:lnTo>
                  <a:lnTo>
                    <a:pt x="7" y="175"/>
                  </a:lnTo>
                  <a:lnTo>
                    <a:pt x="12" y="176"/>
                  </a:lnTo>
                  <a:lnTo>
                    <a:pt x="12" y="176"/>
                  </a:lnTo>
                  <a:lnTo>
                    <a:pt x="18" y="176"/>
                  </a:lnTo>
                  <a:lnTo>
                    <a:pt x="19" y="176"/>
                  </a:lnTo>
                  <a:lnTo>
                    <a:pt x="24" y="180"/>
                  </a:lnTo>
                  <a:lnTo>
                    <a:pt x="24" y="176"/>
                  </a:lnTo>
                  <a:lnTo>
                    <a:pt x="30" y="176"/>
                  </a:lnTo>
                  <a:lnTo>
                    <a:pt x="30" y="176"/>
                  </a:lnTo>
                  <a:lnTo>
                    <a:pt x="35" y="176"/>
                  </a:lnTo>
                  <a:lnTo>
                    <a:pt x="35" y="173"/>
                  </a:lnTo>
                  <a:lnTo>
                    <a:pt x="40" y="173"/>
                  </a:lnTo>
                  <a:lnTo>
                    <a:pt x="45" y="173"/>
                  </a:lnTo>
                  <a:lnTo>
                    <a:pt x="50" y="173"/>
                  </a:lnTo>
                  <a:lnTo>
                    <a:pt x="50" y="168"/>
                  </a:lnTo>
                  <a:lnTo>
                    <a:pt x="56" y="168"/>
                  </a:lnTo>
                  <a:lnTo>
                    <a:pt x="56" y="164"/>
                  </a:lnTo>
                  <a:lnTo>
                    <a:pt x="61" y="164"/>
                  </a:lnTo>
                  <a:lnTo>
                    <a:pt x="61" y="159"/>
                  </a:lnTo>
                  <a:lnTo>
                    <a:pt x="66" y="157"/>
                  </a:lnTo>
                  <a:lnTo>
                    <a:pt x="66" y="152"/>
                  </a:lnTo>
                  <a:lnTo>
                    <a:pt x="71" y="152"/>
                  </a:lnTo>
                  <a:lnTo>
                    <a:pt x="71" y="147"/>
                  </a:lnTo>
                  <a:lnTo>
                    <a:pt x="71" y="145"/>
                  </a:lnTo>
                  <a:lnTo>
                    <a:pt x="71" y="140"/>
                  </a:lnTo>
                  <a:lnTo>
                    <a:pt x="71" y="140"/>
                  </a:lnTo>
                  <a:lnTo>
                    <a:pt x="71" y="135"/>
                  </a:lnTo>
                  <a:lnTo>
                    <a:pt x="71" y="135"/>
                  </a:lnTo>
                  <a:lnTo>
                    <a:pt x="71" y="131"/>
                  </a:lnTo>
                  <a:lnTo>
                    <a:pt x="71" y="131"/>
                  </a:lnTo>
                  <a:lnTo>
                    <a:pt x="71" y="126"/>
                  </a:lnTo>
                  <a:lnTo>
                    <a:pt x="71" y="126"/>
                  </a:lnTo>
                  <a:lnTo>
                    <a:pt x="71" y="126"/>
                  </a:lnTo>
                  <a:lnTo>
                    <a:pt x="71" y="126"/>
                  </a:lnTo>
                  <a:lnTo>
                    <a:pt x="71" y="126"/>
                  </a:lnTo>
                  <a:lnTo>
                    <a:pt x="71" y="126"/>
                  </a:lnTo>
                  <a:lnTo>
                    <a:pt x="71" y="126"/>
                  </a:lnTo>
                  <a:lnTo>
                    <a:pt x="71" y="126"/>
                  </a:lnTo>
                  <a:lnTo>
                    <a:pt x="66" y="123"/>
                  </a:lnTo>
                  <a:lnTo>
                    <a:pt x="66" y="123"/>
                  </a:lnTo>
                  <a:lnTo>
                    <a:pt x="63" y="123"/>
                  </a:lnTo>
                  <a:lnTo>
                    <a:pt x="63" y="123"/>
                  </a:lnTo>
                  <a:lnTo>
                    <a:pt x="57" y="121"/>
                  </a:lnTo>
                  <a:lnTo>
                    <a:pt x="57" y="121"/>
                  </a:lnTo>
                  <a:lnTo>
                    <a:pt x="57" y="121"/>
                  </a:lnTo>
                  <a:lnTo>
                    <a:pt x="57" y="121"/>
                  </a:lnTo>
                  <a:lnTo>
                    <a:pt x="52" y="116"/>
                  </a:lnTo>
                  <a:lnTo>
                    <a:pt x="52" y="116"/>
                  </a:lnTo>
                  <a:lnTo>
                    <a:pt x="52" y="112"/>
                  </a:lnTo>
                  <a:lnTo>
                    <a:pt x="52" y="112"/>
                  </a:lnTo>
                  <a:lnTo>
                    <a:pt x="52" y="107"/>
                  </a:lnTo>
                  <a:lnTo>
                    <a:pt x="52" y="107"/>
                  </a:lnTo>
                  <a:lnTo>
                    <a:pt x="52" y="105"/>
                  </a:lnTo>
                  <a:lnTo>
                    <a:pt x="56" y="105"/>
                  </a:lnTo>
                  <a:lnTo>
                    <a:pt x="56" y="100"/>
                  </a:lnTo>
                  <a:lnTo>
                    <a:pt x="56" y="97"/>
                  </a:lnTo>
                  <a:lnTo>
                    <a:pt x="56" y="92"/>
                  </a:lnTo>
                  <a:lnTo>
                    <a:pt x="59" y="92"/>
                  </a:lnTo>
                  <a:lnTo>
                    <a:pt x="59" y="86"/>
                  </a:lnTo>
                  <a:lnTo>
                    <a:pt x="61" y="86"/>
                  </a:lnTo>
                  <a:lnTo>
                    <a:pt x="61" y="86"/>
                  </a:lnTo>
                  <a:lnTo>
                    <a:pt x="66" y="86"/>
                  </a:lnTo>
                  <a:lnTo>
                    <a:pt x="66" y="85"/>
                  </a:lnTo>
                  <a:lnTo>
                    <a:pt x="69" y="85"/>
                  </a:lnTo>
                  <a:lnTo>
                    <a:pt x="69" y="85"/>
                  </a:lnTo>
                  <a:lnTo>
                    <a:pt x="75" y="85"/>
                  </a:lnTo>
                  <a:lnTo>
                    <a:pt x="75" y="85"/>
                  </a:lnTo>
                  <a:lnTo>
                    <a:pt x="80" y="85"/>
                  </a:lnTo>
                  <a:lnTo>
                    <a:pt x="82" y="85"/>
                  </a:lnTo>
                  <a:lnTo>
                    <a:pt x="87" y="90"/>
                  </a:lnTo>
                  <a:lnTo>
                    <a:pt x="87" y="85"/>
                  </a:lnTo>
                  <a:lnTo>
                    <a:pt x="87" y="79"/>
                  </a:lnTo>
                  <a:lnTo>
                    <a:pt x="87" y="74"/>
                  </a:lnTo>
                  <a:lnTo>
                    <a:pt x="90" y="73"/>
                  </a:lnTo>
                  <a:lnTo>
                    <a:pt x="90" y="67"/>
                  </a:lnTo>
                  <a:lnTo>
                    <a:pt x="92" y="62"/>
                  </a:lnTo>
                  <a:lnTo>
                    <a:pt x="92" y="57"/>
                  </a:lnTo>
                  <a:lnTo>
                    <a:pt x="97" y="55"/>
                  </a:lnTo>
                  <a:lnTo>
                    <a:pt x="97" y="50"/>
                  </a:lnTo>
                  <a:lnTo>
                    <a:pt x="97" y="45"/>
                  </a:lnTo>
                  <a:lnTo>
                    <a:pt x="97" y="40"/>
                  </a:lnTo>
                  <a:lnTo>
                    <a:pt x="102" y="40"/>
                  </a:lnTo>
                  <a:lnTo>
                    <a:pt x="102" y="35"/>
                  </a:lnTo>
                  <a:lnTo>
                    <a:pt x="107" y="35"/>
                  </a:lnTo>
                  <a:lnTo>
                    <a:pt x="107" y="33"/>
                  </a:lnTo>
                  <a:lnTo>
                    <a:pt x="113" y="33"/>
                  </a:lnTo>
                  <a:lnTo>
                    <a:pt x="107" y="29"/>
                  </a:lnTo>
                  <a:lnTo>
                    <a:pt x="107" y="29"/>
                  </a:lnTo>
                  <a:lnTo>
                    <a:pt x="106" y="26"/>
                  </a:lnTo>
                  <a:lnTo>
                    <a:pt x="106" y="26"/>
                  </a:lnTo>
                  <a:lnTo>
                    <a:pt x="102" y="21"/>
                  </a:lnTo>
                  <a:lnTo>
                    <a:pt x="102" y="21"/>
                  </a:lnTo>
                  <a:lnTo>
                    <a:pt x="102" y="16"/>
                  </a:lnTo>
                  <a:lnTo>
                    <a:pt x="102" y="16"/>
                  </a:lnTo>
                  <a:lnTo>
                    <a:pt x="102" y="10"/>
                  </a:lnTo>
                  <a:lnTo>
                    <a:pt x="102" y="9"/>
                  </a:lnTo>
                  <a:lnTo>
                    <a:pt x="102" y="3"/>
                  </a:lnTo>
                  <a:lnTo>
                    <a:pt x="102" y="3"/>
                  </a:lnTo>
                  <a:lnTo>
                    <a:pt x="102" y="0"/>
                  </a:lnTo>
                  <a:lnTo>
                    <a:pt x="102" y="0"/>
                  </a:lnTo>
                  <a:lnTo>
                    <a:pt x="102" y="0"/>
                  </a:lnTo>
                  <a:lnTo>
                    <a:pt x="102" y="0"/>
                  </a:lnTo>
                  <a:lnTo>
                    <a:pt x="97" y="3"/>
                  </a:lnTo>
                  <a:lnTo>
                    <a:pt x="97" y="9"/>
                  </a:lnTo>
                  <a:lnTo>
                    <a:pt x="94" y="14"/>
                  </a:lnTo>
                  <a:lnTo>
                    <a:pt x="94" y="19"/>
                  </a:lnTo>
                  <a:lnTo>
                    <a:pt x="88" y="24"/>
                  </a:lnTo>
                  <a:lnTo>
                    <a:pt x="88" y="31"/>
                  </a:lnTo>
                  <a:lnTo>
                    <a:pt x="85" y="36"/>
                  </a:lnTo>
                  <a:lnTo>
                    <a:pt x="85" y="47"/>
                  </a:lnTo>
                  <a:lnTo>
                    <a:pt x="80" y="52"/>
                  </a:lnTo>
                  <a:lnTo>
                    <a:pt x="76" y="57"/>
                  </a:lnTo>
                  <a:lnTo>
                    <a:pt x="71" y="62"/>
                  </a:lnTo>
                  <a:lnTo>
                    <a:pt x="71" y="71"/>
                  </a:lnTo>
                  <a:lnTo>
                    <a:pt x="66" y="73"/>
                  </a:lnTo>
                  <a:lnTo>
                    <a:pt x="61" y="78"/>
                  </a:lnTo>
                  <a:lnTo>
                    <a:pt x="56" y="79"/>
                  </a:lnTo>
                  <a:lnTo>
                    <a:pt x="56" y="85"/>
                  </a:lnTo>
                  <a:lnTo>
                    <a:pt x="50" y="85"/>
                  </a:lnTo>
                  <a:lnTo>
                    <a:pt x="45" y="85"/>
                  </a:lnTo>
                  <a:lnTo>
                    <a:pt x="40" y="85"/>
                  </a:lnTo>
                  <a:lnTo>
                    <a:pt x="37" y="88"/>
                  </a:lnTo>
                  <a:lnTo>
                    <a:pt x="31" y="88"/>
                  </a:lnTo>
                  <a:lnTo>
                    <a:pt x="26" y="88"/>
                  </a:lnTo>
                  <a:lnTo>
                    <a:pt x="21" y="88"/>
                  </a:lnTo>
                  <a:lnTo>
                    <a:pt x="21" y="93"/>
                  </a:lnTo>
                  <a:lnTo>
                    <a:pt x="16" y="93"/>
                  </a:lnTo>
                  <a:lnTo>
                    <a:pt x="12" y="93"/>
                  </a:lnTo>
                  <a:lnTo>
                    <a:pt x="7" y="93"/>
                  </a:lnTo>
                  <a:lnTo>
                    <a:pt x="7" y="97"/>
                  </a:lnTo>
                  <a:lnTo>
                    <a:pt x="4" y="97"/>
                  </a:lnTo>
                  <a:lnTo>
                    <a:pt x="4" y="97"/>
                  </a:lnTo>
                  <a:lnTo>
                    <a:pt x="4" y="97"/>
                  </a:lnTo>
                  <a:lnTo>
                    <a:pt x="4" y="100"/>
                  </a:lnTo>
                  <a:lnTo>
                    <a:pt x="4" y="100"/>
                  </a:lnTo>
                  <a:close/>
                </a:path>
              </a:pathLst>
            </a:custGeom>
            <a:solidFill>
              <a:srgbClr val="FFCF9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33" name="Freeform 141"/>
            <p:cNvSpPr>
              <a:spLocks/>
            </p:cNvSpPr>
            <p:nvPr/>
          </p:nvSpPr>
          <p:spPr bwMode="auto">
            <a:xfrm rot="5151409">
              <a:off x="3389" y="3952"/>
              <a:ext cx="28" cy="17"/>
            </a:xfrm>
            <a:custGeom>
              <a:avLst/>
              <a:gdLst/>
              <a:ahLst/>
              <a:cxnLst>
                <a:cxn ang="0">
                  <a:pos x="15" y="0"/>
                </a:cxn>
                <a:cxn ang="0">
                  <a:pos x="10" y="0"/>
                </a:cxn>
                <a:cxn ang="0">
                  <a:pos x="10" y="0"/>
                </a:cxn>
                <a:cxn ang="0">
                  <a:pos x="7" y="0"/>
                </a:cxn>
                <a:cxn ang="0">
                  <a:pos x="7" y="4"/>
                </a:cxn>
                <a:cxn ang="0">
                  <a:pos x="2" y="4"/>
                </a:cxn>
                <a:cxn ang="0">
                  <a:pos x="2" y="4"/>
                </a:cxn>
                <a:cxn ang="0">
                  <a:pos x="2" y="4"/>
                </a:cxn>
                <a:cxn ang="0">
                  <a:pos x="2" y="9"/>
                </a:cxn>
                <a:cxn ang="0">
                  <a:pos x="0" y="9"/>
                </a:cxn>
                <a:cxn ang="0">
                  <a:pos x="0" y="9"/>
                </a:cxn>
                <a:cxn ang="0">
                  <a:pos x="0" y="9"/>
                </a:cxn>
                <a:cxn ang="0">
                  <a:pos x="0" y="12"/>
                </a:cxn>
                <a:cxn ang="0">
                  <a:pos x="0" y="12"/>
                </a:cxn>
                <a:cxn ang="0">
                  <a:pos x="0" y="12"/>
                </a:cxn>
                <a:cxn ang="0">
                  <a:pos x="0" y="12"/>
                </a:cxn>
                <a:cxn ang="0">
                  <a:pos x="0" y="16"/>
                </a:cxn>
                <a:cxn ang="0">
                  <a:pos x="21" y="16"/>
                </a:cxn>
                <a:cxn ang="0">
                  <a:pos x="15" y="12"/>
                </a:cxn>
                <a:cxn ang="0">
                  <a:pos x="15" y="12"/>
                </a:cxn>
                <a:cxn ang="0">
                  <a:pos x="14" y="12"/>
                </a:cxn>
                <a:cxn ang="0">
                  <a:pos x="14" y="12"/>
                </a:cxn>
                <a:cxn ang="0">
                  <a:pos x="14" y="7"/>
                </a:cxn>
                <a:cxn ang="0">
                  <a:pos x="14" y="7"/>
                </a:cxn>
                <a:cxn ang="0">
                  <a:pos x="14" y="7"/>
                </a:cxn>
                <a:cxn ang="0">
                  <a:pos x="14" y="7"/>
                </a:cxn>
                <a:cxn ang="0">
                  <a:pos x="14" y="2"/>
                </a:cxn>
                <a:cxn ang="0">
                  <a:pos x="14" y="2"/>
                </a:cxn>
                <a:cxn ang="0">
                  <a:pos x="14" y="2"/>
                </a:cxn>
                <a:cxn ang="0">
                  <a:pos x="14" y="2"/>
                </a:cxn>
                <a:cxn ang="0">
                  <a:pos x="14" y="0"/>
                </a:cxn>
                <a:cxn ang="0">
                  <a:pos x="14" y="0"/>
                </a:cxn>
                <a:cxn ang="0">
                  <a:pos x="14" y="0"/>
                </a:cxn>
                <a:cxn ang="0">
                  <a:pos x="15" y="0"/>
                </a:cxn>
                <a:cxn ang="0">
                  <a:pos x="15" y="0"/>
                </a:cxn>
              </a:cxnLst>
              <a:rect l="0" t="0" r="r" b="b"/>
              <a:pathLst>
                <a:path w="21" h="16">
                  <a:moveTo>
                    <a:pt x="15" y="0"/>
                  </a:moveTo>
                  <a:lnTo>
                    <a:pt x="10" y="0"/>
                  </a:lnTo>
                  <a:lnTo>
                    <a:pt x="10" y="0"/>
                  </a:lnTo>
                  <a:lnTo>
                    <a:pt x="7" y="0"/>
                  </a:lnTo>
                  <a:lnTo>
                    <a:pt x="7" y="4"/>
                  </a:lnTo>
                  <a:lnTo>
                    <a:pt x="2" y="4"/>
                  </a:lnTo>
                  <a:lnTo>
                    <a:pt x="2" y="4"/>
                  </a:lnTo>
                  <a:lnTo>
                    <a:pt x="2" y="4"/>
                  </a:lnTo>
                  <a:lnTo>
                    <a:pt x="2" y="9"/>
                  </a:lnTo>
                  <a:lnTo>
                    <a:pt x="0" y="9"/>
                  </a:lnTo>
                  <a:lnTo>
                    <a:pt x="0" y="9"/>
                  </a:lnTo>
                  <a:lnTo>
                    <a:pt x="0" y="9"/>
                  </a:lnTo>
                  <a:lnTo>
                    <a:pt x="0" y="12"/>
                  </a:lnTo>
                  <a:lnTo>
                    <a:pt x="0" y="12"/>
                  </a:lnTo>
                  <a:lnTo>
                    <a:pt x="0" y="12"/>
                  </a:lnTo>
                  <a:lnTo>
                    <a:pt x="0" y="12"/>
                  </a:lnTo>
                  <a:lnTo>
                    <a:pt x="0" y="16"/>
                  </a:lnTo>
                  <a:lnTo>
                    <a:pt x="21" y="16"/>
                  </a:lnTo>
                  <a:lnTo>
                    <a:pt x="15" y="12"/>
                  </a:lnTo>
                  <a:lnTo>
                    <a:pt x="15" y="12"/>
                  </a:lnTo>
                  <a:lnTo>
                    <a:pt x="14" y="12"/>
                  </a:lnTo>
                  <a:lnTo>
                    <a:pt x="14" y="12"/>
                  </a:lnTo>
                  <a:lnTo>
                    <a:pt x="14" y="7"/>
                  </a:lnTo>
                  <a:lnTo>
                    <a:pt x="14" y="7"/>
                  </a:lnTo>
                  <a:lnTo>
                    <a:pt x="14" y="7"/>
                  </a:lnTo>
                  <a:lnTo>
                    <a:pt x="14" y="7"/>
                  </a:lnTo>
                  <a:lnTo>
                    <a:pt x="14" y="2"/>
                  </a:lnTo>
                  <a:lnTo>
                    <a:pt x="14" y="2"/>
                  </a:lnTo>
                  <a:lnTo>
                    <a:pt x="14" y="2"/>
                  </a:lnTo>
                  <a:lnTo>
                    <a:pt x="14" y="2"/>
                  </a:lnTo>
                  <a:lnTo>
                    <a:pt x="14" y="0"/>
                  </a:lnTo>
                  <a:lnTo>
                    <a:pt x="14" y="0"/>
                  </a:lnTo>
                  <a:lnTo>
                    <a:pt x="14" y="0"/>
                  </a:lnTo>
                  <a:lnTo>
                    <a:pt x="15" y="0"/>
                  </a:lnTo>
                  <a:lnTo>
                    <a:pt x="15" y="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34" name="Freeform 142"/>
            <p:cNvSpPr>
              <a:spLocks/>
            </p:cNvSpPr>
            <p:nvPr/>
          </p:nvSpPr>
          <p:spPr bwMode="auto">
            <a:xfrm rot="5151409">
              <a:off x="3785" y="3923"/>
              <a:ext cx="93" cy="96"/>
            </a:xfrm>
            <a:custGeom>
              <a:avLst/>
              <a:gdLst/>
              <a:ahLst/>
              <a:cxnLst>
                <a:cxn ang="0">
                  <a:pos x="16" y="0"/>
                </a:cxn>
                <a:cxn ang="0">
                  <a:pos x="26" y="0"/>
                </a:cxn>
                <a:cxn ang="0">
                  <a:pos x="35" y="3"/>
                </a:cxn>
                <a:cxn ang="0">
                  <a:pos x="45" y="3"/>
                </a:cxn>
                <a:cxn ang="0">
                  <a:pos x="50" y="7"/>
                </a:cxn>
                <a:cxn ang="0">
                  <a:pos x="59" y="9"/>
                </a:cxn>
                <a:cxn ang="0">
                  <a:pos x="64" y="17"/>
                </a:cxn>
                <a:cxn ang="0">
                  <a:pos x="69" y="28"/>
                </a:cxn>
                <a:cxn ang="0">
                  <a:pos x="71" y="40"/>
                </a:cxn>
                <a:cxn ang="0">
                  <a:pos x="68" y="50"/>
                </a:cxn>
                <a:cxn ang="0">
                  <a:pos x="62" y="57"/>
                </a:cxn>
                <a:cxn ang="0">
                  <a:pos x="54" y="66"/>
                </a:cxn>
                <a:cxn ang="0">
                  <a:pos x="48" y="71"/>
                </a:cxn>
                <a:cxn ang="0">
                  <a:pos x="38" y="73"/>
                </a:cxn>
                <a:cxn ang="0">
                  <a:pos x="29" y="74"/>
                </a:cxn>
                <a:cxn ang="0">
                  <a:pos x="19" y="73"/>
                </a:cxn>
                <a:cxn ang="0">
                  <a:pos x="10" y="67"/>
                </a:cxn>
                <a:cxn ang="0">
                  <a:pos x="7" y="64"/>
                </a:cxn>
                <a:cxn ang="0">
                  <a:pos x="2" y="59"/>
                </a:cxn>
                <a:cxn ang="0">
                  <a:pos x="2" y="55"/>
                </a:cxn>
                <a:cxn ang="0">
                  <a:pos x="0" y="50"/>
                </a:cxn>
                <a:cxn ang="0">
                  <a:pos x="0" y="45"/>
                </a:cxn>
                <a:cxn ang="0">
                  <a:pos x="0" y="41"/>
                </a:cxn>
                <a:cxn ang="0">
                  <a:pos x="0" y="41"/>
                </a:cxn>
                <a:cxn ang="0">
                  <a:pos x="2" y="40"/>
                </a:cxn>
                <a:cxn ang="0">
                  <a:pos x="10" y="38"/>
                </a:cxn>
                <a:cxn ang="0">
                  <a:pos x="16" y="33"/>
                </a:cxn>
                <a:cxn ang="0">
                  <a:pos x="17" y="24"/>
                </a:cxn>
                <a:cxn ang="0">
                  <a:pos x="19" y="19"/>
                </a:cxn>
                <a:cxn ang="0">
                  <a:pos x="19" y="9"/>
                </a:cxn>
                <a:cxn ang="0">
                  <a:pos x="14" y="2"/>
                </a:cxn>
                <a:cxn ang="0">
                  <a:pos x="10" y="0"/>
                </a:cxn>
                <a:cxn ang="0">
                  <a:pos x="10" y="0"/>
                </a:cxn>
              </a:cxnLst>
              <a:rect l="0" t="0" r="r" b="b"/>
              <a:pathLst>
                <a:path w="74" h="76">
                  <a:moveTo>
                    <a:pt x="10" y="0"/>
                  </a:moveTo>
                  <a:lnTo>
                    <a:pt x="16" y="0"/>
                  </a:lnTo>
                  <a:lnTo>
                    <a:pt x="21" y="0"/>
                  </a:lnTo>
                  <a:lnTo>
                    <a:pt x="26" y="0"/>
                  </a:lnTo>
                  <a:lnTo>
                    <a:pt x="31" y="3"/>
                  </a:lnTo>
                  <a:lnTo>
                    <a:pt x="35" y="3"/>
                  </a:lnTo>
                  <a:lnTo>
                    <a:pt x="40" y="3"/>
                  </a:lnTo>
                  <a:lnTo>
                    <a:pt x="45" y="3"/>
                  </a:lnTo>
                  <a:lnTo>
                    <a:pt x="50" y="7"/>
                  </a:lnTo>
                  <a:lnTo>
                    <a:pt x="50" y="7"/>
                  </a:lnTo>
                  <a:lnTo>
                    <a:pt x="55" y="9"/>
                  </a:lnTo>
                  <a:lnTo>
                    <a:pt x="59" y="9"/>
                  </a:lnTo>
                  <a:lnTo>
                    <a:pt x="64" y="14"/>
                  </a:lnTo>
                  <a:lnTo>
                    <a:pt x="64" y="17"/>
                  </a:lnTo>
                  <a:lnTo>
                    <a:pt x="69" y="22"/>
                  </a:lnTo>
                  <a:lnTo>
                    <a:pt x="69" y="28"/>
                  </a:lnTo>
                  <a:lnTo>
                    <a:pt x="74" y="36"/>
                  </a:lnTo>
                  <a:lnTo>
                    <a:pt x="71" y="40"/>
                  </a:lnTo>
                  <a:lnTo>
                    <a:pt x="71" y="45"/>
                  </a:lnTo>
                  <a:lnTo>
                    <a:pt x="68" y="50"/>
                  </a:lnTo>
                  <a:lnTo>
                    <a:pt x="68" y="55"/>
                  </a:lnTo>
                  <a:lnTo>
                    <a:pt x="62" y="57"/>
                  </a:lnTo>
                  <a:lnTo>
                    <a:pt x="59" y="62"/>
                  </a:lnTo>
                  <a:lnTo>
                    <a:pt x="54" y="66"/>
                  </a:lnTo>
                  <a:lnTo>
                    <a:pt x="54" y="71"/>
                  </a:lnTo>
                  <a:lnTo>
                    <a:pt x="48" y="71"/>
                  </a:lnTo>
                  <a:lnTo>
                    <a:pt x="43" y="73"/>
                  </a:lnTo>
                  <a:lnTo>
                    <a:pt x="38" y="73"/>
                  </a:lnTo>
                  <a:lnTo>
                    <a:pt x="35" y="76"/>
                  </a:lnTo>
                  <a:lnTo>
                    <a:pt x="29" y="74"/>
                  </a:lnTo>
                  <a:lnTo>
                    <a:pt x="24" y="74"/>
                  </a:lnTo>
                  <a:lnTo>
                    <a:pt x="19" y="73"/>
                  </a:lnTo>
                  <a:lnTo>
                    <a:pt x="16" y="73"/>
                  </a:lnTo>
                  <a:lnTo>
                    <a:pt x="10" y="67"/>
                  </a:lnTo>
                  <a:lnTo>
                    <a:pt x="10" y="67"/>
                  </a:lnTo>
                  <a:lnTo>
                    <a:pt x="7" y="64"/>
                  </a:lnTo>
                  <a:lnTo>
                    <a:pt x="7" y="64"/>
                  </a:lnTo>
                  <a:lnTo>
                    <a:pt x="2" y="59"/>
                  </a:lnTo>
                  <a:lnTo>
                    <a:pt x="2" y="59"/>
                  </a:lnTo>
                  <a:lnTo>
                    <a:pt x="2" y="55"/>
                  </a:lnTo>
                  <a:lnTo>
                    <a:pt x="2" y="55"/>
                  </a:lnTo>
                  <a:lnTo>
                    <a:pt x="0" y="50"/>
                  </a:lnTo>
                  <a:lnTo>
                    <a:pt x="0" y="50"/>
                  </a:lnTo>
                  <a:lnTo>
                    <a:pt x="0" y="45"/>
                  </a:lnTo>
                  <a:lnTo>
                    <a:pt x="0" y="45"/>
                  </a:lnTo>
                  <a:lnTo>
                    <a:pt x="0" y="41"/>
                  </a:lnTo>
                  <a:lnTo>
                    <a:pt x="0" y="41"/>
                  </a:lnTo>
                  <a:lnTo>
                    <a:pt x="0" y="41"/>
                  </a:lnTo>
                  <a:lnTo>
                    <a:pt x="0" y="41"/>
                  </a:lnTo>
                  <a:lnTo>
                    <a:pt x="2" y="40"/>
                  </a:lnTo>
                  <a:lnTo>
                    <a:pt x="7" y="40"/>
                  </a:lnTo>
                  <a:lnTo>
                    <a:pt x="10" y="38"/>
                  </a:lnTo>
                  <a:lnTo>
                    <a:pt x="16" y="38"/>
                  </a:lnTo>
                  <a:lnTo>
                    <a:pt x="16" y="33"/>
                  </a:lnTo>
                  <a:lnTo>
                    <a:pt x="17" y="29"/>
                  </a:lnTo>
                  <a:lnTo>
                    <a:pt x="17" y="24"/>
                  </a:lnTo>
                  <a:lnTo>
                    <a:pt x="21" y="24"/>
                  </a:lnTo>
                  <a:lnTo>
                    <a:pt x="19" y="19"/>
                  </a:lnTo>
                  <a:lnTo>
                    <a:pt x="19" y="14"/>
                  </a:lnTo>
                  <a:lnTo>
                    <a:pt x="19" y="9"/>
                  </a:lnTo>
                  <a:lnTo>
                    <a:pt x="19" y="7"/>
                  </a:lnTo>
                  <a:lnTo>
                    <a:pt x="14" y="2"/>
                  </a:lnTo>
                  <a:lnTo>
                    <a:pt x="14" y="2"/>
                  </a:lnTo>
                  <a:lnTo>
                    <a:pt x="10" y="0"/>
                  </a:lnTo>
                  <a:lnTo>
                    <a:pt x="10" y="0"/>
                  </a:lnTo>
                  <a:lnTo>
                    <a:pt x="10" y="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35" name="Freeform 143"/>
            <p:cNvSpPr>
              <a:spLocks/>
            </p:cNvSpPr>
            <p:nvPr/>
          </p:nvSpPr>
          <p:spPr bwMode="auto">
            <a:xfrm rot="5151409">
              <a:off x="3608" y="3631"/>
              <a:ext cx="481" cy="698"/>
            </a:xfrm>
            <a:custGeom>
              <a:avLst/>
              <a:gdLst/>
              <a:ahLst/>
              <a:cxnLst>
                <a:cxn ang="0">
                  <a:pos x="258" y="142"/>
                </a:cxn>
                <a:cxn ang="0">
                  <a:pos x="317" y="120"/>
                </a:cxn>
                <a:cxn ang="0">
                  <a:pos x="337" y="101"/>
                </a:cxn>
                <a:cxn ang="0">
                  <a:pos x="313" y="7"/>
                </a:cxn>
                <a:cxn ang="0">
                  <a:pos x="270" y="30"/>
                </a:cxn>
                <a:cxn ang="0">
                  <a:pos x="251" y="47"/>
                </a:cxn>
                <a:cxn ang="0">
                  <a:pos x="240" y="0"/>
                </a:cxn>
                <a:cxn ang="0">
                  <a:pos x="223" y="77"/>
                </a:cxn>
                <a:cxn ang="0">
                  <a:pos x="173" y="51"/>
                </a:cxn>
                <a:cxn ang="0">
                  <a:pos x="149" y="23"/>
                </a:cxn>
                <a:cxn ang="0">
                  <a:pos x="161" y="94"/>
                </a:cxn>
                <a:cxn ang="0">
                  <a:pos x="112" y="77"/>
                </a:cxn>
                <a:cxn ang="0">
                  <a:pos x="116" y="123"/>
                </a:cxn>
                <a:cxn ang="0">
                  <a:pos x="126" y="170"/>
                </a:cxn>
                <a:cxn ang="0">
                  <a:pos x="126" y="201"/>
                </a:cxn>
                <a:cxn ang="0">
                  <a:pos x="106" y="203"/>
                </a:cxn>
                <a:cxn ang="0">
                  <a:pos x="100" y="211"/>
                </a:cxn>
                <a:cxn ang="0">
                  <a:pos x="83" y="232"/>
                </a:cxn>
                <a:cxn ang="0">
                  <a:pos x="95" y="253"/>
                </a:cxn>
                <a:cxn ang="0">
                  <a:pos x="130" y="248"/>
                </a:cxn>
                <a:cxn ang="0">
                  <a:pos x="166" y="243"/>
                </a:cxn>
                <a:cxn ang="0">
                  <a:pos x="218" y="255"/>
                </a:cxn>
                <a:cxn ang="0">
                  <a:pos x="242" y="300"/>
                </a:cxn>
                <a:cxn ang="0">
                  <a:pos x="199" y="353"/>
                </a:cxn>
                <a:cxn ang="0">
                  <a:pos x="140" y="319"/>
                </a:cxn>
                <a:cxn ang="0">
                  <a:pos x="119" y="293"/>
                </a:cxn>
                <a:cxn ang="0">
                  <a:pos x="64" y="305"/>
                </a:cxn>
                <a:cxn ang="0">
                  <a:pos x="5" y="331"/>
                </a:cxn>
                <a:cxn ang="0">
                  <a:pos x="26" y="386"/>
                </a:cxn>
                <a:cxn ang="0">
                  <a:pos x="116" y="390"/>
                </a:cxn>
                <a:cxn ang="0">
                  <a:pos x="137" y="358"/>
                </a:cxn>
                <a:cxn ang="0">
                  <a:pos x="116" y="343"/>
                </a:cxn>
                <a:cxn ang="0">
                  <a:pos x="109" y="339"/>
                </a:cxn>
                <a:cxn ang="0">
                  <a:pos x="126" y="332"/>
                </a:cxn>
                <a:cxn ang="0">
                  <a:pos x="152" y="358"/>
                </a:cxn>
                <a:cxn ang="0">
                  <a:pos x="138" y="398"/>
                </a:cxn>
                <a:cxn ang="0">
                  <a:pos x="170" y="410"/>
                </a:cxn>
                <a:cxn ang="0">
                  <a:pos x="242" y="360"/>
                </a:cxn>
                <a:cxn ang="0">
                  <a:pos x="253" y="374"/>
                </a:cxn>
                <a:cxn ang="0">
                  <a:pos x="163" y="419"/>
                </a:cxn>
                <a:cxn ang="0">
                  <a:pos x="90" y="428"/>
                </a:cxn>
                <a:cxn ang="0">
                  <a:pos x="104" y="441"/>
                </a:cxn>
                <a:cxn ang="0">
                  <a:pos x="126" y="447"/>
                </a:cxn>
                <a:cxn ang="0">
                  <a:pos x="92" y="452"/>
                </a:cxn>
                <a:cxn ang="0">
                  <a:pos x="66" y="500"/>
                </a:cxn>
                <a:cxn ang="0">
                  <a:pos x="119" y="554"/>
                </a:cxn>
                <a:cxn ang="0">
                  <a:pos x="195" y="536"/>
                </a:cxn>
                <a:cxn ang="0">
                  <a:pos x="239" y="507"/>
                </a:cxn>
                <a:cxn ang="0">
                  <a:pos x="261" y="457"/>
                </a:cxn>
                <a:cxn ang="0">
                  <a:pos x="268" y="415"/>
                </a:cxn>
                <a:cxn ang="0">
                  <a:pos x="284" y="395"/>
                </a:cxn>
                <a:cxn ang="0">
                  <a:pos x="299" y="415"/>
                </a:cxn>
                <a:cxn ang="0">
                  <a:pos x="348" y="400"/>
                </a:cxn>
                <a:cxn ang="0">
                  <a:pos x="379" y="324"/>
                </a:cxn>
                <a:cxn ang="0">
                  <a:pos x="368" y="268"/>
                </a:cxn>
                <a:cxn ang="0">
                  <a:pos x="320" y="289"/>
                </a:cxn>
                <a:cxn ang="0">
                  <a:pos x="298" y="322"/>
                </a:cxn>
                <a:cxn ang="0">
                  <a:pos x="280" y="315"/>
                </a:cxn>
                <a:cxn ang="0">
                  <a:pos x="273" y="315"/>
                </a:cxn>
                <a:cxn ang="0">
                  <a:pos x="289" y="253"/>
                </a:cxn>
                <a:cxn ang="0">
                  <a:pos x="308" y="213"/>
                </a:cxn>
                <a:cxn ang="0">
                  <a:pos x="308" y="198"/>
                </a:cxn>
                <a:cxn ang="0">
                  <a:pos x="306" y="184"/>
                </a:cxn>
              </a:cxnLst>
              <a:rect l="0" t="0" r="r" b="b"/>
              <a:pathLst>
                <a:path w="384" h="554">
                  <a:moveTo>
                    <a:pt x="306" y="184"/>
                  </a:moveTo>
                  <a:lnTo>
                    <a:pt x="278" y="184"/>
                  </a:lnTo>
                  <a:lnTo>
                    <a:pt x="273" y="179"/>
                  </a:lnTo>
                  <a:lnTo>
                    <a:pt x="268" y="177"/>
                  </a:lnTo>
                  <a:lnTo>
                    <a:pt x="263" y="172"/>
                  </a:lnTo>
                  <a:lnTo>
                    <a:pt x="263" y="172"/>
                  </a:lnTo>
                  <a:lnTo>
                    <a:pt x="258" y="166"/>
                  </a:lnTo>
                  <a:lnTo>
                    <a:pt x="258" y="161"/>
                  </a:lnTo>
                  <a:lnTo>
                    <a:pt x="258" y="156"/>
                  </a:lnTo>
                  <a:lnTo>
                    <a:pt x="258" y="153"/>
                  </a:lnTo>
                  <a:lnTo>
                    <a:pt x="258" y="147"/>
                  </a:lnTo>
                  <a:lnTo>
                    <a:pt x="258" y="142"/>
                  </a:lnTo>
                  <a:lnTo>
                    <a:pt x="258" y="137"/>
                  </a:lnTo>
                  <a:lnTo>
                    <a:pt x="263" y="134"/>
                  </a:lnTo>
                  <a:lnTo>
                    <a:pt x="266" y="128"/>
                  </a:lnTo>
                  <a:lnTo>
                    <a:pt x="272" y="127"/>
                  </a:lnTo>
                  <a:lnTo>
                    <a:pt x="277" y="127"/>
                  </a:lnTo>
                  <a:lnTo>
                    <a:pt x="284" y="127"/>
                  </a:lnTo>
                  <a:lnTo>
                    <a:pt x="317" y="127"/>
                  </a:lnTo>
                  <a:lnTo>
                    <a:pt x="317" y="123"/>
                  </a:lnTo>
                  <a:lnTo>
                    <a:pt x="317" y="123"/>
                  </a:lnTo>
                  <a:lnTo>
                    <a:pt x="317" y="123"/>
                  </a:lnTo>
                  <a:lnTo>
                    <a:pt x="317" y="123"/>
                  </a:lnTo>
                  <a:lnTo>
                    <a:pt x="317" y="120"/>
                  </a:lnTo>
                  <a:lnTo>
                    <a:pt x="317" y="120"/>
                  </a:lnTo>
                  <a:lnTo>
                    <a:pt x="317" y="120"/>
                  </a:lnTo>
                  <a:lnTo>
                    <a:pt x="318" y="120"/>
                  </a:lnTo>
                  <a:lnTo>
                    <a:pt x="318" y="116"/>
                  </a:lnTo>
                  <a:lnTo>
                    <a:pt x="318" y="116"/>
                  </a:lnTo>
                  <a:lnTo>
                    <a:pt x="318" y="116"/>
                  </a:lnTo>
                  <a:lnTo>
                    <a:pt x="323" y="116"/>
                  </a:lnTo>
                  <a:lnTo>
                    <a:pt x="323" y="116"/>
                  </a:lnTo>
                  <a:lnTo>
                    <a:pt x="327" y="116"/>
                  </a:lnTo>
                  <a:lnTo>
                    <a:pt x="327" y="116"/>
                  </a:lnTo>
                  <a:lnTo>
                    <a:pt x="332" y="116"/>
                  </a:lnTo>
                  <a:lnTo>
                    <a:pt x="337" y="101"/>
                  </a:lnTo>
                  <a:lnTo>
                    <a:pt x="342" y="89"/>
                  </a:lnTo>
                  <a:lnTo>
                    <a:pt x="344" y="77"/>
                  </a:lnTo>
                  <a:lnTo>
                    <a:pt x="348" y="66"/>
                  </a:lnTo>
                  <a:lnTo>
                    <a:pt x="344" y="56"/>
                  </a:lnTo>
                  <a:lnTo>
                    <a:pt x="344" y="47"/>
                  </a:lnTo>
                  <a:lnTo>
                    <a:pt x="339" y="38"/>
                  </a:lnTo>
                  <a:lnTo>
                    <a:pt x="339" y="33"/>
                  </a:lnTo>
                  <a:lnTo>
                    <a:pt x="334" y="26"/>
                  </a:lnTo>
                  <a:lnTo>
                    <a:pt x="329" y="21"/>
                  </a:lnTo>
                  <a:lnTo>
                    <a:pt x="323" y="16"/>
                  </a:lnTo>
                  <a:lnTo>
                    <a:pt x="318" y="13"/>
                  </a:lnTo>
                  <a:lnTo>
                    <a:pt x="313" y="7"/>
                  </a:lnTo>
                  <a:lnTo>
                    <a:pt x="308" y="6"/>
                  </a:lnTo>
                  <a:lnTo>
                    <a:pt x="303" y="6"/>
                  </a:lnTo>
                  <a:lnTo>
                    <a:pt x="299" y="6"/>
                  </a:lnTo>
                  <a:lnTo>
                    <a:pt x="294" y="4"/>
                  </a:lnTo>
                  <a:lnTo>
                    <a:pt x="289" y="4"/>
                  </a:lnTo>
                  <a:lnTo>
                    <a:pt x="284" y="4"/>
                  </a:lnTo>
                  <a:lnTo>
                    <a:pt x="284" y="9"/>
                  </a:lnTo>
                  <a:lnTo>
                    <a:pt x="278" y="9"/>
                  </a:lnTo>
                  <a:lnTo>
                    <a:pt x="277" y="14"/>
                  </a:lnTo>
                  <a:lnTo>
                    <a:pt x="273" y="19"/>
                  </a:lnTo>
                  <a:lnTo>
                    <a:pt x="273" y="25"/>
                  </a:lnTo>
                  <a:lnTo>
                    <a:pt x="270" y="30"/>
                  </a:lnTo>
                  <a:lnTo>
                    <a:pt x="270" y="35"/>
                  </a:lnTo>
                  <a:lnTo>
                    <a:pt x="270" y="40"/>
                  </a:lnTo>
                  <a:lnTo>
                    <a:pt x="270" y="45"/>
                  </a:lnTo>
                  <a:lnTo>
                    <a:pt x="270" y="49"/>
                  </a:lnTo>
                  <a:lnTo>
                    <a:pt x="272" y="54"/>
                  </a:lnTo>
                  <a:lnTo>
                    <a:pt x="273" y="59"/>
                  </a:lnTo>
                  <a:lnTo>
                    <a:pt x="278" y="64"/>
                  </a:lnTo>
                  <a:lnTo>
                    <a:pt x="270" y="59"/>
                  </a:lnTo>
                  <a:lnTo>
                    <a:pt x="265" y="58"/>
                  </a:lnTo>
                  <a:lnTo>
                    <a:pt x="259" y="52"/>
                  </a:lnTo>
                  <a:lnTo>
                    <a:pt x="256" y="52"/>
                  </a:lnTo>
                  <a:lnTo>
                    <a:pt x="251" y="47"/>
                  </a:lnTo>
                  <a:lnTo>
                    <a:pt x="249" y="42"/>
                  </a:lnTo>
                  <a:lnTo>
                    <a:pt x="246" y="37"/>
                  </a:lnTo>
                  <a:lnTo>
                    <a:pt x="246" y="37"/>
                  </a:lnTo>
                  <a:lnTo>
                    <a:pt x="242" y="32"/>
                  </a:lnTo>
                  <a:lnTo>
                    <a:pt x="242" y="26"/>
                  </a:lnTo>
                  <a:lnTo>
                    <a:pt x="242" y="21"/>
                  </a:lnTo>
                  <a:lnTo>
                    <a:pt x="242" y="16"/>
                  </a:lnTo>
                  <a:lnTo>
                    <a:pt x="242" y="11"/>
                  </a:lnTo>
                  <a:lnTo>
                    <a:pt x="242" y="6"/>
                  </a:lnTo>
                  <a:lnTo>
                    <a:pt x="242" y="0"/>
                  </a:lnTo>
                  <a:lnTo>
                    <a:pt x="247" y="0"/>
                  </a:lnTo>
                  <a:lnTo>
                    <a:pt x="240" y="0"/>
                  </a:lnTo>
                  <a:lnTo>
                    <a:pt x="235" y="4"/>
                  </a:lnTo>
                  <a:lnTo>
                    <a:pt x="230" y="9"/>
                  </a:lnTo>
                  <a:lnTo>
                    <a:pt x="227" y="14"/>
                  </a:lnTo>
                  <a:lnTo>
                    <a:pt x="221" y="19"/>
                  </a:lnTo>
                  <a:lnTo>
                    <a:pt x="221" y="26"/>
                  </a:lnTo>
                  <a:lnTo>
                    <a:pt x="218" y="32"/>
                  </a:lnTo>
                  <a:lnTo>
                    <a:pt x="218" y="42"/>
                  </a:lnTo>
                  <a:lnTo>
                    <a:pt x="216" y="47"/>
                  </a:lnTo>
                  <a:lnTo>
                    <a:pt x="216" y="56"/>
                  </a:lnTo>
                  <a:lnTo>
                    <a:pt x="216" y="61"/>
                  </a:lnTo>
                  <a:lnTo>
                    <a:pt x="221" y="71"/>
                  </a:lnTo>
                  <a:lnTo>
                    <a:pt x="223" y="77"/>
                  </a:lnTo>
                  <a:lnTo>
                    <a:pt x="228" y="83"/>
                  </a:lnTo>
                  <a:lnTo>
                    <a:pt x="234" y="89"/>
                  </a:lnTo>
                  <a:lnTo>
                    <a:pt x="242" y="96"/>
                  </a:lnTo>
                  <a:lnTo>
                    <a:pt x="228" y="94"/>
                  </a:lnTo>
                  <a:lnTo>
                    <a:pt x="218" y="94"/>
                  </a:lnTo>
                  <a:lnTo>
                    <a:pt x="208" y="89"/>
                  </a:lnTo>
                  <a:lnTo>
                    <a:pt x="199" y="87"/>
                  </a:lnTo>
                  <a:lnTo>
                    <a:pt x="190" y="80"/>
                  </a:lnTo>
                  <a:lnTo>
                    <a:pt x="185" y="75"/>
                  </a:lnTo>
                  <a:lnTo>
                    <a:pt x="180" y="66"/>
                  </a:lnTo>
                  <a:lnTo>
                    <a:pt x="178" y="61"/>
                  </a:lnTo>
                  <a:lnTo>
                    <a:pt x="173" y="51"/>
                  </a:lnTo>
                  <a:lnTo>
                    <a:pt x="171" y="40"/>
                  </a:lnTo>
                  <a:lnTo>
                    <a:pt x="171" y="30"/>
                  </a:lnTo>
                  <a:lnTo>
                    <a:pt x="171" y="25"/>
                  </a:lnTo>
                  <a:lnTo>
                    <a:pt x="171" y="14"/>
                  </a:lnTo>
                  <a:lnTo>
                    <a:pt x="173" y="9"/>
                  </a:lnTo>
                  <a:lnTo>
                    <a:pt x="175" y="4"/>
                  </a:lnTo>
                  <a:lnTo>
                    <a:pt x="180" y="0"/>
                  </a:lnTo>
                  <a:lnTo>
                    <a:pt x="170" y="0"/>
                  </a:lnTo>
                  <a:lnTo>
                    <a:pt x="163" y="6"/>
                  </a:lnTo>
                  <a:lnTo>
                    <a:pt x="157" y="11"/>
                  </a:lnTo>
                  <a:lnTo>
                    <a:pt x="154" y="18"/>
                  </a:lnTo>
                  <a:lnTo>
                    <a:pt x="149" y="23"/>
                  </a:lnTo>
                  <a:lnTo>
                    <a:pt x="147" y="32"/>
                  </a:lnTo>
                  <a:lnTo>
                    <a:pt x="147" y="37"/>
                  </a:lnTo>
                  <a:lnTo>
                    <a:pt x="147" y="47"/>
                  </a:lnTo>
                  <a:lnTo>
                    <a:pt x="147" y="52"/>
                  </a:lnTo>
                  <a:lnTo>
                    <a:pt x="147" y="61"/>
                  </a:lnTo>
                  <a:lnTo>
                    <a:pt x="147" y="66"/>
                  </a:lnTo>
                  <a:lnTo>
                    <a:pt x="152" y="77"/>
                  </a:lnTo>
                  <a:lnTo>
                    <a:pt x="154" y="82"/>
                  </a:lnTo>
                  <a:lnTo>
                    <a:pt x="159" y="87"/>
                  </a:lnTo>
                  <a:lnTo>
                    <a:pt x="164" y="90"/>
                  </a:lnTo>
                  <a:lnTo>
                    <a:pt x="170" y="96"/>
                  </a:lnTo>
                  <a:lnTo>
                    <a:pt x="161" y="94"/>
                  </a:lnTo>
                  <a:lnTo>
                    <a:pt x="156" y="94"/>
                  </a:lnTo>
                  <a:lnTo>
                    <a:pt x="151" y="94"/>
                  </a:lnTo>
                  <a:lnTo>
                    <a:pt x="145" y="94"/>
                  </a:lnTo>
                  <a:lnTo>
                    <a:pt x="140" y="90"/>
                  </a:lnTo>
                  <a:lnTo>
                    <a:pt x="135" y="90"/>
                  </a:lnTo>
                  <a:lnTo>
                    <a:pt x="130" y="90"/>
                  </a:lnTo>
                  <a:lnTo>
                    <a:pt x="130" y="90"/>
                  </a:lnTo>
                  <a:lnTo>
                    <a:pt x="125" y="85"/>
                  </a:lnTo>
                  <a:lnTo>
                    <a:pt x="123" y="85"/>
                  </a:lnTo>
                  <a:lnTo>
                    <a:pt x="118" y="82"/>
                  </a:lnTo>
                  <a:lnTo>
                    <a:pt x="118" y="82"/>
                  </a:lnTo>
                  <a:lnTo>
                    <a:pt x="112" y="77"/>
                  </a:lnTo>
                  <a:lnTo>
                    <a:pt x="112" y="75"/>
                  </a:lnTo>
                  <a:lnTo>
                    <a:pt x="111" y="70"/>
                  </a:lnTo>
                  <a:lnTo>
                    <a:pt x="111" y="70"/>
                  </a:lnTo>
                  <a:lnTo>
                    <a:pt x="111" y="71"/>
                  </a:lnTo>
                  <a:lnTo>
                    <a:pt x="111" y="77"/>
                  </a:lnTo>
                  <a:lnTo>
                    <a:pt x="111" y="82"/>
                  </a:lnTo>
                  <a:lnTo>
                    <a:pt x="114" y="89"/>
                  </a:lnTo>
                  <a:lnTo>
                    <a:pt x="114" y="94"/>
                  </a:lnTo>
                  <a:lnTo>
                    <a:pt x="114" y="102"/>
                  </a:lnTo>
                  <a:lnTo>
                    <a:pt x="114" y="108"/>
                  </a:lnTo>
                  <a:lnTo>
                    <a:pt x="116" y="118"/>
                  </a:lnTo>
                  <a:lnTo>
                    <a:pt x="116" y="123"/>
                  </a:lnTo>
                  <a:lnTo>
                    <a:pt x="116" y="132"/>
                  </a:lnTo>
                  <a:lnTo>
                    <a:pt x="116" y="137"/>
                  </a:lnTo>
                  <a:lnTo>
                    <a:pt x="116" y="147"/>
                  </a:lnTo>
                  <a:lnTo>
                    <a:pt x="116" y="153"/>
                  </a:lnTo>
                  <a:lnTo>
                    <a:pt x="116" y="158"/>
                  </a:lnTo>
                  <a:lnTo>
                    <a:pt x="116" y="163"/>
                  </a:lnTo>
                  <a:lnTo>
                    <a:pt x="116" y="168"/>
                  </a:lnTo>
                  <a:lnTo>
                    <a:pt x="126" y="168"/>
                  </a:lnTo>
                  <a:lnTo>
                    <a:pt x="126" y="168"/>
                  </a:lnTo>
                  <a:lnTo>
                    <a:pt x="126" y="168"/>
                  </a:lnTo>
                  <a:lnTo>
                    <a:pt x="126" y="168"/>
                  </a:lnTo>
                  <a:lnTo>
                    <a:pt x="126" y="170"/>
                  </a:lnTo>
                  <a:lnTo>
                    <a:pt x="126" y="170"/>
                  </a:lnTo>
                  <a:lnTo>
                    <a:pt x="126" y="173"/>
                  </a:lnTo>
                  <a:lnTo>
                    <a:pt x="126" y="173"/>
                  </a:lnTo>
                  <a:lnTo>
                    <a:pt x="126" y="179"/>
                  </a:lnTo>
                  <a:lnTo>
                    <a:pt x="126" y="179"/>
                  </a:lnTo>
                  <a:lnTo>
                    <a:pt x="126" y="184"/>
                  </a:lnTo>
                  <a:lnTo>
                    <a:pt x="126" y="184"/>
                  </a:lnTo>
                  <a:lnTo>
                    <a:pt x="126" y="189"/>
                  </a:lnTo>
                  <a:lnTo>
                    <a:pt x="126" y="189"/>
                  </a:lnTo>
                  <a:lnTo>
                    <a:pt x="126" y="194"/>
                  </a:lnTo>
                  <a:lnTo>
                    <a:pt x="126" y="196"/>
                  </a:lnTo>
                  <a:lnTo>
                    <a:pt x="126" y="201"/>
                  </a:lnTo>
                  <a:lnTo>
                    <a:pt x="121" y="201"/>
                  </a:lnTo>
                  <a:lnTo>
                    <a:pt x="121" y="201"/>
                  </a:lnTo>
                  <a:lnTo>
                    <a:pt x="116" y="201"/>
                  </a:lnTo>
                  <a:lnTo>
                    <a:pt x="116" y="201"/>
                  </a:lnTo>
                  <a:lnTo>
                    <a:pt x="111" y="201"/>
                  </a:lnTo>
                  <a:lnTo>
                    <a:pt x="111" y="201"/>
                  </a:lnTo>
                  <a:lnTo>
                    <a:pt x="111" y="201"/>
                  </a:lnTo>
                  <a:lnTo>
                    <a:pt x="111" y="203"/>
                  </a:lnTo>
                  <a:lnTo>
                    <a:pt x="106" y="203"/>
                  </a:lnTo>
                  <a:lnTo>
                    <a:pt x="106" y="203"/>
                  </a:lnTo>
                  <a:lnTo>
                    <a:pt x="106" y="203"/>
                  </a:lnTo>
                  <a:lnTo>
                    <a:pt x="106" y="203"/>
                  </a:lnTo>
                  <a:lnTo>
                    <a:pt x="106" y="203"/>
                  </a:lnTo>
                  <a:lnTo>
                    <a:pt x="106" y="203"/>
                  </a:lnTo>
                  <a:lnTo>
                    <a:pt x="106" y="203"/>
                  </a:lnTo>
                  <a:lnTo>
                    <a:pt x="106" y="206"/>
                  </a:lnTo>
                  <a:lnTo>
                    <a:pt x="102" y="206"/>
                  </a:lnTo>
                  <a:lnTo>
                    <a:pt x="102" y="206"/>
                  </a:lnTo>
                  <a:lnTo>
                    <a:pt x="102" y="206"/>
                  </a:lnTo>
                  <a:lnTo>
                    <a:pt x="102" y="206"/>
                  </a:lnTo>
                  <a:lnTo>
                    <a:pt x="100" y="206"/>
                  </a:lnTo>
                  <a:lnTo>
                    <a:pt x="100" y="206"/>
                  </a:lnTo>
                  <a:lnTo>
                    <a:pt x="100" y="206"/>
                  </a:lnTo>
                  <a:lnTo>
                    <a:pt x="100" y="211"/>
                  </a:lnTo>
                  <a:lnTo>
                    <a:pt x="95" y="211"/>
                  </a:lnTo>
                  <a:lnTo>
                    <a:pt x="95" y="211"/>
                  </a:lnTo>
                  <a:lnTo>
                    <a:pt x="95" y="211"/>
                  </a:lnTo>
                  <a:lnTo>
                    <a:pt x="95" y="217"/>
                  </a:lnTo>
                  <a:lnTo>
                    <a:pt x="90" y="217"/>
                  </a:lnTo>
                  <a:lnTo>
                    <a:pt x="90" y="222"/>
                  </a:lnTo>
                  <a:lnTo>
                    <a:pt x="90" y="222"/>
                  </a:lnTo>
                  <a:lnTo>
                    <a:pt x="90" y="227"/>
                  </a:lnTo>
                  <a:lnTo>
                    <a:pt x="85" y="227"/>
                  </a:lnTo>
                  <a:lnTo>
                    <a:pt x="85" y="227"/>
                  </a:lnTo>
                  <a:lnTo>
                    <a:pt x="83" y="227"/>
                  </a:lnTo>
                  <a:lnTo>
                    <a:pt x="83" y="232"/>
                  </a:lnTo>
                  <a:lnTo>
                    <a:pt x="83" y="232"/>
                  </a:lnTo>
                  <a:lnTo>
                    <a:pt x="83" y="237"/>
                  </a:lnTo>
                  <a:lnTo>
                    <a:pt x="83" y="237"/>
                  </a:lnTo>
                  <a:lnTo>
                    <a:pt x="83" y="243"/>
                  </a:lnTo>
                  <a:lnTo>
                    <a:pt x="83" y="243"/>
                  </a:lnTo>
                  <a:lnTo>
                    <a:pt x="83" y="243"/>
                  </a:lnTo>
                  <a:lnTo>
                    <a:pt x="83" y="243"/>
                  </a:lnTo>
                  <a:lnTo>
                    <a:pt x="87" y="248"/>
                  </a:lnTo>
                  <a:lnTo>
                    <a:pt x="87" y="248"/>
                  </a:lnTo>
                  <a:lnTo>
                    <a:pt x="90" y="249"/>
                  </a:lnTo>
                  <a:lnTo>
                    <a:pt x="90" y="249"/>
                  </a:lnTo>
                  <a:lnTo>
                    <a:pt x="95" y="253"/>
                  </a:lnTo>
                  <a:lnTo>
                    <a:pt x="95" y="248"/>
                  </a:lnTo>
                  <a:lnTo>
                    <a:pt x="100" y="248"/>
                  </a:lnTo>
                  <a:lnTo>
                    <a:pt x="104" y="248"/>
                  </a:lnTo>
                  <a:lnTo>
                    <a:pt x="109" y="248"/>
                  </a:lnTo>
                  <a:lnTo>
                    <a:pt x="109" y="248"/>
                  </a:lnTo>
                  <a:lnTo>
                    <a:pt x="114" y="248"/>
                  </a:lnTo>
                  <a:lnTo>
                    <a:pt x="118" y="248"/>
                  </a:lnTo>
                  <a:lnTo>
                    <a:pt x="123" y="248"/>
                  </a:lnTo>
                  <a:lnTo>
                    <a:pt x="123" y="248"/>
                  </a:lnTo>
                  <a:lnTo>
                    <a:pt x="125" y="248"/>
                  </a:lnTo>
                  <a:lnTo>
                    <a:pt x="125" y="248"/>
                  </a:lnTo>
                  <a:lnTo>
                    <a:pt x="130" y="248"/>
                  </a:lnTo>
                  <a:lnTo>
                    <a:pt x="130" y="248"/>
                  </a:lnTo>
                  <a:lnTo>
                    <a:pt x="132" y="248"/>
                  </a:lnTo>
                  <a:lnTo>
                    <a:pt x="132" y="248"/>
                  </a:lnTo>
                  <a:lnTo>
                    <a:pt x="137" y="253"/>
                  </a:lnTo>
                  <a:lnTo>
                    <a:pt x="137" y="248"/>
                  </a:lnTo>
                  <a:lnTo>
                    <a:pt x="140" y="246"/>
                  </a:lnTo>
                  <a:lnTo>
                    <a:pt x="142" y="243"/>
                  </a:lnTo>
                  <a:lnTo>
                    <a:pt x="147" y="243"/>
                  </a:lnTo>
                  <a:lnTo>
                    <a:pt x="151" y="241"/>
                  </a:lnTo>
                  <a:lnTo>
                    <a:pt x="156" y="241"/>
                  </a:lnTo>
                  <a:lnTo>
                    <a:pt x="161" y="241"/>
                  </a:lnTo>
                  <a:lnTo>
                    <a:pt x="166" y="243"/>
                  </a:lnTo>
                  <a:lnTo>
                    <a:pt x="171" y="243"/>
                  </a:lnTo>
                  <a:lnTo>
                    <a:pt x="176" y="243"/>
                  </a:lnTo>
                  <a:lnTo>
                    <a:pt x="182" y="243"/>
                  </a:lnTo>
                  <a:lnTo>
                    <a:pt x="187" y="246"/>
                  </a:lnTo>
                  <a:lnTo>
                    <a:pt x="190" y="246"/>
                  </a:lnTo>
                  <a:lnTo>
                    <a:pt x="195" y="248"/>
                  </a:lnTo>
                  <a:lnTo>
                    <a:pt x="201" y="248"/>
                  </a:lnTo>
                  <a:lnTo>
                    <a:pt x="206" y="253"/>
                  </a:lnTo>
                  <a:lnTo>
                    <a:pt x="206" y="253"/>
                  </a:lnTo>
                  <a:lnTo>
                    <a:pt x="211" y="253"/>
                  </a:lnTo>
                  <a:lnTo>
                    <a:pt x="213" y="253"/>
                  </a:lnTo>
                  <a:lnTo>
                    <a:pt x="218" y="255"/>
                  </a:lnTo>
                  <a:lnTo>
                    <a:pt x="218" y="255"/>
                  </a:lnTo>
                  <a:lnTo>
                    <a:pt x="223" y="260"/>
                  </a:lnTo>
                  <a:lnTo>
                    <a:pt x="223" y="262"/>
                  </a:lnTo>
                  <a:lnTo>
                    <a:pt x="228" y="267"/>
                  </a:lnTo>
                  <a:lnTo>
                    <a:pt x="228" y="267"/>
                  </a:lnTo>
                  <a:lnTo>
                    <a:pt x="230" y="272"/>
                  </a:lnTo>
                  <a:lnTo>
                    <a:pt x="230" y="277"/>
                  </a:lnTo>
                  <a:lnTo>
                    <a:pt x="235" y="282"/>
                  </a:lnTo>
                  <a:lnTo>
                    <a:pt x="235" y="284"/>
                  </a:lnTo>
                  <a:lnTo>
                    <a:pt x="237" y="289"/>
                  </a:lnTo>
                  <a:lnTo>
                    <a:pt x="237" y="294"/>
                  </a:lnTo>
                  <a:lnTo>
                    <a:pt x="242" y="300"/>
                  </a:lnTo>
                  <a:lnTo>
                    <a:pt x="239" y="303"/>
                  </a:lnTo>
                  <a:lnTo>
                    <a:pt x="239" y="308"/>
                  </a:lnTo>
                  <a:lnTo>
                    <a:pt x="235" y="313"/>
                  </a:lnTo>
                  <a:lnTo>
                    <a:pt x="235" y="319"/>
                  </a:lnTo>
                  <a:lnTo>
                    <a:pt x="230" y="324"/>
                  </a:lnTo>
                  <a:lnTo>
                    <a:pt x="227" y="329"/>
                  </a:lnTo>
                  <a:lnTo>
                    <a:pt x="221" y="334"/>
                  </a:lnTo>
                  <a:lnTo>
                    <a:pt x="221" y="339"/>
                  </a:lnTo>
                  <a:lnTo>
                    <a:pt x="215" y="339"/>
                  </a:lnTo>
                  <a:lnTo>
                    <a:pt x="209" y="345"/>
                  </a:lnTo>
                  <a:lnTo>
                    <a:pt x="204" y="348"/>
                  </a:lnTo>
                  <a:lnTo>
                    <a:pt x="199" y="353"/>
                  </a:lnTo>
                  <a:lnTo>
                    <a:pt x="190" y="353"/>
                  </a:lnTo>
                  <a:lnTo>
                    <a:pt x="185" y="355"/>
                  </a:lnTo>
                  <a:lnTo>
                    <a:pt x="180" y="355"/>
                  </a:lnTo>
                  <a:lnTo>
                    <a:pt x="175" y="358"/>
                  </a:lnTo>
                  <a:lnTo>
                    <a:pt x="168" y="353"/>
                  </a:lnTo>
                  <a:lnTo>
                    <a:pt x="163" y="350"/>
                  </a:lnTo>
                  <a:lnTo>
                    <a:pt x="157" y="345"/>
                  </a:lnTo>
                  <a:lnTo>
                    <a:pt x="152" y="343"/>
                  </a:lnTo>
                  <a:lnTo>
                    <a:pt x="147" y="334"/>
                  </a:lnTo>
                  <a:lnTo>
                    <a:pt x="145" y="329"/>
                  </a:lnTo>
                  <a:lnTo>
                    <a:pt x="140" y="324"/>
                  </a:lnTo>
                  <a:lnTo>
                    <a:pt x="140" y="319"/>
                  </a:lnTo>
                  <a:lnTo>
                    <a:pt x="135" y="312"/>
                  </a:lnTo>
                  <a:lnTo>
                    <a:pt x="135" y="307"/>
                  </a:lnTo>
                  <a:lnTo>
                    <a:pt x="132" y="301"/>
                  </a:lnTo>
                  <a:lnTo>
                    <a:pt x="132" y="298"/>
                  </a:lnTo>
                  <a:lnTo>
                    <a:pt x="132" y="293"/>
                  </a:lnTo>
                  <a:lnTo>
                    <a:pt x="132" y="291"/>
                  </a:lnTo>
                  <a:lnTo>
                    <a:pt x="132" y="289"/>
                  </a:lnTo>
                  <a:lnTo>
                    <a:pt x="132" y="289"/>
                  </a:lnTo>
                  <a:lnTo>
                    <a:pt x="126" y="289"/>
                  </a:lnTo>
                  <a:lnTo>
                    <a:pt x="125" y="289"/>
                  </a:lnTo>
                  <a:lnTo>
                    <a:pt x="119" y="289"/>
                  </a:lnTo>
                  <a:lnTo>
                    <a:pt x="119" y="293"/>
                  </a:lnTo>
                  <a:lnTo>
                    <a:pt x="114" y="293"/>
                  </a:lnTo>
                  <a:lnTo>
                    <a:pt x="109" y="293"/>
                  </a:lnTo>
                  <a:lnTo>
                    <a:pt x="104" y="293"/>
                  </a:lnTo>
                  <a:lnTo>
                    <a:pt x="104" y="298"/>
                  </a:lnTo>
                  <a:lnTo>
                    <a:pt x="99" y="298"/>
                  </a:lnTo>
                  <a:lnTo>
                    <a:pt x="93" y="298"/>
                  </a:lnTo>
                  <a:lnTo>
                    <a:pt x="88" y="298"/>
                  </a:lnTo>
                  <a:lnTo>
                    <a:pt x="85" y="300"/>
                  </a:lnTo>
                  <a:lnTo>
                    <a:pt x="80" y="300"/>
                  </a:lnTo>
                  <a:lnTo>
                    <a:pt x="74" y="300"/>
                  </a:lnTo>
                  <a:lnTo>
                    <a:pt x="69" y="300"/>
                  </a:lnTo>
                  <a:lnTo>
                    <a:pt x="64" y="305"/>
                  </a:lnTo>
                  <a:lnTo>
                    <a:pt x="55" y="305"/>
                  </a:lnTo>
                  <a:lnTo>
                    <a:pt x="50" y="305"/>
                  </a:lnTo>
                  <a:lnTo>
                    <a:pt x="45" y="305"/>
                  </a:lnTo>
                  <a:lnTo>
                    <a:pt x="40" y="308"/>
                  </a:lnTo>
                  <a:lnTo>
                    <a:pt x="35" y="308"/>
                  </a:lnTo>
                  <a:lnTo>
                    <a:pt x="29" y="312"/>
                  </a:lnTo>
                  <a:lnTo>
                    <a:pt x="24" y="312"/>
                  </a:lnTo>
                  <a:lnTo>
                    <a:pt x="21" y="317"/>
                  </a:lnTo>
                  <a:lnTo>
                    <a:pt x="16" y="317"/>
                  </a:lnTo>
                  <a:lnTo>
                    <a:pt x="10" y="322"/>
                  </a:lnTo>
                  <a:lnTo>
                    <a:pt x="5" y="326"/>
                  </a:lnTo>
                  <a:lnTo>
                    <a:pt x="5" y="331"/>
                  </a:lnTo>
                  <a:lnTo>
                    <a:pt x="0" y="336"/>
                  </a:lnTo>
                  <a:lnTo>
                    <a:pt x="0" y="341"/>
                  </a:lnTo>
                  <a:lnTo>
                    <a:pt x="0" y="346"/>
                  </a:lnTo>
                  <a:lnTo>
                    <a:pt x="0" y="353"/>
                  </a:lnTo>
                  <a:lnTo>
                    <a:pt x="0" y="357"/>
                  </a:lnTo>
                  <a:lnTo>
                    <a:pt x="0" y="362"/>
                  </a:lnTo>
                  <a:lnTo>
                    <a:pt x="0" y="367"/>
                  </a:lnTo>
                  <a:lnTo>
                    <a:pt x="5" y="372"/>
                  </a:lnTo>
                  <a:lnTo>
                    <a:pt x="9" y="372"/>
                  </a:lnTo>
                  <a:lnTo>
                    <a:pt x="14" y="377"/>
                  </a:lnTo>
                  <a:lnTo>
                    <a:pt x="19" y="381"/>
                  </a:lnTo>
                  <a:lnTo>
                    <a:pt x="26" y="386"/>
                  </a:lnTo>
                  <a:lnTo>
                    <a:pt x="31" y="386"/>
                  </a:lnTo>
                  <a:lnTo>
                    <a:pt x="38" y="388"/>
                  </a:lnTo>
                  <a:lnTo>
                    <a:pt x="43" y="388"/>
                  </a:lnTo>
                  <a:lnTo>
                    <a:pt x="54" y="393"/>
                  </a:lnTo>
                  <a:lnTo>
                    <a:pt x="59" y="393"/>
                  </a:lnTo>
                  <a:lnTo>
                    <a:pt x="69" y="393"/>
                  </a:lnTo>
                  <a:lnTo>
                    <a:pt x="80" y="393"/>
                  </a:lnTo>
                  <a:lnTo>
                    <a:pt x="90" y="395"/>
                  </a:lnTo>
                  <a:lnTo>
                    <a:pt x="95" y="391"/>
                  </a:lnTo>
                  <a:lnTo>
                    <a:pt x="102" y="391"/>
                  </a:lnTo>
                  <a:lnTo>
                    <a:pt x="107" y="390"/>
                  </a:lnTo>
                  <a:lnTo>
                    <a:pt x="116" y="390"/>
                  </a:lnTo>
                  <a:lnTo>
                    <a:pt x="119" y="384"/>
                  </a:lnTo>
                  <a:lnTo>
                    <a:pt x="125" y="384"/>
                  </a:lnTo>
                  <a:lnTo>
                    <a:pt x="128" y="381"/>
                  </a:lnTo>
                  <a:lnTo>
                    <a:pt x="133" y="381"/>
                  </a:lnTo>
                  <a:lnTo>
                    <a:pt x="133" y="376"/>
                  </a:lnTo>
                  <a:lnTo>
                    <a:pt x="135" y="374"/>
                  </a:lnTo>
                  <a:lnTo>
                    <a:pt x="135" y="369"/>
                  </a:lnTo>
                  <a:lnTo>
                    <a:pt x="138" y="369"/>
                  </a:lnTo>
                  <a:lnTo>
                    <a:pt x="137" y="364"/>
                  </a:lnTo>
                  <a:lnTo>
                    <a:pt x="137" y="364"/>
                  </a:lnTo>
                  <a:lnTo>
                    <a:pt x="137" y="358"/>
                  </a:lnTo>
                  <a:lnTo>
                    <a:pt x="137" y="358"/>
                  </a:lnTo>
                  <a:lnTo>
                    <a:pt x="132" y="353"/>
                  </a:lnTo>
                  <a:lnTo>
                    <a:pt x="132" y="353"/>
                  </a:lnTo>
                  <a:lnTo>
                    <a:pt x="130" y="350"/>
                  </a:lnTo>
                  <a:lnTo>
                    <a:pt x="130" y="350"/>
                  </a:lnTo>
                  <a:lnTo>
                    <a:pt x="125" y="345"/>
                  </a:lnTo>
                  <a:lnTo>
                    <a:pt x="125" y="345"/>
                  </a:lnTo>
                  <a:lnTo>
                    <a:pt x="125" y="345"/>
                  </a:lnTo>
                  <a:lnTo>
                    <a:pt x="125" y="345"/>
                  </a:lnTo>
                  <a:lnTo>
                    <a:pt x="119" y="343"/>
                  </a:lnTo>
                  <a:lnTo>
                    <a:pt x="119" y="343"/>
                  </a:lnTo>
                  <a:lnTo>
                    <a:pt x="116" y="343"/>
                  </a:lnTo>
                  <a:lnTo>
                    <a:pt x="116" y="343"/>
                  </a:lnTo>
                  <a:lnTo>
                    <a:pt x="111" y="343"/>
                  </a:lnTo>
                  <a:lnTo>
                    <a:pt x="111" y="343"/>
                  </a:lnTo>
                  <a:lnTo>
                    <a:pt x="111" y="343"/>
                  </a:lnTo>
                  <a:lnTo>
                    <a:pt x="111" y="343"/>
                  </a:lnTo>
                  <a:lnTo>
                    <a:pt x="107" y="341"/>
                  </a:lnTo>
                  <a:lnTo>
                    <a:pt x="107" y="341"/>
                  </a:lnTo>
                  <a:lnTo>
                    <a:pt x="107" y="341"/>
                  </a:lnTo>
                  <a:lnTo>
                    <a:pt x="107" y="341"/>
                  </a:lnTo>
                  <a:lnTo>
                    <a:pt x="107" y="339"/>
                  </a:lnTo>
                  <a:lnTo>
                    <a:pt x="107" y="339"/>
                  </a:lnTo>
                  <a:lnTo>
                    <a:pt x="107" y="339"/>
                  </a:lnTo>
                  <a:lnTo>
                    <a:pt x="109" y="339"/>
                  </a:lnTo>
                  <a:lnTo>
                    <a:pt x="109" y="336"/>
                  </a:lnTo>
                  <a:lnTo>
                    <a:pt x="109" y="336"/>
                  </a:lnTo>
                  <a:lnTo>
                    <a:pt x="109" y="336"/>
                  </a:lnTo>
                  <a:lnTo>
                    <a:pt x="112" y="336"/>
                  </a:lnTo>
                  <a:lnTo>
                    <a:pt x="112" y="336"/>
                  </a:lnTo>
                  <a:lnTo>
                    <a:pt x="116" y="336"/>
                  </a:lnTo>
                  <a:lnTo>
                    <a:pt x="116" y="336"/>
                  </a:lnTo>
                  <a:lnTo>
                    <a:pt x="121" y="336"/>
                  </a:lnTo>
                  <a:lnTo>
                    <a:pt x="121" y="332"/>
                  </a:lnTo>
                  <a:lnTo>
                    <a:pt x="121" y="332"/>
                  </a:lnTo>
                  <a:lnTo>
                    <a:pt x="121" y="332"/>
                  </a:lnTo>
                  <a:lnTo>
                    <a:pt x="126" y="332"/>
                  </a:lnTo>
                  <a:lnTo>
                    <a:pt x="126" y="332"/>
                  </a:lnTo>
                  <a:lnTo>
                    <a:pt x="132" y="332"/>
                  </a:lnTo>
                  <a:lnTo>
                    <a:pt x="132" y="332"/>
                  </a:lnTo>
                  <a:lnTo>
                    <a:pt x="137" y="338"/>
                  </a:lnTo>
                  <a:lnTo>
                    <a:pt x="137" y="338"/>
                  </a:lnTo>
                  <a:lnTo>
                    <a:pt x="137" y="341"/>
                  </a:lnTo>
                  <a:lnTo>
                    <a:pt x="137" y="341"/>
                  </a:lnTo>
                  <a:lnTo>
                    <a:pt x="142" y="346"/>
                  </a:lnTo>
                  <a:lnTo>
                    <a:pt x="142" y="346"/>
                  </a:lnTo>
                  <a:lnTo>
                    <a:pt x="147" y="351"/>
                  </a:lnTo>
                  <a:lnTo>
                    <a:pt x="147" y="353"/>
                  </a:lnTo>
                  <a:lnTo>
                    <a:pt x="152" y="358"/>
                  </a:lnTo>
                  <a:lnTo>
                    <a:pt x="152" y="358"/>
                  </a:lnTo>
                  <a:lnTo>
                    <a:pt x="152" y="364"/>
                  </a:lnTo>
                  <a:lnTo>
                    <a:pt x="152" y="364"/>
                  </a:lnTo>
                  <a:lnTo>
                    <a:pt x="152" y="369"/>
                  </a:lnTo>
                  <a:lnTo>
                    <a:pt x="151" y="369"/>
                  </a:lnTo>
                  <a:lnTo>
                    <a:pt x="151" y="374"/>
                  </a:lnTo>
                  <a:lnTo>
                    <a:pt x="151" y="379"/>
                  </a:lnTo>
                  <a:lnTo>
                    <a:pt x="151" y="384"/>
                  </a:lnTo>
                  <a:lnTo>
                    <a:pt x="145" y="384"/>
                  </a:lnTo>
                  <a:lnTo>
                    <a:pt x="145" y="390"/>
                  </a:lnTo>
                  <a:lnTo>
                    <a:pt x="140" y="393"/>
                  </a:lnTo>
                  <a:lnTo>
                    <a:pt x="138" y="398"/>
                  </a:lnTo>
                  <a:lnTo>
                    <a:pt x="133" y="398"/>
                  </a:lnTo>
                  <a:lnTo>
                    <a:pt x="128" y="403"/>
                  </a:lnTo>
                  <a:lnTo>
                    <a:pt x="121" y="405"/>
                  </a:lnTo>
                  <a:lnTo>
                    <a:pt x="116" y="410"/>
                  </a:lnTo>
                  <a:lnTo>
                    <a:pt x="119" y="410"/>
                  </a:lnTo>
                  <a:lnTo>
                    <a:pt x="125" y="410"/>
                  </a:lnTo>
                  <a:lnTo>
                    <a:pt x="130" y="410"/>
                  </a:lnTo>
                  <a:lnTo>
                    <a:pt x="137" y="410"/>
                  </a:lnTo>
                  <a:lnTo>
                    <a:pt x="142" y="410"/>
                  </a:lnTo>
                  <a:lnTo>
                    <a:pt x="152" y="410"/>
                  </a:lnTo>
                  <a:lnTo>
                    <a:pt x="159" y="410"/>
                  </a:lnTo>
                  <a:lnTo>
                    <a:pt x="170" y="410"/>
                  </a:lnTo>
                  <a:lnTo>
                    <a:pt x="175" y="405"/>
                  </a:lnTo>
                  <a:lnTo>
                    <a:pt x="185" y="405"/>
                  </a:lnTo>
                  <a:lnTo>
                    <a:pt x="192" y="400"/>
                  </a:lnTo>
                  <a:lnTo>
                    <a:pt x="202" y="398"/>
                  </a:lnTo>
                  <a:lnTo>
                    <a:pt x="208" y="390"/>
                  </a:lnTo>
                  <a:lnTo>
                    <a:pt x="218" y="384"/>
                  </a:lnTo>
                  <a:lnTo>
                    <a:pt x="227" y="376"/>
                  </a:lnTo>
                  <a:lnTo>
                    <a:pt x="237" y="369"/>
                  </a:lnTo>
                  <a:lnTo>
                    <a:pt x="237" y="364"/>
                  </a:lnTo>
                  <a:lnTo>
                    <a:pt x="237" y="364"/>
                  </a:lnTo>
                  <a:lnTo>
                    <a:pt x="237" y="360"/>
                  </a:lnTo>
                  <a:lnTo>
                    <a:pt x="242" y="360"/>
                  </a:lnTo>
                  <a:lnTo>
                    <a:pt x="242" y="358"/>
                  </a:lnTo>
                  <a:lnTo>
                    <a:pt x="246" y="358"/>
                  </a:lnTo>
                  <a:lnTo>
                    <a:pt x="246" y="358"/>
                  </a:lnTo>
                  <a:lnTo>
                    <a:pt x="251" y="358"/>
                  </a:lnTo>
                  <a:lnTo>
                    <a:pt x="251" y="358"/>
                  </a:lnTo>
                  <a:lnTo>
                    <a:pt x="251" y="358"/>
                  </a:lnTo>
                  <a:lnTo>
                    <a:pt x="251" y="358"/>
                  </a:lnTo>
                  <a:lnTo>
                    <a:pt x="254" y="360"/>
                  </a:lnTo>
                  <a:lnTo>
                    <a:pt x="253" y="360"/>
                  </a:lnTo>
                  <a:lnTo>
                    <a:pt x="253" y="365"/>
                  </a:lnTo>
                  <a:lnTo>
                    <a:pt x="253" y="369"/>
                  </a:lnTo>
                  <a:lnTo>
                    <a:pt x="253" y="374"/>
                  </a:lnTo>
                  <a:lnTo>
                    <a:pt x="247" y="374"/>
                  </a:lnTo>
                  <a:lnTo>
                    <a:pt x="244" y="379"/>
                  </a:lnTo>
                  <a:lnTo>
                    <a:pt x="239" y="384"/>
                  </a:lnTo>
                  <a:lnTo>
                    <a:pt x="235" y="390"/>
                  </a:lnTo>
                  <a:lnTo>
                    <a:pt x="227" y="393"/>
                  </a:lnTo>
                  <a:lnTo>
                    <a:pt x="221" y="398"/>
                  </a:lnTo>
                  <a:lnTo>
                    <a:pt x="213" y="403"/>
                  </a:lnTo>
                  <a:lnTo>
                    <a:pt x="208" y="409"/>
                  </a:lnTo>
                  <a:lnTo>
                    <a:pt x="195" y="409"/>
                  </a:lnTo>
                  <a:lnTo>
                    <a:pt x="185" y="414"/>
                  </a:lnTo>
                  <a:lnTo>
                    <a:pt x="173" y="414"/>
                  </a:lnTo>
                  <a:lnTo>
                    <a:pt x="163" y="419"/>
                  </a:lnTo>
                  <a:lnTo>
                    <a:pt x="147" y="419"/>
                  </a:lnTo>
                  <a:lnTo>
                    <a:pt x="135" y="421"/>
                  </a:lnTo>
                  <a:lnTo>
                    <a:pt x="119" y="421"/>
                  </a:lnTo>
                  <a:lnTo>
                    <a:pt x="106" y="421"/>
                  </a:lnTo>
                  <a:lnTo>
                    <a:pt x="100" y="421"/>
                  </a:lnTo>
                  <a:lnTo>
                    <a:pt x="100" y="421"/>
                  </a:lnTo>
                  <a:lnTo>
                    <a:pt x="95" y="421"/>
                  </a:lnTo>
                  <a:lnTo>
                    <a:pt x="95" y="422"/>
                  </a:lnTo>
                  <a:lnTo>
                    <a:pt x="90" y="422"/>
                  </a:lnTo>
                  <a:lnTo>
                    <a:pt x="90" y="422"/>
                  </a:lnTo>
                  <a:lnTo>
                    <a:pt x="90" y="422"/>
                  </a:lnTo>
                  <a:lnTo>
                    <a:pt x="90" y="428"/>
                  </a:lnTo>
                  <a:lnTo>
                    <a:pt x="87" y="428"/>
                  </a:lnTo>
                  <a:lnTo>
                    <a:pt x="87" y="428"/>
                  </a:lnTo>
                  <a:lnTo>
                    <a:pt x="87" y="428"/>
                  </a:lnTo>
                  <a:lnTo>
                    <a:pt x="87" y="433"/>
                  </a:lnTo>
                  <a:lnTo>
                    <a:pt x="87" y="433"/>
                  </a:lnTo>
                  <a:lnTo>
                    <a:pt x="88" y="436"/>
                  </a:lnTo>
                  <a:lnTo>
                    <a:pt x="90" y="436"/>
                  </a:lnTo>
                  <a:lnTo>
                    <a:pt x="95" y="441"/>
                  </a:lnTo>
                  <a:lnTo>
                    <a:pt x="95" y="441"/>
                  </a:lnTo>
                  <a:lnTo>
                    <a:pt x="99" y="441"/>
                  </a:lnTo>
                  <a:lnTo>
                    <a:pt x="99" y="441"/>
                  </a:lnTo>
                  <a:lnTo>
                    <a:pt x="104" y="441"/>
                  </a:lnTo>
                  <a:lnTo>
                    <a:pt x="104" y="441"/>
                  </a:lnTo>
                  <a:lnTo>
                    <a:pt x="109" y="441"/>
                  </a:lnTo>
                  <a:lnTo>
                    <a:pt x="109" y="441"/>
                  </a:lnTo>
                  <a:lnTo>
                    <a:pt x="114" y="445"/>
                  </a:lnTo>
                  <a:lnTo>
                    <a:pt x="114" y="445"/>
                  </a:lnTo>
                  <a:lnTo>
                    <a:pt x="116" y="445"/>
                  </a:lnTo>
                  <a:lnTo>
                    <a:pt x="116" y="445"/>
                  </a:lnTo>
                  <a:lnTo>
                    <a:pt x="121" y="445"/>
                  </a:lnTo>
                  <a:lnTo>
                    <a:pt x="121" y="445"/>
                  </a:lnTo>
                  <a:lnTo>
                    <a:pt x="123" y="445"/>
                  </a:lnTo>
                  <a:lnTo>
                    <a:pt x="123" y="445"/>
                  </a:lnTo>
                  <a:lnTo>
                    <a:pt x="126" y="447"/>
                  </a:lnTo>
                  <a:lnTo>
                    <a:pt x="121" y="447"/>
                  </a:lnTo>
                  <a:lnTo>
                    <a:pt x="119" y="447"/>
                  </a:lnTo>
                  <a:lnTo>
                    <a:pt x="114" y="447"/>
                  </a:lnTo>
                  <a:lnTo>
                    <a:pt x="114" y="450"/>
                  </a:lnTo>
                  <a:lnTo>
                    <a:pt x="109" y="450"/>
                  </a:lnTo>
                  <a:lnTo>
                    <a:pt x="107" y="450"/>
                  </a:lnTo>
                  <a:lnTo>
                    <a:pt x="102" y="450"/>
                  </a:lnTo>
                  <a:lnTo>
                    <a:pt x="102" y="452"/>
                  </a:lnTo>
                  <a:lnTo>
                    <a:pt x="97" y="452"/>
                  </a:lnTo>
                  <a:lnTo>
                    <a:pt x="97" y="452"/>
                  </a:lnTo>
                  <a:lnTo>
                    <a:pt x="92" y="452"/>
                  </a:lnTo>
                  <a:lnTo>
                    <a:pt x="92" y="452"/>
                  </a:lnTo>
                  <a:lnTo>
                    <a:pt x="90" y="452"/>
                  </a:lnTo>
                  <a:lnTo>
                    <a:pt x="90" y="452"/>
                  </a:lnTo>
                  <a:lnTo>
                    <a:pt x="90" y="452"/>
                  </a:lnTo>
                  <a:lnTo>
                    <a:pt x="90" y="452"/>
                  </a:lnTo>
                  <a:lnTo>
                    <a:pt x="85" y="455"/>
                  </a:lnTo>
                  <a:lnTo>
                    <a:pt x="83" y="460"/>
                  </a:lnTo>
                  <a:lnTo>
                    <a:pt x="78" y="466"/>
                  </a:lnTo>
                  <a:lnTo>
                    <a:pt x="78" y="471"/>
                  </a:lnTo>
                  <a:lnTo>
                    <a:pt x="73" y="476"/>
                  </a:lnTo>
                  <a:lnTo>
                    <a:pt x="71" y="485"/>
                  </a:lnTo>
                  <a:lnTo>
                    <a:pt x="66" y="490"/>
                  </a:lnTo>
                  <a:lnTo>
                    <a:pt x="66" y="500"/>
                  </a:lnTo>
                  <a:lnTo>
                    <a:pt x="61" y="505"/>
                  </a:lnTo>
                  <a:lnTo>
                    <a:pt x="61" y="511"/>
                  </a:lnTo>
                  <a:lnTo>
                    <a:pt x="61" y="516"/>
                  </a:lnTo>
                  <a:lnTo>
                    <a:pt x="62" y="526"/>
                  </a:lnTo>
                  <a:lnTo>
                    <a:pt x="64" y="531"/>
                  </a:lnTo>
                  <a:lnTo>
                    <a:pt x="69" y="536"/>
                  </a:lnTo>
                  <a:lnTo>
                    <a:pt x="74" y="542"/>
                  </a:lnTo>
                  <a:lnTo>
                    <a:pt x="85" y="547"/>
                  </a:lnTo>
                  <a:lnTo>
                    <a:pt x="90" y="547"/>
                  </a:lnTo>
                  <a:lnTo>
                    <a:pt x="100" y="550"/>
                  </a:lnTo>
                  <a:lnTo>
                    <a:pt x="109" y="550"/>
                  </a:lnTo>
                  <a:lnTo>
                    <a:pt x="119" y="554"/>
                  </a:lnTo>
                  <a:lnTo>
                    <a:pt x="125" y="550"/>
                  </a:lnTo>
                  <a:lnTo>
                    <a:pt x="133" y="550"/>
                  </a:lnTo>
                  <a:lnTo>
                    <a:pt x="138" y="550"/>
                  </a:lnTo>
                  <a:lnTo>
                    <a:pt x="149" y="550"/>
                  </a:lnTo>
                  <a:lnTo>
                    <a:pt x="154" y="545"/>
                  </a:lnTo>
                  <a:lnTo>
                    <a:pt x="159" y="545"/>
                  </a:lnTo>
                  <a:lnTo>
                    <a:pt x="164" y="540"/>
                  </a:lnTo>
                  <a:lnTo>
                    <a:pt x="171" y="540"/>
                  </a:lnTo>
                  <a:lnTo>
                    <a:pt x="176" y="536"/>
                  </a:lnTo>
                  <a:lnTo>
                    <a:pt x="182" y="536"/>
                  </a:lnTo>
                  <a:lnTo>
                    <a:pt x="187" y="536"/>
                  </a:lnTo>
                  <a:lnTo>
                    <a:pt x="195" y="536"/>
                  </a:lnTo>
                  <a:lnTo>
                    <a:pt x="195" y="531"/>
                  </a:lnTo>
                  <a:lnTo>
                    <a:pt x="201" y="531"/>
                  </a:lnTo>
                  <a:lnTo>
                    <a:pt x="206" y="528"/>
                  </a:lnTo>
                  <a:lnTo>
                    <a:pt x="211" y="528"/>
                  </a:lnTo>
                  <a:lnTo>
                    <a:pt x="213" y="523"/>
                  </a:lnTo>
                  <a:lnTo>
                    <a:pt x="218" y="523"/>
                  </a:lnTo>
                  <a:lnTo>
                    <a:pt x="223" y="521"/>
                  </a:lnTo>
                  <a:lnTo>
                    <a:pt x="228" y="521"/>
                  </a:lnTo>
                  <a:lnTo>
                    <a:pt x="228" y="516"/>
                  </a:lnTo>
                  <a:lnTo>
                    <a:pt x="234" y="512"/>
                  </a:lnTo>
                  <a:lnTo>
                    <a:pt x="234" y="507"/>
                  </a:lnTo>
                  <a:lnTo>
                    <a:pt x="239" y="507"/>
                  </a:lnTo>
                  <a:lnTo>
                    <a:pt x="239" y="502"/>
                  </a:lnTo>
                  <a:lnTo>
                    <a:pt x="242" y="500"/>
                  </a:lnTo>
                  <a:lnTo>
                    <a:pt x="242" y="495"/>
                  </a:lnTo>
                  <a:lnTo>
                    <a:pt x="247" y="495"/>
                  </a:lnTo>
                  <a:lnTo>
                    <a:pt x="247" y="490"/>
                  </a:lnTo>
                  <a:lnTo>
                    <a:pt x="247" y="485"/>
                  </a:lnTo>
                  <a:lnTo>
                    <a:pt x="247" y="479"/>
                  </a:lnTo>
                  <a:lnTo>
                    <a:pt x="251" y="474"/>
                  </a:lnTo>
                  <a:lnTo>
                    <a:pt x="251" y="469"/>
                  </a:lnTo>
                  <a:lnTo>
                    <a:pt x="256" y="464"/>
                  </a:lnTo>
                  <a:lnTo>
                    <a:pt x="256" y="459"/>
                  </a:lnTo>
                  <a:lnTo>
                    <a:pt x="261" y="457"/>
                  </a:lnTo>
                  <a:lnTo>
                    <a:pt x="261" y="452"/>
                  </a:lnTo>
                  <a:lnTo>
                    <a:pt x="265" y="447"/>
                  </a:lnTo>
                  <a:lnTo>
                    <a:pt x="265" y="441"/>
                  </a:lnTo>
                  <a:lnTo>
                    <a:pt x="270" y="438"/>
                  </a:lnTo>
                  <a:lnTo>
                    <a:pt x="270" y="433"/>
                  </a:lnTo>
                  <a:lnTo>
                    <a:pt x="273" y="431"/>
                  </a:lnTo>
                  <a:lnTo>
                    <a:pt x="273" y="426"/>
                  </a:lnTo>
                  <a:lnTo>
                    <a:pt x="278" y="426"/>
                  </a:lnTo>
                  <a:lnTo>
                    <a:pt x="273" y="421"/>
                  </a:lnTo>
                  <a:lnTo>
                    <a:pt x="272" y="421"/>
                  </a:lnTo>
                  <a:lnTo>
                    <a:pt x="268" y="415"/>
                  </a:lnTo>
                  <a:lnTo>
                    <a:pt x="268" y="415"/>
                  </a:lnTo>
                  <a:lnTo>
                    <a:pt x="268" y="410"/>
                  </a:lnTo>
                  <a:lnTo>
                    <a:pt x="268" y="409"/>
                  </a:lnTo>
                  <a:lnTo>
                    <a:pt x="268" y="403"/>
                  </a:lnTo>
                  <a:lnTo>
                    <a:pt x="270" y="403"/>
                  </a:lnTo>
                  <a:lnTo>
                    <a:pt x="270" y="398"/>
                  </a:lnTo>
                  <a:lnTo>
                    <a:pt x="270" y="396"/>
                  </a:lnTo>
                  <a:lnTo>
                    <a:pt x="270" y="393"/>
                  </a:lnTo>
                  <a:lnTo>
                    <a:pt x="275" y="393"/>
                  </a:lnTo>
                  <a:lnTo>
                    <a:pt x="275" y="391"/>
                  </a:lnTo>
                  <a:lnTo>
                    <a:pt x="278" y="391"/>
                  </a:lnTo>
                  <a:lnTo>
                    <a:pt x="278" y="391"/>
                  </a:lnTo>
                  <a:lnTo>
                    <a:pt x="284" y="395"/>
                  </a:lnTo>
                  <a:lnTo>
                    <a:pt x="284" y="395"/>
                  </a:lnTo>
                  <a:lnTo>
                    <a:pt x="284" y="395"/>
                  </a:lnTo>
                  <a:lnTo>
                    <a:pt x="284" y="395"/>
                  </a:lnTo>
                  <a:lnTo>
                    <a:pt x="285" y="400"/>
                  </a:lnTo>
                  <a:lnTo>
                    <a:pt x="285" y="400"/>
                  </a:lnTo>
                  <a:lnTo>
                    <a:pt x="285" y="405"/>
                  </a:lnTo>
                  <a:lnTo>
                    <a:pt x="285" y="405"/>
                  </a:lnTo>
                  <a:lnTo>
                    <a:pt x="291" y="410"/>
                  </a:lnTo>
                  <a:lnTo>
                    <a:pt x="291" y="410"/>
                  </a:lnTo>
                  <a:lnTo>
                    <a:pt x="294" y="410"/>
                  </a:lnTo>
                  <a:lnTo>
                    <a:pt x="294" y="410"/>
                  </a:lnTo>
                  <a:lnTo>
                    <a:pt x="299" y="415"/>
                  </a:lnTo>
                  <a:lnTo>
                    <a:pt x="301" y="415"/>
                  </a:lnTo>
                  <a:lnTo>
                    <a:pt x="306" y="417"/>
                  </a:lnTo>
                  <a:lnTo>
                    <a:pt x="311" y="417"/>
                  </a:lnTo>
                  <a:lnTo>
                    <a:pt x="317" y="421"/>
                  </a:lnTo>
                  <a:lnTo>
                    <a:pt x="317" y="415"/>
                  </a:lnTo>
                  <a:lnTo>
                    <a:pt x="322" y="415"/>
                  </a:lnTo>
                  <a:lnTo>
                    <a:pt x="327" y="412"/>
                  </a:lnTo>
                  <a:lnTo>
                    <a:pt x="332" y="412"/>
                  </a:lnTo>
                  <a:lnTo>
                    <a:pt x="332" y="407"/>
                  </a:lnTo>
                  <a:lnTo>
                    <a:pt x="337" y="405"/>
                  </a:lnTo>
                  <a:lnTo>
                    <a:pt x="342" y="400"/>
                  </a:lnTo>
                  <a:lnTo>
                    <a:pt x="348" y="400"/>
                  </a:lnTo>
                  <a:lnTo>
                    <a:pt x="348" y="395"/>
                  </a:lnTo>
                  <a:lnTo>
                    <a:pt x="353" y="390"/>
                  </a:lnTo>
                  <a:lnTo>
                    <a:pt x="353" y="384"/>
                  </a:lnTo>
                  <a:lnTo>
                    <a:pt x="358" y="379"/>
                  </a:lnTo>
                  <a:lnTo>
                    <a:pt x="358" y="370"/>
                  </a:lnTo>
                  <a:lnTo>
                    <a:pt x="363" y="365"/>
                  </a:lnTo>
                  <a:lnTo>
                    <a:pt x="368" y="358"/>
                  </a:lnTo>
                  <a:lnTo>
                    <a:pt x="374" y="353"/>
                  </a:lnTo>
                  <a:lnTo>
                    <a:pt x="374" y="343"/>
                  </a:lnTo>
                  <a:lnTo>
                    <a:pt x="374" y="338"/>
                  </a:lnTo>
                  <a:lnTo>
                    <a:pt x="374" y="329"/>
                  </a:lnTo>
                  <a:lnTo>
                    <a:pt x="379" y="324"/>
                  </a:lnTo>
                  <a:lnTo>
                    <a:pt x="379" y="315"/>
                  </a:lnTo>
                  <a:lnTo>
                    <a:pt x="381" y="310"/>
                  </a:lnTo>
                  <a:lnTo>
                    <a:pt x="381" y="305"/>
                  </a:lnTo>
                  <a:lnTo>
                    <a:pt x="384" y="300"/>
                  </a:lnTo>
                  <a:lnTo>
                    <a:pt x="381" y="293"/>
                  </a:lnTo>
                  <a:lnTo>
                    <a:pt x="381" y="287"/>
                  </a:lnTo>
                  <a:lnTo>
                    <a:pt x="379" y="282"/>
                  </a:lnTo>
                  <a:lnTo>
                    <a:pt x="379" y="279"/>
                  </a:lnTo>
                  <a:lnTo>
                    <a:pt x="374" y="274"/>
                  </a:lnTo>
                  <a:lnTo>
                    <a:pt x="374" y="272"/>
                  </a:lnTo>
                  <a:lnTo>
                    <a:pt x="368" y="268"/>
                  </a:lnTo>
                  <a:lnTo>
                    <a:pt x="368" y="268"/>
                  </a:lnTo>
                  <a:lnTo>
                    <a:pt x="363" y="265"/>
                  </a:lnTo>
                  <a:lnTo>
                    <a:pt x="358" y="265"/>
                  </a:lnTo>
                  <a:lnTo>
                    <a:pt x="353" y="265"/>
                  </a:lnTo>
                  <a:lnTo>
                    <a:pt x="351" y="267"/>
                  </a:lnTo>
                  <a:lnTo>
                    <a:pt x="346" y="267"/>
                  </a:lnTo>
                  <a:lnTo>
                    <a:pt x="341" y="270"/>
                  </a:lnTo>
                  <a:lnTo>
                    <a:pt x="336" y="270"/>
                  </a:lnTo>
                  <a:lnTo>
                    <a:pt x="336" y="275"/>
                  </a:lnTo>
                  <a:lnTo>
                    <a:pt x="330" y="275"/>
                  </a:lnTo>
                  <a:lnTo>
                    <a:pt x="325" y="281"/>
                  </a:lnTo>
                  <a:lnTo>
                    <a:pt x="320" y="284"/>
                  </a:lnTo>
                  <a:lnTo>
                    <a:pt x="320" y="289"/>
                  </a:lnTo>
                  <a:lnTo>
                    <a:pt x="315" y="289"/>
                  </a:lnTo>
                  <a:lnTo>
                    <a:pt x="315" y="294"/>
                  </a:lnTo>
                  <a:lnTo>
                    <a:pt x="311" y="300"/>
                  </a:lnTo>
                  <a:lnTo>
                    <a:pt x="311" y="305"/>
                  </a:lnTo>
                  <a:lnTo>
                    <a:pt x="306" y="305"/>
                  </a:lnTo>
                  <a:lnTo>
                    <a:pt x="306" y="310"/>
                  </a:lnTo>
                  <a:lnTo>
                    <a:pt x="303" y="310"/>
                  </a:lnTo>
                  <a:lnTo>
                    <a:pt x="303" y="315"/>
                  </a:lnTo>
                  <a:lnTo>
                    <a:pt x="298" y="315"/>
                  </a:lnTo>
                  <a:lnTo>
                    <a:pt x="298" y="317"/>
                  </a:lnTo>
                  <a:lnTo>
                    <a:pt x="298" y="317"/>
                  </a:lnTo>
                  <a:lnTo>
                    <a:pt x="298" y="322"/>
                  </a:lnTo>
                  <a:lnTo>
                    <a:pt x="292" y="320"/>
                  </a:lnTo>
                  <a:lnTo>
                    <a:pt x="292" y="320"/>
                  </a:lnTo>
                  <a:lnTo>
                    <a:pt x="292" y="320"/>
                  </a:lnTo>
                  <a:lnTo>
                    <a:pt x="292" y="320"/>
                  </a:lnTo>
                  <a:lnTo>
                    <a:pt x="289" y="317"/>
                  </a:lnTo>
                  <a:lnTo>
                    <a:pt x="289" y="317"/>
                  </a:lnTo>
                  <a:lnTo>
                    <a:pt x="289" y="315"/>
                  </a:lnTo>
                  <a:lnTo>
                    <a:pt x="289" y="315"/>
                  </a:lnTo>
                  <a:lnTo>
                    <a:pt x="284" y="315"/>
                  </a:lnTo>
                  <a:lnTo>
                    <a:pt x="284" y="315"/>
                  </a:lnTo>
                  <a:lnTo>
                    <a:pt x="280" y="315"/>
                  </a:lnTo>
                  <a:lnTo>
                    <a:pt x="280" y="315"/>
                  </a:lnTo>
                  <a:lnTo>
                    <a:pt x="275" y="315"/>
                  </a:lnTo>
                  <a:lnTo>
                    <a:pt x="275" y="315"/>
                  </a:lnTo>
                  <a:lnTo>
                    <a:pt x="275" y="315"/>
                  </a:lnTo>
                  <a:lnTo>
                    <a:pt x="275" y="315"/>
                  </a:lnTo>
                  <a:lnTo>
                    <a:pt x="273" y="315"/>
                  </a:lnTo>
                  <a:lnTo>
                    <a:pt x="273" y="315"/>
                  </a:lnTo>
                  <a:lnTo>
                    <a:pt x="273" y="315"/>
                  </a:lnTo>
                  <a:lnTo>
                    <a:pt x="273" y="315"/>
                  </a:lnTo>
                  <a:lnTo>
                    <a:pt x="273" y="315"/>
                  </a:lnTo>
                  <a:lnTo>
                    <a:pt x="273" y="315"/>
                  </a:lnTo>
                  <a:lnTo>
                    <a:pt x="273" y="315"/>
                  </a:lnTo>
                  <a:lnTo>
                    <a:pt x="273" y="315"/>
                  </a:lnTo>
                  <a:lnTo>
                    <a:pt x="273" y="312"/>
                  </a:lnTo>
                  <a:lnTo>
                    <a:pt x="273" y="310"/>
                  </a:lnTo>
                  <a:lnTo>
                    <a:pt x="273" y="305"/>
                  </a:lnTo>
                  <a:lnTo>
                    <a:pt x="275" y="303"/>
                  </a:lnTo>
                  <a:lnTo>
                    <a:pt x="275" y="296"/>
                  </a:lnTo>
                  <a:lnTo>
                    <a:pt x="278" y="291"/>
                  </a:lnTo>
                  <a:lnTo>
                    <a:pt x="278" y="286"/>
                  </a:lnTo>
                  <a:lnTo>
                    <a:pt x="284" y="281"/>
                  </a:lnTo>
                  <a:lnTo>
                    <a:pt x="284" y="270"/>
                  </a:lnTo>
                  <a:lnTo>
                    <a:pt x="284" y="265"/>
                  </a:lnTo>
                  <a:lnTo>
                    <a:pt x="284" y="258"/>
                  </a:lnTo>
                  <a:lnTo>
                    <a:pt x="289" y="253"/>
                  </a:lnTo>
                  <a:lnTo>
                    <a:pt x="289" y="248"/>
                  </a:lnTo>
                  <a:lnTo>
                    <a:pt x="291" y="243"/>
                  </a:lnTo>
                  <a:lnTo>
                    <a:pt x="291" y="237"/>
                  </a:lnTo>
                  <a:lnTo>
                    <a:pt x="294" y="237"/>
                  </a:lnTo>
                  <a:lnTo>
                    <a:pt x="294" y="232"/>
                  </a:lnTo>
                  <a:lnTo>
                    <a:pt x="298" y="230"/>
                  </a:lnTo>
                  <a:lnTo>
                    <a:pt x="298" y="225"/>
                  </a:lnTo>
                  <a:lnTo>
                    <a:pt x="303" y="225"/>
                  </a:lnTo>
                  <a:lnTo>
                    <a:pt x="303" y="220"/>
                  </a:lnTo>
                  <a:lnTo>
                    <a:pt x="303" y="218"/>
                  </a:lnTo>
                  <a:lnTo>
                    <a:pt x="303" y="213"/>
                  </a:lnTo>
                  <a:lnTo>
                    <a:pt x="308" y="213"/>
                  </a:lnTo>
                  <a:lnTo>
                    <a:pt x="308" y="208"/>
                  </a:lnTo>
                  <a:lnTo>
                    <a:pt x="308" y="208"/>
                  </a:lnTo>
                  <a:lnTo>
                    <a:pt x="308" y="203"/>
                  </a:lnTo>
                  <a:lnTo>
                    <a:pt x="310" y="203"/>
                  </a:lnTo>
                  <a:lnTo>
                    <a:pt x="310" y="201"/>
                  </a:lnTo>
                  <a:lnTo>
                    <a:pt x="310" y="201"/>
                  </a:lnTo>
                  <a:lnTo>
                    <a:pt x="310" y="201"/>
                  </a:lnTo>
                  <a:lnTo>
                    <a:pt x="311" y="201"/>
                  </a:lnTo>
                  <a:lnTo>
                    <a:pt x="308" y="198"/>
                  </a:lnTo>
                  <a:lnTo>
                    <a:pt x="308" y="198"/>
                  </a:lnTo>
                  <a:lnTo>
                    <a:pt x="308" y="198"/>
                  </a:lnTo>
                  <a:lnTo>
                    <a:pt x="308" y="198"/>
                  </a:lnTo>
                  <a:lnTo>
                    <a:pt x="308" y="192"/>
                  </a:lnTo>
                  <a:lnTo>
                    <a:pt x="308" y="192"/>
                  </a:lnTo>
                  <a:lnTo>
                    <a:pt x="308" y="192"/>
                  </a:lnTo>
                  <a:lnTo>
                    <a:pt x="308" y="192"/>
                  </a:lnTo>
                  <a:lnTo>
                    <a:pt x="306" y="187"/>
                  </a:lnTo>
                  <a:lnTo>
                    <a:pt x="306" y="187"/>
                  </a:lnTo>
                  <a:lnTo>
                    <a:pt x="306" y="187"/>
                  </a:lnTo>
                  <a:lnTo>
                    <a:pt x="306" y="187"/>
                  </a:lnTo>
                  <a:lnTo>
                    <a:pt x="306" y="184"/>
                  </a:lnTo>
                  <a:lnTo>
                    <a:pt x="306" y="184"/>
                  </a:lnTo>
                  <a:lnTo>
                    <a:pt x="306" y="184"/>
                  </a:lnTo>
                  <a:lnTo>
                    <a:pt x="306" y="184"/>
                  </a:lnTo>
                  <a:lnTo>
                    <a:pt x="306" y="184"/>
                  </a:lnTo>
                  <a:close/>
                </a:path>
              </a:pathLst>
            </a:custGeom>
            <a:solidFill>
              <a:srgbClr val="FFCF9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39" name="Freeform 147"/>
            <p:cNvSpPr>
              <a:spLocks/>
            </p:cNvSpPr>
            <p:nvPr/>
          </p:nvSpPr>
          <p:spPr bwMode="auto">
            <a:xfrm rot="5151409">
              <a:off x="3911" y="3916"/>
              <a:ext cx="78" cy="68"/>
            </a:xfrm>
            <a:custGeom>
              <a:avLst/>
              <a:gdLst/>
              <a:ahLst/>
              <a:cxnLst>
                <a:cxn ang="0">
                  <a:pos x="8" y="5"/>
                </a:cxn>
                <a:cxn ang="0">
                  <a:pos x="8" y="0"/>
                </a:cxn>
                <a:cxn ang="0">
                  <a:pos x="13" y="0"/>
                </a:cxn>
                <a:cxn ang="0">
                  <a:pos x="15" y="0"/>
                </a:cxn>
                <a:cxn ang="0">
                  <a:pos x="20" y="0"/>
                </a:cxn>
                <a:cxn ang="0">
                  <a:pos x="20" y="0"/>
                </a:cxn>
                <a:cxn ang="0">
                  <a:pos x="26" y="0"/>
                </a:cxn>
                <a:cxn ang="0">
                  <a:pos x="31" y="0"/>
                </a:cxn>
                <a:cxn ang="0">
                  <a:pos x="36" y="5"/>
                </a:cxn>
                <a:cxn ang="0">
                  <a:pos x="36" y="5"/>
                </a:cxn>
                <a:cxn ang="0">
                  <a:pos x="41" y="11"/>
                </a:cxn>
                <a:cxn ang="0">
                  <a:pos x="45" y="16"/>
                </a:cxn>
                <a:cxn ang="0">
                  <a:pos x="50" y="21"/>
                </a:cxn>
                <a:cxn ang="0">
                  <a:pos x="50" y="26"/>
                </a:cxn>
                <a:cxn ang="0">
                  <a:pos x="55" y="35"/>
                </a:cxn>
                <a:cxn ang="0">
                  <a:pos x="57" y="43"/>
                </a:cxn>
                <a:cxn ang="0">
                  <a:pos x="62" y="54"/>
                </a:cxn>
                <a:cxn ang="0">
                  <a:pos x="57" y="49"/>
                </a:cxn>
                <a:cxn ang="0">
                  <a:pos x="51" y="45"/>
                </a:cxn>
                <a:cxn ang="0">
                  <a:pos x="46" y="40"/>
                </a:cxn>
                <a:cxn ang="0">
                  <a:pos x="45" y="40"/>
                </a:cxn>
                <a:cxn ang="0">
                  <a:pos x="39" y="35"/>
                </a:cxn>
                <a:cxn ang="0">
                  <a:pos x="34" y="35"/>
                </a:cxn>
                <a:cxn ang="0">
                  <a:pos x="29" y="33"/>
                </a:cxn>
                <a:cxn ang="0">
                  <a:pos x="29" y="33"/>
                </a:cxn>
                <a:cxn ang="0">
                  <a:pos x="24" y="30"/>
                </a:cxn>
                <a:cxn ang="0">
                  <a:pos x="19" y="30"/>
                </a:cxn>
                <a:cxn ang="0">
                  <a:pos x="13" y="30"/>
                </a:cxn>
                <a:cxn ang="0">
                  <a:pos x="13" y="30"/>
                </a:cxn>
                <a:cxn ang="0">
                  <a:pos x="8" y="30"/>
                </a:cxn>
                <a:cxn ang="0">
                  <a:pos x="7" y="30"/>
                </a:cxn>
                <a:cxn ang="0">
                  <a:pos x="3" y="30"/>
                </a:cxn>
                <a:cxn ang="0">
                  <a:pos x="3" y="33"/>
                </a:cxn>
                <a:cxn ang="0">
                  <a:pos x="0" y="28"/>
                </a:cxn>
                <a:cxn ang="0">
                  <a:pos x="0" y="28"/>
                </a:cxn>
                <a:cxn ang="0">
                  <a:pos x="0" y="23"/>
                </a:cxn>
                <a:cxn ang="0">
                  <a:pos x="0" y="23"/>
                </a:cxn>
                <a:cxn ang="0">
                  <a:pos x="0" y="17"/>
                </a:cxn>
                <a:cxn ang="0">
                  <a:pos x="0" y="17"/>
                </a:cxn>
                <a:cxn ang="0">
                  <a:pos x="0" y="14"/>
                </a:cxn>
                <a:cxn ang="0">
                  <a:pos x="3" y="14"/>
                </a:cxn>
                <a:cxn ang="0">
                  <a:pos x="3" y="9"/>
                </a:cxn>
                <a:cxn ang="0">
                  <a:pos x="3" y="9"/>
                </a:cxn>
                <a:cxn ang="0">
                  <a:pos x="3" y="7"/>
                </a:cxn>
                <a:cxn ang="0">
                  <a:pos x="5" y="7"/>
                </a:cxn>
                <a:cxn ang="0">
                  <a:pos x="5" y="5"/>
                </a:cxn>
                <a:cxn ang="0">
                  <a:pos x="5" y="5"/>
                </a:cxn>
                <a:cxn ang="0">
                  <a:pos x="5" y="5"/>
                </a:cxn>
                <a:cxn ang="0">
                  <a:pos x="8" y="5"/>
                </a:cxn>
                <a:cxn ang="0">
                  <a:pos x="8" y="5"/>
                </a:cxn>
              </a:cxnLst>
              <a:rect l="0" t="0" r="r" b="b"/>
              <a:pathLst>
                <a:path w="62" h="54">
                  <a:moveTo>
                    <a:pt x="8" y="5"/>
                  </a:moveTo>
                  <a:lnTo>
                    <a:pt x="8" y="0"/>
                  </a:lnTo>
                  <a:lnTo>
                    <a:pt x="13" y="0"/>
                  </a:lnTo>
                  <a:lnTo>
                    <a:pt x="15" y="0"/>
                  </a:lnTo>
                  <a:lnTo>
                    <a:pt x="20" y="0"/>
                  </a:lnTo>
                  <a:lnTo>
                    <a:pt x="20" y="0"/>
                  </a:lnTo>
                  <a:lnTo>
                    <a:pt x="26" y="0"/>
                  </a:lnTo>
                  <a:lnTo>
                    <a:pt x="31" y="0"/>
                  </a:lnTo>
                  <a:lnTo>
                    <a:pt x="36" y="5"/>
                  </a:lnTo>
                  <a:lnTo>
                    <a:pt x="36" y="5"/>
                  </a:lnTo>
                  <a:lnTo>
                    <a:pt x="41" y="11"/>
                  </a:lnTo>
                  <a:lnTo>
                    <a:pt x="45" y="16"/>
                  </a:lnTo>
                  <a:lnTo>
                    <a:pt x="50" y="21"/>
                  </a:lnTo>
                  <a:lnTo>
                    <a:pt x="50" y="26"/>
                  </a:lnTo>
                  <a:lnTo>
                    <a:pt x="55" y="35"/>
                  </a:lnTo>
                  <a:lnTo>
                    <a:pt x="57" y="43"/>
                  </a:lnTo>
                  <a:lnTo>
                    <a:pt x="62" y="54"/>
                  </a:lnTo>
                  <a:lnTo>
                    <a:pt x="57" y="49"/>
                  </a:lnTo>
                  <a:lnTo>
                    <a:pt x="51" y="45"/>
                  </a:lnTo>
                  <a:lnTo>
                    <a:pt x="46" y="40"/>
                  </a:lnTo>
                  <a:lnTo>
                    <a:pt x="45" y="40"/>
                  </a:lnTo>
                  <a:lnTo>
                    <a:pt x="39" y="35"/>
                  </a:lnTo>
                  <a:lnTo>
                    <a:pt x="34" y="35"/>
                  </a:lnTo>
                  <a:lnTo>
                    <a:pt x="29" y="33"/>
                  </a:lnTo>
                  <a:lnTo>
                    <a:pt x="29" y="33"/>
                  </a:lnTo>
                  <a:lnTo>
                    <a:pt x="24" y="30"/>
                  </a:lnTo>
                  <a:lnTo>
                    <a:pt x="19" y="30"/>
                  </a:lnTo>
                  <a:lnTo>
                    <a:pt x="13" y="30"/>
                  </a:lnTo>
                  <a:lnTo>
                    <a:pt x="13" y="30"/>
                  </a:lnTo>
                  <a:lnTo>
                    <a:pt x="8" y="30"/>
                  </a:lnTo>
                  <a:lnTo>
                    <a:pt x="7" y="30"/>
                  </a:lnTo>
                  <a:lnTo>
                    <a:pt x="3" y="30"/>
                  </a:lnTo>
                  <a:lnTo>
                    <a:pt x="3" y="33"/>
                  </a:lnTo>
                  <a:lnTo>
                    <a:pt x="0" y="28"/>
                  </a:lnTo>
                  <a:lnTo>
                    <a:pt x="0" y="28"/>
                  </a:lnTo>
                  <a:lnTo>
                    <a:pt x="0" y="23"/>
                  </a:lnTo>
                  <a:lnTo>
                    <a:pt x="0" y="23"/>
                  </a:lnTo>
                  <a:lnTo>
                    <a:pt x="0" y="17"/>
                  </a:lnTo>
                  <a:lnTo>
                    <a:pt x="0" y="17"/>
                  </a:lnTo>
                  <a:lnTo>
                    <a:pt x="0" y="14"/>
                  </a:lnTo>
                  <a:lnTo>
                    <a:pt x="3" y="14"/>
                  </a:lnTo>
                  <a:lnTo>
                    <a:pt x="3" y="9"/>
                  </a:lnTo>
                  <a:lnTo>
                    <a:pt x="3" y="9"/>
                  </a:lnTo>
                  <a:lnTo>
                    <a:pt x="3" y="7"/>
                  </a:lnTo>
                  <a:lnTo>
                    <a:pt x="5" y="7"/>
                  </a:lnTo>
                  <a:lnTo>
                    <a:pt x="5" y="5"/>
                  </a:lnTo>
                  <a:lnTo>
                    <a:pt x="5" y="5"/>
                  </a:lnTo>
                  <a:lnTo>
                    <a:pt x="5" y="5"/>
                  </a:lnTo>
                  <a:lnTo>
                    <a:pt x="8" y="5"/>
                  </a:lnTo>
                  <a:lnTo>
                    <a:pt x="8" y="5"/>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40" name="Freeform 148"/>
            <p:cNvSpPr>
              <a:spLocks/>
            </p:cNvSpPr>
            <p:nvPr/>
          </p:nvSpPr>
          <p:spPr bwMode="auto">
            <a:xfrm rot="5151409">
              <a:off x="3956" y="3913"/>
              <a:ext cx="133" cy="58"/>
            </a:xfrm>
            <a:custGeom>
              <a:avLst/>
              <a:gdLst/>
              <a:ahLst/>
              <a:cxnLst>
                <a:cxn ang="0">
                  <a:pos x="13" y="3"/>
                </a:cxn>
                <a:cxn ang="0">
                  <a:pos x="13" y="0"/>
                </a:cxn>
                <a:cxn ang="0">
                  <a:pos x="16" y="0"/>
                </a:cxn>
                <a:cxn ang="0">
                  <a:pos x="19" y="12"/>
                </a:cxn>
                <a:cxn ang="0">
                  <a:pos x="33" y="12"/>
                </a:cxn>
                <a:cxn ang="0">
                  <a:pos x="33" y="1"/>
                </a:cxn>
                <a:cxn ang="0">
                  <a:pos x="37" y="1"/>
                </a:cxn>
                <a:cxn ang="0">
                  <a:pos x="37" y="12"/>
                </a:cxn>
                <a:cxn ang="0">
                  <a:pos x="56" y="17"/>
                </a:cxn>
                <a:cxn ang="0">
                  <a:pos x="56" y="0"/>
                </a:cxn>
                <a:cxn ang="0">
                  <a:pos x="59" y="0"/>
                </a:cxn>
                <a:cxn ang="0">
                  <a:pos x="63" y="5"/>
                </a:cxn>
                <a:cxn ang="0">
                  <a:pos x="66" y="22"/>
                </a:cxn>
                <a:cxn ang="0">
                  <a:pos x="66" y="22"/>
                </a:cxn>
                <a:cxn ang="0">
                  <a:pos x="70" y="22"/>
                </a:cxn>
                <a:cxn ang="0">
                  <a:pos x="73" y="22"/>
                </a:cxn>
                <a:cxn ang="0">
                  <a:pos x="76" y="17"/>
                </a:cxn>
                <a:cxn ang="0">
                  <a:pos x="76" y="1"/>
                </a:cxn>
                <a:cxn ang="0">
                  <a:pos x="78" y="1"/>
                </a:cxn>
                <a:cxn ang="0">
                  <a:pos x="82" y="5"/>
                </a:cxn>
                <a:cxn ang="0">
                  <a:pos x="102" y="22"/>
                </a:cxn>
                <a:cxn ang="0">
                  <a:pos x="102" y="19"/>
                </a:cxn>
                <a:cxn ang="0">
                  <a:pos x="106" y="22"/>
                </a:cxn>
                <a:cxn ang="0">
                  <a:pos x="106" y="24"/>
                </a:cxn>
                <a:cxn ang="0">
                  <a:pos x="102" y="27"/>
                </a:cxn>
                <a:cxn ang="0">
                  <a:pos x="94" y="27"/>
                </a:cxn>
                <a:cxn ang="0">
                  <a:pos x="89" y="31"/>
                </a:cxn>
                <a:cxn ang="0">
                  <a:pos x="87" y="31"/>
                </a:cxn>
                <a:cxn ang="0">
                  <a:pos x="87" y="32"/>
                </a:cxn>
                <a:cxn ang="0">
                  <a:pos x="82" y="39"/>
                </a:cxn>
                <a:cxn ang="0">
                  <a:pos x="78" y="45"/>
                </a:cxn>
                <a:cxn ang="0">
                  <a:pos x="76" y="39"/>
                </a:cxn>
                <a:cxn ang="0">
                  <a:pos x="76" y="27"/>
                </a:cxn>
                <a:cxn ang="0">
                  <a:pos x="73" y="27"/>
                </a:cxn>
                <a:cxn ang="0">
                  <a:pos x="70" y="27"/>
                </a:cxn>
                <a:cxn ang="0">
                  <a:pos x="66" y="27"/>
                </a:cxn>
                <a:cxn ang="0">
                  <a:pos x="66" y="27"/>
                </a:cxn>
                <a:cxn ang="0">
                  <a:pos x="63" y="38"/>
                </a:cxn>
                <a:cxn ang="0">
                  <a:pos x="59" y="43"/>
                </a:cxn>
                <a:cxn ang="0">
                  <a:pos x="56" y="38"/>
                </a:cxn>
                <a:cxn ang="0">
                  <a:pos x="56" y="27"/>
                </a:cxn>
                <a:cxn ang="0">
                  <a:pos x="54" y="27"/>
                </a:cxn>
                <a:cxn ang="0">
                  <a:pos x="51" y="29"/>
                </a:cxn>
                <a:cxn ang="0">
                  <a:pos x="45" y="29"/>
                </a:cxn>
                <a:cxn ang="0">
                  <a:pos x="44" y="32"/>
                </a:cxn>
                <a:cxn ang="0">
                  <a:pos x="40" y="38"/>
                </a:cxn>
                <a:cxn ang="0">
                  <a:pos x="37" y="45"/>
                </a:cxn>
                <a:cxn ang="0">
                  <a:pos x="33" y="41"/>
                </a:cxn>
                <a:cxn ang="0">
                  <a:pos x="33" y="27"/>
                </a:cxn>
                <a:cxn ang="0">
                  <a:pos x="30" y="26"/>
                </a:cxn>
                <a:cxn ang="0">
                  <a:pos x="25" y="26"/>
                </a:cxn>
                <a:cxn ang="0">
                  <a:pos x="19" y="22"/>
                </a:cxn>
                <a:cxn ang="0">
                  <a:pos x="18" y="22"/>
                </a:cxn>
                <a:cxn ang="0">
                  <a:pos x="14" y="31"/>
                </a:cxn>
                <a:cxn ang="0">
                  <a:pos x="9" y="36"/>
                </a:cxn>
                <a:cxn ang="0">
                  <a:pos x="7" y="32"/>
                </a:cxn>
                <a:cxn ang="0">
                  <a:pos x="13" y="22"/>
                </a:cxn>
                <a:cxn ang="0">
                  <a:pos x="2" y="17"/>
                </a:cxn>
                <a:cxn ang="0">
                  <a:pos x="0" y="13"/>
                </a:cxn>
                <a:cxn ang="0">
                  <a:pos x="4" y="12"/>
                </a:cxn>
                <a:cxn ang="0">
                  <a:pos x="13" y="12"/>
                </a:cxn>
              </a:cxnLst>
              <a:rect l="0" t="0" r="r" b="b"/>
              <a:pathLst>
                <a:path w="106" h="45">
                  <a:moveTo>
                    <a:pt x="13" y="12"/>
                  </a:moveTo>
                  <a:lnTo>
                    <a:pt x="13" y="6"/>
                  </a:lnTo>
                  <a:lnTo>
                    <a:pt x="13" y="6"/>
                  </a:lnTo>
                  <a:lnTo>
                    <a:pt x="13" y="3"/>
                  </a:lnTo>
                  <a:lnTo>
                    <a:pt x="13" y="3"/>
                  </a:lnTo>
                  <a:lnTo>
                    <a:pt x="13" y="0"/>
                  </a:lnTo>
                  <a:lnTo>
                    <a:pt x="13" y="0"/>
                  </a:lnTo>
                  <a:lnTo>
                    <a:pt x="13" y="0"/>
                  </a:lnTo>
                  <a:lnTo>
                    <a:pt x="16" y="0"/>
                  </a:lnTo>
                  <a:lnTo>
                    <a:pt x="16" y="0"/>
                  </a:lnTo>
                  <a:lnTo>
                    <a:pt x="16" y="0"/>
                  </a:lnTo>
                  <a:lnTo>
                    <a:pt x="16" y="0"/>
                  </a:lnTo>
                  <a:lnTo>
                    <a:pt x="19" y="1"/>
                  </a:lnTo>
                  <a:lnTo>
                    <a:pt x="19" y="1"/>
                  </a:lnTo>
                  <a:lnTo>
                    <a:pt x="19" y="6"/>
                  </a:lnTo>
                  <a:lnTo>
                    <a:pt x="19" y="12"/>
                  </a:lnTo>
                  <a:lnTo>
                    <a:pt x="23" y="17"/>
                  </a:lnTo>
                  <a:lnTo>
                    <a:pt x="33" y="22"/>
                  </a:lnTo>
                  <a:lnTo>
                    <a:pt x="33" y="17"/>
                  </a:lnTo>
                  <a:lnTo>
                    <a:pt x="33" y="12"/>
                  </a:lnTo>
                  <a:lnTo>
                    <a:pt x="33" y="6"/>
                  </a:lnTo>
                  <a:lnTo>
                    <a:pt x="33" y="6"/>
                  </a:lnTo>
                  <a:lnTo>
                    <a:pt x="33" y="1"/>
                  </a:lnTo>
                  <a:lnTo>
                    <a:pt x="33" y="1"/>
                  </a:lnTo>
                  <a:lnTo>
                    <a:pt x="33" y="1"/>
                  </a:lnTo>
                  <a:lnTo>
                    <a:pt x="37" y="1"/>
                  </a:lnTo>
                  <a:lnTo>
                    <a:pt x="37" y="1"/>
                  </a:lnTo>
                  <a:lnTo>
                    <a:pt x="37" y="1"/>
                  </a:lnTo>
                  <a:lnTo>
                    <a:pt x="37" y="1"/>
                  </a:lnTo>
                  <a:lnTo>
                    <a:pt x="37" y="6"/>
                  </a:lnTo>
                  <a:lnTo>
                    <a:pt x="37" y="6"/>
                  </a:lnTo>
                  <a:lnTo>
                    <a:pt x="37" y="12"/>
                  </a:lnTo>
                  <a:lnTo>
                    <a:pt x="37" y="17"/>
                  </a:lnTo>
                  <a:lnTo>
                    <a:pt x="38" y="22"/>
                  </a:lnTo>
                  <a:lnTo>
                    <a:pt x="56" y="22"/>
                  </a:lnTo>
                  <a:lnTo>
                    <a:pt x="56" y="17"/>
                  </a:lnTo>
                  <a:lnTo>
                    <a:pt x="56" y="12"/>
                  </a:lnTo>
                  <a:lnTo>
                    <a:pt x="56" y="6"/>
                  </a:lnTo>
                  <a:lnTo>
                    <a:pt x="56" y="5"/>
                  </a:lnTo>
                  <a:lnTo>
                    <a:pt x="56" y="0"/>
                  </a:lnTo>
                  <a:lnTo>
                    <a:pt x="56" y="0"/>
                  </a:lnTo>
                  <a:lnTo>
                    <a:pt x="56" y="0"/>
                  </a:lnTo>
                  <a:lnTo>
                    <a:pt x="59" y="0"/>
                  </a:lnTo>
                  <a:lnTo>
                    <a:pt x="59" y="0"/>
                  </a:lnTo>
                  <a:lnTo>
                    <a:pt x="59" y="0"/>
                  </a:lnTo>
                  <a:lnTo>
                    <a:pt x="59" y="0"/>
                  </a:lnTo>
                  <a:lnTo>
                    <a:pt x="63" y="5"/>
                  </a:lnTo>
                  <a:lnTo>
                    <a:pt x="63" y="5"/>
                  </a:lnTo>
                  <a:lnTo>
                    <a:pt x="63" y="10"/>
                  </a:lnTo>
                  <a:lnTo>
                    <a:pt x="63" y="15"/>
                  </a:lnTo>
                  <a:lnTo>
                    <a:pt x="66" y="22"/>
                  </a:lnTo>
                  <a:lnTo>
                    <a:pt x="66" y="22"/>
                  </a:lnTo>
                  <a:lnTo>
                    <a:pt x="66" y="22"/>
                  </a:lnTo>
                  <a:lnTo>
                    <a:pt x="66" y="22"/>
                  </a:lnTo>
                  <a:lnTo>
                    <a:pt x="66" y="22"/>
                  </a:lnTo>
                  <a:lnTo>
                    <a:pt x="66" y="22"/>
                  </a:lnTo>
                  <a:lnTo>
                    <a:pt x="66" y="22"/>
                  </a:lnTo>
                  <a:lnTo>
                    <a:pt x="66" y="22"/>
                  </a:lnTo>
                  <a:lnTo>
                    <a:pt x="70" y="22"/>
                  </a:lnTo>
                  <a:lnTo>
                    <a:pt x="70" y="22"/>
                  </a:lnTo>
                  <a:lnTo>
                    <a:pt x="70" y="22"/>
                  </a:lnTo>
                  <a:lnTo>
                    <a:pt x="70" y="22"/>
                  </a:lnTo>
                  <a:lnTo>
                    <a:pt x="73" y="22"/>
                  </a:lnTo>
                  <a:lnTo>
                    <a:pt x="73" y="22"/>
                  </a:lnTo>
                  <a:lnTo>
                    <a:pt x="73" y="22"/>
                  </a:lnTo>
                  <a:lnTo>
                    <a:pt x="73" y="22"/>
                  </a:lnTo>
                  <a:lnTo>
                    <a:pt x="76" y="22"/>
                  </a:lnTo>
                  <a:lnTo>
                    <a:pt x="76" y="17"/>
                  </a:lnTo>
                  <a:lnTo>
                    <a:pt x="76" y="12"/>
                  </a:lnTo>
                  <a:lnTo>
                    <a:pt x="76" y="6"/>
                  </a:lnTo>
                  <a:lnTo>
                    <a:pt x="76" y="6"/>
                  </a:lnTo>
                  <a:lnTo>
                    <a:pt x="76" y="1"/>
                  </a:lnTo>
                  <a:lnTo>
                    <a:pt x="76" y="1"/>
                  </a:lnTo>
                  <a:lnTo>
                    <a:pt x="76" y="1"/>
                  </a:lnTo>
                  <a:lnTo>
                    <a:pt x="78" y="1"/>
                  </a:lnTo>
                  <a:lnTo>
                    <a:pt x="78" y="1"/>
                  </a:lnTo>
                  <a:lnTo>
                    <a:pt x="78" y="1"/>
                  </a:lnTo>
                  <a:lnTo>
                    <a:pt x="78" y="1"/>
                  </a:lnTo>
                  <a:lnTo>
                    <a:pt x="82" y="5"/>
                  </a:lnTo>
                  <a:lnTo>
                    <a:pt x="82" y="5"/>
                  </a:lnTo>
                  <a:lnTo>
                    <a:pt x="82" y="10"/>
                  </a:lnTo>
                  <a:lnTo>
                    <a:pt x="82" y="15"/>
                  </a:lnTo>
                  <a:lnTo>
                    <a:pt x="87" y="22"/>
                  </a:lnTo>
                  <a:lnTo>
                    <a:pt x="102" y="22"/>
                  </a:lnTo>
                  <a:lnTo>
                    <a:pt x="102" y="19"/>
                  </a:lnTo>
                  <a:lnTo>
                    <a:pt x="102" y="19"/>
                  </a:lnTo>
                  <a:lnTo>
                    <a:pt x="102" y="19"/>
                  </a:lnTo>
                  <a:lnTo>
                    <a:pt x="102" y="19"/>
                  </a:lnTo>
                  <a:lnTo>
                    <a:pt x="102" y="19"/>
                  </a:lnTo>
                  <a:lnTo>
                    <a:pt x="102" y="19"/>
                  </a:lnTo>
                  <a:lnTo>
                    <a:pt x="102" y="19"/>
                  </a:lnTo>
                  <a:lnTo>
                    <a:pt x="106" y="22"/>
                  </a:lnTo>
                  <a:lnTo>
                    <a:pt x="106" y="22"/>
                  </a:lnTo>
                  <a:lnTo>
                    <a:pt x="106" y="22"/>
                  </a:lnTo>
                  <a:lnTo>
                    <a:pt x="106" y="22"/>
                  </a:lnTo>
                  <a:lnTo>
                    <a:pt x="106" y="24"/>
                  </a:lnTo>
                  <a:lnTo>
                    <a:pt x="102" y="24"/>
                  </a:lnTo>
                  <a:lnTo>
                    <a:pt x="102" y="24"/>
                  </a:lnTo>
                  <a:lnTo>
                    <a:pt x="102" y="24"/>
                  </a:lnTo>
                  <a:lnTo>
                    <a:pt x="102" y="27"/>
                  </a:lnTo>
                  <a:lnTo>
                    <a:pt x="97" y="27"/>
                  </a:lnTo>
                  <a:lnTo>
                    <a:pt x="97" y="27"/>
                  </a:lnTo>
                  <a:lnTo>
                    <a:pt x="94" y="27"/>
                  </a:lnTo>
                  <a:lnTo>
                    <a:pt x="94" y="27"/>
                  </a:lnTo>
                  <a:lnTo>
                    <a:pt x="89" y="27"/>
                  </a:lnTo>
                  <a:lnTo>
                    <a:pt x="89" y="27"/>
                  </a:lnTo>
                  <a:lnTo>
                    <a:pt x="89" y="27"/>
                  </a:lnTo>
                  <a:lnTo>
                    <a:pt x="89" y="31"/>
                  </a:lnTo>
                  <a:lnTo>
                    <a:pt x="87" y="31"/>
                  </a:lnTo>
                  <a:lnTo>
                    <a:pt x="87" y="31"/>
                  </a:lnTo>
                  <a:lnTo>
                    <a:pt x="87" y="31"/>
                  </a:lnTo>
                  <a:lnTo>
                    <a:pt x="87" y="31"/>
                  </a:lnTo>
                  <a:lnTo>
                    <a:pt x="87" y="31"/>
                  </a:lnTo>
                  <a:lnTo>
                    <a:pt x="87" y="31"/>
                  </a:lnTo>
                  <a:lnTo>
                    <a:pt x="87" y="31"/>
                  </a:lnTo>
                  <a:lnTo>
                    <a:pt x="87" y="32"/>
                  </a:lnTo>
                  <a:lnTo>
                    <a:pt x="82" y="32"/>
                  </a:lnTo>
                  <a:lnTo>
                    <a:pt x="82" y="34"/>
                  </a:lnTo>
                  <a:lnTo>
                    <a:pt x="82" y="34"/>
                  </a:lnTo>
                  <a:lnTo>
                    <a:pt x="82" y="39"/>
                  </a:lnTo>
                  <a:lnTo>
                    <a:pt x="78" y="39"/>
                  </a:lnTo>
                  <a:lnTo>
                    <a:pt x="78" y="41"/>
                  </a:lnTo>
                  <a:lnTo>
                    <a:pt x="78" y="41"/>
                  </a:lnTo>
                  <a:lnTo>
                    <a:pt x="78" y="45"/>
                  </a:lnTo>
                  <a:lnTo>
                    <a:pt x="76" y="41"/>
                  </a:lnTo>
                  <a:lnTo>
                    <a:pt x="76" y="41"/>
                  </a:lnTo>
                  <a:lnTo>
                    <a:pt x="76" y="39"/>
                  </a:lnTo>
                  <a:lnTo>
                    <a:pt x="76" y="39"/>
                  </a:lnTo>
                  <a:lnTo>
                    <a:pt x="76" y="34"/>
                  </a:lnTo>
                  <a:lnTo>
                    <a:pt x="76" y="32"/>
                  </a:lnTo>
                  <a:lnTo>
                    <a:pt x="76" y="27"/>
                  </a:lnTo>
                  <a:lnTo>
                    <a:pt x="76" y="27"/>
                  </a:lnTo>
                  <a:lnTo>
                    <a:pt x="73" y="27"/>
                  </a:lnTo>
                  <a:lnTo>
                    <a:pt x="73" y="27"/>
                  </a:lnTo>
                  <a:lnTo>
                    <a:pt x="73" y="27"/>
                  </a:lnTo>
                  <a:lnTo>
                    <a:pt x="73" y="27"/>
                  </a:lnTo>
                  <a:lnTo>
                    <a:pt x="70" y="27"/>
                  </a:lnTo>
                  <a:lnTo>
                    <a:pt x="70" y="27"/>
                  </a:lnTo>
                  <a:lnTo>
                    <a:pt x="70" y="27"/>
                  </a:lnTo>
                  <a:lnTo>
                    <a:pt x="70" y="27"/>
                  </a:lnTo>
                  <a:lnTo>
                    <a:pt x="66" y="27"/>
                  </a:lnTo>
                  <a:lnTo>
                    <a:pt x="66" y="27"/>
                  </a:lnTo>
                  <a:lnTo>
                    <a:pt x="66" y="27"/>
                  </a:lnTo>
                  <a:lnTo>
                    <a:pt x="66" y="27"/>
                  </a:lnTo>
                  <a:lnTo>
                    <a:pt x="66" y="27"/>
                  </a:lnTo>
                  <a:lnTo>
                    <a:pt x="66" y="27"/>
                  </a:lnTo>
                  <a:lnTo>
                    <a:pt x="66" y="27"/>
                  </a:lnTo>
                  <a:lnTo>
                    <a:pt x="66" y="27"/>
                  </a:lnTo>
                  <a:lnTo>
                    <a:pt x="63" y="27"/>
                  </a:lnTo>
                  <a:lnTo>
                    <a:pt x="63" y="32"/>
                  </a:lnTo>
                  <a:lnTo>
                    <a:pt x="63" y="32"/>
                  </a:lnTo>
                  <a:lnTo>
                    <a:pt x="63" y="38"/>
                  </a:lnTo>
                  <a:lnTo>
                    <a:pt x="59" y="38"/>
                  </a:lnTo>
                  <a:lnTo>
                    <a:pt x="59" y="39"/>
                  </a:lnTo>
                  <a:lnTo>
                    <a:pt x="59" y="39"/>
                  </a:lnTo>
                  <a:lnTo>
                    <a:pt x="59" y="43"/>
                  </a:lnTo>
                  <a:lnTo>
                    <a:pt x="56" y="39"/>
                  </a:lnTo>
                  <a:lnTo>
                    <a:pt x="56" y="39"/>
                  </a:lnTo>
                  <a:lnTo>
                    <a:pt x="56" y="38"/>
                  </a:lnTo>
                  <a:lnTo>
                    <a:pt x="56" y="38"/>
                  </a:lnTo>
                  <a:lnTo>
                    <a:pt x="56" y="32"/>
                  </a:lnTo>
                  <a:lnTo>
                    <a:pt x="56" y="32"/>
                  </a:lnTo>
                  <a:lnTo>
                    <a:pt x="56" y="27"/>
                  </a:lnTo>
                  <a:lnTo>
                    <a:pt x="56" y="27"/>
                  </a:lnTo>
                  <a:lnTo>
                    <a:pt x="54" y="27"/>
                  </a:lnTo>
                  <a:lnTo>
                    <a:pt x="54" y="27"/>
                  </a:lnTo>
                  <a:lnTo>
                    <a:pt x="54" y="27"/>
                  </a:lnTo>
                  <a:lnTo>
                    <a:pt x="54" y="27"/>
                  </a:lnTo>
                  <a:lnTo>
                    <a:pt x="51" y="27"/>
                  </a:lnTo>
                  <a:lnTo>
                    <a:pt x="51" y="27"/>
                  </a:lnTo>
                  <a:lnTo>
                    <a:pt x="51" y="27"/>
                  </a:lnTo>
                  <a:lnTo>
                    <a:pt x="51" y="29"/>
                  </a:lnTo>
                  <a:lnTo>
                    <a:pt x="45" y="29"/>
                  </a:lnTo>
                  <a:lnTo>
                    <a:pt x="45" y="29"/>
                  </a:lnTo>
                  <a:lnTo>
                    <a:pt x="45" y="29"/>
                  </a:lnTo>
                  <a:lnTo>
                    <a:pt x="45" y="29"/>
                  </a:lnTo>
                  <a:lnTo>
                    <a:pt x="44" y="29"/>
                  </a:lnTo>
                  <a:lnTo>
                    <a:pt x="44" y="29"/>
                  </a:lnTo>
                  <a:lnTo>
                    <a:pt x="44" y="29"/>
                  </a:lnTo>
                  <a:lnTo>
                    <a:pt x="44" y="32"/>
                  </a:lnTo>
                  <a:lnTo>
                    <a:pt x="40" y="32"/>
                  </a:lnTo>
                  <a:lnTo>
                    <a:pt x="40" y="32"/>
                  </a:lnTo>
                  <a:lnTo>
                    <a:pt x="40" y="32"/>
                  </a:lnTo>
                  <a:lnTo>
                    <a:pt x="40" y="38"/>
                  </a:lnTo>
                  <a:lnTo>
                    <a:pt x="37" y="38"/>
                  </a:lnTo>
                  <a:lnTo>
                    <a:pt x="37" y="39"/>
                  </a:lnTo>
                  <a:lnTo>
                    <a:pt x="37" y="39"/>
                  </a:lnTo>
                  <a:lnTo>
                    <a:pt x="37" y="45"/>
                  </a:lnTo>
                  <a:lnTo>
                    <a:pt x="33" y="43"/>
                  </a:lnTo>
                  <a:lnTo>
                    <a:pt x="33" y="43"/>
                  </a:lnTo>
                  <a:lnTo>
                    <a:pt x="33" y="41"/>
                  </a:lnTo>
                  <a:lnTo>
                    <a:pt x="33" y="41"/>
                  </a:lnTo>
                  <a:lnTo>
                    <a:pt x="33" y="36"/>
                  </a:lnTo>
                  <a:lnTo>
                    <a:pt x="33" y="34"/>
                  </a:lnTo>
                  <a:lnTo>
                    <a:pt x="33" y="29"/>
                  </a:lnTo>
                  <a:lnTo>
                    <a:pt x="33" y="27"/>
                  </a:lnTo>
                  <a:lnTo>
                    <a:pt x="30" y="26"/>
                  </a:lnTo>
                  <a:lnTo>
                    <a:pt x="30" y="26"/>
                  </a:lnTo>
                  <a:lnTo>
                    <a:pt x="30" y="26"/>
                  </a:lnTo>
                  <a:lnTo>
                    <a:pt x="30" y="26"/>
                  </a:lnTo>
                  <a:lnTo>
                    <a:pt x="25" y="26"/>
                  </a:lnTo>
                  <a:lnTo>
                    <a:pt x="25" y="26"/>
                  </a:lnTo>
                  <a:lnTo>
                    <a:pt x="25" y="26"/>
                  </a:lnTo>
                  <a:lnTo>
                    <a:pt x="25" y="26"/>
                  </a:lnTo>
                  <a:lnTo>
                    <a:pt x="19" y="22"/>
                  </a:lnTo>
                  <a:lnTo>
                    <a:pt x="19" y="22"/>
                  </a:lnTo>
                  <a:lnTo>
                    <a:pt x="19" y="22"/>
                  </a:lnTo>
                  <a:lnTo>
                    <a:pt x="19" y="22"/>
                  </a:lnTo>
                  <a:lnTo>
                    <a:pt x="18" y="22"/>
                  </a:lnTo>
                  <a:lnTo>
                    <a:pt x="18" y="22"/>
                  </a:lnTo>
                  <a:lnTo>
                    <a:pt x="18" y="22"/>
                  </a:lnTo>
                  <a:lnTo>
                    <a:pt x="18" y="22"/>
                  </a:lnTo>
                  <a:lnTo>
                    <a:pt x="14" y="22"/>
                  </a:lnTo>
                  <a:lnTo>
                    <a:pt x="14" y="26"/>
                  </a:lnTo>
                  <a:lnTo>
                    <a:pt x="14" y="26"/>
                  </a:lnTo>
                  <a:lnTo>
                    <a:pt x="14" y="31"/>
                  </a:lnTo>
                  <a:lnTo>
                    <a:pt x="9" y="31"/>
                  </a:lnTo>
                  <a:lnTo>
                    <a:pt x="9" y="32"/>
                  </a:lnTo>
                  <a:lnTo>
                    <a:pt x="9" y="32"/>
                  </a:lnTo>
                  <a:lnTo>
                    <a:pt x="9" y="36"/>
                  </a:lnTo>
                  <a:lnTo>
                    <a:pt x="7" y="34"/>
                  </a:lnTo>
                  <a:lnTo>
                    <a:pt x="7" y="34"/>
                  </a:lnTo>
                  <a:lnTo>
                    <a:pt x="7" y="32"/>
                  </a:lnTo>
                  <a:lnTo>
                    <a:pt x="7" y="32"/>
                  </a:lnTo>
                  <a:lnTo>
                    <a:pt x="7" y="27"/>
                  </a:lnTo>
                  <a:lnTo>
                    <a:pt x="7" y="27"/>
                  </a:lnTo>
                  <a:lnTo>
                    <a:pt x="7" y="22"/>
                  </a:lnTo>
                  <a:lnTo>
                    <a:pt x="13" y="22"/>
                  </a:lnTo>
                  <a:lnTo>
                    <a:pt x="7" y="17"/>
                  </a:lnTo>
                  <a:lnTo>
                    <a:pt x="6" y="17"/>
                  </a:lnTo>
                  <a:lnTo>
                    <a:pt x="2" y="17"/>
                  </a:lnTo>
                  <a:lnTo>
                    <a:pt x="2" y="17"/>
                  </a:lnTo>
                  <a:lnTo>
                    <a:pt x="0" y="13"/>
                  </a:lnTo>
                  <a:lnTo>
                    <a:pt x="0" y="13"/>
                  </a:lnTo>
                  <a:lnTo>
                    <a:pt x="0" y="13"/>
                  </a:lnTo>
                  <a:lnTo>
                    <a:pt x="0" y="13"/>
                  </a:lnTo>
                  <a:lnTo>
                    <a:pt x="0" y="12"/>
                  </a:lnTo>
                  <a:lnTo>
                    <a:pt x="0" y="12"/>
                  </a:lnTo>
                  <a:lnTo>
                    <a:pt x="0" y="12"/>
                  </a:lnTo>
                  <a:lnTo>
                    <a:pt x="4" y="12"/>
                  </a:lnTo>
                  <a:lnTo>
                    <a:pt x="4" y="12"/>
                  </a:lnTo>
                  <a:lnTo>
                    <a:pt x="7" y="12"/>
                  </a:lnTo>
                  <a:lnTo>
                    <a:pt x="7" y="12"/>
                  </a:lnTo>
                  <a:lnTo>
                    <a:pt x="13" y="12"/>
                  </a:lnTo>
                  <a:lnTo>
                    <a:pt x="13" y="12"/>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44" name="Freeform 152"/>
            <p:cNvSpPr>
              <a:spLocks/>
            </p:cNvSpPr>
            <p:nvPr/>
          </p:nvSpPr>
          <p:spPr bwMode="auto">
            <a:xfrm rot="5151409">
              <a:off x="3733" y="4100"/>
              <a:ext cx="94" cy="121"/>
            </a:xfrm>
            <a:custGeom>
              <a:avLst/>
              <a:gdLst/>
              <a:ahLst/>
              <a:cxnLst>
                <a:cxn ang="0">
                  <a:pos x="67" y="11"/>
                </a:cxn>
                <a:cxn ang="0">
                  <a:pos x="64" y="11"/>
                </a:cxn>
                <a:cxn ang="0">
                  <a:pos x="59" y="11"/>
                </a:cxn>
                <a:cxn ang="0">
                  <a:pos x="57" y="11"/>
                </a:cxn>
                <a:cxn ang="0">
                  <a:pos x="52" y="14"/>
                </a:cxn>
                <a:cxn ang="0">
                  <a:pos x="46" y="16"/>
                </a:cxn>
                <a:cxn ang="0">
                  <a:pos x="41" y="21"/>
                </a:cxn>
                <a:cxn ang="0">
                  <a:pos x="41" y="26"/>
                </a:cxn>
                <a:cxn ang="0">
                  <a:pos x="41" y="32"/>
                </a:cxn>
                <a:cxn ang="0">
                  <a:pos x="41" y="32"/>
                </a:cxn>
                <a:cxn ang="0">
                  <a:pos x="46" y="37"/>
                </a:cxn>
                <a:cxn ang="0">
                  <a:pos x="46" y="42"/>
                </a:cxn>
                <a:cxn ang="0">
                  <a:pos x="50" y="47"/>
                </a:cxn>
                <a:cxn ang="0">
                  <a:pos x="50" y="52"/>
                </a:cxn>
                <a:cxn ang="0">
                  <a:pos x="46" y="57"/>
                </a:cxn>
                <a:cxn ang="0">
                  <a:pos x="46" y="64"/>
                </a:cxn>
                <a:cxn ang="0">
                  <a:pos x="43" y="64"/>
                </a:cxn>
                <a:cxn ang="0">
                  <a:pos x="43" y="59"/>
                </a:cxn>
                <a:cxn ang="0">
                  <a:pos x="41" y="54"/>
                </a:cxn>
                <a:cxn ang="0">
                  <a:pos x="41" y="54"/>
                </a:cxn>
                <a:cxn ang="0">
                  <a:pos x="36" y="49"/>
                </a:cxn>
                <a:cxn ang="0">
                  <a:pos x="36" y="47"/>
                </a:cxn>
                <a:cxn ang="0">
                  <a:pos x="31" y="42"/>
                </a:cxn>
                <a:cxn ang="0">
                  <a:pos x="31" y="42"/>
                </a:cxn>
                <a:cxn ang="0">
                  <a:pos x="26" y="42"/>
                </a:cxn>
                <a:cxn ang="0">
                  <a:pos x="22" y="45"/>
                </a:cxn>
                <a:cxn ang="0">
                  <a:pos x="17" y="51"/>
                </a:cxn>
                <a:cxn ang="0">
                  <a:pos x="17" y="59"/>
                </a:cxn>
                <a:cxn ang="0">
                  <a:pos x="12" y="64"/>
                </a:cxn>
                <a:cxn ang="0">
                  <a:pos x="12" y="75"/>
                </a:cxn>
                <a:cxn ang="0">
                  <a:pos x="10" y="80"/>
                </a:cxn>
                <a:cxn ang="0">
                  <a:pos x="10" y="90"/>
                </a:cxn>
                <a:cxn ang="0">
                  <a:pos x="5" y="90"/>
                </a:cxn>
                <a:cxn ang="0">
                  <a:pos x="0" y="80"/>
                </a:cxn>
                <a:cxn ang="0">
                  <a:pos x="0" y="71"/>
                </a:cxn>
                <a:cxn ang="0">
                  <a:pos x="0" y="61"/>
                </a:cxn>
                <a:cxn ang="0">
                  <a:pos x="2" y="56"/>
                </a:cxn>
                <a:cxn ang="0">
                  <a:pos x="3" y="45"/>
                </a:cxn>
                <a:cxn ang="0">
                  <a:pos x="10" y="37"/>
                </a:cxn>
                <a:cxn ang="0">
                  <a:pos x="21" y="26"/>
                </a:cxn>
                <a:cxn ang="0">
                  <a:pos x="26" y="21"/>
                </a:cxn>
                <a:cxn ang="0">
                  <a:pos x="29" y="13"/>
                </a:cxn>
                <a:cxn ang="0">
                  <a:pos x="34" y="7"/>
                </a:cxn>
                <a:cxn ang="0">
                  <a:pos x="45" y="4"/>
                </a:cxn>
                <a:cxn ang="0">
                  <a:pos x="50" y="0"/>
                </a:cxn>
                <a:cxn ang="0">
                  <a:pos x="57" y="0"/>
                </a:cxn>
                <a:cxn ang="0">
                  <a:pos x="62" y="2"/>
                </a:cxn>
                <a:cxn ang="0">
                  <a:pos x="67" y="11"/>
                </a:cxn>
                <a:cxn ang="0">
                  <a:pos x="72" y="16"/>
                </a:cxn>
              </a:cxnLst>
              <a:rect l="0" t="0" r="r" b="b"/>
              <a:pathLst>
                <a:path w="72" h="96">
                  <a:moveTo>
                    <a:pt x="72" y="16"/>
                  </a:moveTo>
                  <a:lnTo>
                    <a:pt x="67" y="11"/>
                  </a:lnTo>
                  <a:lnTo>
                    <a:pt x="67" y="11"/>
                  </a:lnTo>
                  <a:lnTo>
                    <a:pt x="64" y="11"/>
                  </a:lnTo>
                  <a:lnTo>
                    <a:pt x="64" y="11"/>
                  </a:lnTo>
                  <a:lnTo>
                    <a:pt x="59" y="11"/>
                  </a:lnTo>
                  <a:lnTo>
                    <a:pt x="59" y="11"/>
                  </a:lnTo>
                  <a:lnTo>
                    <a:pt x="57" y="11"/>
                  </a:lnTo>
                  <a:lnTo>
                    <a:pt x="57" y="14"/>
                  </a:lnTo>
                  <a:lnTo>
                    <a:pt x="52" y="14"/>
                  </a:lnTo>
                  <a:lnTo>
                    <a:pt x="52" y="16"/>
                  </a:lnTo>
                  <a:lnTo>
                    <a:pt x="46" y="16"/>
                  </a:lnTo>
                  <a:lnTo>
                    <a:pt x="46" y="21"/>
                  </a:lnTo>
                  <a:lnTo>
                    <a:pt x="41" y="21"/>
                  </a:lnTo>
                  <a:lnTo>
                    <a:pt x="41" y="26"/>
                  </a:lnTo>
                  <a:lnTo>
                    <a:pt x="41" y="26"/>
                  </a:lnTo>
                  <a:lnTo>
                    <a:pt x="41" y="32"/>
                  </a:lnTo>
                  <a:lnTo>
                    <a:pt x="41" y="32"/>
                  </a:lnTo>
                  <a:lnTo>
                    <a:pt x="41" y="32"/>
                  </a:lnTo>
                  <a:lnTo>
                    <a:pt x="41" y="32"/>
                  </a:lnTo>
                  <a:lnTo>
                    <a:pt x="46" y="37"/>
                  </a:lnTo>
                  <a:lnTo>
                    <a:pt x="46" y="37"/>
                  </a:lnTo>
                  <a:lnTo>
                    <a:pt x="46" y="42"/>
                  </a:lnTo>
                  <a:lnTo>
                    <a:pt x="46" y="42"/>
                  </a:lnTo>
                  <a:lnTo>
                    <a:pt x="50" y="47"/>
                  </a:lnTo>
                  <a:lnTo>
                    <a:pt x="50" y="47"/>
                  </a:lnTo>
                  <a:lnTo>
                    <a:pt x="50" y="52"/>
                  </a:lnTo>
                  <a:lnTo>
                    <a:pt x="50" y="52"/>
                  </a:lnTo>
                  <a:lnTo>
                    <a:pt x="50" y="57"/>
                  </a:lnTo>
                  <a:lnTo>
                    <a:pt x="46" y="57"/>
                  </a:lnTo>
                  <a:lnTo>
                    <a:pt x="46" y="63"/>
                  </a:lnTo>
                  <a:lnTo>
                    <a:pt x="46" y="64"/>
                  </a:lnTo>
                  <a:lnTo>
                    <a:pt x="46" y="70"/>
                  </a:lnTo>
                  <a:lnTo>
                    <a:pt x="43" y="64"/>
                  </a:lnTo>
                  <a:lnTo>
                    <a:pt x="43" y="64"/>
                  </a:lnTo>
                  <a:lnTo>
                    <a:pt x="43" y="59"/>
                  </a:lnTo>
                  <a:lnTo>
                    <a:pt x="43" y="59"/>
                  </a:lnTo>
                  <a:lnTo>
                    <a:pt x="41" y="54"/>
                  </a:lnTo>
                  <a:lnTo>
                    <a:pt x="41" y="54"/>
                  </a:lnTo>
                  <a:lnTo>
                    <a:pt x="41" y="54"/>
                  </a:lnTo>
                  <a:lnTo>
                    <a:pt x="41" y="54"/>
                  </a:lnTo>
                  <a:lnTo>
                    <a:pt x="36" y="49"/>
                  </a:lnTo>
                  <a:lnTo>
                    <a:pt x="36" y="49"/>
                  </a:lnTo>
                  <a:lnTo>
                    <a:pt x="36" y="47"/>
                  </a:lnTo>
                  <a:lnTo>
                    <a:pt x="36" y="47"/>
                  </a:lnTo>
                  <a:lnTo>
                    <a:pt x="31" y="42"/>
                  </a:lnTo>
                  <a:lnTo>
                    <a:pt x="31" y="42"/>
                  </a:lnTo>
                  <a:lnTo>
                    <a:pt x="31" y="42"/>
                  </a:lnTo>
                  <a:lnTo>
                    <a:pt x="31" y="42"/>
                  </a:lnTo>
                  <a:lnTo>
                    <a:pt x="26" y="42"/>
                  </a:lnTo>
                  <a:lnTo>
                    <a:pt x="26" y="45"/>
                  </a:lnTo>
                  <a:lnTo>
                    <a:pt x="22" y="45"/>
                  </a:lnTo>
                  <a:lnTo>
                    <a:pt x="22" y="51"/>
                  </a:lnTo>
                  <a:lnTo>
                    <a:pt x="17" y="51"/>
                  </a:lnTo>
                  <a:lnTo>
                    <a:pt x="17" y="56"/>
                  </a:lnTo>
                  <a:lnTo>
                    <a:pt x="17" y="59"/>
                  </a:lnTo>
                  <a:lnTo>
                    <a:pt x="17" y="64"/>
                  </a:lnTo>
                  <a:lnTo>
                    <a:pt x="12" y="64"/>
                  </a:lnTo>
                  <a:lnTo>
                    <a:pt x="12" y="70"/>
                  </a:lnTo>
                  <a:lnTo>
                    <a:pt x="12" y="75"/>
                  </a:lnTo>
                  <a:lnTo>
                    <a:pt x="12" y="80"/>
                  </a:lnTo>
                  <a:lnTo>
                    <a:pt x="10" y="80"/>
                  </a:lnTo>
                  <a:lnTo>
                    <a:pt x="10" y="85"/>
                  </a:lnTo>
                  <a:lnTo>
                    <a:pt x="10" y="90"/>
                  </a:lnTo>
                  <a:lnTo>
                    <a:pt x="10" y="96"/>
                  </a:lnTo>
                  <a:lnTo>
                    <a:pt x="5" y="90"/>
                  </a:lnTo>
                  <a:lnTo>
                    <a:pt x="3" y="85"/>
                  </a:lnTo>
                  <a:lnTo>
                    <a:pt x="0" y="80"/>
                  </a:lnTo>
                  <a:lnTo>
                    <a:pt x="0" y="76"/>
                  </a:lnTo>
                  <a:lnTo>
                    <a:pt x="0" y="71"/>
                  </a:lnTo>
                  <a:lnTo>
                    <a:pt x="0" y="66"/>
                  </a:lnTo>
                  <a:lnTo>
                    <a:pt x="0" y="61"/>
                  </a:lnTo>
                  <a:lnTo>
                    <a:pt x="2" y="61"/>
                  </a:lnTo>
                  <a:lnTo>
                    <a:pt x="2" y="56"/>
                  </a:lnTo>
                  <a:lnTo>
                    <a:pt x="3" y="51"/>
                  </a:lnTo>
                  <a:lnTo>
                    <a:pt x="3" y="45"/>
                  </a:lnTo>
                  <a:lnTo>
                    <a:pt x="8" y="42"/>
                  </a:lnTo>
                  <a:lnTo>
                    <a:pt x="10" y="37"/>
                  </a:lnTo>
                  <a:lnTo>
                    <a:pt x="15" y="32"/>
                  </a:lnTo>
                  <a:lnTo>
                    <a:pt x="21" y="26"/>
                  </a:lnTo>
                  <a:lnTo>
                    <a:pt x="26" y="26"/>
                  </a:lnTo>
                  <a:lnTo>
                    <a:pt x="26" y="21"/>
                  </a:lnTo>
                  <a:lnTo>
                    <a:pt x="29" y="18"/>
                  </a:lnTo>
                  <a:lnTo>
                    <a:pt x="29" y="13"/>
                  </a:lnTo>
                  <a:lnTo>
                    <a:pt x="34" y="13"/>
                  </a:lnTo>
                  <a:lnTo>
                    <a:pt x="34" y="7"/>
                  </a:lnTo>
                  <a:lnTo>
                    <a:pt x="40" y="7"/>
                  </a:lnTo>
                  <a:lnTo>
                    <a:pt x="45" y="4"/>
                  </a:lnTo>
                  <a:lnTo>
                    <a:pt x="50" y="4"/>
                  </a:lnTo>
                  <a:lnTo>
                    <a:pt x="50" y="0"/>
                  </a:lnTo>
                  <a:lnTo>
                    <a:pt x="55" y="0"/>
                  </a:lnTo>
                  <a:lnTo>
                    <a:pt x="57" y="0"/>
                  </a:lnTo>
                  <a:lnTo>
                    <a:pt x="62" y="2"/>
                  </a:lnTo>
                  <a:lnTo>
                    <a:pt x="62" y="2"/>
                  </a:lnTo>
                  <a:lnTo>
                    <a:pt x="67" y="6"/>
                  </a:lnTo>
                  <a:lnTo>
                    <a:pt x="67" y="11"/>
                  </a:lnTo>
                  <a:lnTo>
                    <a:pt x="72" y="16"/>
                  </a:lnTo>
                  <a:lnTo>
                    <a:pt x="72" y="16"/>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45" name="Freeform 153"/>
            <p:cNvSpPr>
              <a:spLocks/>
            </p:cNvSpPr>
            <p:nvPr/>
          </p:nvSpPr>
          <p:spPr bwMode="auto">
            <a:xfrm rot="5151409">
              <a:off x="3831" y="3859"/>
              <a:ext cx="13" cy="27"/>
            </a:xfrm>
            <a:custGeom>
              <a:avLst/>
              <a:gdLst/>
              <a:ahLst/>
              <a:cxnLst>
                <a:cxn ang="0">
                  <a:pos x="11" y="0"/>
                </a:cxn>
                <a:cxn ang="0">
                  <a:pos x="7" y="0"/>
                </a:cxn>
                <a:cxn ang="0">
                  <a:pos x="7" y="0"/>
                </a:cxn>
                <a:cxn ang="0">
                  <a:pos x="7" y="0"/>
                </a:cxn>
                <a:cxn ang="0">
                  <a:pos x="7" y="2"/>
                </a:cxn>
                <a:cxn ang="0">
                  <a:pos x="6" y="2"/>
                </a:cxn>
                <a:cxn ang="0">
                  <a:pos x="6" y="2"/>
                </a:cxn>
                <a:cxn ang="0">
                  <a:pos x="6" y="2"/>
                </a:cxn>
                <a:cxn ang="0">
                  <a:pos x="6" y="7"/>
                </a:cxn>
                <a:cxn ang="0">
                  <a:pos x="6" y="7"/>
                </a:cxn>
                <a:cxn ang="0">
                  <a:pos x="6" y="7"/>
                </a:cxn>
                <a:cxn ang="0">
                  <a:pos x="6" y="7"/>
                </a:cxn>
                <a:cxn ang="0">
                  <a:pos x="6" y="13"/>
                </a:cxn>
                <a:cxn ang="0">
                  <a:pos x="6" y="13"/>
                </a:cxn>
                <a:cxn ang="0">
                  <a:pos x="6" y="13"/>
                </a:cxn>
                <a:cxn ang="0">
                  <a:pos x="6" y="13"/>
                </a:cxn>
                <a:cxn ang="0">
                  <a:pos x="11" y="16"/>
                </a:cxn>
                <a:cxn ang="0">
                  <a:pos x="7" y="16"/>
                </a:cxn>
                <a:cxn ang="0">
                  <a:pos x="7" y="16"/>
                </a:cxn>
                <a:cxn ang="0">
                  <a:pos x="7" y="16"/>
                </a:cxn>
                <a:cxn ang="0">
                  <a:pos x="7" y="16"/>
                </a:cxn>
                <a:cxn ang="0">
                  <a:pos x="4" y="16"/>
                </a:cxn>
                <a:cxn ang="0">
                  <a:pos x="4" y="16"/>
                </a:cxn>
                <a:cxn ang="0">
                  <a:pos x="4" y="16"/>
                </a:cxn>
                <a:cxn ang="0">
                  <a:pos x="4" y="18"/>
                </a:cxn>
                <a:cxn ang="0">
                  <a:pos x="0" y="18"/>
                </a:cxn>
                <a:cxn ang="0">
                  <a:pos x="0" y="18"/>
                </a:cxn>
                <a:cxn ang="0">
                  <a:pos x="0" y="18"/>
                </a:cxn>
                <a:cxn ang="0">
                  <a:pos x="0" y="18"/>
                </a:cxn>
                <a:cxn ang="0">
                  <a:pos x="0" y="18"/>
                </a:cxn>
                <a:cxn ang="0">
                  <a:pos x="0" y="18"/>
                </a:cxn>
                <a:cxn ang="0">
                  <a:pos x="0" y="18"/>
                </a:cxn>
                <a:cxn ang="0">
                  <a:pos x="0" y="21"/>
                </a:cxn>
                <a:cxn ang="0">
                  <a:pos x="0" y="16"/>
                </a:cxn>
                <a:cxn ang="0">
                  <a:pos x="0" y="16"/>
                </a:cxn>
                <a:cxn ang="0">
                  <a:pos x="0" y="13"/>
                </a:cxn>
                <a:cxn ang="0">
                  <a:pos x="0" y="13"/>
                </a:cxn>
                <a:cxn ang="0">
                  <a:pos x="0" y="7"/>
                </a:cxn>
                <a:cxn ang="0">
                  <a:pos x="0" y="7"/>
                </a:cxn>
                <a:cxn ang="0">
                  <a:pos x="0" y="7"/>
                </a:cxn>
                <a:cxn ang="0">
                  <a:pos x="0" y="7"/>
                </a:cxn>
                <a:cxn ang="0">
                  <a:pos x="0" y="6"/>
                </a:cxn>
                <a:cxn ang="0">
                  <a:pos x="0" y="6"/>
                </a:cxn>
                <a:cxn ang="0">
                  <a:pos x="0" y="6"/>
                </a:cxn>
                <a:cxn ang="0">
                  <a:pos x="0" y="6"/>
                </a:cxn>
                <a:cxn ang="0">
                  <a:pos x="0" y="6"/>
                </a:cxn>
                <a:cxn ang="0">
                  <a:pos x="0" y="6"/>
                </a:cxn>
                <a:cxn ang="0">
                  <a:pos x="0" y="6"/>
                </a:cxn>
                <a:cxn ang="0">
                  <a:pos x="0" y="6"/>
                </a:cxn>
                <a:cxn ang="0">
                  <a:pos x="11" y="0"/>
                </a:cxn>
                <a:cxn ang="0">
                  <a:pos x="11" y="0"/>
                </a:cxn>
              </a:cxnLst>
              <a:rect l="0" t="0" r="r" b="b"/>
              <a:pathLst>
                <a:path w="11" h="21">
                  <a:moveTo>
                    <a:pt x="11" y="0"/>
                  </a:moveTo>
                  <a:lnTo>
                    <a:pt x="7" y="0"/>
                  </a:lnTo>
                  <a:lnTo>
                    <a:pt x="7" y="0"/>
                  </a:lnTo>
                  <a:lnTo>
                    <a:pt x="7" y="0"/>
                  </a:lnTo>
                  <a:lnTo>
                    <a:pt x="7" y="2"/>
                  </a:lnTo>
                  <a:lnTo>
                    <a:pt x="6" y="2"/>
                  </a:lnTo>
                  <a:lnTo>
                    <a:pt x="6" y="2"/>
                  </a:lnTo>
                  <a:lnTo>
                    <a:pt x="6" y="2"/>
                  </a:lnTo>
                  <a:lnTo>
                    <a:pt x="6" y="7"/>
                  </a:lnTo>
                  <a:lnTo>
                    <a:pt x="6" y="7"/>
                  </a:lnTo>
                  <a:lnTo>
                    <a:pt x="6" y="7"/>
                  </a:lnTo>
                  <a:lnTo>
                    <a:pt x="6" y="7"/>
                  </a:lnTo>
                  <a:lnTo>
                    <a:pt x="6" y="13"/>
                  </a:lnTo>
                  <a:lnTo>
                    <a:pt x="6" y="13"/>
                  </a:lnTo>
                  <a:lnTo>
                    <a:pt x="6" y="13"/>
                  </a:lnTo>
                  <a:lnTo>
                    <a:pt x="6" y="13"/>
                  </a:lnTo>
                  <a:lnTo>
                    <a:pt x="11" y="16"/>
                  </a:lnTo>
                  <a:lnTo>
                    <a:pt x="7" y="16"/>
                  </a:lnTo>
                  <a:lnTo>
                    <a:pt x="7" y="16"/>
                  </a:lnTo>
                  <a:lnTo>
                    <a:pt x="7" y="16"/>
                  </a:lnTo>
                  <a:lnTo>
                    <a:pt x="7" y="16"/>
                  </a:lnTo>
                  <a:lnTo>
                    <a:pt x="4" y="16"/>
                  </a:lnTo>
                  <a:lnTo>
                    <a:pt x="4" y="16"/>
                  </a:lnTo>
                  <a:lnTo>
                    <a:pt x="4" y="16"/>
                  </a:lnTo>
                  <a:lnTo>
                    <a:pt x="4" y="18"/>
                  </a:lnTo>
                  <a:lnTo>
                    <a:pt x="0" y="18"/>
                  </a:lnTo>
                  <a:lnTo>
                    <a:pt x="0" y="18"/>
                  </a:lnTo>
                  <a:lnTo>
                    <a:pt x="0" y="18"/>
                  </a:lnTo>
                  <a:lnTo>
                    <a:pt x="0" y="18"/>
                  </a:lnTo>
                  <a:lnTo>
                    <a:pt x="0" y="18"/>
                  </a:lnTo>
                  <a:lnTo>
                    <a:pt x="0" y="18"/>
                  </a:lnTo>
                  <a:lnTo>
                    <a:pt x="0" y="18"/>
                  </a:lnTo>
                  <a:lnTo>
                    <a:pt x="0" y="21"/>
                  </a:lnTo>
                  <a:lnTo>
                    <a:pt x="0" y="16"/>
                  </a:lnTo>
                  <a:lnTo>
                    <a:pt x="0" y="16"/>
                  </a:lnTo>
                  <a:lnTo>
                    <a:pt x="0" y="13"/>
                  </a:lnTo>
                  <a:lnTo>
                    <a:pt x="0" y="13"/>
                  </a:lnTo>
                  <a:lnTo>
                    <a:pt x="0" y="7"/>
                  </a:lnTo>
                  <a:lnTo>
                    <a:pt x="0" y="7"/>
                  </a:lnTo>
                  <a:lnTo>
                    <a:pt x="0" y="7"/>
                  </a:lnTo>
                  <a:lnTo>
                    <a:pt x="0" y="7"/>
                  </a:lnTo>
                  <a:lnTo>
                    <a:pt x="0" y="6"/>
                  </a:lnTo>
                  <a:lnTo>
                    <a:pt x="0" y="6"/>
                  </a:lnTo>
                  <a:lnTo>
                    <a:pt x="0" y="6"/>
                  </a:lnTo>
                  <a:lnTo>
                    <a:pt x="0" y="6"/>
                  </a:lnTo>
                  <a:lnTo>
                    <a:pt x="0" y="6"/>
                  </a:lnTo>
                  <a:lnTo>
                    <a:pt x="0" y="6"/>
                  </a:lnTo>
                  <a:lnTo>
                    <a:pt x="0" y="6"/>
                  </a:lnTo>
                  <a:lnTo>
                    <a:pt x="0" y="6"/>
                  </a:lnTo>
                  <a:lnTo>
                    <a:pt x="11" y="0"/>
                  </a:lnTo>
                  <a:lnTo>
                    <a:pt x="11" y="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49" name="Freeform 157"/>
            <p:cNvSpPr>
              <a:spLocks/>
            </p:cNvSpPr>
            <p:nvPr/>
          </p:nvSpPr>
          <p:spPr bwMode="auto">
            <a:xfrm rot="5151409">
              <a:off x="1587" y="3014"/>
              <a:ext cx="1280" cy="1107"/>
            </a:xfrm>
            <a:custGeom>
              <a:avLst/>
              <a:gdLst/>
              <a:ahLst/>
              <a:cxnLst>
                <a:cxn ang="0">
                  <a:pos x="605" y="4"/>
                </a:cxn>
                <a:cxn ang="0">
                  <a:pos x="595" y="21"/>
                </a:cxn>
                <a:cxn ang="0">
                  <a:pos x="588" y="54"/>
                </a:cxn>
                <a:cxn ang="0">
                  <a:pos x="522" y="66"/>
                </a:cxn>
                <a:cxn ang="0">
                  <a:pos x="303" y="56"/>
                </a:cxn>
                <a:cxn ang="0">
                  <a:pos x="71" y="42"/>
                </a:cxn>
                <a:cxn ang="0">
                  <a:pos x="7" y="47"/>
                </a:cxn>
                <a:cxn ang="0">
                  <a:pos x="30" y="99"/>
                </a:cxn>
                <a:cxn ang="0">
                  <a:pos x="38" y="168"/>
                </a:cxn>
                <a:cxn ang="0">
                  <a:pos x="37" y="201"/>
                </a:cxn>
                <a:cxn ang="0">
                  <a:pos x="215" y="185"/>
                </a:cxn>
                <a:cxn ang="0">
                  <a:pos x="464" y="168"/>
                </a:cxn>
                <a:cxn ang="0">
                  <a:pos x="631" y="168"/>
                </a:cxn>
                <a:cxn ang="0">
                  <a:pos x="657" y="191"/>
                </a:cxn>
                <a:cxn ang="0">
                  <a:pos x="688" y="211"/>
                </a:cxn>
                <a:cxn ang="0">
                  <a:pos x="720" y="222"/>
                </a:cxn>
                <a:cxn ang="0">
                  <a:pos x="745" y="329"/>
                </a:cxn>
                <a:cxn ang="0">
                  <a:pos x="784" y="578"/>
                </a:cxn>
                <a:cxn ang="0">
                  <a:pos x="823" y="798"/>
                </a:cxn>
                <a:cxn ang="0">
                  <a:pos x="847" y="858"/>
                </a:cxn>
                <a:cxn ang="0">
                  <a:pos x="934" y="877"/>
                </a:cxn>
                <a:cxn ang="0">
                  <a:pos x="1005" y="851"/>
                </a:cxn>
                <a:cxn ang="0">
                  <a:pos x="996" y="761"/>
                </a:cxn>
                <a:cxn ang="0">
                  <a:pos x="937" y="547"/>
                </a:cxn>
                <a:cxn ang="0">
                  <a:pos x="884" y="317"/>
                </a:cxn>
                <a:cxn ang="0">
                  <a:pos x="870" y="206"/>
                </a:cxn>
                <a:cxn ang="0">
                  <a:pos x="901" y="179"/>
                </a:cxn>
                <a:cxn ang="0">
                  <a:pos x="932" y="127"/>
                </a:cxn>
                <a:cxn ang="0">
                  <a:pos x="951" y="52"/>
                </a:cxn>
                <a:cxn ang="0">
                  <a:pos x="927" y="61"/>
                </a:cxn>
                <a:cxn ang="0">
                  <a:pos x="906" y="66"/>
                </a:cxn>
                <a:cxn ang="0">
                  <a:pos x="898" y="68"/>
                </a:cxn>
                <a:cxn ang="0">
                  <a:pos x="899" y="52"/>
                </a:cxn>
                <a:cxn ang="0">
                  <a:pos x="903" y="33"/>
                </a:cxn>
                <a:cxn ang="0">
                  <a:pos x="903" y="26"/>
                </a:cxn>
                <a:cxn ang="0">
                  <a:pos x="870" y="32"/>
                </a:cxn>
                <a:cxn ang="0">
                  <a:pos x="870" y="38"/>
                </a:cxn>
                <a:cxn ang="0">
                  <a:pos x="867" y="54"/>
                </a:cxn>
                <a:cxn ang="0">
                  <a:pos x="861" y="68"/>
                </a:cxn>
                <a:cxn ang="0">
                  <a:pos x="830" y="68"/>
                </a:cxn>
                <a:cxn ang="0">
                  <a:pos x="797" y="64"/>
                </a:cxn>
                <a:cxn ang="0">
                  <a:pos x="768" y="63"/>
                </a:cxn>
                <a:cxn ang="0">
                  <a:pos x="768" y="47"/>
                </a:cxn>
                <a:cxn ang="0">
                  <a:pos x="770" y="35"/>
                </a:cxn>
                <a:cxn ang="0">
                  <a:pos x="770" y="26"/>
                </a:cxn>
                <a:cxn ang="0">
                  <a:pos x="735" y="26"/>
                </a:cxn>
                <a:cxn ang="0">
                  <a:pos x="735" y="44"/>
                </a:cxn>
                <a:cxn ang="0">
                  <a:pos x="735" y="52"/>
                </a:cxn>
                <a:cxn ang="0">
                  <a:pos x="695" y="52"/>
                </a:cxn>
                <a:cxn ang="0">
                  <a:pos x="676" y="54"/>
                </a:cxn>
                <a:cxn ang="0">
                  <a:pos x="649" y="44"/>
                </a:cxn>
                <a:cxn ang="0">
                  <a:pos x="642" y="37"/>
                </a:cxn>
                <a:cxn ang="0">
                  <a:pos x="626" y="21"/>
                </a:cxn>
                <a:cxn ang="0">
                  <a:pos x="618" y="9"/>
                </a:cxn>
                <a:cxn ang="0">
                  <a:pos x="614" y="0"/>
                </a:cxn>
              </a:cxnLst>
              <a:rect l="0" t="0" r="r" b="b"/>
              <a:pathLst>
                <a:path w="1015" h="877">
                  <a:moveTo>
                    <a:pt x="614" y="0"/>
                  </a:moveTo>
                  <a:lnTo>
                    <a:pt x="609" y="0"/>
                  </a:lnTo>
                  <a:lnTo>
                    <a:pt x="609" y="0"/>
                  </a:lnTo>
                  <a:lnTo>
                    <a:pt x="605" y="0"/>
                  </a:lnTo>
                  <a:lnTo>
                    <a:pt x="605" y="4"/>
                  </a:lnTo>
                  <a:lnTo>
                    <a:pt x="600" y="4"/>
                  </a:lnTo>
                  <a:lnTo>
                    <a:pt x="600" y="9"/>
                  </a:lnTo>
                  <a:lnTo>
                    <a:pt x="600" y="13"/>
                  </a:lnTo>
                  <a:lnTo>
                    <a:pt x="600" y="18"/>
                  </a:lnTo>
                  <a:lnTo>
                    <a:pt x="595" y="21"/>
                  </a:lnTo>
                  <a:lnTo>
                    <a:pt x="595" y="26"/>
                  </a:lnTo>
                  <a:lnTo>
                    <a:pt x="592" y="32"/>
                  </a:lnTo>
                  <a:lnTo>
                    <a:pt x="592" y="38"/>
                  </a:lnTo>
                  <a:lnTo>
                    <a:pt x="588" y="44"/>
                  </a:lnTo>
                  <a:lnTo>
                    <a:pt x="588" y="54"/>
                  </a:lnTo>
                  <a:lnTo>
                    <a:pt x="588" y="64"/>
                  </a:lnTo>
                  <a:lnTo>
                    <a:pt x="588" y="75"/>
                  </a:lnTo>
                  <a:lnTo>
                    <a:pt x="574" y="70"/>
                  </a:lnTo>
                  <a:lnTo>
                    <a:pt x="554" y="70"/>
                  </a:lnTo>
                  <a:lnTo>
                    <a:pt x="522" y="66"/>
                  </a:lnTo>
                  <a:lnTo>
                    <a:pt x="488" y="66"/>
                  </a:lnTo>
                  <a:lnTo>
                    <a:pt x="445" y="61"/>
                  </a:lnTo>
                  <a:lnTo>
                    <a:pt x="400" y="61"/>
                  </a:lnTo>
                  <a:lnTo>
                    <a:pt x="350" y="56"/>
                  </a:lnTo>
                  <a:lnTo>
                    <a:pt x="303" y="56"/>
                  </a:lnTo>
                  <a:lnTo>
                    <a:pt x="251" y="51"/>
                  </a:lnTo>
                  <a:lnTo>
                    <a:pt x="201" y="51"/>
                  </a:lnTo>
                  <a:lnTo>
                    <a:pt x="154" y="45"/>
                  </a:lnTo>
                  <a:lnTo>
                    <a:pt x="111" y="45"/>
                  </a:lnTo>
                  <a:lnTo>
                    <a:pt x="71" y="42"/>
                  </a:lnTo>
                  <a:lnTo>
                    <a:pt x="40" y="42"/>
                  </a:lnTo>
                  <a:lnTo>
                    <a:pt x="14" y="42"/>
                  </a:lnTo>
                  <a:lnTo>
                    <a:pt x="0" y="42"/>
                  </a:lnTo>
                  <a:lnTo>
                    <a:pt x="2" y="42"/>
                  </a:lnTo>
                  <a:lnTo>
                    <a:pt x="7" y="47"/>
                  </a:lnTo>
                  <a:lnTo>
                    <a:pt x="12" y="54"/>
                  </a:lnTo>
                  <a:lnTo>
                    <a:pt x="18" y="64"/>
                  </a:lnTo>
                  <a:lnTo>
                    <a:pt x="21" y="75"/>
                  </a:lnTo>
                  <a:lnTo>
                    <a:pt x="26" y="87"/>
                  </a:lnTo>
                  <a:lnTo>
                    <a:pt x="30" y="99"/>
                  </a:lnTo>
                  <a:lnTo>
                    <a:pt x="35" y="115"/>
                  </a:lnTo>
                  <a:lnTo>
                    <a:pt x="35" y="125"/>
                  </a:lnTo>
                  <a:lnTo>
                    <a:pt x="37" y="141"/>
                  </a:lnTo>
                  <a:lnTo>
                    <a:pt x="37" y="153"/>
                  </a:lnTo>
                  <a:lnTo>
                    <a:pt x="38" y="168"/>
                  </a:lnTo>
                  <a:lnTo>
                    <a:pt x="35" y="179"/>
                  </a:lnTo>
                  <a:lnTo>
                    <a:pt x="35" y="191"/>
                  </a:lnTo>
                  <a:lnTo>
                    <a:pt x="30" y="198"/>
                  </a:lnTo>
                  <a:lnTo>
                    <a:pt x="26" y="206"/>
                  </a:lnTo>
                  <a:lnTo>
                    <a:pt x="37" y="201"/>
                  </a:lnTo>
                  <a:lnTo>
                    <a:pt x="61" y="198"/>
                  </a:lnTo>
                  <a:lnTo>
                    <a:pt x="88" y="192"/>
                  </a:lnTo>
                  <a:lnTo>
                    <a:pt x="128" y="192"/>
                  </a:lnTo>
                  <a:lnTo>
                    <a:pt x="168" y="187"/>
                  </a:lnTo>
                  <a:lnTo>
                    <a:pt x="215" y="185"/>
                  </a:lnTo>
                  <a:lnTo>
                    <a:pt x="265" y="180"/>
                  </a:lnTo>
                  <a:lnTo>
                    <a:pt x="317" y="180"/>
                  </a:lnTo>
                  <a:lnTo>
                    <a:pt x="365" y="175"/>
                  </a:lnTo>
                  <a:lnTo>
                    <a:pt x="417" y="173"/>
                  </a:lnTo>
                  <a:lnTo>
                    <a:pt x="464" y="168"/>
                  </a:lnTo>
                  <a:lnTo>
                    <a:pt x="510" y="168"/>
                  </a:lnTo>
                  <a:lnTo>
                    <a:pt x="548" y="166"/>
                  </a:lnTo>
                  <a:lnTo>
                    <a:pt x="585" y="166"/>
                  </a:lnTo>
                  <a:lnTo>
                    <a:pt x="611" y="166"/>
                  </a:lnTo>
                  <a:lnTo>
                    <a:pt x="631" y="168"/>
                  </a:lnTo>
                  <a:lnTo>
                    <a:pt x="635" y="172"/>
                  </a:lnTo>
                  <a:lnTo>
                    <a:pt x="640" y="177"/>
                  </a:lnTo>
                  <a:lnTo>
                    <a:pt x="645" y="182"/>
                  </a:lnTo>
                  <a:lnTo>
                    <a:pt x="652" y="187"/>
                  </a:lnTo>
                  <a:lnTo>
                    <a:pt x="657" y="191"/>
                  </a:lnTo>
                  <a:lnTo>
                    <a:pt x="662" y="196"/>
                  </a:lnTo>
                  <a:lnTo>
                    <a:pt x="668" y="201"/>
                  </a:lnTo>
                  <a:lnTo>
                    <a:pt x="678" y="206"/>
                  </a:lnTo>
                  <a:lnTo>
                    <a:pt x="683" y="206"/>
                  </a:lnTo>
                  <a:lnTo>
                    <a:pt x="688" y="211"/>
                  </a:lnTo>
                  <a:lnTo>
                    <a:pt x="694" y="213"/>
                  </a:lnTo>
                  <a:lnTo>
                    <a:pt x="704" y="218"/>
                  </a:lnTo>
                  <a:lnTo>
                    <a:pt x="709" y="218"/>
                  </a:lnTo>
                  <a:lnTo>
                    <a:pt x="714" y="222"/>
                  </a:lnTo>
                  <a:lnTo>
                    <a:pt x="720" y="222"/>
                  </a:lnTo>
                  <a:lnTo>
                    <a:pt x="730" y="227"/>
                  </a:lnTo>
                  <a:lnTo>
                    <a:pt x="730" y="237"/>
                  </a:lnTo>
                  <a:lnTo>
                    <a:pt x="733" y="260"/>
                  </a:lnTo>
                  <a:lnTo>
                    <a:pt x="739" y="289"/>
                  </a:lnTo>
                  <a:lnTo>
                    <a:pt x="745" y="329"/>
                  </a:lnTo>
                  <a:lnTo>
                    <a:pt x="751" y="372"/>
                  </a:lnTo>
                  <a:lnTo>
                    <a:pt x="759" y="421"/>
                  </a:lnTo>
                  <a:lnTo>
                    <a:pt x="768" y="471"/>
                  </a:lnTo>
                  <a:lnTo>
                    <a:pt x="778" y="526"/>
                  </a:lnTo>
                  <a:lnTo>
                    <a:pt x="784" y="578"/>
                  </a:lnTo>
                  <a:lnTo>
                    <a:pt x="794" y="630"/>
                  </a:lnTo>
                  <a:lnTo>
                    <a:pt x="801" y="678"/>
                  </a:lnTo>
                  <a:lnTo>
                    <a:pt x="811" y="727"/>
                  </a:lnTo>
                  <a:lnTo>
                    <a:pt x="816" y="765"/>
                  </a:lnTo>
                  <a:lnTo>
                    <a:pt x="823" y="798"/>
                  </a:lnTo>
                  <a:lnTo>
                    <a:pt x="825" y="824"/>
                  </a:lnTo>
                  <a:lnTo>
                    <a:pt x="830" y="841"/>
                  </a:lnTo>
                  <a:lnTo>
                    <a:pt x="832" y="846"/>
                  </a:lnTo>
                  <a:lnTo>
                    <a:pt x="839" y="853"/>
                  </a:lnTo>
                  <a:lnTo>
                    <a:pt x="847" y="858"/>
                  </a:lnTo>
                  <a:lnTo>
                    <a:pt x="863" y="867"/>
                  </a:lnTo>
                  <a:lnTo>
                    <a:pt x="879" y="868"/>
                  </a:lnTo>
                  <a:lnTo>
                    <a:pt x="896" y="874"/>
                  </a:lnTo>
                  <a:lnTo>
                    <a:pt x="913" y="874"/>
                  </a:lnTo>
                  <a:lnTo>
                    <a:pt x="934" y="877"/>
                  </a:lnTo>
                  <a:lnTo>
                    <a:pt x="950" y="874"/>
                  </a:lnTo>
                  <a:lnTo>
                    <a:pt x="969" y="872"/>
                  </a:lnTo>
                  <a:lnTo>
                    <a:pt x="982" y="867"/>
                  </a:lnTo>
                  <a:lnTo>
                    <a:pt x="998" y="862"/>
                  </a:lnTo>
                  <a:lnTo>
                    <a:pt x="1005" y="851"/>
                  </a:lnTo>
                  <a:lnTo>
                    <a:pt x="1013" y="841"/>
                  </a:lnTo>
                  <a:lnTo>
                    <a:pt x="1015" y="827"/>
                  </a:lnTo>
                  <a:lnTo>
                    <a:pt x="1013" y="815"/>
                  </a:lnTo>
                  <a:lnTo>
                    <a:pt x="1003" y="791"/>
                  </a:lnTo>
                  <a:lnTo>
                    <a:pt x="996" y="761"/>
                  </a:lnTo>
                  <a:lnTo>
                    <a:pt x="986" y="725"/>
                  </a:lnTo>
                  <a:lnTo>
                    <a:pt x="975" y="687"/>
                  </a:lnTo>
                  <a:lnTo>
                    <a:pt x="960" y="642"/>
                  </a:lnTo>
                  <a:lnTo>
                    <a:pt x="950" y="597"/>
                  </a:lnTo>
                  <a:lnTo>
                    <a:pt x="937" y="547"/>
                  </a:lnTo>
                  <a:lnTo>
                    <a:pt x="927" y="500"/>
                  </a:lnTo>
                  <a:lnTo>
                    <a:pt x="911" y="450"/>
                  </a:lnTo>
                  <a:lnTo>
                    <a:pt x="901" y="403"/>
                  </a:lnTo>
                  <a:lnTo>
                    <a:pt x="891" y="357"/>
                  </a:lnTo>
                  <a:lnTo>
                    <a:pt x="884" y="317"/>
                  </a:lnTo>
                  <a:lnTo>
                    <a:pt x="875" y="279"/>
                  </a:lnTo>
                  <a:lnTo>
                    <a:pt x="870" y="249"/>
                  </a:lnTo>
                  <a:lnTo>
                    <a:pt x="867" y="225"/>
                  </a:lnTo>
                  <a:lnTo>
                    <a:pt x="867" y="211"/>
                  </a:lnTo>
                  <a:lnTo>
                    <a:pt x="870" y="206"/>
                  </a:lnTo>
                  <a:lnTo>
                    <a:pt x="875" y="201"/>
                  </a:lnTo>
                  <a:lnTo>
                    <a:pt x="880" y="196"/>
                  </a:lnTo>
                  <a:lnTo>
                    <a:pt x="889" y="192"/>
                  </a:lnTo>
                  <a:lnTo>
                    <a:pt x="894" y="184"/>
                  </a:lnTo>
                  <a:lnTo>
                    <a:pt x="901" y="179"/>
                  </a:lnTo>
                  <a:lnTo>
                    <a:pt x="906" y="168"/>
                  </a:lnTo>
                  <a:lnTo>
                    <a:pt x="917" y="163"/>
                  </a:lnTo>
                  <a:lnTo>
                    <a:pt x="922" y="151"/>
                  </a:lnTo>
                  <a:lnTo>
                    <a:pt x="927" y="141"/>
                  </a:lnTo>
                  <a:lnTo>
                    <a:pt x="932" y="127"/>
                  </a:lnTo>
                  <a:lnTo>
                    <a:pt x="939" y="116"/>
                  </a:lnTo>
                  <a:lnTo>
                    <a:pt x="941" y="101"/>
                  </a:lnTo>
                  <a:lnTo>
                    <a:pt x="946" y="87"/>
                  </a:lnTo>
                  <a:lnTo>
                    <a:pt x="948" y="68"/>
                  </a:lnTo>
                  <a:lnTo>
                    <a:pt x="951" y="52"/>
                  </a:lnTo>
                  <a:lnTo>
                    <a:pt x="946" y="52"/>
                  </a:lnTo>
                  <a:lnTo>
                    <a:pt x="941" y="56"/>
                  </a:lnTo>
                  <a:lnTo>
                    <a:pt x="936" y="56"/>
                  </a:lnTo>
                  <a:lnTo>
                    <a:pt x="932" y="61"/>
                  </a:lnTo>
                  <a:lnTo>
                    <a:pt x="927" y="61"/>
                  </a:lnTo>
                  <a:lnTo>
                    <a:pt x="922" y="61"/>
                  </a:lnTo>
                  <a:lnTo>
                    <a:pt x="917" y="61"/>
                  </a:lnTo>
                  <a:lnTo>
                    <a:pt x="915" y="66"/>
                  </a:lnTo>
                  <a:lnTo>
                    <a:pt x="910" y="66"/>
                  </a:lnTo>
                  <a:lnTo>
                    <a:pt x="906" y="66"/>
                  </a:lnTo>
                  <a:lnTo>
                    <a:pt x="901" y="66"/>
                  </a:lnTo>
                  <a:lnTo>
                    <a:pt x="901" y="68"/>
                  </a:lnTo>
                  <a:lnTo>
                    <a:pt x="898" y="68"/>
                  </a:lnTo>
                  <a:lnTo>
                    <a:pt x="898" y="68"/>
                  </a:lnTo>
                  <a:lnTo>
                    <a:pt x="898" y="68"/>
                  </a:lnTo>
                  <a:lnTo>
                    <a:pt x="898" y="70"/>
                  </a:lnTo>
                  <a:lnTo>
                    <a:pt x="898" y="64"/>
                  </a:lnTo>
                  <a:lnTo>
                    <a:pt x="898" y="59"/>
                  </a:lnTo>
                  <a:lnTo>
                    <a:pt x="898" y="54"/>
                  </a:lnTo>
                  <a:lnTo>
                    <a:pt x="899" y="52"/>
                  </a:lnTo>
                  <a:lnTo>
                    <a:pt x="899" y="47"/>
                  </a:lnTo>
                  <a:lnTo>
                    <a:pt x="899" y="44"/>
                  </a:lnTo>
                  <a:lnTo>
                    <a:pt x="899" y="38"/>
                  </a:lnTo>
                  <a:lnTo>
                    <a:pt x="903" y="38"/>
                  </a:lnTo>
                  <a:lnTo>
                    <a:pt x="903" y="33"/>
                  </a:lnTo>
                  <a:lnTo>
                    <a:pt x="903" y="33"/>
                  </a:lnTo>
                  <a:lnTo>
                    <a:pt x="903" y="28"/>
                  </a:lnTo>
                  <a:lnTo>
                    <a:pt x="903" y="28"/>
                  </a:lnTo>
                  <a:lnTo>
                    <a:pt x="903" y="26"/>
                  </a:lnTo>
                  <a:lnTo>
                    <a:pt x="903" y="26"/>
                  </a:lnTo>
                  <a:lnTo>
                    <a:pt x="903" y="26"/>
                  </a:lnTo>
                  <a:lnTo>
                    <a:pt x="905" y="26"/>
                  </a:lnTo>
                  <a:lnTo>
                    <a:pt x="872" y="32"/>
                  </a:lnTo>
                  <a:lnTo>
                    <a:pt x="870" y="32"/>
                  </a:lnTo>
                  <a:lnTo>
                    <a:pt x="870" y="32"/>
                  </a:lnTo>
                  <a:lnTo>
                    <a:pt x="870" y="32"/>
                  </a:lnTo>
                  <a:lnTo>
                    <a:pt x="870" y="33"/>
                  </a:lnTo>
                  <a:lnTo>
                    <a:pt x="870" y="33"/>
                  </a:lnTo>
                  <a:lnTo>
                    <a:pt x="870" y="38"/>
                  </a:lnTo>
                  <a:lnTo>
                    <a:pt x="870" y="38"/>
                  </a:lnTo>
                  <a:lnTo>
                    <a:pt x="870" y="44"/>
                  </a:lnTo>
                  <a:lnTo>
                    <a:pt x="867" y="44"/>
                  </a:lnTo>
                  <a:lnTo>
                    <a:pt x="867" y="49"/>
                  </a:lnTo>
                  <a:lnTo>
                    <a:pt x="867" y="49"/>
                  </a:lnTo>
                  <a:lnTo>
                    <a:pt x="867" y="54"/>
                  </a:lnTo>
                  <a:lnTo>
                    <a:pt x="867" y="54"/>
                  </a:lnTo>
                  <a:lnTo>
                    <a:pt x="867" y="59"/>
                  </a:lnTo>
                  <a:lnTo>
                    <a:pt x="867" y="64"/>
                  </a:lnTo>
                  <a:lnTo>
                    <a:pt x="867" y="70"/>
                  </a:lnTo>
                  <a:lnTo>
                    <a:pt x="861" y="68"/>
                  </a:lnTo>
                  <a:lnTo>
                    <a:pt x="856" y="68"/>
                  </a:lnTo>
                  <a:lnTo>
                    <a:pt x="851" y="68"/>
                  </a:lnTo>
                  <a:lnTo>
                    <a:pt x="846" y="68"/>
                  </a:lnTo>
                  <a:lnTo>
                    <a:pt x="835" y="68"/>
                  </a:lnTo>
                  <a:lnTo>
                    <a:pt x="830" y="68"/>
                  </a:lnTo>
                  <a:lnTo>
                    <a:pt x="825" y="68"/>
                  </a:lnTo>
                  <a:lnTo>
                    <a:pt x="820" y="68"/>
                  </a:lnTo>
                  <a:lnTo>
                    <a:pt x="809" y="64"/>
                  </a:lnTo>
                  <a:lnTo>
                    <a:pt x="804" y="64"/>
                  </a:lnTo>
                  <a:lnTo>
                    <a:pt x="797" y="64"/>
                  </a:lnTo>
                  <a:lnTo>
                    <a:pt x="792" y="64"/>
                  </a:lnTo>
                  <a:lnTo>
                    <a:pt x="784" y="63"/>
                  </a:lnTo>
                  <a:lnTo>
                    <a:pt x="778" y="63"/>
                  </a:lnTo>
                  <a:lnTo>
                    <a:pt x="773" y="63"/>
                  </a:lnTo>
                  <a:lnTo>
                    <a:pt x="768" y="63"/>
                  </a:lnTo>
                  <a:lnTo>
                    <a:pt x="768" y="58"/>
                  </a:lnTo>
                  <a:lnTo>
                    <a:pt x="768" y="58"/>
                  </a:lnTo>
                  <a:lnTo>
                    <a:pt x="768" y="52"/>
                  </a:lnTo>
                  <a:lnTo>
                    <a:pt x="768" y="52"/>
                  </a:lnTo>
                  <a:lnTo>
                    <a:pt x="768" y="47"/>
                  </a:lnTo>
                  <a:lnTo>
                    <a:pt x="768" y="47"/>
                  </a:lnTo>
                  <a:lnTo>
                    <a:pt x="768" y="42"/>
                  </a:lnTo>
                  <a:lnTo>
                    <a:pt x="770" y="42"/>
                  </a:lnTo>
                  <a:lnTo>
                    <a:pt x="770" y="37"/>
                  </a:lnTo>
                  <a:lnTo>
                    <a:pt x="770" y="35"/>
                  </a:lnTo>
                  <a:lnTo>
                    <a:pt x="770" y="30"/>
                  </a:lnTo>
                  <a:lnTo>
                    <a:pt x="770" y="30"/>
                  </a:lnTo>
                  <a:lnTo>
                    <a:pt x="770" y="26"/>
                  </a:lnTo>
                  <a:lnTo>
                    <a:pt x="770" y="26"/>
                  </a:lnTo>
                  <a:lnTo>
                    <a:pt x="770" y="26"/>
                  </a:lnTo>
                  <a:lnTo>
                    <a:pt x="773" y="26"/>
                  </a:lnTo>
                  <a:lnTo>
                    <a:pt x="740" y="21"/>
                  </a:lnTo>
                  <a:lnTo>
                    <a:pt x="735" y="21"/>
                  </a:lnTo>
                  <a:lnTo>
                    <a:pt x="735" y="26"/>
                  </a:lnTo>
                  <a:lnTo>
                    <a:pt x="735" y="26"/>
                  </a:lnTo>
                  <a:lnTo>
                    <a:pt x="735" y="32"/>
                  </a:lnTo>
                  <a:lnTo>
                    <a:pt x="735" y="32"/>
                  </a:lnTo>
                  <a:lnTo>
                    <a:pt x="735" y="37"/>
                  </a:lnTo>
                  <a:lnTo>
                    <a:pt x="735" y="38"/>
                  </a:lnTo>
                  <a:lnTo>
                    <a:pt x="735" y="44"/>
                  </a:lnTo>
                  <a:lnTo>
                    <a:pt x="735" y="44"/>
                  </a:lnTo>
                  <a:lnTo>
                    <a:pt x="735" y="47"/>
                  </a:lnTo>
                  <a:lnTo>
                    <a:pt x="735" y="47"/>
                  </a:lnTo>
                  <a:lnTo>
                    <a:pt x="735" y="52"/>
                  </a:lnTo>
                  <a:lnTo>
                    <a:pt x="735" y="52"/>
                  </a:lnTo>
                  <a:lnTo>
                    <a:pt x="735" y="54"/>
                  </a:lnTo>
                  <a:lnTo>
                    <a:pt x="735" y="54"/>
                  </a:lnTo>
                  <a:lnTo>
                    <a:pt x="735" y="58"/>
                  </a:lnTo>
                  <a:lnTo>
                    <a:pt x="699" y="52"/>
                  </a:lnTo>
                  <a:lnTo>
                    <a:pt x="695" y="52"/>
                  </a:lnTo>
                  <a:lnTo>
                    <a:pt x="694" y="54"/>
                  </a:lnTo>
                  <a:lnTo>
                    <a:pt x="688" y="54"/>
                  </a:lnTo>
                  <a:lnTo>
                    <a:pt x="687" y="58"/>
                  </a:lnTo>
                  <a:lnTo>
                    <a:pt x="681" y="54"/>
                  </a:lnTo>
                  <a:lnTo>
                    <a:pt x="676" y="54"/>
                  </a:lnTo>
                  <a:lnTo>
                    <a:pt x="671" y="54"/>
                  </a:lnTo>
                  <a:lnTo>
                    <a:pt x="666" y="54"/>
                  </a:lnTo>
                  <a:lnTo>
                    <a:pt x="659" y="49"/>
                  </a:lnTo>
                  <a:lnTo>
                    <a:pt x="654" y="49"/>
                  </a:lnTo>
                  <a:lnTo>
                    <a:pt x="649" y="44"/>
                  </a:lnTo>
                  <a:lnTo>
                    <a:pt x="645" y="44"/>
                  </a:lnTo>
                  <a:lnTo>
                    <a:pt x="640" y="38"/>
                  </a:lnTo>
                  <a:lnTo>
                    <a:pt x="638" y="38"/>
                  </a:lnTo>
                  <a:lnTo>
                    <a:pt x="638" y="37"/>
                  </a:lnTo>
                  <a:lnTo>
                    <a:pt x="642" y="37"/>
                  </a:lnTo>
                  <a:lnTo>
                    <a:pt x="637" y="32"/>
                  </a:lnTo>
                  <a:lnTo>
                    <a:pt x="637" y="32"/>
                  </a:lnTo>
                  <a:lnTo>
                    <a:pt x="631" y="26"/>
                  </a:lnTo>
                  <a:lnTo>
                    <a:pt x="631" y="26"/>
                  </a:lnTo>
                  <a:lnTo>
                    <a:pt x="626" y="21"/>
                  </a:lnTo>
                  <a:lnTo>
                    <a:pt x="626" y="21"/>
                  </a:lnTo>
                  <a:lnTo>
                    <a:pt x="623" y="16"/>
                  </a:lnTo>
                  <a:lnTo>
                    <a:pt x="623" y="16"/>
                  </a:lnTo>
                  <a:lnTo>
                    <a:pt x="618" y="11"/>
                  </a:lnTo>
                  <a:lnTo>
                    <a:pt x="618" y="9"/>
                  </a:lnTo>
                  <a:lnTo>
                    <a:pt x="616" y="4"/>
                  </a:lnTo>
                  <a:lnTo>
                    <a:pt x="616" y="4"/>
                  </a:lnTo>
                  <a:lnTo>
                    <a:pt x="614" y="0"/>
                  </a:lnTo>
                  <a:lnTo>
                    <a:pt x="614" y="0"/>
                  </a:lnTo>
                  <a:lnTo>
                    <a:pt x="614" y="0"/>
                  </a:lnTo>
                  <a:lnTo>
                    <a:pt x="614" y="0"/>
                  </a:lnTo>
                  <a:lnTo>
                    <a:pt x="614" y="0"/>
                  </a:lnTo>
                  <a:close/>
                </a:path>
              </a:pathLst>
            </a:custGeom>
            <a:solidFill>
              <a:srgbClr val="870F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50" name="Freeform 158"/>
            <p:cNvSpPr>
              <a:spLocks/>
            </p:cNvSpPr>
            <p:nvPr/>
          </p:nvSpPr>
          <p:spPr bwMode="auto">
            <a:xfrm rot="5151409">
              <a:off x="2731" y="3713"/>
              <a:ext cx="58" cy="53"/>
            </a:xfrm>
            <a:custGeom>
              <a:avLst/>
              <a:gdLst/>
              <a:ahLst/>
              <a:cxnLst>
                <a:cxn ang="0">
                  <a:pos x="16" y="0"/>
                </a:cxn>
                <a:cxn ang="0">
                  <a:pos x="16" y="0"/>
                </a:cxn>
                <a:cxn ang="0">
                  <a:pos x="21" y="0"/>
                </a:cxn>
                <a:cxn ang="0">
                  <a:pos x="26" y="0"/>
                </a:cxn>
                <a:cxn ang="0">
                  <a:pos x="31" y="3"/>
                </a:cxn>
                <a:cxn ang="0">
                  <a:pos x="36" y="3"/>
                </a:cxn>
                <a:cxn ang="0">
                  <a:pos x="42" y="7"/>
                </a:cxn>
                <a:cxn ang="0">
                  <a:pos x="43" y="7"/>
                </a:cxn>
                <a:cxn ang="0">
                  <a:pos x="42" y="10"/>
                </a:cxn>
                <a:cxn ang="0">
                  <a:pos x="42" y="13"/>
                </a:cxn>
                <a:cxn ang="0">
                  <a:pos x="38" y="19"/>
                </a:cxn>
                <a:cxn ang="0">
                  <a:pos x="38" y="24"/>
                </a:cxn>
                <a:cxn ang="0">
                  <a:pos x="36" y="29"/>
                </a:cxn>
                <a:cxn ang="0">
                  <a:pos x="36" y="31"/>
                </a:cxn>
                <a:cxn ang="0">
                  <a:pos x="36" y="36"/>
                </a:cxn>
                <a:cxn ang="0">
                  <a:pos x="36" y="38"/>
                </a:cxn>
                <a:cxn ang="0">
                  <a:pos x="31" y="38"/>
                </a:cxn>
                <a:cxn ang="0">
                  <a:pos x="26" y="38"/>
                </a:cxn>
                <a:cxn ang="0">
                  <a:pos x="21" y="36"/>
                </a:cxn>
                <a:cxn ang="0">
                  <a:pos x="17" y="36"/>
                </a:cxn>
                <a:cxn ang="0">
                  <a:pos x="12" y="31"/>
                </a:cxn>
                <a:cxn ang="0">
                  <a:pos x="7" y="31"/>
                </a:cxn>
                <a:cxn ang="0">
                  <a:pos x="2" y="31"/>
                </a:cxn>
                <a:cxn ang="0">
                  <a:pos x="0" y="31"/>
                </a:cxn>
                <a:cxn ang="0">
                  <a:pos x="0" y="26"/>
                </a:cxn>
                <a:cxn ang="0">
                  <a:pos x="0" y="20"/>
                </a:cxn>
                <a:cxn ang="0">
                  <a:pos x="2" y="15"/>
                </a:cxn>
                <a:cxn ang="0">
                  <a:pos x="2" y="10"/>
                </a:cxn>
                <a:cxn ang="0">
                  <a:pos x="7" y="5"/>
                </a:cxn>
                <a:cxn ang="0">
                  <a:pos x="7" y="1"/>
                </a:cxn>
                <a:cxn ang="0">
                  <a:pos x="12" y="0"/>
                </a:cxn>
                <a:cxn ang="0">
                  <a:pos x="12" y="0"/>
                </a:cxn>
                <a:cxn ang="0">
                  <a:pos x="16" y="0"/>
                </a:cxn>
              </a:cxnLst>
              <a:rect l="0" t="0" r="r" b="b"/>
              <a:pathLst>
                <a:path w="47" h="41">
                  <a:moveTo>
                    <a:pt x="16" y="0"/>
                  </a:moveTo>
                  <a:lnTo>
                    <a:pt x="16" y="0"/>
                  </a:lnTo>
                  <a:lnTo>
                    <a:pt x="16" y="0"/>
                  </a:lnTo>
                  <a:lnTo>
                    <a:pt x="16" y="0"/>
                  </a:lnTo>
                  <a:lnTo>
                    <a:pt x="21" y="0"/>
                  </a:lnTo>
                  <a:lnTo>
                    <a:pt x="21" y="0"/>
                  </a:lnTo>
                  <a:lnTo>
                    <a:pt x="26" y="0"/>
                  </a:lnTo>
                  <a:lnTo>
                    <a:pt x="26" y="0"/>
                  </a:lnTo>
                  <a:lnTo>
                    <a:pt x="31" y="3"/>
                  </a:lnTo>
                  <a:lnTo>
                    <a:pt x="31" y="3"/>
                  </a:lnTo>
                  <a:lnTo>
                    <a:pt x="36" y="3"/>
                  </a:lnTo>
                  <a:lnTo>
                    <a:pt x="36" y="3"/>
                  </a:lnTo>
                  <a:lnTo>
                    <a:pt x="42" y="7"/>
                  </a:lnTo>
                  <a:lnTo>
                    <a:pt x="42" y="7"/>
                  </a:lnTo>
                  <a:lnTo>
                    <a:pt x="43" y="7"/>
                  </a:lnTo>
                  <a:lnTo>
                    <a:pt x="43" y="7"/>
                  </a:lnTo>
                  <a:lnTo>
                    <a:pt x="47" y="10"/>
                  </a:lnTo>
                  <a:lnTo>
                    <a:pt x="42" y="10"/>
                  </a:lnTo>
                  <a:lnTo>
                    <a:pt x="42" y="13"/>
                  </a:lnTo>
                  <a:lnTo>
                    <a:pt x="42" y="13"/>
                  </a:lnTo>
                  <a:lnTo>
                    <a:pt x="42" y="19"/>
                  </a:lnTo>
                  <a:lnTo>
                    <a:pt x="38" y="19"/>
                  </a:lnTo>
                  <a:lnTo>
                    <a:pt x="38" y="24"/>
                  </a:lnTo>
                  <a:lnTo>
                    <a:pt x="38" y="24"/>
                  </a:lnTo>
                  <a:lnTo>
                    <a:pt x="38" y="29"/>
                  </a:lnTo>
                  <a:lnTo>
                    <a:pt x="36" y="29"/>
                  </a:lnTo>
                  <a:lnTo>
                    <a:pt x="36" y="31"/>
                  </a:lnTo>
                  <a:lnTo>
                    <a:pt x="36" y="31"/>
                  </a:lnTo>
                  <a:lnTo>
                    <a:pt x="36" y="36"/>
                  </a:lnTo>
                  <a:lnTo>
                    <a:pt x="36" y="36"/>
                  </a:lnTo>
                  <a:lnTo>
                    <a:pt x="36" y="38"/>
                  </a:lnTo>
                  <a:lnTo>
                    <a:pt x="36" y="38"/>
                  </a:lnTo>
                  <a:lnTo>
                    <a:pt x="36" y="41"/>
                  </a:lnTo>
                  <a:lnTo>
                    <a:pt x="31" y="38"/>
                  </a:lnTo>
                  <a:lnTo>
                    <a:pt x="31" y="38"/>
                  </a:lnTo>
                  <a:lnTo>
                    <a:pt x="26" y="38"/>
                  </a:lnTo>
                  <a:lnTo>
                    <a:pt x="26" y="38"/>
                  </a:lnTo>
                  <a:lnTo>
                    <a:pt x="21" y="36"/>
                  </a:lnTo>
                  <a:lnTo>
                    <a:pt x="21" y="36"/>
                  </a:lnTo>
                  <a:lnTo>
                    <a:pt x="17" y="36"/>
                  </a:lnTo>
                  <a:lnTo>
                    <a:pt x="17" y="36"/>
                  </a:lnTo>
                  <a:lnTo>
                    <a:pt x="12" y="31"/>
                  </a:lnTo>
                  <a:lnTo>
                    <a:pt x="12" y="31"/>
                  </a:lnTo>
                  <a:lnTo>
                    <a:pt x="7" y="31"/>
                  </a:lnTo>
                  <a:lnTo>
                    <a:pt x="7" y="31"/>
                  </a:lnTo>
                  <a:lnTo>
                    <a:pt x="2" y="31"/>
                  </a:lnTo>
                  <a:lnTo>
                    <a:pt x="2" y="31"/>
                  </a:lnTo>
                  <a:lnTo>
                    <a:pt x="0" y="31"/>
                  </a:lnTo>
                  <a:lnTo>
                    <a:pt x="0" y="31"/>
                  </a:lnTo>
                  <a:lnTo>
                    <a:pt x="0" y="26"/>
                  </a:lnTo>
                  <a:lnTo>
                    <a:pt x="0" y="26"/>
                  </a:lnTo>
                  <a:lnTo>
                    <a:pt x="0" y="20"/>
                  </a:lnTo>
                  <a:lnTo>
                    <a:pt x="2" y="20"/>
                  </a:lnTo>
                  <a:lnTo>
                    <a:pt x="2" y="15"/>
                  </a:lnTo>
                  <a:lnTo>
                    <a:pt x="2" y="15"/>
                  </a:lnTo>
                  <a:lnTo>
                    <a:pt x="2" y="10"/>
                  </a:lnTo>
                  <a:lnTo>
                    <a:pt x="7" y="10"/>
                  </a:lnTo>
                  <a:lnTo>
                    <a:pt x="7" y="5"/>
                  </a:lnTo>
                  <a:lnTo>
                    <a:pt x="7" y="5"/>
                  </a:lnTo>
                  <a:lnTo>
                    <a:pt x="7" y="1"/>
                  </a:lnTo>
                  <a:lnTo>
                    <a:pt x="12" y="1"/>
                  </a:lnTo>
                  <a:lnTo>
                    <a:pt x="12" y="0"/>
                  </a:lnTo>
                  <a:lnTo>
                    <a:pt x="12" y="0"/>
                  </a:lnTo>
                  <a:lnTo>
                    <a:pt x="12" y="0"/>
                  </a:lnTo>
                  <a:lnTo>
                    <a:pt x="16" y="0"/>
                  </a:lnTo>
                  <a:lnTo>
                    <a:pt x="16" y="0"/>
                  </a:lnTo>
                  <a:close/>
                </a:path>
              </a:pathLst>
            </a:custGeom>
            <a:solidFill>
              <a:srgbClr val="FFC33D"/>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51" name="Freeform 159"/>
            <p:cNvSpPr>
              <a:spLocks/>
            </p:cNvSpPr>
            <p:nvPr/>
          </p:nvSpPr>
          <p:spPr bwMode="auto">
            <a:xfrm rot="5151409">
              <a:off x="2572" y="2363"/>
              <a:ext cx="315" cy="575"/>
            </a:xfrm>
            <a:custGeom>
              <a:avLst/>
              <a:gdLst/>
              <a:ahLst/>
              <a:cxnLst>
                <a:cxn ang="0">
                  <a:pos x="12" y="4"/>
                </a:cxn>
                <a:cxn ang="0">
                  <a:pos x="32" y="4"/>
                </a:cxn>
                <a:cxn ang="0">
                  <a:pos x="62" y="4"/>
                </a:cxn>
                <a:cxn ang="0">
                  <a:pos x="84" y="4"/>
                </a:cxn>
                <a:cxn ang="0">
                  <a:pos x="107" y="4"/>
                </a:cxn>
                <a:cxn ang="0">
                  <a:pos x="121" y="0"/>
                </a:cxn>
                <a:cxn ang="0">
                  <a:pos x="140" y="0"/>
                </a:cxn>
                <a:cxn ang="0">
                  <a:pos x="164" y="4"/>
                </a:cxn>
                <a:cxn ang="0">
                  <a:pos x="190" y="17"/>
                </a:cxn>
                <a:cxn ang="0">
                  <a:pos x="214" y="42"/>
                </a:cxn>
                <a:cxn ang="0">
                  <a:pos x="235" y="83"/>
                </a:cxn>
                <a:cxn ang="0">
                  <a:pos x="238" y="132"/>
                </a:cxn>
                <a:cxn ang="0">
                  <a:pos x="242" y="175"/>
                </a:cxn>
                <a:cxn ang="0">
                  <a:pos x="236" y="206"/>
                </a:cxn>
                <a:cxn ang="0">
                  <a:pos x="233" y="234"/>
                </a:cxn>
                <a:cxn ang="0">
                  <a:pos x="229" y="246"/>
                </a:cxn>
                <a:cxn ang="0">
                  <a:pos x="224" y="251"/>
                </a:cxn>
                <a:cxn ang="0">
                  <a:pos x="214" y="256"/>
                </a:cxn>
                <a:cxn ang="0">
                  <a:pos x="209" y="261"/>
                </a:cxn>
                <a:cxn ang="0">
                  <a:pos x="200" y="261"/>
                </a:cxn>
                <a:cxn ang="0">
                  <a:pos x="198" y="263"/>
                </a:cxn>
                <a:cxn ang="0">
                  <a:pos x="198" y="265"/>
                </a:cxn>
                <a:cxn ang="0">
                  <a:pos x="207" y="265"/>
                </a:cxn>
                <a:cxn ang="0">
                  <a:pos x="212" y="265"/>
                </a:cxn>
                <a:cxn ang="0">
                  <a:pos x="219" y="261"/>
                </a:cxn>
                <a:cxn ang="0">
                  <a:pos x="224" y="261"/>
                </a:cxn>
                <a:cxn ang="0">
                  <a:pos x="229" y="261"/>
                </a:cxn>
                <a:cxn ang="0">
                  <a:pos x="229" y="275"/>
                </a:cxn>
                <a:cxn ang="0">
                  <a:pos x="236" y="294"/>
                </a:cxn>
                <a:cxn ang="0">
                  <a:pos x="242" y="315"/>
                </a:cxn>
                <a:cxn ang="0">
                  <a:pos x="249" y="341"/>
                </a:cxn>
                <a:cxn ang="0">
                  <a:pos x="249" y="361"/>
                </a:cxn>
                <a:cxn ang="0">
                  <a:pos x="245" y="382"/>
                </a:cxn>
                <a:cxn ang="0">
                  <a:pos x="235" y="401"/>
                </a:cxn>
                <a:cxn ang="0">
                  <a:pos x="224" y="419"/>
                </a:cxn>
                <a:cxn ang="0">
                  <a:pos x="204" y="431"/>
                </a:cxn>
                <a:cxn ang="0">
                  <a:pos x="179" y="441"/>
                </a:cxn>
                <a:cxn ang="0">
                  <a:pos x="148" y="446"/>
                </a:cxn>
                <a:cxn ang="0">
                  <a:pos x="117" y="446"/>
                </a:cxn>
                <a:cxn ang="0">
                  <a:pos x="86" y="446"/>
                </a:cxn>
                <a:cxn ang="0">
                  <a:pos x="65" y="451"/>
                </a:cxn>
                <a:cxn ang="0">
                  <a:pos x="50" y="453"/>
                </a:cxn>
                <a:cxn ang="0">
                  <a:pos x="46" y="457"/>
                </a:cxn>
                <a:cxn ang="0">
                  <a:pos x="57" y="444"/>
                </a:cxn>
                <a:cxn ang="0">
                  <a:pos x="65" y="427"/>
                </a:cxn>
                <a:cxn ang="0">
                  <a:pos x="70" y="405"/>
                </a:cxn>
                <a:cxn ang="0">
                  <a:pos x="70" y="381"/>
                </a:cxn>
                <a:cxn ang="0">
                  <a:pos x="67" y="351"/>
                </a:cxn>
                <a:cxn ang="0">
                  <a:pos x="62" y="323"/>
                </a:cxn>
                <a:cxn ang="0">
                  <a:pos x="53" y="280"/>
                </a:cxn>
                <a:cxn ang="0">
                  <a:pos x="53" y="235"/>
                </a:cxn>
                <a:cxn ang="0">
                  <a:pos x="51" y="187"/>
                </a:cxn>
                <a:cxn ang="0">
                  <a:pos x="51" y="145"/>
                </a:cxn>
                <a:cxn ang="0">
                  <a:pos x="48" y="107"/>
                </a:cxn>
                <a:cxn ang="0">
                  <a:pos x="44" y="66"/>
                </a:cxn>
                <a:cxn ang="0">
                  <a:pos x="32" y="35"/>
                </a:cxn>
                <a:cxn ang="0">
                  <a:pos x="22" y="16"/>
                </a:cxn>
                <a:cxn ang="0">
                  <a:pos x="10" y="4"/>
                </a:cxn>
                <a:cxn ang="0">
                  <a:pos x="0" y="4"/>
                </a:cxn>
              </a:cxnLst>
              <a:rect l="0" t="0" r="r" b="b"/>
              <a:pathLst>
                <a:path w="250" h="457">
                  <a:moveTo>
                    <a:pt x="0" y="4"/>
                  </a:moveTo>
                  <a:lnTo>
                    <a:pt x="5" y="4"/>
                  </a:lnTo>
                  <a:lnTo>
                    <a:pt x="12" y="4"/>
                  </a:lnTo>
                  <a:lnTo>
                    <a:pt x="17" y="4"/>
                  </a:lnTo>
                  <a:lnTo>
                    <a:pt x="27" y="4"/>
                  </a:lnTo>
                  <a:lnTo>
                    <a:pt x="32" y="4"/>
                  </a:lnTo>
                  <a:lnTo>
                    <a:pt x="43" y="4"/>
                  </a:lnTo>
                  <a:lnTo>
                    <a:pt x="51" y="4"/>
                  </a:lnTo>
                  <a:lnTo>
                    <a:pt x="62" y="4"/>
                  </a:lnTo>
                  <a:lnTo>
                    <a:pt x="67" y="4"/>
                  </a:lnTo>
                  <a:lnTo>
                    <a:pt x="77" y="4"/>
                  </a:lnTo>
                  <a:lnTo>
                    <a:pt x="84" y="4"/>
                  </a:lnTo>
                  <a:lnTo>
                    <a:pt x="95" y="4"/>
                  </a:lnTo>
                  <a:lnTo>
                    <a:pt x="100" y="4"/>
                  </a:lnTo>
                  <a:lnTo>
                    <a:pt x="107" y="4"/>
                  </a:lnTo>
                  <a:lnTo>
                    <a:pt x="112" y="4"/>
                  </a:lnTo>
                  <a:lnTo>
                    <a:pt x="121" y="4"/>
                  </a:lnTo>
                  <a:lnTo>
                    <a:pt x="121" y="0"/>
                  </a:lnTo>
                  <a:lnTo>
                    <a:pt x="126" y="0"/>
                  </a:lnTo>
                  <a:lnTo>
                    <a:pt x="131" y="0"/>
                  </a:lnTo>
                  <a:lnTo>
                    <a:pt x="140" y="0"/>
                  </a:lnTo>
                  <a:lnTo>
                    <a:pt x="145" y="0"/>
                  </a:lnTo>
                  <a:lnTo>
                    <a:pt x="155" y="2"/>
                  </a:lnTo>
                  <a:lnTo>
                    <a:pt x="164" y="4"/>
                  </a:lnTo>
                  <a:lnTo>
                    <a:pt x="174" y="9"/>
                  </a:lnTo>
                  <a:lnTo>
                    <a:pt x="179" y="12"/>
                  </a:lnTo>
                  <a:lnTo>
                    <a:pt x="190" y="17"/>
                  </a:lnTo>
                  <a:lnTo>
                    <a:pt x="198" y="23"/>
                  </a:lnTo>
                  <a:lnTo>
                    <a:pt x="209" y="33"/>
                  </a:lnTo>
                  <a:lnTo>
                    <a:pt x="214" y="42"/>
                  </a:lnTo>
                  <a:lnTo>
                    <a:pt x="223" y="52"/>
                  </a:lnTo>
                  <a:lnTo>
                    <a:pt x="228" y="66"/>
                  </a:lnTo>
                  <a:lnTo>
                    <a:pt x="235" y="83"/>
                  </a:lnTo>
                  <a:lnTo>
                    <a:pt x="235" y="99"/>
                  </a:lnTo>
                  <a:lnTo>
                    <a:pt x="238" y="116"/>
                  </a:lnTo>
                  <a:lnTo>
                    <a:pt x="238" y="132"/>
                  </a:lnTo>
                  <a:lnTo>
                    <a:pt x="242" y="149"/>
                  </a:lnTo>
                  <a:lnTo>
                    <a:pt x="242" y="159"/>
                  </a:lnTo>
                  <a:lnTo>
                    <a:pt x="242" y="175"/>
                  </a:lnTo>
                  <a:lnTo>
                    <a:pt x="242" y="185"/>
                  </a:lnTo>
                  <a:lnTo>
                    <a:pt x="242" y="199"/>
                  </a:lnTo>
                  <a:lnTo>
                    <a:pt x="236" y="206"/>
                  </a:lnTo>
                  <a:lnTo>
                    <a:pt x="236" y="216"/>
                  </a:lnTo>
                  <a:lnTo>
                    <a:pt x="233" y="223"/>
                  </a:lnTo>
                  <a:lnTo>
                    <a:pt x="233" y="234"/>
                  </a:lnTo>
                  <a:lnTo>
                    <a:pt x="229" y="237"/>
                  </a:lnTo>
                  <a:lnTo>
                    <a:pt x="229" y="242"/>
                  </a:lnTo>
                  <a:lnTo>
                    <a:pt x="229" y="246"/>
                  </a:lnTo>
                  <a:lnTo>
                    <a:pt x="229" y="251"/>
                  </a:lnTo>
                  <a:lnTo>
                    <a:pt x="224" y="251"/>
                  </a:lnTo>
                  <a:lnTo>
                    <a:pt x="224" y="251"/>
                  </a:lnTo>
                  <a:lnTo>
                    <a:pt x="219" y="251"/>
                  </a:lnTo>
                  <a:lnTo>
                    <a:pt x="219" y="256"/>
                  </a:lnTo>
                  <a:lnTo>
                    <a:pt x="214" y="256"/>
                  </a:lnTo>
                  <a:lnTo>
                    <a:pt x="214" y="256"/>
                  </a:lnTo>
                  <a:lnTo>
                    <a:pt x="209" y="256"/>
                  </a:lnTo>
                  <a:lnTo>
                    <a:pt x="209" y="261"/>
                  </a:lnTo>
                  <a:lnTo>
                    <a:pt x="204" y="261"/>
                  </a:lnTo>
                  <a:lnTo>
                    <a:pt x="204" y="261"/>
                  </a:lnTo>
                  <a:lnTo>
                    <a:pt x="200" y="261"/>
                  </a:lnTo>
                  <a:lnTo>
                    <a:pt x="200" y="263"/>
                  </a:lnTo>
                  <a:lnTo>
                    <a:pt x="198" y="263"/>
                  </a:lnTo>
                  <a:lnTo>
                    <a:pt x="198" y="263"/>
                  </a:lnTo>
                  <a:lnTo>
                    <a:pt x="198" y="263"/>
                  </a:lnTo>
                  <a:lnTo>
                    <a:pt x="198" y="266"/>
                  </a:lnTo>
                  <a:lnTo>
                    <a:pt x="198" y="265"/>
                  </a:lnTo>
                  <a:lnTo>
                    <a:pt x="202" y="265"/>
                  </a:lnTo>
                  <a:lnTo>
                    <a:pt x="202" y="265"/>
                  </a:lnTo>
                  <a:lnTo>
                    <a:pt x="207" y="265"/>
                  </a:lnTo>
                  <a:lnTo>
                    <a:pt x="207" y="265"/>
                  </a:lnTo>
                  <a:lnTo>
                    <a:pt x="212" y="265"/>
                  </a:lnTo>
                  <a:lnTo>
                    <a:pt x="212" y="265"/>
                  </a:lnTo>
                  <a:lnTo>
                    <a:pt x="217" y="265"/>
                  </a:lnTo>
                  <a:lnTo>
                    <a:pt x="217" y="261"/>
                  </a:lnTo>
                  <a:lnTo>
                    <a:pt x="219" y="261"/>
                  </a:lnTo>
                  <a:lnTo>
                    <a:pt x="219" y="261"/>
                  </a:lnTo>
                  <a:lnTo>
                    <a:pt x="224" y="261"/>
                  </a:lnTo>
                  <a:lnTo>
                    <a:pt x="224" y="261"/>
                  </a:lnTo>
                  <a:lnTo>
                    <a:pt x="226" y="261"/>
                  </a:lnTo>
                  <a:lnTo>
                    <a:pt x="226" y="261"/>
                  </a:lnTo>
                  <a:lnTo>
                    <a:pt x="229" y="261"/>
                  </a:lnTo>
                  <a:lnTo>
                    <a:pt x="229" y="265"/>
                  </a:lnTo>
                  <a:lnTo>
                    <a:pt x="229" y="270"/>
                  </a:lnTo>
                  <a:lnTo>
                    <a:pt x="229" y="275"/>
                  </a:lnTo>
                  <a:lnTo>
                    <a:pt x="233" y="280"/>
                  </a:lnTo>
                  <a:lnTo>
                    <a:pt x="233" y="285"/>
                  </a:lnTo>
                  <a:lnTo>
                    <a:pt x="236" y="294"/>
                  </a:lnTo>
                  <a:lnTo>
                    <a:pt x="236" y="299"/>
                  </a:lnTo>
                  <a:lnTo>
                    <a:pt x="242" y="310"/>
                  </a:lnTo>
                  <a:lnTo>
                    <a:pt x="242" y="315"/>
                  </a:lnTo>
                  <a:lnTo>
                    <a:pt x="243" y="325"/>
                  </a:lnTo>
                  <a:lnTo>
                    <a:pt x="243" y="330"/>
                  </a:lnTo>
                  <a:lnTo>
                    <a:pt x="249" y="341"/>
                  </a:lnTo>
                  <a:lnTo>
                    <a:pt x="249" y="346"/>
                  </a:lnTo>
                  <a:lnTo>
                    <a:pt x="249" y="356"/>
                  </a:lnTo>
                  <a:lnTo>
                    <a:pt x="249" y="361"/>
                  </a:lnTo>
                  <a:lnTo>
                    <a:pt x="250" y="372"/>
                  </a:lnTo>
                  <a:lnTo>
                    <a:pt x="245" y="377"/>
                  </a:lnTo>
                  <a:lnTo>
                    <a:pt x="245" y="382"/>
                  </a:lnTo>
                  <a:lnTo>
                    <a:pt x="240" y="387"/>
                  </a:lnTo>
                  <a:lnTo>
                    <a:pt x="240" y="396"/>
                  </a:lnTo>
                  <a:lnTo>
                    <a:pt x="235" y="401"/>
                  </a:lnTo>
                  <a:lnTo>
                    <a:pt x="231" y="406"/>
                  </a:lnTo>
                  <a:lnTo>
                    <a:pt x="226" y="412"/>
                  </a:lnTo>
                  <a:lnTo>
                    <a:pt x="224" y="419"/>
                  </a:lnTo>
                  <a:lnTo>
                    <a:pt x="216" y="420"/>
                  </a:lnTo>
                  <a:lnTo>
                    <a:pt x="210" y="425"/>
                  </a:lnTo>
                  <a:lnTo>
                    <a:pt x="204" y="431"/>
                  </a:lnTo>
                  <a:lnTo>
                    <a:pt x="198" y="436"/>
                  </a:lnTo>
                  <a:lnTo>
                    <a:pt x="188" y="436"/>
                  </a:lnTo>
                  <a:lnTo>
                    <a:pt x="179" y="441"/>
                  </a:lnTo>
                  <a:lnTo>
                    <a:pt x="169" y="441"/>
                  </a:lnTo>
                  <a:lnTo>
                    <a:pt x="162" y="446"/>
                  </a:lnTo>
                  <a:lnTo>
                    <a:pt x="148" y="446"/>
                  </a:lnTo>
                  <a:lnTo>
                    <a:pt x="138" y="446"/>
                  </a:lnTo>
                  <a:lnTo>
                    <a:pt x="127" y="446"/>
                  </a:lnTo>
                  <a:lnTo>
                    <a:pt x="117" y="446"/>
                  </a:lnTo>
                  <a:lnTo>
                    <a:pt x="107" y="446"/>
                  </a:lnTo>
                  <a:lnTo>
                    <a:pt x="96" y="446"/>
                  </a:lnTo>
                  <a:lnTo>
                    <a:pt x="86" y="446"/>
                  </a:lnTo>
                  <a:lnTo>
                    <a:pt x="81" y="451"/>
                  </a:lnTo>
                  <a:lnTo>
                    <a:pt x="70" y="451"/>
                  </a:lnTo>
                  <a:lnTo>
                    <a:pt x="65" y="451"/>
                  </a:lnTo>
                  <a:lnTo>
                    <a:pt x="60" y="451"/>
                  </a:lnTo>
                  <a:lnTo>
                    <a:pt x="55" y="453"/>
                  </a:lnTo>
                  <a:lnTo>
                    <a:pt x="50" y="453"/>
                  </a:lnTo>
                  <a:lnTo>
                    <a:pt x="48" y="453"/>
                  </a:lnTo>
                  <a:lnTo>
                    <a:pt x="46" y="453"/>
                  </a:lnTo>
                  <a:lnTo>
                    <a:pt x="46" y="457"/>
                  </a:lnTo>
                  <a:lnTo>
                    <a:pt x="48" y="451"/>
                  </a:lnTo>
                  <a:lnTo>
                    <a:pt x="53" y="450"/>
                  </a:lnTo>
                  <a:lnTo>
                    <a:pt x="57" y="444"/>
                  </a:lnTo>
                  <a:lnTo>
                    <a:pt x="62" y="441"/>
                  </a:lnTo>
                  <a:lnTo>
                    <a:pt x="62" y="432"/>
                  </a:lnTo>
                  <a:lnTo>
                    <a:pt x="65" y="427"/>
                  </a:lnTo>
                  <a:lnTo>
                    <a:pt x="65" y="420"/>
                  </a:lnTo>
                  <a:lnTo>
                    <a:pt x="70" y="415"/>
                  </a:lnTo>
                  <a:lnTo>
                    <a:pt x="70" y="405"/>
                  </a:lnTo>
                  <a:lnTo>
                    <a:pt x="70" y="396"/>
                  </a:lnTo>
                  <a:lnTo>
                    <a:pt x="70" y="386"/>
                  </a:lnTo>
                  <a:lnTo>
                    <a:pt x="70" y="381"/>
                  </a:lnTo>
                  <a:lnTo>
                    <a:pt x="67" y="370"/>
                  </a:lnTo>
                  <a:lnTo>
                    <a:pt x="67" y="361"/>
                  </a:lnTo>
                  <a:lnTo>
                    <a:pt x="67" y="351"/>
                  </a:lnTo>
                  <a:lnTo>
                    <a:pt x="67" y="346"/>
                  </a:lnTo>
                  <a:lnTo>
                    <a:pt x="62" y="334"/>
                  </a:lnTo>
                  <a:lnTo>
                    <a:pt x="62" y="323"/>
                  </a:lnTo>
                  <a:lnTo>
                    <a:pt x="58" y="308"/>
                  </a:lnTo>
                  <a:lnTo>
                    <a:pt x="58" y="296"/>
                  </a:lnTo>
                  <a:lnTo>
                    <a:pt x="53" y="280"/>
                  </a:lnTo>
                  <a:lnTo>
                    <a:pt x="53" y="265"/>
                  </a:lnTo>
                  <a:lnTo>
                    <a:pt x="53" y="249"/>
                  </a:lnTo>
                  <a:lnTo>
                    <a:pt x="53" y="235"/>
                  </a:lnTo>
                  <a:lnTo>
                    <a:pt x="51" y="218"/>
                  </a:lnTo>
                  <a:lnTo>
                    <a:pt x="51" y="202"/>
                  </a:lnTo>
                  <a:lnTo>
                    <a:pt x="51" y="187"/>
                  </a:lnTo>
                  <a:lnTo>
                    <a:pt x="51" y="173"/>
                  </a:lnTo>
                  <a:lnTo>
                    <a:pt x="51" y="157"/>
                  </a:lnTo>
                  <a:lnTo>
                    <a:pt x="51" y="145"/>
                  </a:lnTo>
                  <a:lnTo>
                    <a:pt x="51" y="133"/>
                  </a:lnTo>
                  <a:lnTo>
                    <a:pt x="51" y="125"/>
                  </a:lnTo>
                  <a:lnTo>
                    <a:pt x="48" y="107"/>
                  </a:lnTo>
                  <a:lnTo>
                    <a:pt x="48" y="92"/>
                  </a:lnTo>
                  <a:lnTo>
                    <a:pt x="44" y="76"/>
                  </a:lnTo>
                  <a:lnTo>
                    <a:pt x="44" y="66"/>
                  </a:lnTo>
                  <a:lnTo>
                    <a:pt x="39" y="54"/>
                  </a:lnTo>
                  <a:lnTo>
                    <a:pt x="38" y="43"/>
                  </a:lnTo>
                  <a:lnTo>
                    <a:pt x="32" y="35"/>
                  </a:lnTo>
                  <a:lnTo>
                    <a:pt x="32" y="30"/>
                  </a:lnTo>
                  <a:lnTo>
                    <a:pt x="27" y="21"/>
                  </a:lnTo>
                  <a:lnTo>
                    <a:pt x="22" y="16"/>
                  </a:lnTo>
                  <a:lnTo>
                    <a:pt x="17" y="10"/>
                  </a:lnTo>
                  <a:lnTo>
                    <a:pt x="15" y="9"/>
                  </a:lnTo>
                  <a:lnTo>
                    <a:pt x="10" y="4"/>
                  </a:lnTo>
                  <a:lnTo>
                    <a:pt x="5" y="4"/>
                  </a:lnTo>
                  <a:lnTo>
                    <a:pt x="0" y="4"/>
                  </a:lnTo>
                  <a:lnTo>
                    <a:pt x="0" y="4"/>
                  </a:lnTo>
                  <a:lnTo>
                    <a:pt x="0" y="4"/>
                  </a:lnTo>
                  <a:close/>
                </a:path>
              </a:pathLst>
            </a:custGeom>
            <a:solidFill>
              <a:srgbClr val="3B5959"/>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52" name="Freeform 160"/>
            <p:cNvSpPr>
              <a:spLocks/>
            </p:cNvSpPr>
            <p:nvPr/>
          </p:nvSpPr>
          <p:spPr bwMode="auto">
            <a:xfrm rot="5151409">
              <a:off x="2649" y="2235"/>
              <a:ext cx="129" cy="552"/>
            </a:xfrm>
            <a:custGeom>
              <a:avLst/>
              <a:gdLst/>
              <a:ahLst/>
              <a:cxnLst>
                <a:cxn ang="0">
                  <a:pos x="33" y="0"/>
                </a:cxn>
                <a:cxn ang="0">
                  <a:pos x="40" y="0"/>
                </a:cxn>
                <a:cxn ang="0">
                  <a:pos x="47" y="3"/>
                </a:cxn>
                <a:cxn ang="0">
                  <a:pos x="58" y="14"/>
                </a:cxn>
                <a:cxn ang="0">
                  <a:pos x="63" y="26"/>
                </a:cxn>
                <a:cxn ang="0">
                  <a:pos x="71" y="45"/>
                </a:cxn>
                <a:cxn ang="0">
                  <a:pos x="77" y="71"/>
                </a:cxn>
                <a:cxn ang="0">
                  <a:pos x="82" y="105"/>
                </a:cxn>
                <a:cxn ang="0">
                  <a:pos x="82" y="143"/>
                </a:cxn>
                <a:cxn ang="0">
                  <a:pos x="82" y="180"/>
                </a:cxn>
                <a:cxn ang="0">
                  <a:pos x="82" y="213"/>
                </a:cxn>
                <a:cxn ang="0">
                  <a:pos x="82" y="242"/>
                </a:cxn>
                <a:cxn ang="0">
                  <a:pos x="87" y="268"/>
                </a:cxn>
                <a:cxn ang="0">
                  <a:pos x="87" y="290"/>
                </a:cxn>
                <a:cxn ang="0">
                  <a:pos x="92" y="315"/>
                </a:cxn>
                <a:cxn ang="0">
                  <a:pos x="96" y="335"/>
                </a:cxn>
                <a:cxn ang="0">
                  <a:pos x="101" y="353"/>
                </a:cxn>
                <a:cxn ang="0">
                  <a:pos x="101" y="372"/>
                </a:cxn>
                <a:cxn ang="0">
                  <a:pos x="99" y="387"/>
                </a:cxn>
                <a:cxn ang="0">
                  <a:pos x="99" y="401"/>
                </a:cxn>
                <a:cxn ang="0">
                  <a:pos x="94" y="417"/>
                </a:cxn>
                <a:cxn ang="0">
                  <a:pos x="87" y="425"/>
                </a:cxn>
                <a:cxn ang="0">
                  <a:pos x="82" y="430"/>
                </a:cxn>
                <a:cxn ang="0">
                  <a:pos x="75" y="434"/>
                </a:cxn>
                <a:cxn ang="0">
                  <a:pos x="68" y="434"/>
                </a:cxn>
                <a:cxn ang="0">
                  <a:pos x="58" y="427"/>
                </a:cxn>
                <a:cxn ang="0">
                  <a:pos x="47" y="413"/>
                </a:cxn>
                <a:cxn ang="0">
                  <a:pos x="37" y="396"/>
                </a:cxn>
                <a:cxn ang="0">
                  <a:pos x="26" y="372"/>
                </a:cxn>
                <a:cxn ang="0">
                  <a:pos x="16" y="339"/>
                </a:cxn>
                <a:cxn ang="0">
                  <a:pos x="7" y="303"/>
                </a:cxn>
                <a:cxn ang="0">
                  <a:pos x="6" y="258"/>
                </a:cxn>
                <a:cxn ang="0">
                  <a:pos x="0" y="199"/>
                </a:cxn>
                <a:cxn ang="0">
                  <a:pos x="0" y="137"/>
                </a:cxn>
                <a:cxn ang="0">
                  <a:pos x="0" y="90"/>
                </a:cxn>
                <a:cxn ang="0">
                  <a:pos x="0" y="54"/>
                </a:cxn>
                <a:cxn ang="0">
                  <a:pos x="6" y="31"/>
                </a:cxn>
                <a:cxn ang="0">
                  <a:pos x="11" y="14"/>
                </a:cxn>
                <a:cxn ang="0">
                  <a:pos x="18" y="3"/>
                </a:cxn>
                <a:cxn ang="0">
                  <a:pos x="28" y="0"/>
                </a:cxn>
                <a:cxn ang="0">
                  <a:pos x="33" y="0"/>
                </a:cxn>
              </a:cxnLst>
              <a:rect l="0" t="0" r="r" b="b"/>
              <a:pathLst>
                <a:path w="102" h="437">
                  <a:moveTo>
                    <a:pt x="33" y="0"/>
                  </a:moveTo>
                  <a:lnTo>
                    <a:pt x="33" y="0"/>
                  </a:lnTo>
                  <a:lnTo>
                    <a:pt x="39" y="0"/>
                  </a:lnTo>
                  <a:lnTo>
                    <a:pt x="40" y="0"/>
                  </a:lnTo>
                  <a:lnTo>
                    <a:pt x="45" y="3"/>
                  </a:lnTo>
                  <a:lnTo>
                    <a:pt x="47" y="3"/>
                  </a:lnTo>
                  <a:lnTo>
                    <a:pt x="52" y="9"/>
                  </a:lnTo>
                  <a:lnTo>
                    <a:pt x="58" y="14"/>
                  </a:lnTo>
                  <a:lnTo>
                    <a:pt x="63" y="21"/>
                  </a:lnTo>
                  <a:lnTo>
                    <a:pt x="63" y="26"/>
                  </a:lnTo>
                  <a:lnTo>
                    <a:pt x="68" y="35"/>
                  </a:lnTo>
                  <a:lnTo>
                    <a:pt x="71" y="45"/>
                  </a:lnTo>
                  <a:lnTo>
                    <a:pt x="77" y="59"/>
                  </a:lnTo>
                  <a:lnTo>
                    <a:pt x="77" y="71"/>
                  </a:lnTo>
                  <a:lnTo>
                    <a:pt x="82" y="86"/>
                  </a:lnTo>
                  <a:lnTo>
                    <a:pt x="82" y="105"/>
                  </a:lnTo>
                  <a:lnTo>
                    <a:pt x="85" y="126"/>
                  </a:lnTo>
                  <a:lnTo>
                    <a:pt x="82" y="143"/>
                  </a:lnTo>
                  <a:lnTo>
                    <a:pt x="82" y="164"/>
                  </a:lnTo>
                  <a:lnTo>
                    <a:pt x="82" y="180"/>
                  </a:lnTo>
                  <a:lnTo>
                    <a:pt x="82" y="199"/>
                  </a:lnTo>
                  <a:lnTo>
                    <a:pt x="82" y="213"/>
                  </a:lnTo>
                  <a:lnTo>
                    <a:pt x="82" y="228"/>
                  </a:lnTo>
                  <a:lnTo>
                    <a:pt x="82" y="242"/>
                  </a:lnTo>
                  <a:lnTo>
                    <a:pt x="87" y="258"/>
                  </a:lnTo>
                  <a:lnTo>
                    <a:pt x="87" y="268"/>
                  </a:lnTo>
                  <a:lnTo>
                    <a:pt x="87" y="280"/>
                  </a:lnTo>
                  <a:lnTo>
                    <a:pt x="87" y="290"/>
                  </a:lnTo>
                  <a:lnTo>
                    <a:pt x="92" y="304"/>
                  </a:lnTo>
                  <a:lnTo>
                    <a:pt x="92" y="315"/>
                  </a:lnTo>
                  <a:lnTo>
                    <a:pt x="96" y="325"/>
                  </a:lnTo>
                  <a:lnTo>
                    <a:pt x="96" y="335"/>
                  </a:lnTo>
                  <a:lnTo>
                    <a:pt x="101" y="347"/>
                  </a:lnTo>
                  <a:lnTo>
                    <a:pt x="101" y="353"/>
                  </a:lnTo>
                  <a:lnTo>
                    <a:pt x="101" y="363"/>
                  </a:lnTo>
                  <a:lnTo>
                    <a:pt x="101" y="372"/>
                  </a:lnTo>
                  <a:lnTo>
                    <a:pt x="102" y="382"/>
                  </a:lnTo>
                  <a:lnTo>
                    <a:pt x="99" y="387"/>
                  </a:lnTo>
                  <a:lnTo>
                    <a:pt x="99" y="396"/>
                  </a:lnTo>
                  <a:lnTo>
                    <a:pt x="99" y="401"/>
                  </a:lnTo>
                  <a:lnTo>
                    <a:pt x="99" y="411"/>
                  </a:lnTo>
                  <a:lnTo>
                    <a:pt x="94" y="417"/>
                  </a:lnTo>
                  <a:lnTo>
                    <a:pt x="92" y="422"/>
                  </a:lnTo>
                  <a:lnTo>
                    <a:pt x="87" y="425"/>
                  </a:lnTo>
                  <a:lnTo>
                    <a:pt x="87" y="430"/>
                  </a:lnTo>
                  <a:lnTo>
                    <a:pt x="82" y="430"/>
                  </a:lnTo>
                  <a:lnTo>
                    <a:pt x="80" y="434"/>
                  </a:lnTo>
                  <a:lnTo>
                    <a:pt x="75" y="434"/>
                  </a:lnTo>
                  <a:lnTo>
                    <a:pt x="75" y="437"/>
                  </a:lnTo>
                  <a:lnTo>
                    <a:pt x="68" y="434"/>
                  </a:lnTo>
                  <a:lnTo>
                    <a:pt x="63" y="432"/>
                  </a:lnTo>
                  <a:lnTo>
                    <a:pt x="58" y="427"/>
                  </a:lnTo>
                  <a:lnTo>
                    <a:pt x="52" y="424"/>
                  </a:lnTo>
                  <a:lnTo>
                    <a:pt x="47" y="413"/>
                  </a:lnTo>
                  <a:lnTo>
                    <a:pt x="42" y="406"/>
                  </a:lnTo>
                  <a:lnTo>
                    <a:pt x="37" y="396"/>
                  </a:lnTo>
                  <a:lnTo>
                    <a:pt x="32" y="387"/>
                  </a:lnTo>
                  <a:lnTo>
                    <a:pt x="26" y="372"/>
                  </a:lnTo>
                  <a:lnTo>
                    <a:pt x="21" y="358"/>
                  </a:lnTo>
                  <a:lnTo>
                    <a:pt x="16" y="339"/>
                  </a:lnTo>
                  <a:lnTo>
                    <a:pt x="13" y="323"/>
                  </a:lnTo>
                  <a:lnTo>
                    <a:pt x="7" y="303"/>
                  </a:lnTo>
                  <a:lnTo>
                    <a:pt x="7" y="282"/>
                  </a:lnTo>
                  <a:lnTo>
                    <a:pt x="6" y="258"/>
                  </a:lnTo>
                  <a:lnTo>
                    <a:pt x="6" y="237"/>
                  </a:lnTo>
                  <a:lnTo>
                    <a:pt x="0" y="199"/>
                  </a:lnTo>
                  <a:lnTo>
                    <a:pt x="0" y="166"/>
                  </a:lnTo>
                  <a:lnTo>
                    <a:pt x="0" y="137"/>
                  </a:lnTo>
                  <a:lnTo>
                    <a:pt x="0" y="112"/>
                  </a:lnTo>
                  <a:lnTo>
                    <a:pt x="0" y="90"/>
                  </a:lnTo>
                  <a:lnTo>
                    <a:pt x="0" y="71"/>
                  </a:lnTo>
                  <a:lnTo>
                    <a:pt x="0" y="54"/>
                  </a:lnTo>
                  <a:lnTo>
                    <a:pt x="6" y="43"/>
                  </a:lnTo>
                  <a:lnTo>
                    <a:pt x="6" y="31"/>
                  </a:lnTo>
                  <a:lnTo>
                    <a:pt x="9" y="21"/>
                  </a:lnTo>
                  <a:lnTo>
                    <a:pt x="11" y="14"/>
                  </a:lnTo>
                  <a:lnTo>
                    <a:pt x="16" y="9"/>
                  </a:lnTo>
                  <a:lnTo>
                    <a:pt x="18" y="3"/>
                  </a:lnTo>
                  <a:lnTo>
                    <a:pt x="23" y="0"/>
                  </a:lnTo>
                  <a:lnTo>
                    <a:pt x="28" y="0"/>
                  </a:lnTo>
                  <a:lnTo>
                    <a:pt x="33" y="0"/>
                  </a:lnTo>
                  <a:lnTo>
                    <a:pt x="33" y="0"/>
                  </a:lnTo>
                  <a:close/>
                </a:path>
              </a:pathLst>
            </a:custGeom>
            <a:solidFill>
              <a:srgbClr val="9BB892"/>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53" name="Freeform 161"/>
            <p:cNvSpPr>
              <a:spLocks/>
            </p:cNvSpPr>
            <p:nvPr/>
          </p:nvSpPr>
          <p:spPr bwMode="auto">
            <a:xfrm rot="5151409">
              <a:off x="2698" y="2418"/>
              <a:ext cx="65" cy="544"/>
            </a:xfrm>
            <a:custGeom>
              <a:avLst/>
              <a:gdLst/>
              <a:ahLst/>
              <a:cxnLst>
                <a:cxn ang="0">
                  <a:pos x="0" y="0"/>
                </a:cxn>
                <a:cxn ang="0">
                  <a:pos x="10" y="10"/>
                </a:cxn>
                <a:cxn ang="0">
                  <a:pos x="15" y="26"/>
                </a:cxn>
                <a:cxn ang="0">
                  <a:pos x="22" y="47"/>
                </a:cxn>
                <a:cxn ang="0">
                  <a:pos x="28" y="69"/>
                </a:cxn>
                <a:cxn ang="0">
                  <a:pos x="29" y="93"/>
                </a:cxn>
                <a:cxn ang="0">
                  <a:pos x="31" y="119"/>
                </a:cxn>
                <a:cxn ang="0">
                  <a:pos x="31" y="149"/>
                </a:cxn>
                <a:cxn ang="0">
                  <a:pos x="28" y="169"/>
                </a:cxn>
                <a:cxn ang="0">
                  <a:pos x="28" y="190"/>
                </a:cxn>
                <a:cxn ang="0">
                  <a:pos x="28" y="209"/>
                </a:cxn>
                <a:cxn ang="0">
                  <a:pos x="28" y="230"/>
                </a:cxn>
                <a:cxn ang="0">
                  <a:pos x="33" y="245"/>
                </a:cxn>
                <a:cxn ang="0">
                  <a:pos x="33" y="263"/>
                </a:cxn>
                <a:cxn ang="0">
                  <a:pos x="38" y="278"/>
                </a:cxn>
                <a:cxn ang="0">
                  <a:pos x="41" y="292"/>
                </a:cxn>
                <a:cxn ang="0">
                  <a:pos x="47" y="306"/>
                </a:cxn>
                <a:cxn ang="0">
                  <a:pos x="47" y="318"/>
                </a:cxn>
                <a:cxn ang="0">
                  <a:pos x="48" y="337"/>
                </a:cxn>
                <a:cxn ang="0">
                  <a:pos x="48" y="358"/>
                </a:cxn>
                <a:cxn ang="0">
                  <a:pos x="47" y="373"/>
                </a:cxn>
                <a:cxn ang="0">
                  <a:pos x="43" y="392"/>
                </a:cxn>
                <a:cxn ang="0">
                  <a:pos x="38" y="408"/>
                </a:cxn>
                <a:cxn ang="0">
                  <a:pos x="29" y="424"/>
                </a:cxn>
                <a:cxn ang="0">
                  <a:pos x="26" y="425"/>
                </a:cxn>
                <a:cxn ang="0">
                  <a:pos x="29" y="415"/>
                </a:cxn>
                <a:cxn ang="0">
                  <a:pos x="35" y="399"/>
                </a:cxn>
                <a:cxn ang="0">
                  <a:pos x="36" y="386"/>
                </a:cxn>
                <a:cxn ang="0">
                  <a:pos x="41" y="370"/>
                </a:cxn>
                <a:cxn ang="0">
                  <a:pos x="41" y="351"/>
                </a:cxn>
                <a:cxn ang="0">
                  <a:pos x="38" y="334"/>
                </a:cxn>
                <a:cxn ang="0">
                  <a:pos x="36" y="313"/>
                </a:cxn>
                <a:cxn ang="0">
                  <a:pos x="31" y="296"/>
                </a:cxn>
                <a:cxn ang="0">
                  <a:pos x="28" y="275"/>
                </a:cxn>
                <a:cxn ang="0">
                  <a:pos x="22" y="259"/>
                </a:cxn>
                <a:cxn ang="0">
                  <a:pos x="22" y="239"/>
                </a:cxn>
                <a:cxn ang="0">
                  <a:pos x="21" y="223"/>
                </a:cxn>
                <a:cxn ang="0">
                  <a:pos x="21" y="202"/>
                </a:cxn>
                <a:cxn ang="0">
                  <a:pos x="21" y="187"/>
                </a:cxn>
                <a:cxn ang="0">
                  <a:pos x="21" y="169"/>
                </a:cxn>
                <a:cxn ang="0">
                  <a:pos x="24" y="154"/>
                </a:cxn>
                <a:cxn ang="0">
                  <a:pos x="24" y="133"/>
                </a:cxn>
                <a:cxn ang="0">
                  <a:pos x="21" y="107"/>
                </a:cxn>
                <a:cxn ang="0">
                  <a:pos x="21" y="86"/>
                </a:cxn>
                <a:cxn ang="0">
                  <a:pos x="15" y="62"/>
                </a:cxn>
                <a:cxn ang="0">
                  <a:pos x="12" y="41"/>
                </a:cxn>
                <a:cxn ang="0">
                  <a:pos x="7" y="21"/>
                </a:cxn>
                <a:cxn ang="0">
                  <a:pos x="0" y="5"/>
                </a:cxn>
                <a:cxn ang="0">
                  <a:pos x="0" y="0"/>
                </a:cxn>
              </a:cxnLst>
              <a:rect l="0" t="0" r="r" b="b"/>
              <a:pathLst>
                <a:path w="50" h="432">
                  <a:moveTo>
                    <a:pt x="0" y="0"/>
                  </a:moveTo>
                  <a:lnTo>
                    <a:pt x="0" y="0"/>
                  </a:lnTo>
                  <a:lnTo>
                    <a:pt x="5" y="5"/>
                  </a:lnTo>
                  <a:lnTo>
                    <a:pt x="10" y="10"/>
                  </a:lnTo>
                  <a:lnTo>
                    <a:pt x="15" y="19"/>
                  </a:lnTo>
                  <a:lnTo>
                    <a:pt x="15" y="26"/>
                  </a:lnTo>
                  <a:lnTo>
                    <a:pt x="21" y="36"/>
                  </a:lnTo>
                  <a:lnTo>
                    <a:pt x="22" y="47"/>
                  </a:lnTo>
                  <a:lnTo>
                    <a:pt x="28" y="59"/>
                  </a:lnTo>
                  <a:lnTo>
                    <a:pt x="28" y="69"/>
                  </a:lnTo>
                  <a:lnTo>
                    <a:pt x="29" y="83"/>
                  </a:lnTo>
                  <a:lnTo>
                    <a:pt x="29" y="93"/>
                  </a:lnTo>
                  <a:lnTo>
                    <a:pt x="33" y="109"/>
                  </a:lnTo>
                  <a:lnTo>
                    <a:pt x="31" y="119"/>
                  </a:lnTo>
                  <a:lnTo>
                    <a:pt x="31" y="135"/>
                  </a:lnTo>
                  <a:lnTo>
                    <a:pt x="31" y="149"/>
                  </a:lnTo>
                  <a:lnTo>
                    <a:pt x="31" y="164"/>
                  </a:lnTo>
                  <a:lnTo>
                    <a:pt x="28" y="169"/>
                  </a:lnTo>
                  <a:lnTo>
                    <a:pt x="28" y="180"/>
                  </a:lnTo>
                  <a:lnTo>
                    <a:pt x="28" y="190"/>
                  </a:lnTo>
                  <a:lnTo>
                    <a:pt x="28" y="201"/>
                  </a:lnTo>
                  <a:lnTo>
                    <a:pt x="28" y="209"/>
                  </a:lnTo>
                  <a:lnTo>
                    <a:pt x="28" y="220"/>
                  </a:lnTo>
                  <a:lnTo>
                    <a:pt x="28" y="230"/>
                  </a:lnTo>
                  <a:lnTo>
                    <a:pt x="33" y="240"/>
                  </a:lnTo>
                  <a:lnTo>
                    <a:pt x="33" y="245"/>
                  </a:lnTo>
                  <a:lnTo>
                    <a:pt x="33" y="256"/>
                  </a:lnTo>
                  <a:lnTo>
                    <a:pt x="33" y="263"/>
                  </a:lnTo>
                  <a:lnTo>
                    <a:pt x="38" y="273"/>
                  </a:lnTo>
                  <a:lnTo>
                    <a:pt x="38" y="278"/>
                  </a:lnTo>
                  <a:lnTo>
                    <a:pt x="41" y="287"/>
                  </a:lnTo>
                  <a:lnTo>
                    <a:pt x="41" y="292"/>
                  </a:lnTo>
                  <a:lnTo>
                    <a:pt x="47" y="301"/>
                  </a:lnTo>
                  <a:lnTo>
                    <a:pt x="47" y="306"/>
                  </a:lnTo>
                  <a:lnTo>
                    <a:pt x="47" y="313"/>
                  </a:lnTo>
                  <a:lnTo>
                    <a:pt x="47" y="318"/>
                  </a:lnTo>
                  <a:lnTo>
                    <a:pt x="48" y="328"/>
                  </a:lnTo>
                  <a:lnTo>
                    <a:pt x="48" y="337"/>
                  </a:lnTo>
                  <a:lnTo>
                    <a:pt x="48" y="347"/>
                  </a:lnTo>
                  <a:lnTo>
                    <a:pt x="48" y="358"/>
                  </a:lnTo>
                  <a:lnTo>
                    <a:pt x="50" y="368"/>
                  </a:lnTo>
                  <a:lnTo>
                    <a:pt x="47" y="373"/>
                  </a:lnTo>
                  <a:lnTo>
                    <a:pt x="47" y="384"/>
                  </a:lnTo>
                  <a:lnTo>
                    <a:pt x="43" y="392"/>
                  </a:lnTo>
                  <a:lnTo>
                    <a:pt x="43" y="403"/>
                  </a:lnTo>
                  <a:lnTo>
                    <a:pt x="38" y="408"/>
                  </a:lnTo>
                  <a:lnTo>
                    <a:pt x="35" y="418"/>
                  </a:lnTo>
                  <a:lnTo>
                    <a:pt x="29" y="424"/>
                  </a:lnTo>
                  <a:lnTo>
                    <a:pt x="26" y="432"/>
                  </a:lnTo>
                  <a:lnTo>
                    <a:pt x="26" y="425"/>
                  </a:lnTo>
                  <a:lnTo>
                    <a:pt x="29" y="420"/>
                  </a:lnTo>
                  <a:lnTo>
                    <a:pt x="29" y="415"/>
                  </a:lnTo>
                  <a:lnTo>
                    <a:pt x="35" y="410"/>
                  </a:lnTo>
                  <a:lnTo>
                    <a:pt x="35" y="399"/>
                  </a:lnTo>
                  <a:lnTo>
                    <a:pt x="36" y="394"/>
                  </a:lnTo>
                  <a:lnTo>
                    <a:pt x="36" y="386"/>
                  </a:lnTo>
                  <a:lnTo>
                    <a:pt x="41" y="380"/>
                  </a:lnTo>
                  <a:lnTo>
                    <a:pt x="41" y="370"/>
                  </a:lnTo>
                  <a:lnTo>
                    <a:pt x="41" y="361"/>
                  </a:lnTo>
                  <a:lnTo>
                    <a:pt x="41" y="351"/>
                  </a:lnTo>
                  <a:lnTo>
                    <a:pt x="41" y="344"/>
                  </a:lnTo>
                  <a:lnTo>
                    <a:pt x="38" y="334"/>
                  </a:lnTo>
                  <a:lnTo>
                    <a:pt x="38" y="323"/>
                  </a:lnTo>
                  <a:lnTo>
                    <a:pt x="36" y="313"/>
                  </a:lnTo>
                  <a:lnTo>
                    <a:pt x="36" y="306"/>
                  </a:lnTo>
                  <a:lnTo>
                    <a:pt x="31" y="296"/>
                  </a:lnTo>
                  <a:lnTo>
                    <a:pt x="31" y="285"/>
                  </a:lnTo>
                  <a:lnTo>
                    <a:pt x="28" y="275"/>
                  </a:lnTo>
                  <a:lnTo>
                    <a:pt x="28" y="270"/>
                  </a:lnTo>
                  <a:lnTo>
                    <a:pt x="22" y="259"/>
                  </a:lnTo>
                  <a:lnTo>
                    <a:pt x="22" y="249"/>
                  </a:lnTo>
                  <a:lnTo>
                    <a:pt x="22" y="239"/>
                  </a:lnTo>
                  <a:lnTo>
                    <a:pt x="22" y="233"/>
                  </a:lnTo>
                  <a:lnTo>
                    <a:pt x="21" y="223"/>
                  </a:lnTo>
                  <a:lnTo>
                    <a:pt x="21" y="213"/>
                  </a:lnTo>
                  <a:lnTo>
                    <a:pt x="21" y="202"/>
                  </a:lnTo>
                  <a:lnTo>
                    <a:pt x="21" y="197"/>
                  </a:lnTo>
                  <a:lnTo>
                    <a:pt x="21" y="187"/>
                  </a:lnTo>
                  <a:lnTo>
                    <a:pt x="21" y="180"/>
                  </a:lnTo>
                  <a:lnTo>
                    <a:pt x="21" y="169"/>
                  </a:lnTo>
                  <a:lnTo>
                    <a:pt x="26" y="164"/>
                  </a:lnTo>
                  <a:lnTo>
                    <a:pt x="24" y="154"/>
                  </a:lnTo>
                  <a:lnTo>
                    <a:pt x="24" y="143"/>
                  </a:lnTo>
                  <a:lnTo>
                    <a:pt x="24" y="133"/>
                  </a:lnTo>
                  <a:lnTo>
                    <a:pt x="24" y="123"/>
                  </a:lnTo>
                  <a:lnTo>
                    <a:pt x="21" y="107"/>
                  </a:lnTo>
                  <a:lnTo>
                    <a:pt x="21" y="97"/>
                  </a:lnTo>
                  <a:lnTo>
                    <a:pt x="21" y="86"/>
                  </a:lnTo>
                  <a:lnTo>
                    <a:pt x="21" y="76"/>
                  </a:lnTo>
                  <a:lnTo>
                    <a:pt x="15" y="62"/>
                  </a:lnTo>
                  <a:lnTo>
                    <a:pt x="15" y="52"/>
                  </a:lnTo>
                  <a:lnTo>
                    <a:pt x="12" y="41"/>
                  </a:lnTo>
                  <a:lnTo>
                    <a:pt x="12" y="31"/>
                  </a:lnTo>
                  <a:lnTo>
                    <a:pt x="7" y="21"/>
                  </a:lnTo>
                  <a:lnTo>
                    <a:pt x="5" y="12"/>
                  </a:lnTo>
                  <a:lnTo>
                    <a:pt x="0" y="5"/>
                  </a:lnTo>
                  <a:lnTo>
                    <a:pt x="0" y="0"/>
                  </a:lnTo>
                  <a:lnTo>
                    <a:pt x="0" y="0"/>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54" name="Freeform 162"/>
            <p:cNvSpPr>
              <a:spLocks/>
            </p:cNvSpPr>
            <p:nvPr/>
          </p:nvSpPr>
          <p:spPr bwMode="auto">
            <a:xfrm rot="5151409">
              <a:off x="2580" y="2833"/>
              <a:ext cx="101" cy="68"/>
            </a:xfrm>
            <a:custGeom>
              <a:avLst/>
              <a:gdLst/>
              <a:ahLst/>
              <a:cxnLst>
                <a:cxn ang="0">
                  <a:pos x="0" y="0"/>
                </a:cxn>
                <a:cxn ang="0">
                  <a:pos x="59" y="0"/>
                </a:cxn>
                <a:cxn ang="0">
                  <a:pos x="59" y="0"/>
                </a:cxn>
                <a:cxn ang="0">
                  <a:pos x="61" y="6"/>
                </a:cxn>
                <a:cxn ang="0">
                  <a:pos x="61" y="9"/>
                </a:cxn>
                <a:cxn ang="0">
                  <a:pos x="66" y="14"/>
                </a:cxn>
                <a:cxn ang="0">
                  <a:pos x="66" y="14"/>
                </a:cxn>
                <a:cxn ang="0">
                  <a:pos x="69" y="19"/>
                </a:cxn>
                <a:cxn ang="0">
                  <a:pos x="69" y="25"/>
                </a:cxn>
                <a:cxn ang="0">
                  <a:pos x="75" y="30"/>
                </a:cxn>
                <a:cxn ang="0">
                  <a:pos x="75" y="30"/>
                </a:cxn>
                <a:cxn ang="0">
                  <a:pos x="75" y="35"/>
                </a:cxn>
                <a:cxn ang="0">
                  <a:pos x="75" y="37"/>
                </a:cxn>
                <a:cxn ang="0">
                  <a:pos x="76" y="42"/>
                </a:cxn>
                <a:cxn ang="0">
                  <a:pos x="76" y="42"/>
                </a:cxn>
                <a:cxn ang="0">
                  <a:pos x="76" y="45"/>
                </a:cxn>
                <a:cxn ang="0">
                  <a:pos x="76" y="45"/>
                </a:cxn>
                <a:cxn ang="0">
                  <a:pos x="80" y="49"/>
                </a:cxn>
                <a:cxn ang="0">
                  <a:pos x="75" y="49"/>
                </a:cxn>
                <a:cxn ang="0">
                  <a:pos x="69" y="49"/>
                </a:cxn>
                <a:cxn ang="0">
                  <a:pos x="64" y="49"/>
                </a:cxn>
                <a:cxn ang="0">
                  <a:pos x="61" y="49"/>
                </a:cxn>
                <a:cxn ang="0">
                  <a:pos x="56" y="49"/>
                </a:cxn>
                <a:cxn ang="0">
                  <a:pos x="50" y="49"/>
                </a:cxn>
                <a:cxn ang="0">
                  <a:pos x="45" y="49"/>
                </a:cxn>
                <a:cxn ang="0">
                  <a:pos x="42" y="50"/>
                </a:cxn>
                <a:cxn ang="0">
                  <a:pos x="37" y="50"/>
                </a:cxn>
                <a:cxn ang="0">
                  <a:pos x="31" y="50"/>
                </a:cxn>
                <a:cxn ang="0">
                  <a:pos x="26" y="50"/>
                </a:cxn>
                <a:cxn ang="0">
                  <a:pos x="23" y="50"/>
                </a:cxn>
                <a:cxn ang="0">
                  <a:pos x="18" y="50"/>
                </a:cxn>
                <a:cxn ang="0">
                  <a:pos x="18" y="50"/>
                </a:cxn>
                <a:cxn ang="0">
                  <a:pos x="18" y="50"/>
                </a:cxn>
                <a:cxn ang="0">
                  <a:pos x="18" y="54"/>
                </a:cxn>
                <a:cxn ang="0">
                  <a:pos x="12" y="49"/>
                </a:cxn>
                <a:cxn ang="0">
                  <a:pos x="12" y="44"/>
                </a:cxn>
                <a:cxn ang="0">
                  <a:pos x="9" y="38"/>
                </a:cxn>
                <a:cxn ang="0">
                  <a:pos x="9" y="33"/>
                </a:cxn>
                <a:cxn ang="0">
                  <a:pos x="4" y="28"/>
                </a:cxn>
                <a:cxn ang="0">
                  <a:pos x="4" y="23"/>
                </a:cxn>
                <a:cxn ang="0">
                  <a:pos x="4" y="18"/>
                </a:cxn>
                <a:cxn ang="0">
                  <a:pos x="4" y="16"/>
                </a:cxn>
                <a:cxn ang="0">
                  <a:pos x="0" y="11"/>
                </a:cxn>
                <a:cxn ang="0">
                  <a:pos x="0" y="9"/>
                </a:cxn>
                <a:cxn ang="0">
                  <a:pos x="0" y="4"/>
                </a:cxn>
                <a:cxn ang="0">
                  <a:pos x="0" y="4"/>
                </a:cxn>
                <a:cxn ang="0">
                  <a:pos x="0" y="0"/>
                </a:cxn>
                <a:cxn ang="0">
                  <a:pos x="0" y="0"/>
                </a:cxn>
                <a:cxn ang="0">
                  <a:pos x="0" y="0"/>
                </a:cxn>
                <a:cxn ang="0">
                  <a:pos x="0" y="0"/>
                </a:cxn>
                <a:cxn ang="0">
                  <a:pos x="0" y="0"/>
                </a:cxn>
              </a:cxnLst>
              <a:rect l="0" t="0" r="r" b="b"/>
              <a:pathLst>
                <a:path w="80" h="54">
                  <a:moveTo>
                    <a:pt x="0" y="0"/>
                  </a:moveTo>
                  <a:lnTo>
                    <a:pt x="59" y="0"/>
                  </a:lnTo>
                  <a:lnTo>
                    <a:pt x="59" y="0"/>
                  </a:lnTo>
                  <a:lnTo>
                    <a:pt x="61" y="6"/>
                  </a:lnTo>
                  <a:lnTo>
                    <a:pt x="61" y="9"/>
                  </a:lnTo>
                  <a:lnTo>
                    <a:pt x="66" y="14"/>
                  </a:lnTo>
                  <a:lnTo>
                    <a:pt x="66" y="14"/>
                  </a:lnTo>
                  <a:lnTo>
                    <a:pt x="69" y="19"/>
                  </a:lnTo>
                  <a:lnTo>
                    <a:pt x="69" y="25"/>
                  </a:lnTo>
                  <a:lnTo>
                    <a:pt x="75" y="30"/>
                  </a:lnTo>
                  <a:lnTo>
                    <a:pt x="75" y="30"/>
                  </a:lnTo>
                  <a:lnTo>
                    <a:pt x="75" y="35"/>
                  </a:lnTo>
                  <a:lnTo>
                    <a:pt x="75" y="37"/>
                  </a:lnTo>
                  <a:lnTo>
                    <a:pt x="76" y="42"/>
                  </a:lnTo>
                  <a:lnTo>
                    <a:pt x="76" y="42"/>
                  </a:lnTo>
                  <a:lnTo>
                    <a:pt x="76" y="45"/>
                  </a:lnTo>
                  <a:lnTo>
                    <a:pt x="76" y="45"/>
                  </a:lnTo>
                  <a:lnTo>
                    <a:pt x="80" y="49"/>
                  </a:lnTo>
                  <a:lnTo>
                    <a:pt x="75" y="49"/>
                  </a:lnTo>
                  <a:lnTo>
                    <a:pt x="69" y="49"/>
                  </a:lnTo>
                  <a:lnTo>
                    <a:pt x="64" y="49"/>
                  </a:lnTo>
                  <a:lnTo>
                    <a:pt x="61" y="49"/>
                  </a:lnTo>
                  <a:lnTo>
                    <a:pt x="56" y="49"/>
                  </a:lnTo>
                  <a:lnTo>
                    <a:pt x="50" y="49"/>
                  </a:lnTo>
                  <a:lnTo>
                    <a:pt x="45" y="49"/>
                  </a:lnTo>
                  <a:lnTo>
                    <a:pt x="42" y="50"/>
                  </a:lnTo>
                  <a:lnTo>
                    <a:pt x="37" y="50"/>
                  </a:lnTo>
                  <a:lnTo>
                    <a:pt x="31" y="50"/>
                  </a:lnTo>
                  <a:lnTo>
                    <a:pt x="26" y="50"/>
                  </a:lnTo>
                  <a:lnTo>
                    <a:pt x="23" y="50"/>
                  </a:lnTo>
                  <a:lnTo>
                    <a:pt x="18" y="50"/>
                  </a:lnTo>
                  <a:lnTo>
                    <a:pt x="18" y="50"/>
                  </a:lnTo>
                  <a:lnTo>
                    <a:pt x="18" y="50"/>
                  </a:lnTo>
                  <a:lnTo>
                    <a:pt x="18" y="54"/>
                  </a:lnTo>
                  <a:lnTo>
                    <a:pt x="12" y="49"/>
                  </a:lnTo>
                  <a:lnTo>
                    <a:pt x="12" y="44"/>
                  </a:lnTo>
                  <a:lnTo>
                    <a:pt x="9" y="38"/>
                  </a:lnTo>
                  <a:lnTo>
                    <a:pt x="9" y="33"/>
                  </a:lnTo>
                  <a:lnTo>
                    <a:pt x="4" y="28"/>
                  </a:lnTo>
                  <a:lnTo>
                    <a:pt x="4" y="23"/>
                  </a:lnTo>
                  <a:lnTo>
                    <a:pt x="4" y="18"/>
                  </a:lnTo>
                  <a:lnTo>
                    <a:pt x="4" y="16"/>
                  </a:lnTo>
                  <a:lnTo>
                    <a:pt x="0" y="11"/>
                  </a:lnTo>
                  <a:lnTo>
                    <a:pt x="0" y="9"/>
                  </a:lnTo>
                  <a:lnTo>
                    <a:pt x="0" y="4"/>
                  </a:lnTo>
                  <a:lnTo>
                    <a:pt x="0" y="4"/>
                  </a:lnTo>
                  <a:lnTo>
                    <a:pt x="0" y="0"/>
                  </a:lnTo>
                  <a:lnTo>
                    <a:pt x="0" y="0"/>
                  </a:lnTo>
                  <a:lnTo>
                    <a:pt x="0" y="0"/>
                  </a:lnTo>
                  <a:lnTo>
                    <a:pt x="0" y="0"/>
                  </a:lnTo>
                  <a:lnTo>
                    <a:pt x="0" y="0"/>
                  </a:lnTo>
                  <a:close/>
                </a:path>
              </a:pathLst>
            </a:custGeom>
            <a:solidFill>
              <a:srgbClr val="00D816"/>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55" name="Freeform 163"/>
            <p:cNvSpPr>
              <a:spLocks/>
            </p:cNvSpPr>
            <p:nvPr/>
          </p:nvSpPr>
          <p:spPr bwMode="auto">
            <a:xfrm rot="5151409">
              <a:off x="2503" y="2851"/>
              <a:ext cx="53" cy="113"/>
            </a:xfrm>
            <a:custGeom>
              <a:avLst/>
              <a:gdLst/>
              <a:ahLst/>
              <a:cxnLst>
                <a:cxn ang="0">
                  <a:pos x="4" y="0"/>
                </a:cxn>
                <a:cxn ang="0">
                  <a:pos x="0" y="4"/>
                </a:cxn>
                <a:cxn ang="0">
                  <a:pos x="0" y="9"/>
                </a:cxn>
                <a:cxn ang="0">
                  <a:pos x="0" y="14"/>
                </a:cxn>
                <a:cxn ang="0">
                  <a:pos x="0" y="25"/>
                </a:cxn>
                <a:cxn ang="0">
                  <a:pos x="0" y="30"/>
                </a:cxn>
                <a:cxn ang="0">
                  <a:pos x="2" y="40"/>
                </a:cxn>
                <a:cxn ang="0">
                  <a:pos x="2" y="45"/>
                </a:cxn>
                <a:cxn ang="0">
                  <a:pos x="7" y="56"/>
                </a:cxn>
                <a:cxn ang="0">
                  <a:pos x="7" y="61"/>
                </a:cxn>
                <a:cxn ang="0">
                  <a:pos x="11" y="68"/>
                </a:cxn>
                <a:cxn ang="0">
                  <a:pos x="11" y="73"/>
                </a:cxn>
                <a:cxn ang="0">
                  <a:pos x="16" y="80"/>
                </a:cxn>
                <a:cxn ang="0">
                  <a:pos x="16" y="82"/>
                </a:cxn>
                <a:cxn ang="0">
                  <a:pos x="21" y="87"/>
                </a:cxn>
                <a:cxn ang="0">
                  <a:pos x="24" y="87"/>
                </a:cxn>
                <a:cxn ang="0">
                  <a:pos x="30" y="90"/>
                </a:cxn>
                <a:cxn ang="0">
                  <a:pos x="30" y="85"/>
                </a:cxn>
                <a:cxn ang="0">
                  <a:pos x="30" y="83"/>
                </a:cxn>
                <a:cxn ang="0">
                  <a:pos x="30" y="78"/>
                </a:cxn>
                <a:cxn ang="0">
                  <a:pos x="35" y="78"/>
                </a:cxn>
                <a:cxn ang="0">
                  <a:pos x="35" y="73"/>
                </a:cxn>
                <a:cxn ang="0">
                  <a:pos x="37" y="68"/>
                </a:cxn>
                <a:cxn ang="0">
                  <a:pos x="37" y="63"/>
                </a:cxn>
                <a:cxn ang="0">
                  <a:pos x="42" y="57"/>
                </a:cxn>
                <a:cxn ang="0">
                  <a:pos x="42" y="47"/>
                </a:cxn>
                <a:cxn ang="0">
                  <a:pos x="42" y="42"/>
                </a:cxn>
                <a:cxn ang="0">
                  <a:pos x="42" y="35"/>
                </a:cxn>
                <a:cxn ang="0">
                  <a:pos x="43" y="30"/>
                </a:cxn>
                <a:cxn ang="0">
                  <a:pos x="40" y="19"/>
                </a:cxn>
                <a:cxn ang="0">
                  <a:pos x="40" y="14"/>
                </a:cxn>
                <a:cxn ang="0">
                  <a:pos x="40" y="5"/>
                </a:cxn>
                <a:cxn ang="0">
                  <a:pos x="40" y="0"/>
                </a:cxn>
                <a:cxn ang="0">
                  <a:pos x="35" y="0"/>
                </a:cxn>
                <a:cxn ang="0">
                  <a:pos x="31" y="0"/>
                </a:cxn>
                <a:cxn ang="0">
                  <a:pos x="26" y="0"/>
                </a:cxn>
                <a:cxn ang="0">
                  <a:pos x="26" y="0"/>
                </a:cxn>
                <a:cxn ang="0">
                  <a:pos x="21" y="0"/>
                </a:cxn>
                <a:cxn ang="0">
                  <a:pos x="21" y="0"/>
                </a:cxn>
                <a:cxn ang="0">
                  <a:pos x="16" y="0"/>
                </a:cxn>
                <a:cxn ang="0">
                  <a:pos x="16" y="0"/>
                </a:cxn>
                <a:cxn ang="0">
                  <a:pos x="11" y="0"/>
                </a:cxn>
                <a:cxn ang="0">
                  <a:pos x="11" y="0"/>
                </a:cxn>
                <a:cxn ang="0">
                  <a:pos x="5" y="0"/>
                </a:cxn>
                <a:cxn ang="0">
                  <a:pos x="5" y="0"/>
                </a:cxn>
                <a:cxn ang="0">
                  <a:pos x="4" y="0"/>
                </a:cxn>
                <a:cxn ang="0">
                  <a:pos x="4" y="0"/>
                </a:cxn>
                <a:cxn ang="0">
                  <a:pos x="4" y="0"/>
                </a:cxn>
                <a:cxn ang="0">
                  <a:pos x="4" y="0"/>
                </a:cxn>
                <a:cxn ang="0">
                  <a:pos x="4" y="0"/>
                </a:cxn>
              </a:cxnLst>
              <a:rect l="0" t="0" r="r" b="b"/>
              <a:pathLst>
                <a:path w="43" h="90">
                  <a:moveTo>
                    <a:pt x="4" y="0"/>
                  </a:moveTo>
                  <a:lnTo>
                    <a:pt x="0" y="4"/>
                  </a:lnTo>
                  <a:lnTo>
                    <a:pt x="0" y="9"/>
                  </a:lnTo>
                  <a:lnTo>
                    <a:pt x="0" y="14"/>
                  </a:lnTo>
                  <a:lnTo>
                    <a:pt x="0" y="25"/>
                  </a:lnTo>
                  <a:lnTo>
                    <a:pt x="0" y="30"/>
                  </a:lnTo>
                  <a:lnTo>
                    <a:pt x="2" y="40"/>
                  </a:lnTo>
                  <a:lnTo>
                    <a:pt x="2" y="45"/>
                  </a:lnTo>
                  <a:lnTo>
                    <a:pt x="7" y="56"/>
                  </a:lnTo>
                  <a:lnTo>
                    <a:pt x="7" y="61"/>
                  </a:lnTo>
                  <a:lnTo>
                    <a:pt x="11" y="68"/>
                  </a:lnTo>
                  <a:lnTo>
                    <a:pt x="11" y="73"/>
                  </a:lnTo>
                  <a:lnTo>
                    <a:pt x="16" y="80"/>
                  </a:lnTo>
                  <a:lnTo>
                    <a:pt x="16" y="82"/>
                  </a:lnTo>
                  <a:lnTo>
                    <a:pt x="21" y="87"/>
                  </a:lnTo>
                  <a:lnTo>
                    <a:pt x="24" y="87"/>
                  </a:lnTo>
                  <a:lnTo>
                    <a:pt x="30" y="90"/>
                  </a:lnTo>
                  <a:lnTo>
                    <a:pt x="30" y="85"/>
                  </a:lnTo>
                  <a:lnTo>
                    <a:pt x="30" y="83"/>
                  </a:lnTo>
                  <a:lnTo>
                    <a:pt x="30" y="78"/>
                  </a:lnTo>
                  <a:lnTo>
                    <a:pt x="35" y="78"/>
                  </a:lnTo>
                  <a:lnTo>
                    <a:pt x="35" y="73"/>
                  </a:lnTo>
                  <a:lnTo>
                    <a:pt x="37" y="68"/>
                  </a:lnTo>
                  <a:lnTo>
                    <a:pt x="37" y="63"/>
                  </a:lnTo>
                  <a:lnTo>
                    <a:pt x="42" y="57"/>
                  </a:lnTo>
                  <a:lnTo>
                    <a:pt x="42" y="47"/>
                  </a:lnTo>
                  <a:lnTo>
                    <a:pt x="42" y="42"/>
                  </a:lnTo>
                  <a:lnTo>
                    <a:pt x="42" y="35"/>
                  </a:lnTo>
                  <a:lnTo>
                    <a:pt x="43" y="30"/>
                  </a:lnTo>
                  <a:lnTo>
                    <a:pt x="40" y="19"/>
                  </a:lnTo>
                  <a:lnTo>
                    <a:pt x="40" y="14"/>
                  </a:lnTo>
                  <a:lnTo>
                    <a:pt x="40" y="5"/>
                  </a:lnTo>
                  <a:lnTo>
                    <a:pt x="40" y="0"/>
                  </a:lnTo>
                  <a:lnTo>
                    <a:pt x="35" y="0"/>
                  </a:lnTo>
                  <a:lnTo>
                    <a:pt x="31" y="0"/>
                  </a:lnTo>
                  <a:lnTo>
                    <a:pt x="26" y="0"/>
                  </a:lnTo>
                  <a:lnTo>
                    <a:pt x="26" y="0"/>
                  </a:lnTo>
                  <a:lnTo>
                    <a:pt x="21" y="0"/>
                  </a:lnTo>
                  <a:lnTo>
                    <a:pt x="21" y="0"/>
                  </a:lnTo>
                  <a:lnTo>
                    <a:pt x="16" y="0"/>
                  </a:lnTo>
                  <a:lnTo>
                    <a:pt x="16" y="0"/>
                  </a:lnTo>
                  <a:lnTo>
                    <a:pt x="11" y="0"/>
                  </a:lnTo>
                  <a:lnTo>
                    <a:pt x="11" y="0"/>
                  </a:lnTo>
                  <a:lnTo>
                    <a:pt x="5" y="0"/>
                  </a:lnTo>
                  <a:lnTo>
                    <a:pt x="5" y="0"/>
                  </a:lnTo>
                  <a:lnTo>
                    <a:pt x="4" y="0"/>
                  </a:lnTo>
                  <a:lnTo>
                    <a:pt x="4" y="0"/>
                  </a:lnTo>
                  <a:lnTo>
                    <a:pt x="4" y="0"/>
                  </a:lnTo>
                  <a:lnTo>
                    <a:pt x="4" y="0"/>
                  </a:lnTo>
                  <a:lnTo>
                    <a:pt x="4" y="0"/>
                  </a:lnTo>
                  <a:close/>
                </a:path>
              </a:pathLst>
            </a:custGeom>
            <a:solidFill>
              <a:srgbClr val="870F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56" name="Freeform 164"/>
            <p:cNvSpPr>
              <a:spLocks/>
            </p:cNvSpPr>
            <p:nvPr/>
          </p:nvSpPr>
          <p:spPr bwMode="auto">
            <a:xfrm rot="5151409">
              <a:off x="1271" y="3877"/>
              <a:ext cx="577" cy="204"/>
            </a:xfrm>
            <a:custGeom>
              <a:avLst/>
              <a:gdLst/>
              <a:ahLst/>
              <a:cxnLst>
                <a:cxn ang="0">
                  <a:pos x="295" y="62"/>
                </a:cxn>
                <a:cxn ang="0">
                  <a:pos x="285" y="52"/>
                </a:cxn>
                <a:cxn ang="0">
                  <a:pos x="280" y="45"/>
                </a:cxn>
                <a:cxn ang="0">
                  <a:pos x="268" y="38"/>
                </a:cxn>
                <a:cxn ang="0">
                  <a:pos x="264" y="36"/>
                </a:cxn>
                <a:cxn ang="0">
                  <a:pos x="264" y="31"/>
                </a:cxn>
                <a:cxn ang="0">
                  <a:pos x="276" y="28"/>
                </a:cxn>
                <a:cxn ang="0">
                  <a:pos x="288" y="22"/>
                </a:cxn>
                <a:cxn ang="0">
                  <a:pos x="299" y="17"/>
                </a:cxn>
                <a:cxn ang="0">
                  <a:pos x="307" y="16"/>
                </a:cxn>
                <a:cxn ang="0">
                  <a:pos x="316" y="16"/>
                </a:cxn>
                <a:cxn ang="0">
                  <a:pos x="323" y="24"/>
                </a:cxn>
                <a:cxn ang="0">
                  <a:pos x="335" y="33"/>
                </a:cxn>
                <a:cxn ang="0">
                  <a:pos x="345" y="38"/>
                </a:cxn>
                <a:cxn ang="0">
                  <a:pos x="361" y="40"/>
                </a:cxn>
                <a:cxn ang="0">
                  <a:pos x="375" y="36"/>
                </a:cxn>
                <a:cxn ang="0">
                  <a:pos x="385" y="31"/>
                </a:cxn>
                <a:cxn ang="0">
                  <a:pos x="392" y="21"/>
                </a:cxn>
                <a:cxn ang="0">
                  <a:pos x="401" y="21"/>
                </a:cxn>
                <a:cxn ang="0">
                  <a:pos x="401" y="10"/>
                </a:cxn>
                <a:cxn ang="0">
                  <a:pos x="401" y="5"/>
                </a:cxn>
                <a:cxn ang="0">
                  <a:pos x="403" y="0"/>
                </a:cxn>
                <a:cxn ang="0">
                  <a:pos x="418" y="7"/>
                </a:cxn>
                <a:cxn ang="0">
                  <a:pos x="432" y="21"/>
                </a:cxn>
                <a:cxn ang="0">
                  <a:pos x="442" y="38"/>
                </a:cxn>
                <a:cxn ang="0">
                  <a:pos x="451" y="59"/>
                </a:cxn>
                <a:cxn ang="0">
                  <a:pos x="458" y="78"/>
                </a:cxn>
                <a:cxn ang="0">
                  <a:pos x="449" y="92"/>
                </a:cxn>
                <a:cxn ang="0">
                  <a:pos x="441" y="102"/>
                </a:cxn>
                <a:cxn ang="0">
                  <a:pos x="425" y="111"/>
                </a:cxn>
                <a:cxn ang="0">
                  <a:pos x="408" y="118"/>
                </a:cxn>
                <a:cxn ang="0">
                  <a:pos x="378" y="121"/>
                </a:cxn>
                <a:cxn ang="0">
                  <a:pos x="351" y="126"/>
                </a:cxn>
                <a:cxn ang="0">
                  <a:pos x="325" y="126"/>
                </a:cxn>
                <a:cxn ang="0">
                  <a:pos x="295" y="131"/>
                </a:cxn>
                <a:cxn ang="0">
                  <a:pos x="262" y="135"/>
                </a:cxn>
                <a:cxn ang="0">
                  <a:pos x="231" y="145"/>
                </a:cxn>
                <a:cxn ang="0">
                  <a:pos x="198" y="152"/>
                </a:cxn>
                <a:cxn ang="0">
                  <a:pos x="164" y="159"/>
                </a:cxn>
                <a:cxn ang="0">
                  <a:pos x="121" y="159"/>
                </a:cxn>
                <a:cxn ang="0">
                  <a:pos x="83" y="159"/>
                </a:cxn>
                <a:cxn ang="0">
                  <a:pos x="46" y="152"/>
                </a:cxn>
                <a:cxn ang="0">
                  <a:pos x="22" y="147"/>
                </a:cxn>
                <a:cxn ang="0">
                  <a:pos x="3" y="126"/>
                </a:cxn>
                <a:cxn ang="0">
                  <a:pos x="0" y="105"/>
                </a:cxn>
                <a:cxn ang="0">
                  <a:pos x="7" y="85"/>
                </a:cxn>
                <a:cxn ang="0">
                  <a:pos x="24" y="66"/>
                </a:cxn>
                <a:cxn ang="0">
                  <a:pos x="43" y="47"/>
                </a:cxn>
                <a:cxn ang="0">
                  <a:pos x="71" y="31"/>
                </a:cxn>
                <a:cxn ang="0">
                  <a:pos x="117" y="26"/>
                </a:cxn>
                <a:cxn ang="0">
                  <a:pos x="176" y="29"/>
                </a:cxn>
                <a:cxn ang="0">
                  <a:pos x="230" y="38"/>
                </a:cxn>
                <a:cxn ang="0">
                  <a:pos x="280" y="55"/>
                </a:cxn>
                <a:cxn ang="0">
                  <a:pos x="301" y="73"/>
                </a:cxn>
              </a:cxnLst>
              <a:rect l="0" t="0" r="r" b="b"/>
              <a:pathLst>
                <a:path w="458" h="163">
                  <a:moveTo>
                    <a:pt x="301" y="73"/>
                  </a:moveTo>
                  <a:lnTo>
                    <a:pt x="295" y="67"/>
                  </a:lnTo>
                  <a:lnTo>
                    <a:pt x="295" y="62"/>
                  </a:lnTo>
                  <a:lnTo>
                    <a:pt x="290" y="57"/>
                  </a:lnTo>
                  <a:lnTo>
                    <a:pt x="290" y="57"/>
                  </a:lnTo>
                  <a:lnTo>
                    <a:pt x="285" y="52"/>
                  </a:lnTo>
                  <a:lnTo>
                    <a:pt x="285" y="50"/>
                  </a:lnTo>
                  <a:lnTo>
                    <a:pt x="280" y="45"/>
                  </a:lnTo>
                  <a:lnTo>
                    <a:pt x="280" y="45"/>
                  </a:lnTo>
                  <a:lnTo>
                    <a:pt x="275" y="40"/>
                  </a:lnTo>
                  <a:lnTo>
                    <a:pt x="273" y="40"/>
                  </a:lnTo>
                  <a:lnTo>
                    <a:pt x="268" y="38"/>
                  </a:lnTo>
                  <a:lnTo>
                    <a:pt x="268" y="38"/>
                  </a:lnTo>
                  <a:lnTo>
                    <a:pt x="264" y="36"/>
                  </a:lnTo>
                  <a:lnTo>
                    <a:pt x="264" y="36"/>
                  </a:lnTo>
                  <a:lnTo>
                    <a:pt x="264" y="36"/>
                  </a:lnTo>
                  <a:lnTo>
                    <a:pt x="264" y="36"/>
                  </a:lnTo>
                  <a:lnTo>
                    <a:pt x="264" y="31"/>
                  </a:lnTo>
                  <a:lnTo>
                    <a:pt x="269" y="31"/>
                  </a:lnTo>
                  <a:lnTo>
                    <a:pt x="271" y="28"/>
                  </a:lnTo>
                  <a:lnTo>
                    <a:pt x="276" y="28"/>
                  </a:lnTo>
                  <a:lnTo>
                    <a:pt x="278" y="22"/>
                  </a:lnTo>
                  <a:lnTo>
                    <a:pt x="283" y="22"/>
                  </a:lnTo>
                  <a:lnTo>
                    <a:pt x="288" y="22"/>
                  </a:lnTo>
                  <a:lnTo>
                    <a:pt x="294" y="22"/>
                  </a:lnTo>
                  <a:lnTo>
                    <a:pt x="294" y="17"/>
                  </a:lnTo>
                  <a:lnTo>
                    <a:pt x="299" y="17"/>
                  </a:lnTo>
                  <a:lnTo>
                    <a:pt x="302" y="17"/>
                  </a:lnTo>
                  <a:lnTo>
                    <a:pt x="307" y="17"/>
                  </a:lnTo>
                  <a:lnTo>
                    <a:pt x="307" y="16"/>
                  </a:lnTo>
                  <a:lnTo>
                    <a:pt x="313" y="16"/>
                  </a:lnTo>
                  <a:lnTo>
                    <a:pt x="313" y="16"/>
                  </a:lnTo>
                  <a:lnTo>
                    <a:pt x="316" y="16"/>
                  </a:lnTo>
                  <a:lnTo>
                    <a:pt x="316" y="16"/>
                  </a:lnTo>
                  <a:lnTo>
                    <a:pt x="321" y="21"/>
                  </a:lnTo>
                  <a:lnTo>
                    <a:pt x="323" y="24"/>
                  </a:lnTo>
                  <a:lnTo>
                    <a:pt x="328" y="29"/>
                  </a:lnTo>
                  <a:lnTo>
                    <a:pt x="330" y="29"/>
                  </a:lnTo>
                  <a:lnTo>
                    <a:pt x="335" y="33"/>
                  </a:lnTo>
                  <a:lnTo>
                    <a:pt x="340" y="33"/>
                  </a:lnTo>
                  <a:lnTo>
                    <a:pt x="345" y="38"/>
                  </a:lnTo>
                  <a:lnTo>
                    <a:pt x="345" y="38"/>
                  </a:lnTo>
                  <a:lnTo>
                    <a:pt x="351" y="38"/>
                  </a:lnTo>
                  <a:lnTo>
                    <a:pt x="356" y="38"/>
                  </a:lnTo>
                  <a:lnTo>
                    <a:pt x="361" y="40"/>
                  </a:lnTo>
                  <a:lnTo>
                    <a:pt x="364" y="36"/>
                  </a:lnTo>
                  <a:lnTo>
                    <a:pt x="370" y="36"/>
                  </a:lnTo>
                  <a:lnTo>
                    <a:pt x="375" y="36"/>
                  </a:lnTo>
                  <a:lnTo>
                    <a:pt x="380" y="36"/>
                  </a:lnTo>
                  <a:lnTo>
                    <a:pt x="380" y="31"/>
                  </a:lnTo>
                  <a:lnTo>
                    <a:pt x="385" y="31"/>
                  </a:lnTo>
                  <a:lnTo>
                    <a:pt x="387" y="26"/>
                  </a:lnTo>
                  <a:lnTo>
                    <a:pt x="392" y="26"/>
                  </a:lnTo>
                  <a:lnTo>
                    <a:pt x="392" y="21"/>
                  </a:lnTo>
                  <a:lnTo>
                    <a:pt x="396" y="21"/>
                  </a:lnTo>
                  <a:lnTo>
                    <a:pt x="396" y="21"/>
                  </a:lnTo>
                  <a:lnTo>
                    <a:pt x="401" y="21"/>
                  </a:lnTo>
                  <a:lnTo>
                    <a:pt x="401" y="16"/>
                  </a:lnTo>
                  <a:lnTo>
                    <a:pt x="401" y="16"/>
                  </a:lnTo>
                  <a:lnTo>
                    <a:pt x="401" y="10"/>
                  </a:lnTo>
                  <a:lnTo>
                    <a:pt x="404" y="10"/>
                  </a:lnTo>
                  <a:lnTo>
                    <a:pt x="401" y="5"/>
                  </a:lnTo>
                  <a:lnTo>
                    <a:pt x="401" y="5"/>
                  </a:lnTo>
                  <a:lnTo>
                    <a:pt x="401" y="0"/>
                  </a:lnTo>
                  <a:lnTo>
                    <a:pt x="401" y="0"/>
                  </a:lnTo>
                  <a:lnTo>
                    <a:pt x="403" y="0"/>
                  </a:lnTo>
                  <a:lnTo>
                    <a:pt x="408" y="0"/>
                  </a:lnTo>
                  <a:lnTo>
                    <a:pt x="413" y="2"/>
                  </a:lnTo>
                  <a:lnTo>
                    <a:pt x="418" y="7"/>
                  </a:lnTo>
                  <a:lnTo>
                    <a:pt x="422" y="10"/>
                  </a:lnTo>
                  <a:lnTo>
                    <a:pt x="427" y="16"/>
                  </a:lnTo>
                  <a:lnTo>
                    <a:pt x="432" y="21"/>
                  </a:lnTo>
                  <a:lnTo>
                    <a:pt x="437" y="28"/>
                  </a:lnTo>
                  <a:lnTo>
                    <a:pt x="437" y="33"/>
                  </a:lnTo>
                  <a:lnTo>
                    <a:pt x="442" y="38"/>
                  </a:lnTo>
                  <a:lnTo>
                    <a:pt x="446" y="43"/>
                  </a:lnTo>
                  <a:lnTo>
                    <a:pt x="451" y="54"/>
                  </a:lnTo>
                  <a:lnTo>
                    <a:pt x="451" y="59"/>
                  </a:lnTo>
                  <a:lnTo>
                    <a:pt x="454" y="64"/>
                  </a:lnTo>
                  <a:lnTo>
                    <a:pt x="454" y="69"/>
                  </a:lnTo>
                  <a:lnTo>
                    <a:pt x="458" y="78"/>
                  </a:lnTo>
                  <a:lnTo>
                    <a:pt x="453" y="81"/>
                  </a:lnTo>
                  <a:lnTo>
                    <a:pt x="453" y="86"/>
                  </a:lnTo>
                  <a:lnTo>
                    <a:pt x="449" y="92"/>
                  </a:lnTo>
                  <a:lnTo>
                    <a:pt x="449" y="97"/>
                  </a:lnTo>
                  <a:lnTo>
                    <a:pt x="444" y="97"/>
                  </a:lnTo>
                  <a:lnTo>
                    <a:pt x="441" y="102"/>
                  </a:lnTo>
                  <a:lnTo>
                    <a:pt x="435" y="105"/>
                  </a:lnTo>
                  <a:lnTo>
                    <a:pt x="434" y="111"/>
                  </a:lnTo>
                  <a:lnTo>
                    <a:pt x="425" y="111"/>
                  </a:lnTo>
                  <a:lnTo>
                    <a:pt x="420" y="112"/>
                  </a:lnTo>
                  <a:lnTo>
                    <a:pt x="413" y="112"/>
                  </a:lnTo>
                  <a:lnTo>
                    <a:pt x="408" y="118"/>
                  </a:lnTo>
                  <a:lnTo>
                    <a:pt x="397" y="118"/>
                  </a:lnTo>
                  <a:lnTo>
                    <a:pt x="389" y="121"/>
                  </a:lnTo>
                  <a:lnTo>
                    <a:pt x="378" y="121"/>
                  </a:lnTo>
                  <a:lnTo>
                    <a:pt x="370" y="126"/>
                  </a:lnTo>
                  <a:lnTo>
                    <a:pt x="359" y="126"/>
                  </a:lnTo>
                  <a:lnTo>
                    <a:pt x="351" y="126"/>
                  </a:lnTo>
                  <a:lnTo>
                    <a:pt x="340" y="126"/>
                  </a:lnTo>
                  <a:lnTo>
                    <a:pt x="335" y="126"/>
                  </a:lnTo>
                  <a:lnTo>
                    <a:pt x="325" y="126"/>
                  </a:lnTo>
                  <a:lnTo>
                    <a:pt x="314" y="126"/>
                  </a:lnTo>
                  <a:lnTo>
                    <a:pt x="304" y="126"/>
                  </a:lnTo>
                  <a:lnTo>
                    <a:pt x="295" y="131"/>
                  </a:lnTo>
                  <a:lnTo>
                    <a:pt x="283" y="131"/>
                  </a:lnTo>
                  <a:lnTo>
                    <a:pt x="273" y="135"/>
                  </a:lnTo>
                  <a:lnTo>
                    <a:pt x="262" y="135"/>
                  </a:lnTo>
                  <a:lnTo>
                    <a:pt x="252" y="140"/>
                  </a:lnTo>
                  <a:lnTo>
                    <a:pt x="242" y="140"/>
                  </a:lnTo>
                  <a:lnTo>
                    <a:pt x="231" y="145"/>
                  </a:lnTo>
                  <a:lnTo>
                    <a:pt x="221" y="147"/>
                  </a:lnTo>
                  <a:lnTo>
                    <a:pt x="212" y="152"/>
                  </a:lnTo>
                  <a:lnTo>
                    <a:pt x="198" y="152"/>
                  </a:lnTo>
                  <a:lnTo>
                    <a:pt x="188" y="154"/>
                  </a:lnTo>
                  <a:lnTo>
                    <a:pt x="174" y="154"/>
                  </a:lnTo>
                  <a:lnTo>
                    <a:pt x="164" y="159"/>
                  </a:lnTo>
                  <a:lnTo>
                    <a:pt x="148" y="159"/>
                  </a:lnTo>
                  <a:lnTo>
                    <a:pt x="136" y="159"/>
                  </a:lnTo>
                  <a:lnTo>
                    <a:pt x="121" y="159"/>
                  </a:lnTo>
                  <a:lnTo>
                    <a:pt x="110" y="163"/>
                  </a:lnTo>
                  <a:lnTo>
                    <a:pt x="95" y="159"/>
                  </a:lnTo>
                  <a:lnTo>
                    <a:pt x="83" y="159"/>
                  </a:lnTo>
                  <a:lnTo>
                    <a:pt x="69" y="157"/>
                  </a:lnTo>
                  <a:lnTo>
                    <a:pt x="58" y="157"/>
                  </a:lnTo>
                  <a:lnTo>
                    <a:pt x="46" y="152"/>
                  </a:lnTo>
                  <a:lnTo>
                    <a:pt x="36" y="152"/>
                  </a:lnTo>
                  <a:lnTo>
                    <a:pt x="27" y="147"/>
                  </a:lnTo>
                  <a:lnTo>
                    <a:pt x="22" y="147"/>
                  </a:lnTo>
                  <a:lnTo>
                    <a:pt x="13" y="138"/>
                  </a:lnTo>
                  <a:lnTo>
                    <a:pt x="8" y="133"/>
                  </a:lnTo>
                  <a:lnTo>
                    <a:pt x="3" y="126"/>
                  </a:lnTo>
                  <a:lnTo>
                    <a:pt x="1" y="121"/>
                  </a:lnTo>
                  <a:lnTo>
                    <a:pt x="0" y="111"/>
                  </a:lnTo>
                  <a:lnTo>
                    <a:pt x="0" y="105"/>
                  </a:lnTo>
                  <a:lnTo>
                    <a:pt x="0" y="100"/>
                  </a:lnTo>
                  <a:lnTo>
                    <a:pt x="5" y="95"/>
                  </a:lnTo>
                  <a:lnTo>
                    <a:pt x="7" y="85"/>
                  </a:lnTo>
                  <a:lnTo>
                    <a:pt x="12" y="80"/>
                  </a:lnTo>
                  <a:lnTo>
                    <a:pt x="17" y="71"/>
                  </a:lnTo>
                  <a:lnTo>
                    <a:pt x="24" y="66"/>
                  </a:lnTo>
                  <a:lnTo>
                    <a:pt x="29" y="57"/>
                  </a:lnTo>
                  <a:lnTo>
                    <a:pt x="38" y="52"/>
                  </a:lnTo>
                  <a:lnTo>
                    <a:pt x="43" y="47"/>
                  </a:lnTo>
                  <a:lnTo>
                    <a:pt x="53" y="41"/>
                  </a:lnTo>
                  <a:lnTo>
                    <a:pt x="60" y="36"/>
                  </a:lnTo>
                  <a:lnTo>
                    <a:pt x="71" y="31"/>
                  </a:lnTo>
                  <a:lnTo>
                    <a:pt x="84" y="28"/>
                  </a:lnTo>
                  <a:lnTo>
                    <a:pt x="102" y="28"/>
                  </a:lnTo>
                  <a:lnTo>
                    <a:pt x="117" y="26"/>
                  </a:lnTo>
                  <a:lnTo>
                    <a:pt x="136" y="26"/>
                  </a:lnTo>
                  <a:lnTo>
                    <a:pt x="155" y="26"/>
                  </a:lnTo>
                  <a:lnTo>
                    <a:pt x="176" y="29"/>
                  </a:lnTo>
                  <a:lnTo>
                    <a:pt x="192" y="29"/>
                  </a:lnTo>
                  <a:lnTo>
                    <a:pt x="212" y="33"/>
                  </a:lnTo>
                  <a:lnTo>
                    <a:pt x="230" y="38"/>
                  </a:lnTo>
                  <a:lnTo>
                    <a:pt x="250" y="43"/>
                  </a:lnTo>
                  <a:lnTo>
                    <a:pt x="264" y="48"/>
                  </a:lnTo>
                  <a:lnTo>
                    <a:pt x="280" y="55"/>
                  </a:lnTo>
                  <a:lnTo>
                    <a:pt x="290" y="62"/>
                  </a:lnTo>
                  <a:lnTo>
                    <a:pt x="301" y="73"/>
                  </a:lnTo>
                  <a:lnTo>
                    <a:pt x="301" y="73"/>
                  </a:lnTo>
                  <a:close/>
                </a:path>
              </a:pathLst>
            </a:custGeom>
            <a:solidFill>
              <a:srgbClr val="3B5959"/>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57" name="Freeform 165"/>
            <p:cNvSpPr>
              <a:spLocks/>
            </p:cNvSpPr>
            <p:nvPr/>
          </p:nvSpPr>
          <p:spPr bwMode="auto">
            <a:xfrm rot="5151409">
              <a:off x="1125" y="3865"/>
              <a:ext cx="602" cy="235"/>
            </a:xfrm>
            <a:custGeom>
              <a:avLst/>
              <a:gdLst/>
              <a:ahLst/>
              <a:cxnLst>
                <a:cxn ang="0">
                  <a:pos x="22" y="54"/>
                </a:cxn>
                <a:cxn ang="0">
                  <a:pos x="43" y="64"/>
                </a:cxn>
                <a:cxn ang="0">
                  <a:pos x="76" y="78"/>
                </a:cxn>
                <a:cxn ang="0">
                  <a:pos x="112" y="82"/>
                </a:cxn>
                <a:cxn ang="0">
                  <a:pos x="157" y="83"/>
                </a:cxn>
                <a:cxn ang="0">
                  <a:pos x="204" y="75"/>
                </a:cxn>
                <a:cxn ang="0">
                  <a:pos x="251" y="64"/>
                </a:cxn>
                <a:cxn ang="0">
                  <a:pos x="289" y="54"/>
                </a:cxn>
                <a:cxn ang="0">
                  <a:pos x="327" y="49"/>
                </a:cxn>
                <a:cxn ang="0">
                  <a:pos x="358" y="38"/>
                </a:cxn>
                <a:cxn ang="0">
                  <a:pos x="389" y="38"/>
                </a:cxn>
                <a:cxn ang="0">
                  <a:pos x="406" y="35"/>
                </a:cxn>
                <a:cxn ang="0">
                  <a:pos x="429" y="31"/>
                </a:cxn>
                <a:cxn ang="0">
                  <a:pos x="448" y="25"/>
                </a:cxn>
                <a:cxn ang="0">
                  <a:pos x="463" y="18"/>
                </a:cxn>
                <a:cxn ang="0">
                  <a:pos x="472" y="2"/>
                </a:cxn>
                <a:cxn ang="0">
                  <a:pos x="477" y="16"/>
                </a:cxn>
                <a:cxn ang="0">
                  <a:pos x="477" y="37"/>
                </a:cxn>
                <a:cxn ang="0">
                  <a:pos x="479" y="66"/>
                </a:cxn>
                <a:cxn ang="0">
                  <a:pos x="475" y="83"/>
                </a:cxn>
                <a:cxn ang="0">
                  <a:pos x="472" y="104"/>
                </a:cxn>
                <a:cxn ang="0">
                  <a:pos x="467" y="116"/>
                </a:cxn>
                <a:cxn ang="0">
                  <a:pos x="460" y="127"/>
                </a:cxn>
                <a:cxn ang="0">
                  <a:pos x="444" y="130"/>
                </a:cxn>
                <a:cxn ang="0">
                  <a:pos x="423" y="135"/>
                </a:cxn>
                <a:cxn ang="0">
                  <a:pos x="398" y="139"/>
                </a:cxn>
                <a:cxn ang="0">
                  <a:pos x="373" y="142"/>
                </a:cxn>
                <a:cxn ang="0">
                  <a:pos x="342" y="142"/>
                </a:cxn>
                <a:cxn ang="0">
                  <a:pos x="311" y="146"/>
                </a:cxn>
                <a:cxn ang="0">
                  <a:pos x="283" y="151"/>
                </a:cxn>
                <a:cxn ang="0">
                  <a:pos x="254" y="163"/>
                </a:cxn>
                <a:cxn ang="0">
                  <a:pos x="223" y="175"/>
                </a:cxn>
                <a:cxn ang="0">
                  <a:pos x="190" y="184"/>
                </a:cxn>
                <a:cxn ang="0">
                  <a:pos x="149" y="185"/>
                </a:cxn>
                <a:cxn ang="0">
                  <a:pos x="107" y="185"/>
                </a:cxn>
                <a:cxn ang="0">
                  <a:pos x="64" y="175"/>
                </a:cxn>
                <a:cxn ang="0">
                  <a:pos x="33" y="165"/>
                </a:cxn>
                <a:cxn ang="0">
                  <a:pos x="12" y="149"/>
                </a:cxn>
                <a:cxn ang="0">
                  <a:pos x="2" y="128"/>
                </a:cxn>
                <a:cxn ang="0">
                  <a:pos x="0" y="97"/>
                </a:cxn>
                <a:cxn ang="0">
                  <a:pos x="3" y="75"/>
                </a:cxn>
                <a:cxn ang="0">
                  <a:pos x="8" y="56"/>
                </a:cxn>
                <a:cxn ang="0">
                  <a:pos x="15" y="49"/>
                </a:cxn>
              </a:cxnLst>
              <a:rect l="0" t="0" r="r" b="b"/>
              <a:pathLst>
                <a:path w="479" h="187">
                  <a:moveTo>
                    <a:pt x="15" y="49"/>
                  </a:moveTo>
                  <a:lnTo>
                    <a:pt x="17" y="49"/>
                  </a:lnTo>
                  <a:lnTo>
                    <a:pt x="22" y="54"/>
                  </a:lnTo>
                  <a:lnTo>
                    <a:pt x="27" y="59"/>
                  </a:lnTo>
                  <a:lnTo>
                    <a:pt x="36" y="64"/>
                  </a:lnTo>
                  <a:lnTo>
                    <a:pt x="43" y="64"/>
                  </a:lnTo>
                  <a:lnTo>
                    <a:pt x="53" y="70"/>
                  </a:lnTo>
                  <a:lnTo>
                    <a:pt x="64" y="73"/>
                  </a:lnTo>
                  <a:lnTo>
                    <a:pt x="76" y="78"/>
                  </a:lnTo>
                  <a:lnTo>
                    <a:pt x="86" y="78"/>
                  </a:lnTo>
                  <a:lnTo>
                    <a:pt x="100" y="82"/>
                  </a:lnTo>
                  <a:lnTo>
                    <a:pt x="112" y="82"/>
                  </a:lnTo>
                  <a:lnTo>
                    <a:pt x="128" y="85"/>
                  </a:lnTo>
                  <a:lnTo>
                    <a:pt x="142" y="83"/>
                  </a:lnTo>
                  <a:lnTo>
                    <a:pt x="157" y="83"/>
                  </a:lnTo>
                  <a:lnTo>
                    <a:pt x="173" y="80"/>
                  </a:lnTo>
                  <a:lnTo>
                    <a:pt x="188" y="80"/>
                  </a:lnTo>
                  <a:lnTo>
                    <a:pt x="204" y="75"/>
                  </a:lnTo>
                  <a:lnTo>
                    <a:pt x="219" y="70"/>
                  </a:lnTo>
                  <a:lnTo>
                    <a:pt x="235" y="64"/>
                  </a:lnTo>
                  <a:lnTo>
                    <a:pt x="251" y="64"/>
                  </a:lnTo>
                  <a:lnTo>
                    <a:pt x="261" y="59"/>
                  </a:lnTo>
                  <a:lnTo>
                    <a:pt x="276" y="59"/>
                  </a:lnTo>
                  <a:lnTo>
                    <a:pt x="289" y="54"/>
                  </a:lnTo>
                  <a:lnTo>
                    <a:pt x="304" y="54"/>
                  </a:lnTo>
                  <a:lnTo>
                    <a:pt x="315" y="49"/>
                  </a:lnTo>
                  <a:lnTo>
                    <a:pt x="327" y="49"/>
                  </a:lnTo>
                  <a:lnTo>
                    <a:pt x="337" y="44"/>
                  </a:lnTo>
                  <a:lnTo>
                    <a:pt x="351" y="44"/>
                  </a:lnTo>
                  <a:lnTo>
                    <a:pt x="358" y="38"/>
                  </a:lnTo>
                  <a:lnTo>
                    <a:pt x="368" y="38"/>
                  </a:lnTo>
                  <a:lnTo>
                    <a:pt x="378" y="38"/>
                  </a:lnTo>
                  <a:lnTo>
                    <a:pt x="389" y="38"/>
                  </a:lnTo>
                  <a:lnTo>
                    <a:pt x="394" y="35"/>
                  </a:lnTo>
                  <a:lnTo>
                    <a:pt x="401" y="35"/>
                  </a:lnTo>
                  <a:lnTo>
                    <a:pt x="406" y="35"/>
                  </a:lnTo>
                  <a:lnTo>
                    <a:pt x="417" y="35"/>
                  </a:lnTo>
                  <a:lnTo>
                    <a:pt x="422" y="31"/>
                  </a:lnTo>
                  <a:lnTo>
                    <a:pt x="429" y="31"/>
                  </a:lnTo>
                  <a:lnTo>
                    <a:pt x="434" y="30"/>
                  </a:lnTo>
                  <a:lnTo>
                    <a:pt x="444" y="30"/>
                  </a:lnTo>
                  <a:lnTo>
                    <a:pt x="448" y="25"/>
                  </a:lnTo>
                  <a:lnTo>
                    <a:pt x="453" y="23"/>
                  </a:lnTo>
                  <a:lnTo>
                    <a:pt x="458" y="18"/>
                  </a:lnTo>
                  <a:lnTo>
                    <a:pt x="463" y="18"/>
                  </a:lnTo>
                  <a:lnTo>
                    <a:pt x="463" y="12"/>
                  </a:lnTo>
                  <a:lnTo>
                    <a:pt x="468" y="7"/>
                  </a:lnTo>
                  <a:lnTo>
                    <a:pt x="472" y="2"/>
                  </a:lnTo>
                  <a:lnTo>
                    <a:pt x="477" y="0"/>
                  </a:lnTo>
                  <a:lnTo>
                    <a:pt x="477" y="6"/>
                  </a:lnTo>
                  <a:lnTo>
                    <a:pt x="477" y="16"/>
                  </a:lnTo>
                  <a:lnTo>
                    <a:pt x="477" y="21"/>
                  </a:lnTo>
                  <a:lnTo>
                    <a:pt x="477" y="31"/>
                  </a:lnTo>
                  <a:lnTo>
                    <a:pt x="477" y="37"/>
                  </a:lnTo>
                  <a:lnTo>
                    <a:pt x="477" y="47"/>
                  </a:lnTo>
                  <a:lnTo>
                    <a:pt x="477" y="56"/>
                  </a:lnTo>
                  <a:lnTo>
                    <a:pt x="479" y="66"/>
                  </a:lnTo>
                  <a:lnTo>
                    <a:pt x="475" y="71"/>
                  </a:lnTo>
                  <a:lnTo>
                    <a:pt x="475" y="78"/>
                  </a:lnTo>
                  <a:lnTo>
                    <a:pt x="475" y="83"/>
                  </a:lnTo>
                  <a:lnTo>
                    <a:pt x="475" y="94"/>
                  </a:lnTo>
                  <a:lnTo>
                    <a:pt x="472" y="99"/>
                  </a:lnTo>
                  <a:lnTo>
                    <a:pt x="472" y="104"/>
                  </a:lnTo>
                  <a:lnTo>
                    <a:pt x="472" y="109"/>
                  </a:lnTo>
                  <a:lnTo>
                    <a:pt x="472" y="116"/>
                  </a:lnTo>
                  <a:lnTo>
                    <a:pt x="467" y="116"/>
                  </a:lnTo>
                  <a:lnTo>
                    <a:pt x="465" y="121"/>
                  </a:lnTo>
                  <a:lnTo>
                    <a:pt x="460" y="121"/>
                  </a:lnTo>
                  <a:lnTo>
                    <a:pt x="460" y="127"/>
                  </a:lnTo>
                  <a:lnTo>
                    <a:pt x="455" y="127"/>
                  </a:lnTo>
                  <a:lnTo>
                    <a:pt x="449" y="130"/>
                  </a:lnTo>
                  <a:lnTo>
                    <a:pt x="444" y="130"/>
                  </a:lnTo>
                  <a:lnTo>
                    <a:pt x="439" y="135"/>
                  </a:lnTo>
                  <a:lnTo>
                    <a:pt x="429" y="135"/>
                  </a:lnTo>
                  <a:lnTo>
                    <a:pt x="423" y="135"/>
                  </a:lnTo>
                  <a:lnTo>
                    <a:pt x="413" y="135"/>
                  </a:lnTo>
                  <a:lnTo>
                    <a:pt x="408" y="139"/>
                  </a:lnTo>
                  <a:lnTo>
                    <a:pt x="398" y="139"/>
                  </a:lnTo>
                  <a:lnTo>
                    <a:pt x="389" y="139"/>
                  </a:lnTo>
                  <a:lnTo>
                    <a:pt x="378" y="139"/>
                  </a:lnTo>
                  <a:lnTo>
                    <a:pt x="373" y="142"/>
                  </a:lnTo>
                  <a:lnTo>
                    <a:pt x="363" y="142"/>
                  </a:lnTo>
                  <a:lnTo>
                    <a:pt x="353" y="142"/>
                  </a:lnTo>
                  <a:lnTo>
                    <a:pt x="342" y="142"/>
                  </a:lnTo>
                  <a:lnTo>
                    <a:pt x="332" y="144"/>
                  </a:lnTo>
                  <a:lnTo>
                    <a:pt x="321" y="144"/>
                  </a:lnTo>
                  <a:lnTo>
                    <a:pt x="311" y="146"/>
                  </a:lnTo>
                  <a:lnTo>
                    <a:pt x="301" y="146"/>
                  </a:lnTo>
                  <a:lnTo>
                    <a:pt x="294" y="151"/>
                  </a:lnTo>
                  <a:lnTo>
                    <a:pt x="283" y="151"/>
                  </a:lnTo>
                  <a:lnTo>
                    <a:pt x="273" y="156"/>
                  </a:lnTo>
                  <a:lnTo>
                    <a:pt x="263" y="158"/>
                  </a:lnTo>
                  <a:lnTo>
                    <a:pt x="254" y="163"/>
                  </a:lnTo>
                  <a:lnTo>
                    <a:pt x="244" y="165"/>
                  </a:lnTo>
                  <a:lnTo>
                    <a:pt x="233" y="170"/>
                  </a:lnTo>
                  <a:lnTo>
                    <a:pt x="223" y="175"/>
                  </a:lnTo>
                  <a:lnTo>
                    <a:pt x="216" y="180"/>
                  </a:lnTo>
                  <a:lnTo>
                    <a:pt x="200" y="180"/>
                  </a:lnTo>
                  <a:lnTo>
                    <a:pt x="190" y="184"/>
                  </a:lnTo>
                  <a:lnTo>
                    <a:pt x="174" y="184"/>
                  </a:lnTo>
                  <a:lnTo>
                    <a:pt x="164" y="187"/>
                  </a:lnTo>
                  <a:lnTo>
                    <a:pt x="149" y="185"/>
                  </a:lnTo>
                  <a:lnTo>
                    <a:pt x="133" y="185"/>
                  </a:lnTo>
                  <a:lnTo>
                    <a:pt x="117" y="185"/>
                  </a:lnTo>
                  <a:lnTo>
                    <a:pt x="107" y="185"/>
                  </a:lnTo>
                  <a:lnTo>
                    <a:pt x="91" y="180"/>
                  </a:lnTo>
                  <a:lnTo>
                    <a:pt x="78" y="180"/>
                  </a:lnTo>
                  <a:lnTo>
                    <a:pt x="64" y="175"/>
                  </a:lnTo>
                  <a:lnTo>
                    <a:pt x="53" y="175"/>
                  </a:lnTo>
                  <a:lnTo>
                    <a:pt x="43" y="170"/>
                  </a:lnTo>
                  <a:lnTo>
                    <a:pt x="33" y="165"/>
                  </a:lnTo>
                  <a:lnTo>
                    <a:pt x="26" y="159"/>
                  </a:lnTo>
                  <a:lnTo>
                    <a:pt x="21" y="158"/>
                  </a:lnTo>
                  <a:lnTo>
                    <a:pt x="12" y="149"/>
                  </a:lnTo>
                  <a:lnTo>
                    <a:pt x="7" y="144"/>
                  </a:lnTo>
                  <a:lnTo>
                    <a:pt x="2" y="134"/>
                  </a:lnTo>
                  <a:lnTo>
                    <a:pt x="2" y="128"/>
                  </a:lnTo>
                  <a:lnTo>
                    <a:pt x="0" y="118"/>
                  </a:lnTo>
                  <a:lnTo>
                    <a:pt x="0" y="108"/>
                  </a:lnTo>
                  <a:lnTo>
                    <a:pt x="0" y="97"/>
                  </a:lnTo>
                  <a:lnTo>
                    <a:pt x="3" y="92"/>
                  </a:lnTo>
                  <a:lnTo>
                    <a:pt x="3" y="82"/>
                  </a:lnTo>
                  <a:lnTo>
                    <a:pt x="3" y="75"/>
                  </a:lnTo>
                  <a:lnTo>
                    <a:pt x="3" y="66"/>
                  </a:lnTo>
                  <a:lnTo>
                    <a:pt x="8" y="61"/>
                  </a:lnTo>
                  <a:lnTo>
                    <a:pt x="8" y="56"/>
                  </a:lnTo>
                  <a:lnTo>
                    <a:pt x="12" y="51"/>
                  </a:lnTo>
                  <a:lnTo>
                    <a:pt x="12" y="49"/>
                  </a:lnTo>
                  <a:lnTo>
                    <a:pt x="15" y="49"/>
                  </a:lnTo>
                  <a:lnTo>
                    <a:pt x="15" y="49"/>
                  </a:lnTo>
                  <a:close/>
                </a:path>
              </a:pathLst>
            </a:custGeom>
            <a:solidFill>
              <a:srgbClr val="3B5959"/>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58" name="Freeform 166"/>
            <p:cNvSpPr>
              <a:spLocks/>
            </p:cNvSpPr>
            <p:nvPr/>
          </p:nvSpPr>
          <p:spPr bwMode="auto">
            <a:xfrm rot="5151409">
              <a:off x="1629" y="4106"/>
              <a:ext cx="81" cy="45"/>
            </a:xfrm>
            <a:custGeom>
              <a:avLst/>
              <a:gdLst/>
              <a:ahLst/>
              <a:cxnLst>
                <a:cxn ang="0">
                  <a:pos x="0" y="0"/>
                </a:cxn>
                <a:cxn ang="0">
                  <a:pos x="5" y="21"/>
                </a:cxn>
                <a:cxn ang="0">
                  <a:pos x="5" y="23"/>
                </a:cxn>
                <a:cxn ang="0">
                  <a:pos x="9" y="28"/>
                </a:cxn>
                <a:cxn ang="0">
                  <a:pos x="14" y="30"/>
                </a:cxn>
                <a:cxn ang="0">
                  <a:pos x="19" y="35"/>
                </a:cxn>
                <a:cxn ang="0">
                  <a:pos x="24" y="35"/>
                </a:cxn>
                <a:cxn ang="0">
                  <a:pos x="30" y="37"/>
                </a:cxn>
                <a:cxn ang="0">
                  <a:pos x="35" y="37"/>
                </a:cxn>
                <a:cxn ang="0">
                  <a:pos x="42" y="37"/>
                </a:cxn>
                <a:cxn ang="0">
                  <a:pos x="45" y="32"/>
                </a:cxn>
                <a:cxn ang="0">
                  <a:pos x="50" y="30"/>
                </a:cxn>
                <a:cxn ang="0">
                  <a:pos x="54" y="25"/>
                </a:cxn>
                <a:cxn ang="0">
                  <a:pos x="59" y="23"/>
                </a:cxn>
                <a:cxn ang="0">
                  <a:pos x="59" y="18"/>
                </a:cxn>
                <a:cxn ang="0">
                  <a:pos x="63" y="13"/>
                </a:cxn>
                <a:cxn ang="0">
                  <a:pos x="63" y="6"/>
                </a:cxn>
                <a:cxn ang="0">
                  <a:pos x="64" y="0"/>
                </a:cxn>
                <a:cxn ang="0">
                  <a:pos x="59" y="0"/>
                </a:cxn>
                <a:cxn ang="0">
                  <a:pos x="54" y="0"/>
                </a:cxn>
                <a:cxn ang="0">
                  <a:pos x="49" y="0"/>
                </a:cxn>
                <a:cxn ang="0">
                  <a:pos x="43" y="0"/>
                </a:cxn>
                <a:cxn ang="0">
                  <a:pos x="38" y="0"/>
                </a:cxn>
                <a:cxn ang="0">
                  <a:pos x="33" y="0"/>
                </a:cxn>
                <a:cxn ang="0">
                  <a:pos x="28" y="0"/>
                </a:cxn>
                <a:cxn ang="0">
                  <a:pos x="23" y="0"/>
                </a:cxn>
                <a:cxn ang="0">
                  <a:pos x="18" y="0"/>
                </a:cxn>
                <a:cxn ang="0">
                  <a:pos x="12" y="0"/>
                </a:cxn>
                <a:cxn ang="0">
                  <a:pos x="7" y="0"/>
                </a:cxn>
                <a:cxn ang="0">
                  <a:pos x="5" y="0"/>
                </a:cxn>
                <a:cxn ang="0">
                  <a:pos x="0" y="0"/>
                </a:cxn>
                <a:cxn ang="0">
                  <a:pos x="0" y="0"/>
                </a:cxn>
                <a:cxn ang="0">
                  <a:pos x="0" y="0"/>
                </a:cxn>
                <a:cxn ang="0">
                  <a:pos x="0" y="0"/>
                </a:cxn>
                <a:cxn ang="0">
                  <a:pos x="0" y="0"/>
                </a:cxn>
              </a:cxnLst>
              <a:rect l="0" t="0" r="r" b="b"/>
              <a:pathLst>
                <a:path w="64" h="37">
                  <a:moveTo>
                    <a:pt x="0" y="0"/>
                  </a:moveTo>
                  <a:lnTo>
                    <a:pt x="5" y="21"/>
                  </a:lnTo>
                  <a:lnTo>
                    <a:pt x="5" y="23"/>
                  </a:lnTo>
                  <a:lnTo>
                    <a:pt x="9" y="28"/>
                  </a:lnTo>
                  <a:lnTo>
                    <a:pt x="14" y="30"/>
                  </a:lnTo>
                  <a:lnTo>
                    <a:pt x="19" y="35"/>
                  </a:lnTo>
                  <a:lnTo>
                    <a:pt x="24" y="35"/>
                  </a:lnTo>
                  <a:lnTo>
                    <a:pt x="30" y="37"/>
                  </a:lnTo>
                  <a:lnTo>
                    <a:pt x="35" y="37"/>
                  </a:lnTo>
                  <a:lnTo>
                    <a:pt x="42" y="37"/>
                  </a:lnTo>
                  <a:lnTo>
                    <a:pt x="45" y="32"/>
                  </a:lnTo>
                  <a:lnTo>
                    <a:pt x="50" y="30"/>
                  </a:lnTo>
                  <a:lnTo>
                    <a:pt x="54" y="25"/>
                  </a:lnTo>
                  <a:lnTo>
                    <a:pt x="59" y="23"/>
                  </a:lnTo>
                  <a:lnTo>
                    <a:pt x="59" y="18"/>
                  </a:lnTo>
                  <a:lnTo>
                    <a:pt x="63" y="13"/>
                  </a:lnTo>
                  <a:lnTo>
                    <a:pt x="63" y="6"/>
                  </a:lnTo>
                  <a:lnTo>
                    <a:pt x="64" y="0"/>
                  </a:lnTo>
                  <a:lnTo>
                    <a:pt x="59" y="0"/>
                  </a:lnTo>
                  <a:lnTo>
                    <a:pt x="54" y="0"/>
                  </a:lnTo>
                  <a:lnTo>
                    <a:pt x="49" y="0"/>
                  </a:lnTo>
                  <a:lnTo>
                    <a:pt x="43" y="0"/>
                  </a:lnTo>
                  <a:lnTo>
                    <a:pt x="38" y="0"/>
                  </a:lnTo>
                  <a:lnTo>
                    <a:pt x="33" y="0"/>
                  </a:lnTo>
                  <a:lnTo>
                    <a:pt x="28" y="0"/>
                  </a:lnTo>
                  <a:lnTo>
                    <a:pt x="23" y="0"/>
                  </a:lnTo>
                  <a:lnTo>
                    <a:pt x="18" y="0"/>
                  </a:lnTo>
                  <a:lnTo>
                    <a:pt x="12" y="0"/>
                  </a:lnTo>
                  <a:lnTo>
                    <a:pt x="7" y="0"/>
                  </a:lnTo>
                  <a:lnTo>
                    <a:pt x="5" y="0"/>
                  </a:lnTo>
                  <a:lnTo>
                    <a:pt x="0" y="0"/>
                  </a:lnTo>
                  <a:lnTo>
                    <a:pt x="0" y="0"/>
                  </a:lnTo>
                  <a:lnTo>
                    <a:pt x="0" y="0"/>
                  </a:lnTo>
                  <a:lnTo>
                    <a:pt x="0" y="0"/>
                  </a:lnTo>
                  <a:lnTo>
                    <a:pt x="0" y="0"/>
                  </a:lnTo>
                  <a:close/>
                </a:path>
              </a:pathLst>
            </a:custGeom>
            <a:solidFill>
              <a:srgbClr val="00D816"/>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59" name="Freeform 167"/>
            <p:cNvSpPr>
              <a:spLocks/>
            </p:cNvSpPr>
            <p:nvPr/>
          </p:nvSpPr>
          <p:spPr bwMode="auto">
            <a:xfrm rot="5151409">
              <a:off x="3663" y="2869"/>
              <a:ext cx="90" cy="86"/>
            </a:xfrm>
            <a:custGeom>
              <a:avLst/>
              <a:gdLst/>
              <a:ahLst/>
              <a:cxnLst>
                <a:cxn ang="0">
                  <a:pos x="35" y="0"/>
                </a:cxn>
                <a:cxn ang="0">
                  <a:pos x="37" y="0"/>
                </a:cxn>
                <a:cxn ang="0">
                  <a:pos x="42" y="0"/>
                </a:cxn>
                <a:cxn ang="0">
                  <a:pos x="47" y="0"/>
                </a:cxn>
                <a:cxn ang="0">
                  <a:pos x="52" y="4"/>
                </a:cxn>
                <a:cxn ang="0">
                  <a:pos x="54" y="4"/>
                </a:cxn>
                <a:cxn ang="0">
                  <a:pos x="59" y="9"/>
                </a:cxn>
                <a:cxn ang="0">
                  <a:pos x="63" y="13"/>
                </a:cxn>
                <a:cxn ang="0">
                  <a:pos x="68" y="18"/>
                </a:cxn>
                <a:cxn ang="0">
                  <a:pos x="68" y="18"/>
                </a:cxn>
                <a:cxn ang="0">
                  <a:pos x="69" y="23"/>
                </a:cxn>
                <a:cxn ang="0">
                  <a:pos x="69" y="28"/>
                </a:cxn>
                <a:cxn ang="0">
                  <a:pos x="73" y="33"/>
                </a:cxn>
                <a:cxn ang="0">
                  <a:pos x="71" y="38"/>
                </a:cxn>
                <a:cxn ang="0">
                  <a:pos x="71" y="44"/>
                </a:cxn>
                <a:cxn ang="0">
                  <a:pos x="68" y="49"/>
                </a:cxn>
                <a:cxn ang="0">
                  <a:pos x="68" y="54"/>
                </a:cxn>
                <a:cxn ang="0">
                  <a:pos x="63" y="54"/>
                </a:cxn>
                <a:cxn ang="0">
                  <a:pos x="57" y="59"/>
                </a:cxn>
                <a:cxn ang="0">
                  <a:pos x="52" y="59"/>
                </a:cxn>
                <a:cxn ang="0">
                  <a:pos x="49" y="64"/>
                </a:cxn>
                <a:cxn ang="0">
                  <a:pos x="43" y="64"/>
                </a:cxn>
                <a:cxn ang="0">
                  <a:pos x="38" y="66"/>
                </a:cxn>
                <a:cxn ang="0">
                  <a:pos x="33" y="66"/>
                </a:cxn>
                <a:cxn ang="0">
                  <a:pos x="30" y="68"/>
                </a:cxn>
                <a:cxn ang="0">
                  <a:pos x="24" y="64"/>
                </a:cxn>
                <a:cxn ang="0">
                  <a:pos x="19" y="64"/>
                </a:cxn>
                <a:cxn ang="0">
                  <a:pos x="14" y="63"/>
                </a:cxn>
                <a:cxn ang="0">
                  <a:pos x="11" y="63"/>
                </a:cxn>
                <a:cxn ang="0">
                  <a:pos x="5" y="57"/>
                </a:cxn>
                <a:cxn ang="0">
                  <a:pos x="5" y="57"/>
                </a:cxn>
                <a:cxn ang="0">
                  <a:pos x="4" y="54"/>
                </a:cxn>
                <a:cxn ang="0">
                  <a:pos x="4" y="54"/>
                </a:cxn>
                <a:cxn ang="0">
                  <a:pos x="0" y="49"/>
                </a:cxn>
                <a:cxn ang="0">
                  <a:pos x="0" y="44"/>
                </a:cxn>
                <a:cxn ang="0">
                  <a:pos x="0" y="38"/>
                </a:cxn>
                <a:cxn ang="0">
                  <a:pos x="0" y="37"/>
                </a:cxn>
                <a:cxn ang="0">
                  <a:pos x="0" y="32"/>
                </a:cxn>
                <a:cxn ang="0">
                  <a:pos x="0" y="26"/>
                </a:cxn>
                <a:cxn ang="0">
                  <a:pos x="0" y="21"/>
                </a:cxn>
                <a:cxn ang="0">
                  <a:pos x="4" y="19"/>
                </a:cxn>
                <a:cxn ang="0">
                  <a:pos x="4" y="14"/>
                </a:cxn>
                <a:cxn ang="0">
                  <a:pos x="7" y="11"/>
                </a:cxn>
                <a:cxn ang="0">
                  <a:pos x="9" y="6"/>
                </a:cxn>
                <a:cxn ang="0">
                  <a:pos x="14" y="6"/>
                </a:cxn>
                <a:cxn ang="0">
                  <a:pos x="18" y="0"/>
                </a:cxn>
                <a:cxn ang="0">
                  <a:pos x="23" y="0"/>
                </a:cxn>
                <a:cxn ang="0">
                  <a:pos x="28" y="0"/>
                </a:cxn>
                <a:cxn ang="0">
                  <a:pos x="35" y="0"/>
                </a:cxn>
                <a:cxn ang="0">
                  <a:pos x="35" y="0"/>
                </a:cxn>
              </a:cxnLst>
              <a:rect l="0" t="0" r="r" b="b"/>
              <a:pathLst>
                <a:path w="73" h="68">
                  <a:moveTo>
                    <a:pt x="35" y="0"/>
                  </a:moveTo>
                  <a:lnTo>
                    <a:pt x="37" y="0"/>
                  </a:lnTo>
                  <a:lnTo>
                    <a:pt x="42" y="0"/>
                  </a:lnTo>
                  <a:lnTo>
                    <a:pt x="47" y="0"/>
                  </a:lnTo>
                  <a:lnTo>
                    <a:pt x="52" y="4"/>
                  </a:lnTo>
                  <a:lnTo>
                    <a:pt x="54" y="4"/>
                  </a:lnTo>
                  <a:lnTo>
                    <a:pt x="59" y="9"/>
                  </a:lnTo>
                  <a:lnTo>
                    <a:pt x="63" y="13"/>
                  </a:lnTo>
                  <a:lnTo>
                    <a:pt x="68" y="18"/>
                  </a:lnTo>
                  <a:lnTo>
                    <a:pt x="68" y="18"/>
                  </a:lnTo>
                  <a:lnTo>
                    <a:pt x="69" y="23"/>
                  </a:lnTo>
                  <a:lnTo>
                    <a:pt x="69" y="28"/>
                  </a:lnTo>
                  <a:lnTo>
                    <a:pt x="73" y="33"/>
                  </a:lnTo>
                  <a:lnTo>
                    <a:pt x="71" y="38"/>
                  </a:lnTo>
                  <a:lnTo>
                    <a:pt x="71" y="44"/>
                  </a:lnTo>
                  <a:lnTo>
                    <a:pt x="68" y="49"/>
                  </a:lnTo>
                  <a:lnTo>
                    <a:pt x="68" y="54"/>
                  </a:lnTo>
                  <a:lnTo>
                    <a:pt x="63" y="54"/>
                  </a:lnTo>
                  <a:lnTo>
                    <a:pt x="57" y="59"/>
                  </a:lnTo>
                  <a:lnTo>
                    <a:pt x="52" y="59"/>
                  </a:lnTo>
                  <a:lnTo>
                    <a:pt x="49" y="64"/>
                  </a:lnTo>
                  <a:lnTo>
                    <a:pt x="43" y="64"/>
                  </a:lnTo>
                  <a:lnTo>
                    <a:pt x="38" y="66"/>
                  </a:lnTo>
                  <a:lnTo>
                    <a:pt x="33" y="66"/>
                  </a:lnTo>
                  <a:lnTo>
                    <a:pt x="30" y="68"/>
                  </a:lnTo>
                  <a:lnTo>
                    <a:pt x="24" y="64"/>
                  </a:lnTo>
                  <a:lnTo>
                    <a:pt x="19" y="64"/>
                  </a:lnTo>
                  <a:lnTo>
                    <a:pt x="14" y="63"/>
                  </a:lnTo>
                  <a:lnTo>
                    <a:pt x="11" y="63"/>
                  </a:lnTo>
                  <a:lnTo>
                    <a:pt x="5" y="57"/>
                  </a:lnTo>
                  <a:lnTo>
                    <a:pt x="5" y="57"/>
                  </a:lnTo>
                  <a:lnTo>
                    <a:pt x="4" y="54"/>
                  </a:lnTo>
                  <a:lnTo>
                    <a:pt x="4" y="54"/>
                  </a:lnTo>
                  <a:lnTo>
                    <a:pt x="0" y="49"/>
                  </a:lnTo>
                  <a:lnTo>
                    <a:pt x="0" y="44"/>
                  </a:lnTo>
                  <a:lnTo>
                    <a:pt x="0" y="38"/>
                  </a:lnTo>
                  <a:lnTo>
                    <a:pt x="0" y="37"/>
                  </a:lnTo>
                  <a:lnTo>
                    <a:pt x="0" y="32"/>
                  </a:lnTo>
                  <a:lnTo>
                    <a:pt x="0" y="26"/>
                  </a:lnTo>
                  <a:lnTo>
                    <a:pt x="0" y="21"/>
                  </a:lnTo>
                  <a:lnTo>
                    <a:pt x="4" y="19"/>
                  </a:lnTo>
                  <a:lnTo>
                    <a:pt x="4" y="14"/>
                  </a:lnTo>
                  <a:lnTo>
                    <a:pt x="7" y="11"/>
                  </a:lnTo>
                  <a:lnTo>
                    <a:pt x="9" y="6"/>
                  </a:lnTo>
                  <a:lnTo>
                    <a:pt x="14" y="6"/>
                  </a:lnTo>
                  <a:lnTo>
                    <a:pt x="18" y="0"/>
                  </a:lnTo>
                  <a:lnTo>
                    <a:pt x="23" y="0"/>
                  </a:lnTo>
                  <a:lnTo>
                    <a:pt x="28" y="0"/>
                  </a:lnTo>
                  <a:lnTo>
                    <a:pt x="35" y="0"/>
                  </a:lnTo>
                  <a:lnTo>
                    <a:pt x="35" y="0"/>
                  </a:lnTo>
                  <a:close/>
                </a:path>
              </a:pathLst>
            </a:custGeom>
            <a:solidFill>
              <a:srgbClr val="FFCF9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60" name="Freeform 168"/>
            <p:cNvSpPr>
              <a:spLocks/>
            </p:cNvSpPr>
            <p:nvPr/>
          </p:nvSpPr>
          <p:spPr bwMode="auto">
            <a:xfrm rot="5151409">
              <a:off x="3675" y="2986"/>
              <a:ext cx="126" cy="95"/>
            </a:xfrm>
            <a:custGeom>
              <a:avLst/>
              <a:gdLst/>
              <a:ahLst/>
              <a:cxnLst>
                <a:cxn ang="0">
                  <a:pos x="0" y="33"/>
                </a:cxn>
                <a:cxn ang="0">
                  <a:pos x="5" y="26"/>
                </a:cxn>
                <a:cxn ang="0">
                  <a:pos x="11" y="21"/>
                </a:cxn>
                <a:cxn ang="0">
                  <a:pos x="16" y="15"/>
                </a:cxn>
                <a:cxn ang="0">
                  <a:pos x="26" y="12"/>
                </a:cxn>
                <a:cxn ang="0">
                  <a:pos x="31" y="7"/>
                </a:cxn>
                <a:cxn ang="0">
                  <a:pos x="42" y="5"/>
                </a:cxn>
                <a:cxn ang="0">
                  <a:pos x="49" y="2"/>
                </a:cxn>
                <a:cxn ang="0">
                  <a:pos x="59" y="2"/>
                </a:cxn>
                <a:cxn ang="0">
                  <a:pos x="64" y="0"/>
                </a:cxn>
                <a:cxn ang="0">
                  <a:pos x="71" y="0"/>
                </a:cxn>
                <a:cxn ang="0">
                  <a:pos x="76" y="0"/>
                </a:cxn>
                <a:cxn ang="0">
                  <a:pos x="85" y="5"/>
                </a:cxn>
                <a:cxn ang="0">
                  <a:pos x="88" y="9"/>
                </a:cxn>
                <a:cxn ang="0">
                  <a:pos x="94" y="14"/>
                </a:cxn>
                <a:cxn ang="0">
                  <a:pos x="95" y="19"/>
                </a:cxn>
                <a:cxn ang="0">
                  <a:pos x="101" y="28"/>
                </a:cxn>
                <a:cxn ang="0">
                  <a:pos x="99" y="35"/>
                </a:cxn>
                <a:cxn ang="0">
                  <a:pos x="99" y="45"/>
                </a:cxn>
                <a:cxn ang="0">
                  <a:pos x="95" y="50"/>
                </a:cxn>
                <a:cxn ang="0">
                  <a:pos x="95" y="59"/>
                </a:cxn>
                <a:cxn ang="0">
                  <a:pos x="88" y="60"/>
                </a:cxn>
                <a:cxn ang="0">
                  <a:pos x="83" y="66"/>
                </a:cxn>
                <a:cxn ang="0">
                  <a:pos x="76" y="67"/>
                </a:cxn>
                <a:cxn ang="0">
                  <a:pos x="71" y="73"/>
                </a:cxn>
                <a:cxn ang="0">
                  <a:pos x="61" y="73"/>
                </a:cxn>
                <a:cxn ang="0">
                  <a:pos x="52" y="73"/>
                </a:cxn>
                <a:cxn ang="0">
                  <a:pos x="42" y="73"/>
                </a:cxn>
                <a:cxn ang="0">
                  <a:pos x="37" y="74"/>
                </a:cxn>
                <a:cxn ang="0">
                  <a:pos x="26" y="74"/>
                </a:cxn>
                <a:cxn ang="0">
                  <a:pos x="21" y="74"/>
                </a:cxn>
                <a:cxn ang="0">
                  <a:pos x="11" y="74"/>
                </a:cxn>
                <a:cxn ang="0">
                  <a:pos x="5" y="76"/>
                </a:cxn>
                <a:cxn ang="0">
                  <a:pos x="4" y="71"/>
                </a:cxn>
                <a:cxn ang="0">
                  <a:pos x="4" y="66"/>
                </a:cxn>
                <a:cxn ang="0">
                  <a:pos x="4" y="60"/>
                </a:cxn>
                <a:cxn ang="0">
                  <a:pos x="4" y="60"/>
                </a:cxn>
                <a:cxn ang="0">
                  <a:pos x="4" y="55"/>
                </a:cxn>
                <a:cxn ang="0">
                  <a:pos x="4" y="52"/>
                </a:cxn>
                <a:cxn ang="0">
                  <a:pos x="4" y="47"/>
                </a:cxn>
                <a:cxn ang="0">
                  <a:pos x="4" y="47"/>
                </a:cxn>
                <a:cxn ang="0">
                  <a:pos x="0" y="41"/>
                </a:cxn>
                <a:cxn ang="0">
                  <a:pos x="0" y="40"/>
                </a:cxn>
                <a:cxn ang="0">
                  <a:pos x="0" y="35"/>
                </a:cxn>
                <a:cxn ang="0">
                  <a:pos x="0" y="35"/>
                </a:cxn>
                <a:cxn ang="0">
                  <a:pos x="0" y="33"/>
                </a:cxn>
                <a:cxn ang="0">
                  <a:pos x="0" y="33"/>
                </a:cxn>
                <a:cxn ang="0">
                  <a:pos x="0" y="33"/>
                </a:cxn>
                <a:cxn ang="0">
                  <a:pos x="0" y="33"/>
                </a:cxn>
                <a:cxn ang="0">
                  <a:pos x="0" y="33"/>
                </a:cxn>
              </a:cxnLst>
              <a:rect l="0" t="0" r="r" b="b"/>
              <a:pathLst>
                <a:path w="101" h="76">
                  <a:moveTo>
                    <a:pt x="0" y="33"/>
                  </a:moveTo>
                  <a:lnTo>
                    <a:pt x="5" y="26"/>
                  </a:lnTo>
                  <a:lnTo>
                    <a:pt x="11" y="21"/>
                  </a:lnTo>
                  <a:lnTo>
                    <a:pt x="16" y="15"/>
                  </a:lnTo>
                  <a:lnTo>
                    <a:pt x="26" y="12"/>
                  </a:lnTo>
                  <a:lnTo>
                    <a:pt x="31" y="7"/>
                  </a:lnTo>
                  <a:lnTo>
                    <a:pt x="42" y="5"/>
                  </a:lnTo>
                  <a:lnTo>
                    <a:pt x="49" y="2"/>
                  </a:lnTo>
                  <a:lnTo>
                    <a:pt x="59" y="2"/>
                  </a:lnTo>
                  <a:lnTo>
                    <a:pt x="64" y="0"/>
                  </a:lnTo>
                  <a:lnTo>
                    <a:pt x="71" y="0"/>
                  </a:lnTo>
                  <a:lnTo>
                    <a:pt x="76" y="0"/>
                  </a:lnTo>
                  <a:lnTo>
                    <a:pt x="85" y="5"/>
                  </a:lnTo>
                  <a:lnTo>
                    <a:pt x="88" y="9"/>
                  </a:lnTo>
                  <a:lnTo>
                    <a:pt x="94" y="14"/>
                  </a:lnTo>
                  <a:lnTo>
                    <a:pt x="95" y="19"/>
                  </a:lnTo>
                  <a:lnTo>
                    <a:pt x="101" y="28"/>
                  </a:lnTo>
                  <a:lnTo>
                    <a:pt x="99" y="35"/>
                  </a:lnTo>
                  <a:lnTo>
                    <a:pt x="99" y="45"/>
                  </a:lnTo>
                  <a:lnTo>
                    <a:pt x="95" y="50"/>
                  </a:lnTo>
                  <a:lnTo>
                    <a:pt x="95" y="59"/>
                  </a:lnTo>
                  <a:lnTo>
                    <a:pt x="88" y="60"/>
                  </a:lnTo>
                  <a:lnTo>
                    <a:pt x="83" y="66"/>
                  </a:lnTo>
                  <a:lnTo>
                    <a:pt x="76" y="67"/>
                  </a:lnTo>
                  <a:lnTo>
                    <a:pt x="71" y="73"/>
                  </a:lnTo>
                  <a:lnTo>
                    <a:pt x="61" y="73"/>
                  </a:lnTo>
                  <a:lnTo>
                    <a:pt x="52" y="73"/>
                  </a:lnTo>
                  <a:lnTo>
                    <a:pt x="42" y="73"/>
                  </a:lnTo>
                  <a:lnTo>
                    <a:pt x="37" y="74"/>
                  </a:lnTo>
                  <a:lnTo>
                    <a:pt x="26" y="74"/>
                  </a:lnTo>
                  <a:lnTo>
                    <a:pt x="21" y="74"/>
                  </a:lnTo>
                  <a:lnTo>
                    <a:pt x="11" y="74"/>
                  </a:lnTo>
                  <a:lnTo>
                    <a:pt x="5" y="76"/>
                  </a:lnTo>
                  <a:lnTo>
                    <a:pt x="4" y="71"/>
                  </a:lnTo>
                  <a:lnTo>
                    <a:pt x="4" y="66"/>
                  </a:lnTo>
                  <a:lnTo>
                    <a:pt x="4" y="60"/>
                  </a:lnTo>
                  <a:lnTo>
                    <a:pt x="4" y="60"/>
                  </a:lnTo>
                  <a:lnTo>
                    <a:pt x="4" y="55"/>
                  </a:lnTo>
                  <a:lnTo>
                    <a:pt x="4" y="52"/>
                  </a:lnTo>
                  <a:lnTo>
                    <a:pt x="4" y="47"/>
                  </a:lnTo>
                  <a:lnTo>
                    <a:pt x="4" y="47"/>
                  </a:lnTo>
                  <a:lnTo>
                    <a:pt x="0" y="41"/>
                  </a:lnTo>
                  <a:lnTo>
                    <a:pt x="0" y="40"/>
                  </a:lnTo>
                  <a:lnTo>
                    <a:pt x="0" y="35"/>
                  </a:lnTo>
                  <a:lnTo>
                    <a:pt x="0" y="35"/>
                  </a:lnTo>
                  <a:lnTo>
                    <a:pt x="0" y="33"/>
                  </a:lnTo>
                  <a:lnTo>
                    <a:pt x="0" y="33"/>
                  </a:lnTo>
                  <a:lnTo>
                    <a:pt x="0" y="33"/>
                  </a:lnTo>
                  <a:lnTo>
                    <a:pt x="0" y="33"/>
                  </a:lnTo>
                  <a:lnTo>
                    <a:pt x="0" y="33"/>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61" name="Freeform 169"/>
            <p:cNvSpPr>
              <a:spLocks/>
            </p:cNvSpPr>
            <p:nvPr/>
          </p:nvSpPr>
          <p:spPr bwMode="auto">
            <a:xfrm rot="5151409">
              <a:off x="3762" y="2896"/>
              <a:ext cx="109" cy="141"/>
            </a:xfrm>
            <a:custGeom>
              <a:avLst/>
              <a:gdLst/>
              <a:ahLst/>
              <a:cxnLst>
                <a:cxn ang="0">
                  <a:pos x="0" y="95"/>
                </a:cxn>
                <a:cxn ang="0">
                  <a:pos x="0" y="85"/>
                </a:cxn>
                <a:cxn ang="0">
                  <a:pos x="0" y="76"/>
                </a:cxn>
                <a:cxn ang="0">
                  <a:pos x="0" y="66"/>
                </a:cxn>
                <a:cxn ang="0">
                  <a:pos x="1" y="60"/>
                </a:cxn>
                <a:cxn ang="0">
                  <a:pos x="1" y="50"/>
                </a:cxn>
                <a:cxn ang="0">
                  <a:pos x="3" y="45"/>
                </a:cxn>
                <a:cxn ang="0">
                  <a:pos x="3" y="35"/>
                </a:cxn>
                <a:cxn ang="0">
                  <a:pos x="8" y="29"/>
                </a:cxn>
                <a:cxn ang="0">
                  <a:pos x="8" y="19"/>
                </a:cxn>
                <a:cxn ang="0">
                  <a:pos x="14" y="14"/>
                </a:cxn>
                <a:cxn ang="0">
                  <a:pos x="19" y="9"/>
                </a:cxn>
                <a:cxn ang="0">
                  <a:pos x="26" y="5"/>
                </a:cxn>
                <a:cxn ang="0">
                  <a:pos x="31" y="0"/>
                </a:cxn>
                <a:cxn ang="0">
                  <a:pos x="40" y="0"/>
                </a:cxn>
                <a:cxn ang="0">
                  <a:pos x="50" y="0"/>
                </a:cxn>
                <a:cxn ang="0">
                  <a:pos x="62" y="5"/>
                </a:cxn>
                <a:cxn ang="0">
                  <a:pos x="69" y="7"/>
                </a:cxn>
                <a:cxn ang="0">
                  <a:pos x="78" y="12"/>
                </a:cxn>
                <a:cxn ang="0">
                  <a:pos x="81" y="17"/>
                </a:cxn>
                <a:cxn ang="0">
                  <a:pos x="86" y="22"/>
                </a:cxn>
                <a:cxn ang="0">
                  <a:pos x="86" y="28"/>
                </a:cxn>
                <a:cxn ang="0">
                  <a:pos x="86" y="36"/>
                </a:cxn>
                <a:cxn ang="0">
                  <a:pos x="84" y="41"/>
                </a:cxn>
                <a:cxn ang="0">
                  <a:pos x="84" y="52"/>
                </a:cxn>
                <a:cxn ang="0">
                  <a:pos x="79" y="57"/>
                </a:cxn>
                <a:cxn ang="0">
                  <a:pos x="76" y="66"/>
                </a:cxn>
                <a:cxn ang="0">
                  <a:pos x="71" y="71"/>
                </a:cxn>
                <a:cxn ang="0">
                  <a:pos x="65" y="81"/>
                </a:cxn>
                <a:cxn ang="0">
                  <a:pos x="55" y="86"/>
                </a:cxn>
                <a:cxn ang="0">
                  <a:pos x="50" y="95"/>
                </a:cxn>
                <a:cxn ang="0">
                  <a:pos x="41" y="100"/>
                </a:cxn>
                <a:cxn ang="0">
                  <a:pos x="36" y="111"/>
                </a:cxn>
                <a:cxn ang="0">
                  <a:pos x="31" y="105"/>
                </a:cxn>
                <a:cxn ang="0">
                  <a:pos x="29" y="105"/>
                </a:cxn>
                <a:cxn ang="0">
                  <a:pos x="24" y="105"/>
                </a:cxn>
                <a:cxn ang="0">
                  <a:pos x="24" y="105"/>
                </a:cxn>
                <a:cxn ang="0">
                  <a:pos x="19" y="100"/>
                </a:cxn>
                <a:cxn ang="0">
                  <a:pos x="17" y="100"/>
                </a:cxn>
                <a:cxn ang="0">
                  <a:pos x="12" y="100"/>
                </a:cxn>
                <a:cxn ang="0">
                  <a:pos x="12" y="100"/>
                </a:cxn>
                <a:cxn ang="0">
                  <a:pos x="7" y="95"/>
                </a:cxn>
                <a:cxn ang="0">
                  <a:pos x="7" y="95"/>
                </a:cxn>
                <a:cxn ang="0">
                  <a:pos x="1" y="95"/>
                </a:cxn>
                <a:cxn ang="0">
                  <a:pos x="1" y="95"/>
                </a:cxn>
                <a:cxn ang="0">
                  <a:pos x="0" y="95"/>
                </a:cxn>
                <a:cxn ang="0">
                  <a:pos x="0" y="95"/>
                </a:cxn>
                <a:cxn ang="0">
                  <a:pos x="0" y="95"/>
                </a:cxn>
                <a:cxn ang="0">
                  <a:pos x="0" y="95"/>
                </a:cxn>
                <a:cxn ang="0">
                  <a:pos x="0" y="95"/>
                </a:cxn>
              </a:cxnLst>
              <a:rect l="0" t="0" r="r" b="b"/>
              <a:pathLst>
                <a:path w="86" h="111">
                  <a:moveTo>
                    <a:pt x="0" y="95"/>
                  </a:moveTo>
                  <a:lnTo>
                    <a:pt x="0" y="85"/>
                  </a:lnTo>
                  <a:lnTo>
                    <a:pt x="0" y="76"/>
                  </a:lnTo>
                  <a:lnTo>
                    <a:pt x="0" y="66"/>
                  </a:lnTo>
                  <a:lnTo>
                    <a:pt x="1" y="60"/>
                  </a:lnTo>
                  <a:lnTo>
                    <a:pt x="1" y="50"/>
                  </a:lnTo>
                  <a:lnTo>
                    <a:pt x="3" y="45"/>
                  </a:lnTo>
                  <a:lnTo>
                    <a:pt x="3" y="35"/>
                  </a:lnTo>
                  <a:lnTo>
                    <a:pt x="8" y="29"/>
                  </a:lnTo>
                  <a:lnTo>
                    <a:pt x="8" y="19"/>
                  </a:lnTo>
                  <a:lnTo>
                    <a:pt x="14" y="14"/>
                  </a:lnTo>
                  <a:lnTo>
                    <a:pt x="19" y="9"/>
                  </a:lnTo>
                  <a:lnTo>
                    <a:pt x="26" y="5"/>
                  </a:lnTo>
                  <a:lnTo>
                    <a:pt x="31" y="0"/>
                  </a:lnTo>
                  <a:lnTo>
                    <a:pt x="40" y="0"/>
                  </a:lnTo>
                  <a:lnTo>
                    <a:pt x="50" y="0"/>
                  </a:lnTo>
                  <a:lnTo>
                    <a:pt x="62" y="5"/>
                  </a:lnTo>
                  <a:lnTo>
                    <a:pt x="69" y="7"/>
                  </a:lnTo>
                  <a:lnTo>
                    <a:pt x="78" y="12"/>
                  </a:lnTo>
                  <a:lnTo>
                    <a:pt x="81" y="17"/>
                  </a:lnTo>
                  <a:lnTo>
                    <a:pt x="86" y="22"/>
                  </a:lnTo>
                  <a:lnTo>
                    <a:pt x="86" y="28"/>
                  </a:lnTo>
                  <a:lnTo>
                    <a:pt x="86" y="36"/>
                  </a:lnTo>
                  <a:lnTo>
                    <a:pt x="84" y="41"/>
                  </a:lnTo>
                  <a:lnTo>
                    <a:pt x="84" y="52"/>
                  </a:lnTo>
                  <a:lnTo>
                    <a:pt x="79" y="57"/>
                  </a:lnTo>
                  <a:lnTo>
                    <a:pt x="76" y="66"/>
                  </a:lnTo>
                  <a:lnTo>
                    <a:pt x="71" y="71"/>
                  </a:lnTo>
                  <a:lnTo>
                    <a:pt x="65" y="81"/>
                  </a:lnTo>
                  <a:lnTo>
                    <a:pt x="55" y="86"/>
                  </a:lnTo>
                  <a:lnTo>
                    <a:pt x="50" y="95"/>
                  </a:lnTo>
                  <a:lnTo>
                    <a:pt x="41" y="100"/>
                  </a:lnTo>
                  <a:lnTo>
                    <a:pt x="36" y="111"/>
                  </a:lnTo>
                  <a:lnTo>
                    <a:pt x="31" y="105"/>
                  </a:lnTo>
                  <a:lnTo>
                    <a:pt x="29" y="105"/>
                  </a:lnTo>
                  <a:lnTo>
                    <a:pt x="24" y="105"/>
                  </a:lnTo>
                  <a:lnTo>
                    <a:pt x="24" y="105"/>
                  </a:lnTo>
                  <a:lnTo>
                    <a:pt x="19" y="100"/>
                  </a:lnTo>
                  <a:lnTo>
                    <a:pt x="17" y="100"/>
                  </a:lnTo>
                  <a:lnTo>
                    <a:pt x="12" y="100"/>
                  </a:lnTo>
                  <a:lnTo>
                    <a:pt x="12" y="100"/>
                  </a:lnTo>
                  <a:lnTo>
                    <a:pt x="7" y="95"/>
                  </a:lnTo>
                  <a:lnTo>
                    <a:pt x="7" y="95"/>
                  </a:lnTo>
                  <a:lnTo>
                    <a:pt x="1" y="95"/>
                  </a:lnTo>
                  <a:lnTo>
                    <a:pt x="1" y="95"/>
                  </a:lnTo>
                  <a:lnTo>
                    <a:pt x="0" y="95"/>
                  </a:lnTo>
                  <a:lnTo>
                    <a:pt x="0" y="95"/>
                  </a:lnTo>
                  <a:lnTo>
                    <a:pt x="0" y="95"/>
                  </a:lnTo>
                  <a:lnTo>
                    <a:pt x="0" y="95"/>
                  </a:lnTo>
                  <a:lnTo>
                    <a:pt x="0" y="95"/>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62" name="Freeform 170"/>
            <p:cNvSpPr>
              <a:spLocks/>
            </p:cNvSpPr>
            <p:nvPr/>
          </p:nvSpPr>
          <p:spPr bwMode="auto">
            <a:xfrm rot="5151409">
              <a:off x="3720" y="2775"/>
              <a:ext cx="121" cy="114"/>
            </a:xfrm>
            <a:custGeom>
              <a:avLst/>
              <a:gdLst/>
              <a:ahLst/>
              <a:cxnLst>
                <a:cxn ang="0">
                  <a:pos x="96" y="59"/>
                </a:cxn>
                <a:cxn ang="0">
                  <a:pos x="91" y="48"/>
                </a:cxn>
                <a:cxn ang="0">
                  <a:pos x="91" y="43"/>
                </a:cxn>
                <a:cxn ang="0">
                  <a:pos x="86" y="38"/>
                </a:cxn>
                <a:cxn ang="0">
                  <a:pos x="86" y="33"/>
                </a:cxn>
                <a:cxn ang="0">
                  <a:pos x="81" y="24"/>
                </a:cxn>
                <a:cxn ang="0">
                  <a:pos x="77" y="19"/>
                </a:cxn>
                <a:cxn ang="0">
                  <a:pos x="72" y="14"/>
                </a:cxn>
                <a:cxn ang="0">
                  <a:pos x="72" y="10"/>
                </a:cxn>
                <a:cxn ang="0">
                  <a:pos x="65" y="5"/>
                </a:cxn>
                <a:cxn ang="0">
                  <a:pos x="60" y="4"/>
                </a:cxn>
                <a:cxn ang="0">
                  <a:pos x="55" y="0"/>
                </a:cxn>
                <a:cxn ang="0">
                  <a:pos x="50" y="0"/>
                </a:cxn>
                <a:cxn ang="0">
                  <a:pos x="41" y="0"/>
                </a:cxn>
                <a:cxn ang="0">
                  <a:pos x="36" y="2"/>
                </a:cxn>
                <a:cxn ang="0">
                  <a:pos x="29" y="5"/>
                </a:cxn>
                <a:cxn ang="0">
                  <a:pos x="24" y="12"/>
                </a:cxn>
                <a:cxn ang="0">
                  <a:pos x="15" y="17"/>
                </a:cxn>
                <a:cxn ang="0">
                  <a:pos x="10" y="23"/>
                </a:cxn>
                <a:cxn ang="0">
                  <a:pos x="5" y="28"/>
                </a:cxn>
                <a:cxn ang="0">
                  <a:pos x="3" y="33"/>
                </a:cxn>
                <a:cxn ang="0">
                  <a:pos x="0" y="38"/>
                </a:cxn>
                <a:cxn ang="0">
                  <a:pos x="0" y="43"/>
                </a:cxn>
                <a:cxn ang="0">
                  <a:pos x="0" y="48"/>
                </a:cxn>
                <a:cxn ang="0">
                  <a:pos x="5" y="54"/>
                </a:cxn>
                <a:cxn ang="0">
                  <a:pos x="7" y="55"/>
                </a:cxn>
                <a:cxn ang="0">
                  <a:pos x="12" y="61"/>
                </a:cxn>
                <a:cxn ang="0">
                  <a:pos x="17" y="66"/>
                </a:cxn>
                <a:cxn ang="0">
                  <a:pos x="26" y="71"/>
                </a:cxn>
                <a:cxn ang="0">
                  <a:pos x="34" y="74"/>
                </a:cxn>
                <a:cxn ang="0">
                  <a:pos x="45" y="80"/>
                </a:cxn>
                <a:cxn ang="0">
                  <a:pos x="55" y="85"/>
                </a:cxn>
                <a:cxn ang="0">
                  <a:pos x="71" y="90"/>
                </a:cxn>
                <a:cxn ang="0">
                  <a:pos x="71" y="85"/>
                </a:cxn>
                <a:cxn ang="0">
                  <a:pos x="71" y="81"/>
                </a:cxn>
                <a:cxn ang="0">
                  <a:pos x="71" y="76"/>
                </a:cxn>
                <a:cxn ang="0">
                  <a:pos x="72" y="76"/>
                </a:cxn>
                <a:cxn ang="0">
                  <a:pos x="72" y="71"/>
                </a:cxn>
                <a:cxn ang="0">
                  <a:pos x="77" y="71"/>
                </a:cxn>
                <a:cxn ang="0">
                  <a:pos x="77" y="67"/>
                </a:cxn>
                <a:cxn ang="0">
                  <a:pos x="83" y="67"/>
                </a:cxn>
                <a:cxn ang="0">
                  <a:pos x="83" y="62"/>
                </a:cxn>
                <a:cxn ang="0">
                  <a:pos x="86" y="62"/>
                </a:cxn>
                <a:cxn ang="0">
                  <a:pos x="86" y="61"/>
                </a:cxn>
                <a:cxn ang="0">
                  <a:pos x="91" y="61"/>
                </a:cxn>
                <a:cxn ang="0">
                  <a:pos x="91" y="59"/>
                </a:cxn>
                <a:cxn ang="0">
                  <a:pos x="93" y="59"/>
                </a:cxn>
                <a:cxn ang="0">
                  <a:pos x="93" y="59"/>
                </a:cxn>
                <a:cxn ang="0">
                  <a:pos x="96" y="59"/>
                </a:cxn>
                <a:cxn ang="0">
                  <a:pos x="96" y="59"/>
                </a:cxn>
              </a:cxnLst>
              <a:rect l="0" t="0" r="r" b="b"/>
              <a:pathLst>
                <a:path w="96" h="90">
                  <a:moveTo>
                    <a:pt x="96" y="59"/>
                  </a:moveTo>
                  <a:lnTo>
                    <a:pt x="91" y="48"/>
                  </a:lnTo>
                  <a:lnTo>
                    <a:pt x="91" y="43"/>
                  </a:lnTo>
                  <a:lnTo>
                    <a:pt x="86" y="38"/>
                  </a:lnTo>
                  <a:lnTo>
                    <a:pt x="86" y="33"/>
                  </a:lnTo>
                  <a:lnTo>
                    <a:pt x="81" y="24"/>
                  </a:lnTo>
                  <a:lnTo>
                    <a:pt x="77" y="19"/>
                  </a:lnTo>
                  <a:lnTo>
                    <a:pt x="72" y="14"/>
                  </a:lnTo>
                  <a:lnTo>
                    <a:pt x="72" y="10"/>
                  </a:lnTo>
                  <a:lnTo>
                    <a:pt x="65" y="5"/>
                  </a:lnTo>
                  <a:lnTo>
                    <a:pt x="60" y="4"/>
                  </a:lnTo>
                  <a:lnTo>
                    <a:pt x="55" y="0"/>
                  </a:lnTo>
                  <a:lnTo>
                    <a:pt x="50" y="0"/>
                  </a:lnTo>
                  <a:lnTo>
                    <a:pt x="41" y="0"/>
                  </a:lnTo>
                  <a:lnTo>
                    <a:pt x="36" y="2"/>
                  </a:lnTo>
                  <a:lnTo>
                    <a:pt x="29" y="5"/>
                  </a:lnTo>
                  <a:lnTo>
                    <a:pt x="24" y="12"/>
                  </a:lnTo>
                  <a:lnTo>
                    <a:pt x="15" y="17"/>
                  </a:lnTo>
                  <a:lnTo>
                    <a:pt x="10" y="23"/>
                  </a:lnTo>
                  <a:lnTo>
                    <a:pt x="5" y="28"/>
                  </a:lnTo>
                  <a:lnTo>
                    <a:pt x="3" y="33"/>
                  </a:lnTo>
                  <a:lnTo>
                    <a:pt x="0" y="38"/>
                  </a:lnTo>
                  <a:lnTo>
                    <a:pt x="0" y="43"/>
                  </a:lnTo>
                  <a:lnTo>
                    <a:pt x="0" y="48"/>
                  </a:lnTo>
                  <a:lnTo>
                    <a:pt x="5" y="54"/>
                  </a:lnTo>
                  <a:lnTo>
                    <a:pt x="7" y="55"/>
                  </a:lnTo>
                  <a:lnTo>
                    <a:pt x="12" y="61"/>
                  </a:lnTo>
                  <a:lnTo>
                    <a:pt x="17" y="66"/>
                  </a:lnTo>
                  <a:lnTo>
                    <a:pt x="26" y="71"/>
                  </a:lnTo>
                  <a:lnTo>
                    <a:pt x="34" y="74"/>
                  </a:lnTo>
                  <a:lnTo>
                    <a:pt x="45" y="80"/>
                  </a:lnTo>
                  <a:lnTo>
                    <a:pt x="55" y="85"/>
                  </a:lnTo>
                  <a:lnTo>
                    <a:pt x="71" y="90"/>
                  </a:lnTo>
                  <a:lnTo>
                    <a:pt x="71" y="85"/>
                  </a:lnTo>
                  <a:lnTo>
                    <a:pt x="71" y="81"/>
                  </a:lnTo>
                  <a:lnTo>
                    <a:pt x="71" y="76"/>
                  </a:lnTo>
                  <a:lnTo>
                    <a:pt x="72" y="76"/>
                  </a:lnTo>
                  <a:lnTo>
                    <a:pt x="72" y="71"/>
                  </a:lnTo>
                  <a:lnTo>
                    <a:pt x="77" y="71"/>
                  </a:lnTo>
                  <a:lnTo>
                    <a:pt x="77" y="67"/>
                  </a:lnTo>
                  <a:lnTo>
                    <a:pt x="83" y="67"/>
                  </a:lnTo>
                  <a:lnTo>
                    <a:pt x="83" y="62"/>
                  </a:lnTo>
                  <a:lnTo>
                    <a:pt x="86" y="62"/>
                  </a:lnTo>
                  <a:lnTo>
                    <a:pt x="86" y="61"/>
                  </a:lnTo>
                  <a:lnTo>
                    <a:pt x="91" y="61"/>
                  </a:lnTo>
                  <a:lnTo>
                    <a:pt x="91" y="59"/>
                  </a:lnTo>
                  <a:lnTo>
                    <a:pt x="93" y="59"/>
                  </a:lnTo>
                  <a:lnTo>
                    <a:pt x="93" y="59"/>
                  </a:lnTo>
                  <a:lnTo>
                    <a:pt x="96" y="59"/>
                  </a:lnTo>
                  <a:lnTo>
                    <a:pt x="96" y="5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63" name="Freeform 171"/>
            <p:cNvSpPr>
              <a:spLocks/>
            </p:cNvSpPr>
            <p:nvPr/>
          </p:nvSpPr>
          <p:spPr bwMode="auto">
            <a:xfrm rot="5151409">
              <a:off x="3615" y="2765"/>
              <a:ext cx="118" cy="85"/>
            </a:xfrm>
            <a:custGeom>
              <a:avLst/>
              <a:gdLst/>
              <a:ahLst/>
              <a:cxnLst>
                <a:cxn ang="0">
                  <a:pos x="85" y="13"/>
                </a:cxn>
                <a:cxn ang="0">
                  <a:pos x="75" y="7"/>
                </a:cxn>
                <a:cxn ang="0">
                  <a:pos x="70" y="7"/>
                </a:cxn>
                <a:cxn ang="0">
                  <a:pos x="59" y="4"/>
                </a:cxn>
                <a:cxn ang="0">
                  <a:pos x="54" y="4"/>
                </a:cxn>
                <a:cxn ang="0">
                  <a:pos x="44" y="0"/>
                </a:cxn>
                <a:cxn ang="0">
                  <a:pos x="38" y="0"/>
                </a:cxn>
                <a:cxn ang="0">
                  <a:pos x="32" y="0"/>
                </a:cxn>
                <a:cxn ang="0">
                  <a:pos x="26" y="0"/>
                </a:cxn>
                <a:cxn ang="0">
                  <a:pos x="19" y="0"/>
                </a:cxn>
                <a:cxn ang="0">
                  <a:pos x="14" y="2"/>
                </a:cxn>
                <a:cxn ang="0">
                  <a:pos x="9" y="6"/>
                </a:cxn>
                <a:cxn ang="0">
                  <a:pos x="6" y="11"/>
                </a:cxn>
                <a:cxn ang="0">
                  <a:pos x="0" y="16"/>
                </a:cxn>
                <a:cxn ang="0">
                  <a:pos x="0" y="23"/>
                </a:cxn>
                <a:cxn ang="0">
                  <a:pos x="0" y="33"/>
                </a:cxn>
                <a:cxn ang="0">
                  <a:pos x="2" y="45"/>
                </a:cxn>
                <a:cxn ang="0">
                  <a:pos x="2" y="51"/>
                </a:cxn>
                <a:cxn ang="0">
                  <a:pos x="4" y="57"/>
                </a:cxn>
                <a:cxn ang="0">
                  <a:pos x="6" y="61"/>
                </a:cxn>
                <a:cxn ang="0">
                  <a:pos x="11" y="66"/>
                </a:cxn>
                <a:cxn ang="0">
                  <a:pos x="14" y="66"/>
                </a:cxn>
                <a:cxn ang="0">
                  <a:pos x="19" y="68"/>
                </a:cxn>
                <a:cxn ang="0">
                  <a:pos x="25" y="68"/>
                </a:cxn>
                <a:cxn ang="0">
                  <a:pos x="33" y="70"/>
                </a:cxn>
                <a:cxn ang="0">
                  <a:pos x="38" y="64"/>
                </a:cxn>
                <a:cxn ang="0">
                  <a:pos x="47" y="64"/>
                </a:cxn>
                <a:cxn ang="0">
                  <a:pos x="52" y="59"/>
                </a:cxn>
                <a:cxn ang="0">
                  <a:pos x="63" y="59"/>
                </a:cxn>
                <a:cxn ang="0">
                  <a:pos x="68" y="54"/>
                </a:cxn>
                <a:cxn ang="0">
                  <a:pos x="78" y="51"/>
                </a:cxn>
                <a:cxn ang="0">
                  <a:pos x="85" y="45"/>
                </a:cxn>
                <a:cxn ang="0">
                  <a:pos x="96" y="45"/>
                </a:cxn>
                <a:cxn ang="0">
                  <a:pos x="90" y="40"/>
                </a:cxn>
                <a:cxn ang="0">
                  <a:pos x="90" y="40"/>
                </a:cxn>
                <a:cxn ang="0">
                  <a:pos x="89" y="35"/>
                </a:cxn>
                <a:cxn ang="0">
                  <a:pos x="89" y="35"/>
                </a:cxn>
                <a:cxn ang="0">
                  <a:pos x="85" y="30"/>
                </a:cxn>
                <a:cxn ang="0">
                  <a:pos x="85" y="30"/>
                </a:cxn>
                <a:cxn ang="0">
                  <a:pos x="85" y="25"/>
                </a:cxn>
                <a:cxn ang="0">
                  <a:pos x="85" y="25"/>
                </a:cxn>
                <a:cxn ang="0">
                  <a:pos x="85" y="19"/>
                </a:cxn>
                <a:cxn ang="0">
                  <a:pos x="85" y="19"/>
                </a:cxn>
                <a:cxn ang="0">
                  <a:pos x="85" y="14"/>
                </a:cxn>
                <a:cxn ang="0">
                  <a:pos x="85" y="14"/>
                </a:cxn>
                <a:cxn ang="0">
                  <a:pos x="85" y="13"/>
                </a:cxn>
                <a:cxn ang="0">
                  <a:pos x="85" y="13"/>
                </a:cxn>
                <a:cxn ang="0">
                  <a:pos x="85" y="13"/>
                </a:cxn>
                <a:cxn ang="0">
                  <a:pos x="85" y="13"/>
                </a:cxn>
                <a:cxn ang="0">
                  <a:pos x="85" y="13"/>
                </a:cxn>
              </a:cxnLst>
              <a:rect l="0" t="0" r="r" b="b"/>
              <a:pathLst>
                <a:path w="96" h="70">
                  <a:moveTo>
                    <a:pt x="85" y="13"/>
                  </a:moveTo>
                  <a:lnTo>
                    <a:pt x="75" y="7"/>
                  </a:lnTo>
                  <a:lnTo>
                    <a:pt x="70" y="7"/>
                  </a:lnTo>
                  <a:lnTo>
                    <a:pt x="59" y="4"/>
                  </a:lnTo>
                  <a:lnTo>
                    <a:pt x="54" y="4"/>
                  </a:lnTo>
                  <a:lnTo>
                    <a:pt x="44" y="0"/>
                  </a:lnTo>
                  <a:lnTo>
                    <a:pt x="38" y="0"/>
                  </a:lnTo>
                  <a:lnTo>
                    <a:pt x="32" y="0"/>
                  </a:lnTo>
                  <a:lnTo>
                    <a:pt x="26" y="0"/>
                  </a:lnTo>
                  <a:lnTo>
                    <a:pt x="19" y="0"/>
                  </a:lnTo>
                  <a:lnTo>
                    <a:pt x="14" y="2"/>
                  </a:lnTo>
                  <a:lnTo>
                    <a:pt x="9" y="6"/>
                  </a:lnTo>
                  <a:lnTo>
                    <a:pt x="6" y="11"/>
                  </a:lnTo>
                  <a:lnTo>
                    <a:pt x="0" y="16"/>
                  </a:lnTo>
                  <a:lnTo>
                    <a:pt x="0" y="23"/>
                  </a:lnTo>
                  <a:lnTo>
                    <a:pt x="0" y="33"/>
                  </a:lnTo>
                  <a:lnTo>
                    <a:pt x="2" y="45"/>
                  </a:lnTo>
                  <a:lnTo>
                    <a:pt x="2" y="51"/>
                  </a:lnTo>
                  <a:lnTo>
                    <a:pt x="4" y="57"/>
                  </a:lnTo>
                  <a:lnTo>
                    <a:pt x="6" y="61"/>
                  </a:lnTo>
                  <a:lnTo>
                    <a:pt x="11" y="66"/>
                  </a:lnTo>
                  <a:lnTo>
                    <a:pt x="14" y="66"/>
                  </a:lnTo>
                  <a:lnTo>
                    <a:pt x="19" y="68"/>
                  </a:lnTo>
                  <a:lnTo>
                    <a:pt x="25" y="68"/>
                  </a:lnTo>
                  <a:lnTo>
                    <a:pt x="33" y="70"/>
                  </a:lnTo>
                  <a:lnTo>
                    <a:pt x="38" y="64"/>
                  </a:lnTo>
                  <a:lnTo>
                    <a:pt x="47" y="64"/>
                  </a:lnTo>
                  <a:lnTo>
                    <a:pt x="52" y="59"/>
                  </a:lnTo>
                  <a:lnTo>
                    <a:pt x="63" y="59"/>
                  </a:lnTo>
                  <a:lnTo>
                    <a:pt x="68" y="54"/>
                  </a:lnTo>
                  <a:lnTo>
                    <a:pt x="78" y="51"/>
                  </a:lnTo>
                  <a:lnTo>
                    <a:pt x="85" y="45"/>
                  </a:lnTo>
                  <a:lnTo>
                    <a:pt x="96" y="45"/>
                  </a:lnTo>
                  <a:lnTo>
                    <a:pt x="90" y="40"/>
                  </a:lnTo>
                  <a:lnTo>
                    <a:pt x="90" y="40"/>
                  </a:lnTo>
                  <a:lnTo>
                    <a:pt x="89" y="35"/>
                  </a:lnTo>
                  <a:lnTo>
                    <a:pt x="89" y="35"/>
                  </a:lnTo>
                  <a:lnTo>
                    <a:pt x="85" y="30"/>
                  </a:lnTo>
                  <a:lnTo>
                    <a:pt x="85" y="30"/>
                  </a:lnTo>
                  <a:lnTo>
                    <a:pt x="85" y="25"/>
                  </a:lnTo>
                  <a:lnTo>
                    <a:pt x="85" y="25"/>
                  </a:lnTo>
                  <a:lnTo>
                    <a:pt x="85" y="19"/>
                  </a:lnTo>
                  <a:lnTo>
                    <a:pt x="85" y="19"/>
                  </a:lnTo>
                  <a:lnTo>
                    <a:pt x="85" y="14"/>
                  </a:lnTo>
                  <a:lnTo>
                    <a:pt x="85" y="14"/>
                  </a:lnTo>
                  <a:lnTo>
                    <a:pt x="85" y="13"/>
                  </a:lnTo>
                  <a:lnTo>
                    <a:pt x="85" y="13"/>
                  </a:lnTo>
                  <a:lnTo>
                    <a:pt x="85" y="13"/>
                  </a:lnTo>
                  <a:lnTo>
                    <a:pt x="85" y="13"/>
                  </a:lnTo>
                  <a:lnTo>
                    <a:pt x="85" y="13"/>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64" name="Freeform 172"/>
            <p:cNvSpPr>
              <a:spLocks/>
            </p:cNvSpPr>
            <p:nvPr/>
          </p:nvSpPr>
          <p:spPr bwMode="auto">
            <a:xfrm rot="5151409">
              <a:off x="3558" y="2837"/>
              <a:ext cx="94" cy="98"/>
            </a:xfrm>
            <a:custGeom>
              <a:avLst/>
              <a:gdLst/>
              <a:ahLst/>
              <a:cxnLst>
                <a:cxn ang="0">
                  <a:pos x="36" y="0"/>
                </a:cxn>
                <a:cxn ang="0">
                  <a:pos x="36" y="0"/>
                </a:cxn>
                <a:cxn ang="0">
                  <a:pos x="39" y="0"/>
                </a:cxn>
                <a:cxn ang="0">
                  <a:pos x="39" y="0"/>
                </a:cxn>
                <a:cxn ang="0">
                  <a:pos x="45" y="0"/>
                </a:cxn>
                <a:cxn ang="0">
                  <a:pos x="45" y="0"/>
                </a:cxn>
                <a:cxn ang="0">
                  <a:pos x="50" y="0"/>
                </a:cxn>
                <a:cxn ang="0">
                  <a:pos x="53" y="0"/>
                </a:cxn>
                <a:cxn ang="0">
                  <a:pos x="58" y="3"/>
                </a:cxn>
                <a:cxn ang="0">
                  <a:pos x="58" y="3"/>
                </a:cxn>
                <a:cxn ang="0">
                  <a:pos x="64" y="3"/>
                </a:cxn>
                <a:cxn ang="0">
                  <a:pos x="64" y="3"/>
                </a:cxn>
                <a:cxn ang="0">
                  <a:pos x="69" y="3"/>
                </a:cxn>
                <a:cxn ang="0">
                  <a:pos x="69" y="3"/>
                </a:cxn>
                <a:cxn ang="0">
                  <a:pos x="70" y="3"/>
                </a:cxn>
                <a:cxn ang="0">
                  <a:pos x="70" y="3"/>
                </a:cxn>
                <a:cxn ang="0">
                  <a:pos x="74" y="5"/>
                </a:cxn>
                <a:cxn ang="0">
                  <a:pos x="72" y="10"/>
                </a:cxn>
                <a:cxn ang="0">
                  <a:pos x="72" y="15"/>
                </a:cxn>
                <a:cxn ang="0">
                  <a:pos x="72" y="21"/>
                </a:cxn>
                <a:cxn ang="0">
                  <a:pos x="72" y="29"/>
                </a:cxn>
                <a:cxn ang="0">
                  <a:pos x="69" y="34"/>
                </a:cxn>
                <a:cxn ang="0">
                  <a:pos x="69" y="41"/>
                </a:cxn>
                <a:cxn ang="0">
                  <a:pos x="69" y="46"/>
                </a:cxn>
                <a:cxn ang="0">
                  <a:pos x="69" y="57"/>
                </a:cxn>
                <a:cxn ang="0">
                  <a:pos x="64" y="62"/>
                </a:cxn>
                <a:cxn ang="0">
                  <a:pos x="64" y="67"/>
                </a:cxn>
                <a:cxn ang="0">
                  <a:pos x="58" y="71"/>
                </a:cxn>
                <a:cxn ang="0">
                  <a:pos x="57" y="76"/>
                </a:cxn>
                <a:cxn ang="0">
                  <a:pos x="50" y="76"/>
                </a:cxn>
                <a:cxn ang="0">
                  <a:pos x="45" y="78"/>
                </a:cxn>
                <a:cxn ang="0">
                  <a:pos x="36" y="78"/>
                </a:cxn>
                <a:cxn ang="0">
                  <a:pos x="31" y="78"/>
                </a:cxn>
                <a:cxn ang="0">
                  <a:pos x="19" y="69"/>
                </a:cxn>
                <a:cxn ang="0">
                  <a:pos x="10" y="64"/>
                </a:cxn>
                <a:cxn ang="0">
                  <a:pos x="3" y="59"/>
                </a:cxn>
                <a:cxn ang="0">
                  <a:pos x="1" y="53"/>
                </a:cxn>
                <a:cxn ang="0">
                  <a:pos x="0" y="43"/>
                </a:cxn>
                <a:cxn ang="0">
                  <a:pos x="0" y="38"/>
                </a:cxn>
                <a:cxn ang="0">
                  <a:pos x="1" y="33"/>
                </a:cxn>
                <a:cxn ang="0">
                  <a:pos x="7" y="27"/>
                </a:cxn>
                <a:cxn ang="0">
                  <a:pos x="8" y="21"/>
                </a:cxn>
                <a:cxn ang="0">
                  <a:pos x="13" y="15"/>
                </a:cxn>
                <a:cxn ang="0">
                  <a:pos x="19" y="10"/>
                </a:cxn>
                <a:cxn ang="0">
                  <a:pos x="24" y="7"/>
                </a:cxn>
                <a:cxn ang="0">
                  <a:pos x="26" y="1"/>
                </a:cxn>
                <a:cxn ang="0">
                  <a:pos x="31" y="0"/>
                </a:cxn>
                <a:cxn ang="0">
                  <a:pos x="32" y="0"/>
                </a:cxn>
                <a:cxn ang="0">
                  <a:pos x="36" y="0"/>
                </a:cxn>
                <a:cxn ang="0">
                  <a:pos x="36" y="0"/>
                </a:cxn>
              </a:cxnLst>
              <a:rect l="0" t="0" r="r" b="b"/>
              <a:pathLst>
                <a:path w="74" h="78">
                  <a:moveTo>
                    <a:pt x="36" y="0"/>
                  </a:moveTo>
                  <a:lnTo>
                    <a:pt x="36" y="0"/>
                  </a:lnTo>
                  <a:lnTo>
                    <a:pt x="39" y="0"/>
                  </a:lnTo>
                  <a:lnTo>
                    <a:pt x="39" y="0"/>
                  </a:lnTo>
                  <a:lnTo>
                    <a:pt x="45" y="0"/>
                  </a:lnTo>
                  <a:lnTo>
                    <a:pt x="45" y="0"/>
                  </a:lnTo>
                  <a:lnTo>
                    <a:pt x="50" y="0"/>
                  </a:lnTo>
                  <a:lnTo>
                    <a:pt x="53" y="0"/>
                  </a:lnTo>
                  <a:lnTo>
                    <a:pt x="58" y="3"/>
                  </a:lnTo>
                  <a:lnTo>
                    <a:pt x="58" y="3"/>
                  </a:lnTo>
                  <a:lnTo>
                    <a:pt x="64" y="3"/>
                  </a:lnTo>
                  <a:lnTo>
                    <a:pt x="64" y="3"/>
                  </a:lnTo>
                  <a:lnTo>
                    <a:pt x="69" y="3"/>
                  </a:lnTo>
                  <a:lnTo>
                    <a:pt x="69" y="3"/>
                  </a:lnTo>
                  <a:lnTo>
                    <a:pt x="70" y="3"/>
                  </a:lnTo>
                  <a:lnTo>
                    <a:pt x="70" y="3"/>
                  </a:lnTo>
                  <a:lnTo>
                    <a:pt x="74" y="5"/>
                  </a:lnTo>
                  <a:lnTo>
                    <a:pt x="72" y="10"/>
                  </a:lnTo>
                  <a:lnTo>
                    <a:pt x="72" y="15"/>
                  </a:lnTo>
                  <a:lnTo>
                    <a:pt x="72" y="21"/>
                  </a:lnTo>
                  <a:lnTo>
                    <a:pt x="72" y="29"/>
                  </a:lnTo>
                  <a:lnTo>
                    <a:pt x="69" y="34"/>
                  </a:lnTo>
                  <a:lnTo>
                    <a:pt x="69" y="41"/>
                  </a:lnTo>
                  <a:lnTo>
                    <a:pt x="69" y="46"/>
                  </a:lnTo>
                  <a:lnTo>
                    <a:pt x="69" y="57"/>
                  </a:lnTo>
                  <a:lnTo>
                    <a:pt x="64" y="62"/>
                  </a:lnTo>
                  <a:lnTo>
                    <a:pt x="64" y="67"/>
                  </a:lnTo>
                  <a:lnTo>
                    <a:pt x="58" y="71"/>
                  </a:lnTo>
                  <a:lnTo>
                    <a:pt x="57" y="76"/>
                  </a:lnTo>
                  <a:lnTo>
                    <a:pt x="50" y="76"/>
                  </a:lnTo>
                  <a:lnTo>
                    <a:pt x="45" y="78"/>
                  </a:lnTo>
                  <a:lnTo>
                    <a:pt x="36" y="78"/>
                  </a:lnTo>
                  <a:lnTo>
                    <a:pt x="31" y="78"/>
                  </a:lnTo>
                  <a:lnTo>
                    <a:pt x="19" y="69"/>
                  </a:lnTo>
                  <a:lnTo>
                    <a:pt x="10" y="64"/>
                  </a:lnTo>
                  <a:lnTo>
                    <a:pt x="3" y="59"/>
                  </a:lnTo>
                  <a:lnTo>
                    <a:pt x="1" y="53"/>
                  </a:lnTo>
                  <a:lnTo>
                    <a:pt x="0" y="43"/>
                  </a:lnTo>
                  <a:lnTo>
                    <a:pt x="0" y="38"/>
                  </a:lnTo>
                  <a:lnTo>
                    <a:pt x="1" y="33"/>
                  </a:lnTo>
                  <a:lnTo>
                    <a:pt x="7" y="27"/>
                  </a:lnTo>
                  <a:lnTo>
                    <a:pt x="8" y="21"/>
                  </a:lnTo>
                  <a:lnTo>
                    <a:pt x="13" y="15"/>
                  </a:lnTo>
                  <a:lnTo>
                    <a:pt x="19" y="10"/>
                  </a:lnTo>
                  <a:lnTo>
                    <a:pt x="24" y="7"/>
                  </a:lnTo>
                  <a:lnTo>
                    <a:pt x="26" y="1"/>
                  </a:lnTo>
                  <a:lnTo>
                    <a:pt x="31" y="0"/>
                  </a:lnTo>
                  <a:lnTo>
                    <a:pt x="32" y="0"/>
                  </a:lnTo>
                  <a:lnTo>
                    <a:pt x="36" y="0"/>
                  </a:lnTo>
                  <a:lnTo>
                    <a:pt x="36" y="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65" name="Freeform 173"/>
            <p:cNvSpPr>
              <a:spLocks/>
            </p:cNvSpPr>
            <p:nvPr/>
          </p:nvSpPr>
          <p:spPr bwMode="auto">
            <a:xfrm rot="5151409">
              <a:off x="3582" y="2948"/>
              <a:ext cx="100" cy="96"/>
            </a:xfrm>
            <a:custGeom>
              <a:avLst/>
              <a:gdLst/>
              <a:ahLst/>
              <a:cxnLst>
                <a:cxn ang="0">
                  <a:pos x="26" y="0"/>
                </a:cxn>
                <a:cxn ang="0">
                  <a:pos x="30" y="0"/>
                </a:cxn>
                <a:cxn ang="0">
                  <a:pos x="35" y="2"/>
                </a:cxn>
                <a:cxn ang="0">
                  <a:pos x="40" y="2"/>
                </a:cxn>
                <a:cxn ang="0">
                  <a:pos x="47" y="7"/>
                </a:cxn>
                <a:cxn ang="0">
                  <a:pos x="52" y="7"/>
                </a:cxn>
                <a:cxn ang="0">
                  <a:pos x="57" y="12"/>
                </a:cxn>
                <a:cxn ang="0">
                  <a:pos x="63" y="14"/>
                </a:cxn>
                <a:cxn ang="0">
                  <a:pos x="71" y="19"/>
                </a:cxn>
                <a:cxn ang="0">
                  <a:pos x="73" y="21"/>
                </a:cxn>
                <a:cxn ang="0">
                  <a:pos x="78" y="26"/>
                </a:cxn>
                <a:cxn ang="0">
                  <a:pos x="78" y="31"/>
                </a:cxn>
                <a:cxn ang="0">
                  <a:pos x="82" y="37"/>
                </a:cxn>
                <a:cxn ang="0">
                  <a:pos x="80" y="42"/>
                </a:cxn>
                <a:cxn ang="0">
                  <a:pos x="80" y="47"/>
                </a:cxn>
                <a:cxn ang="0">
                  <a:pos x="75" y="52"/>
                </a:cxn>
                <a:cxn ang="0">
                  <a:pos x="73" y="62"/>
                </a:cxn>
                <a:cxn ang="0">
                  <a:pos x="64" y="66"/>
                </a:cxn>
                <a:cxn ang="0">
                  <a:pos x="59" y="71"/>
                </a:cxn>
                <a:cxn ang="0">
                  <a:pos x="54" y="71"/>
                </a:cxn>
                <a:cxn ang="0">
                  <a:pos x="49" y="76"/>
                </a:cxn>
                <a:cxn ang="0">
                  <a:pos x="44" y="75"/>
                </a:cxn>
                <a:cxn ang="0">
                  <a:pos x="38" y="75"/>
                </a:cxn>
                <a:cxn ang="0">
                  <a:pos x="33" y="73"/>
                </a:cxn>
                <a:cxn ang="0">
                  <a:pos x="28" y="73"/>
                </a:cxn>
                <a:cxn ang="0">
                  <a:pos x="23" y="68"/>
                </a:cxn>
                <a:cxn ang="0">
                  <a:pos x="18" y="64"/>
                </a:cxn>
                <a:cxn ang="0">
                  <a:pos x="12" y="57"/>
                </a:cxn>
                <a:cxn ang="0">
                  <a:pos x="11" y="52"/>
                </a:cxn>
                <a:cxn ang="0">
                  <a:pos x="6" y="42"/>
                </a:cxn>
                <a:cxn ang="0">
                  <a:pos x="4" y="37"/>
                </a:cxn>
                <a:cxn ang="0">
                  <a:pos x="0" y="26"/>
                </a:cxn>
                <a:cxn ang="0">
                  <a:pos x="0" y="21"/>
                </a:cxn>
                <a:cxn ang="0">
                  <a:pos x="0" y="16"/>
                </a:cxn>
                <a:cxn ang="0">
                  <a:pos x="0" y="16"/>
                </a:cxn>
                <a:cxn ang="0">
                  <a:pos x="0" y="12"/>
                </a:cxn>
                <a:cxn ang="0">
                  <a:pos x="6" y="12"/>
                </a:cxn>
                <a:cxn ang="0">
                  <a:pos x="6" y="7"/>
                </a:cxn>
                <a:cxn ang="0">
                  <a:pos x="11" y="7"/>
                </a:cxn>
                <a:cxn ang="0">
                  <a:pos x="11" y="7"/>
                </a:cxn>
                <a:cxn ang="0">
                  <a:pos x="16" y="7"/>
                </a:cxn>
                <a:cxn ang="0">
                  <a:pos x="16" y="2"/>
                </a:cxn>
                <a:cxn ang="0">
                  <a:pos x="16" y="2"/>
                </a:cxn>
                <a:cxn ang="0">
                  <a:pos x="16" y="2"/>
                </a:cxn>
                <a:cxn ang="0">
                  <a:pos x="21" y="2"/>
                </a:cxn>
                <a:cxn ang="0">
                  <a:pos x="21" y="0"/>
                </a:cxn>
                <a:cxn ang="0">
                  <a:pos x="23" y="0"/>
                </a:cxn>
                <a:cxn ang="0">
                  <a:pos x="23" y="0"/>
                </a:cxn>
                <a:cxn ang="0">
                  <a:pos x="26" y="0"/>
                </a:cxn>
                <a:cxn ang="0">
                  <a:pos x="26" y="0"/>
                </a:cxn>
              </a:cxnLst>
              <a:rect l="0" t="0" r="r" b="b"/>
              <a:pathLst>
                <a:path w="82" h="76">
                  <a:moveTo>
                    <a:pt x="26" y="0"/>
                  </a:moveTo>
                  <a:lnTo>
                    <a:pt x="30" y="0"/>
                  </a:lnTo>
                  <a:lnTo>
                    <a:pt x="35" y="2"/>
                  </a:lnTo>
                  <a:lnTo>
                    <a:pt x="40" y="2"/>
                  </a:lnTo>
                  <a:lnTo>
                    <a:pt x="47" y="7"/>
                  </a:lnTo>
                  <a:lnTo>
                    <a:pt x="52" y="7"/>
                  </a:lnTo>
                  <a:lnTo>
                    <a:pt x="57" y="12"/>
                  </a:lnTo>
                  <a:lnTo>
                    <a:pt x="63" y="14"/>
                  </a:lnTo>
                  <a:lnTo>
                    <a:pt x="71" y="19"/>
                  </a:lnTo>
                  <a:lnTo>
                    <a:pt x="73" y="21"/>
                  </a:lnTo>
                  <a:lnTo>
                    <a:pt x="78" y="26"/>
                  </a:lnTo>
                  <a:lnTo>
                    <a:pt x="78" y="31"/>
                  </a:lnTo>
                  <a:lnTo>
                    <a:pt x="82" y="37"/>
                  </a:lnTo>
                  <a:lnTo>
                    <a:pt x="80" y="42"/>
                  </a:lnTo>
                  <a:lnTo>
                    <a:pt x="80" y="47"/>
                  </a:lnTo>
                  <a:lnTo>
                    <a:pt x="75" y="52"/>
                  </a:lnTo>
                  <a:lnTo>
                    <a:pt x="73" y="62"/>
                  </a:lnTo>
                  <a:lnTo>
                    <a:pt x="64" y="66"/>
                  </a:lnTo>
                  <a:lnTo>
                    <a:pt x="59" y="71"/>
                  </a:lnTo>
                  <a:lnTo>
                    <a:pt x="54" y="71"/>
                  </a:lnTo>
                  <a:lnTo>
                    <a:pt x="49" y="76"/>
                  </a:lnTo>
                  <a:lnTo>
                    <a:pt x="44" y="75"/>
                  </a:lnTo>
                  <a:lnTo>
                    <a:pt x="38" y="75"/>
                  </a:lnTo>
                  <a:lnTo>
                    <a:pt x="33" y="73"/>
                  </a:lnTo>
                  <a:lnTo>
                    <a:pt x="28" y="73"/>
                  </a:lnTo>
                  <a:lnTo>
                    <a:pt x="23" y="68"/>
                  </a:lnTo>
                  <a:lnTo>
                    <a:pt x="18" y="64"/>
                  </a:lnTo>
                  <a:lnTo>
                    <a:pt x="12" y="57"/>
                  </a:lnTo>
                  <a:lnTo>
                    <a:pt x="11" y="52"/>
                  </a:lnTo>
                  <a:lnTo>
                    <a:pt x="6" y="42"/>
                  </a:lnTo>
                  <a:lnTo>
                    <a:pt x="4" y="37"/>
                  </a:lnTo>
                  <a:lnTo>
                    <a:pt x="0" y="26"/>
                  </a:lnTo>
                  <a:lnTo>
                    <a:pt x="0" y="21"/>
                  </a:lnTo>
                  <a:lnTo>
                    <a:pt x="0" y="16"/>
                  </a:lnTo>
                  <a:lnTo>
                    <a:pt x="0" y="16"/>
                  </a:lnTo>
                  <a:lnTo>
                    <a:pt x="0" y="12"/>
                  </a:lnTo>
                  <a:lnTo>
                    <a:pt x="6" y="12"/>
                  </a:lnTo>
                  <a:lnTo>
                    <a:pt x="6" y="7"/>
                  </a:lnTo>
                  <a:lnTo>
                    <a:pt x="11" y="7"/>
                  </a:lnTo>
                  <a:lnTo>
                    <a:pt x="11" y="7"/>
                  </a:lnTo>
                  <a:lnTo>
                    <a:pt x="16" y="7"/>
                  </a:lnTo>
                  <a:lnTo>
                    <a:pt x="16" y="2"/>
                  </a:lnTo>
                  <a:lnTo>
                    <a:pt x="16" y="2"/>
                  </a:lnTo>
                  <a:lnTo>
                    <a:pt x="16" y="2"/>
                  </a:lnTo>
                  <a:lnTo>
                    <a:pt x="21" y="2"/>
                  </a:lnTo>
                  <a:lnTo>
                    <a:pt x="21" y="0"/>
                  </a:lnTo>
                  <a:lnTo>
                    <a:pt x="23" y="0"/>
                  </a:lnTo>
                  <a:lnTo>
                    <a:pt x="23" y="0"/>
                  </a:lnTo>
                  <a:lnTo>
                    <a:pt x="26" y="0"/>
                  </a:lnTo>
                  <a:lnTo>
                    <a:pt x="26" y="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66" name="Freeform 174"/>
            <p:cNvSpPr>
              <a:spLocks/>
            </p:cNvSpPr>
            <p:nvPr/>
          </p:nvSpPr>
          <p:spPr bwMode="auto">
            <a:xfrm rot="5151409">
              <a:off x="3507" y="2894"/>
              <a:ext cx="16" cy="74"/>
            </a:xfrm>
            <a:custGeom>
              <a:avLst/>
              <a:gdLst/>
              <a:ahLst/>
              <a:cxnLst>
                <a:cxn ang="0">
                  <a:pos x="12" y="0"/>
                </a:cxn>
                <a:cxn ang="0">
                  <a:pos x="12" y="59"/>
                </a:cxn>
                <a:cxn ang="0">
                  <a:pos x="0" y="53"/>
                </a:cxn>
                <a:cxn ang="0">
                  <a:pos x="0" y="5"/>
                </a:cxn>
                <a:cxn ang="0">
                  <a:pos x="12" y="0"/>
                </a:cxn>
                <a:cxn ang="0">
                  <a:pos x="12" y="0"/>
                </a:cxn>
              </a:cxnLst>
              <a:rect l="0" t="0" r="r" b="b"/>
              <a:pathLst>
                <a:path w="12" h="59">
                  <a:moveTo>
                    <a:pt x="12" y="0"/>
                  </a:moveTo>
                  <a:lnTo>
                    <a:pt x="12" y="59"/>
                  </a:lnTo>
                  <a:lnTo>
                    <a:pt x="0" y="53"/>
                  </a:lnTo>
                  <a:lnTo>
                    <a:pt x="0" y="5"/>
                  </a:lnTo>
                  <a:lnTo>
                    <a:pt x="12" y="0"/>
                  </a:lnTo>
                  <a:lnTo>
                    <a:pt x="12" y="0"/>
                  </a:lnTo>
                  <a:close/>
                </a:path>
              </a:pathLst>
            </a:custGeom>
            <a:solidFill>
              <a:srgbClr val="00D816"/>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67" name="Freeform 175"/>
            <p:cNvSpPr>
              <a:spLocks/>
            </p:cNvSpPr>
            <p:nvPr/>
          </p:nvSpPr>
          <p:spPr bwMode="auto">
            <a:xfrm rot="5151409">
              <a:off x="3028" y="3061"/>
              <a:ext cx="489" cy="338"/>
            </a:xfrm>
            <a:custGeom>
              <a:avLst/>
              <a:gdLst/>
              <a:ahLst/>
              <a:cxnLst>
                <a:cxn ang="0">
                  <a:pos x="33" y="58"/>
                </a:cxn>
                <a:cxn ang="0">
                  <a:pos x="5" y="119"/>
                </a:cxn>
                <a:cxn ang="0">
                  <a:pos x="0" y="179"/>
                </a:cxn>
                <a:cxn ang="0">
                  <a:pos x="0" y="191"/>
                </a:cxn>
                <a:cxn ang="0">
                  <a:pos x="5" y="198"/>
                </a:cxn>
                <a:cxn ang="0">
                  <a:pos x="8" y="185"/>
                </a:cxn>
                <a:cxn ang="0">
                  <a:pos x="12" y="141"/>
                </a:cxn>
                <a:cxn ang="0">
                  <a:pos x="41" y="81"/>
                </a:cxn>
                <a:cxn ang="0">
                  <a:pos x="57" y="53"/>
                </a:cxn>
                <a:cxn ang="0">
                  <a:pos x="64" y="57"/>
                </a:cxn>
                <a:cxn ang="0">
                  <a:pos x="52" y="86"/>
                </a:cxn>
                <a:cxn ang="0">
                  <a:pos x="29" y="122"/>
                </a:cxn>
                <a:cxn ang="0">
                  <a:pos x="20" y="179"/>
                </a:cxn>
                <a:cxn ang="0">
                  <a:pos x="20" y="226"/>
                </a:cxn>
                <a:cxn ang="0">
                  <a:pos x="31" y="240"/>
                </a:cxn>
                <a:cxn ang="0">
                  <a:pos x="38" y="242"/>
                </a:cxn>
                <a:cxn ang="0">
                  <a:pos x="39" y="200"/>
                </a:cxn>
                <a:cxn ang="0">
                  <a:pos x="45" y="141"/>
                </a:cxn>
                <a:cxn ang="0">
                  <a:pos x="78" y="81"/>
                </a:cxn>
                <a:cxn ang="0">
                  <a:pos x="86" y="74"/>
                </a:cxn>
                <a:cxn ang="0">
                  <a:pos x="90" y="79"/>
                </a:cxn>
                <a:cxn ang="0">
                  <a:pos x="72" y="100"/>
                </a:cxn>
                <a:cxn ang="0">
                  <a:pos x="55" y="140"/>
                </a:cxn>
                <a:cxn ang="0">
                  <a:pos x="50" y="223"/>
                </a:cxn>
                <a:cxn ang="0">
                  <a:pos x="53" y="250"/>
                </a:cxn>
                <a:cxn ang="0">
                  <a:pos x="67" y="255"/>
                </a:cxn>
                <a:cxn ang="0">
                  <a:pos x="74" y="243"/>
                </a:cxn>
                <a:cxn ang="0">
                  <a:pos x="76" y="169"/>
                </a:cxn>
                <a:cxn ang="0">
                  <a:pos x="90" y="122"/>
                </a:cxn>
                <a:cxn ang="0">
                  <a:pos x="105" y="98"/>
                </a:cxn>
                <a:cxn ang="0">
                  <a:pos x="119" y="98"/>
                </a:cxn>
                <a:cxn ang="0">
                  <a:pos x="116" y="112"/>
                </a:cxn>
                <a:cxn ang="0">
                  <a:pos x="98" y="140"/>
                </a:cxn>
                <a:cxn ang="0">
                  <a:pos x="90" y="188"/>
                </a:cxn>
                <a:cxn ang="0">
                  <a:pos x="93" y="254"/>
                </a:cxn>
                <a:cxn ang="0">
                  <a:pos x="109" y="266"/>
                </a:cxn>
                <a:cxn ang="0">
                  <a:pos x="128" y="252"/>
                </a:cxn>
                <a:cxn ang="0">
                  <a:pos x="133" y="210"/>
                </a:cxn>
                <a:cxn ang="0">
                  <a:pos x="138" y="172"/>
                </a:cxn>
                <a:cxn ang="0">
                  <a:pos x="143" y="153"/>
                </a:cxn>
                <a:cxn ang="0">
                  <a:pos x="167" y="150"/>
                </a:cxn>
                <a:cxn ang="0">
                  <a:pos x="195" y="141"/>
                </a:cxn>
                <a:cxn ang="0">
                  <a:pos x="224" y="127"/>
                </a:cxn>
                <a:cxn ang="0">
                  <a:pos x="299" y="131"/>
                </a:cxn>
                <a:cxn ang="0">
                  <a:pos x="373" y="140"/>
                </a:cxn>
                <a:cxn ang="0">
                  <a:pos x="380" y="121"/>
                </a:cxn>
                <a:cxn ang="0">
                  <a:pos x="366" y="88"/>
                </a:cxn>
                <a:cxn ang="0">
                  <a:pos x="335" y="70"/>
                </a:cxn>
                <a:cxn ang="0">
                  <a:pos x="285" y="62"/>
                </a:cxn>
                <a:cxn ang="0">
                  <a:pos x="235" y="53"/>
                </a:cxn>
                <a:cxn ang="0">
                  <a:pos x="204" y="43"/>
                </a:cxn>
                <a:cxn ang="0">
                  <a:pos x="180" y="32"/>
                </a:cxn>
                <a:cxn ang="0">
                  <a:pos x="167" y="27"/>
                </a:cxn>
                <a:cxn ang="0">
                  <a:pos x="159" y="15"/>
                </a:cxn>
                <a:cxn ang="0">
                  <a:pos x="143" y="3"/>
                </a:cxn>
                <a:cxn ang="0">
                  <a:pos x="126" y="3"/>
                </a:cxn>
                <a:cxn ang="0">
                  <a:pos x="100" y="0"/>
                </a:cxn>
                <a:cxn ang="0">
                  <a:pos x="74" y="12"/>
                </a:cxn>
                <a:cxn ang="0">
                  <a:pos x="57" y="32"/>
                </a:cxn>
              </a:cxnLst>
              <a:rect l="0" t="0" r="r" b="b"/>
              <a:pathLst>
                <a:path w="389" h="268">
                  <a:moveTo>
                    <a:pt x="57" y="32"/>
                  </a:moveTo>
                  <a:lnTo>
                    <a:pt x="52" y="36"/>
                  </a:lnTo>
                  <a:lnTo>
                    <a:pt x="46" y="41"/>
                  </a:lnTo>
                  <a:lnTo>
                    <a:pt x="41" y="46"/>
                  </a:lnTo>
                  <a:lnTo>
                    <a:pt x="38" y="53"/>
                  </a:lnTo>
                  <a:lnTo>
                    <a:pt x="33" y="58"/>
                  </a:lnTo>
                  <a:lnTo>
                    <a:pt x="27" y="69"/>
                  </a:lnTo>
                  <a:lnTo>
                    <a:pt x="22" y="79"/>
                  </a:lnTo>
                  <a:lnTo>
                    <a:pt x="20" y="89"/>
                  </a:lnTo>
                  <a:lnTo>
                    <a:pt x="15" y="98"/>
                  </a:lnTo>
                  <a:lnTo>
                    <a:pt x="10" y="108"/>
                  </a:lnTo>
                  <a:lnTo>
                    <a:pt x="5" y="119"/>
                  </a:lnTo>
                  <a:lnTo>
                    <a:pt x="5" y="131"/>
                  </a:lnTo>
                  <a:lnTo>
                    <a:pt x="0" y="141"/>
                  </a:lnTo>
                  <a:lnTo>
                    <a:pt x="0" y="153"/>
                  </a:lnTo>
                  <a:lnTo>
                    <a:pt x="0" y="164"/>
                  </a:lnTo>
                  <a:lnTo>
                    <a:pt x="0" y="179"/>
                  </a:lnTo>
                  <a:lnTo>
                    <a:pt x="0" y="179"/>
                  </a:lnTo>
                  <a:lnTo>
                    <a:pt x="0" y="183"/>
                  </a:lnTo>
                  <a:lnTo>
                    <a:pt x="0" y="183"/>
                  </a:lnTo>
                  <a:lnTo>
                    <a:pt x="0" y="188"/>
                  </a:lnTo>
                  <a:lnTo>
                    <a:pt x="0" y="188"/>
                  </a:lnTo>
                  <a:lnTo>
                    <a:pt x="0" y="191"/>
                  </a:lnTo>
                  <a:lnTo>
                    <a:pt x="0" y="191"/>
                  </a:lnTo>
                  <a:lnTo>
                    <a:pt x="1" y="197"/>
                  </a:lnTo>
                  <a:lnTo>
                    <a:pt x="1" y="197"/>
                  </a:lnTo>
                  <a:lnTo>
                    <a:pt x="1" y="197"/>
                  </a:lnTo>
                  <a:lnTo>
                    <a:pt x="1" y="197"/>
                  </a:lnTo>
                  <a:lnTo>
                    <a:pt x="5" y="198"/>
                  </a:lnTo>
                  <a:lnTo>
                    <a:pt x="5" y="198"/>
                  </a:lnTo>
                  <a:lnTo>
                    <a:pt x="5" y="198"/>
                  </a:lnTo>
                  <a:lnTo>
                    <a:pt x="5" y="198"/>
                  </a:lnTo>
                  <a:lnTo>
                    <a:pt x="10" y="202"/>
                  </a:lnTo>
                  <a:lnTo>
                    <a:pt x="8" y="195"/>
                  </a:lnTo>
                  <a:lnTo>
                    <a:pt x="8" y="190"/>
                  </a:lnTo>
                  <a:lnTo>
                    <a:pt x="8" y="185"/>
                  </a:lnTo>
                  <a:lnTo>
                    <a:pt x="8" y="179"/>
                  </a:lnTo>
                  <a:lnTo>
                    <a:pt x="8" y="169"/>
                  </a:lnTo>
                  <a:lnTo>
                    <a:pt x="8" y="164"/>
                  </a:lnTo>
                  <a:lnTo>
                    <a:pt x="8" y="157"/>
                  </a:lnTo>
                  <a:lnTo>
                    <a:pt x="12" y="152"/>
                  </a:lnTo>
                  <a:lnTo>
                    <a:pt x="12" y="141"/>
                  </a:lnTo>
                  <a:lnTo>
                    <a:pt x="15" y="133"/>
                  </a:lnTo>
                  <a:lnTo>
                    <a:pt x="19" y="122"/>
                  </a:lnTo>
                  <a:lnTo>
                    <a:pt x="24" y="115"/>
                  </a:lnTo>
                  <a:lnTo>
                    <a:pt x="29" y="102"/>
                  </a:lnTo>
                  <a:lnTo>
                    <a:pt x="34" y="91"/>
                  </a:lnTo>
                  <a:lnTo>
                    <a:pt x="41" y="81"/>
                  </a:lnTo>
                  <a:lnTo>
                    <a:pt x="52" y="70"/>
                  </a:lnTo>
                  <a:lnTo>
                    <a:pt x="52" y="65"/>
                  </a:lnTo>
                  <a:lnTo>
                    <a:pt x="52" y="60"/>
                  </a:lnTo>
                  <a:lnTo>
                    <a:pt x="52" y="55"/>
                  </a:lnTo>
                  <a:lnTo>
                    <a:pt x="57" y="55"/>
                  </a:lnTo>
                  <a:lnTo>
                    <a:pt x="57" y="53"/>
                  </a:lnTo>
                  <a:lnTo>
                    <a:pt x="58" y="53"/>
                  </a:lnTo>
                  <a:lnTo>
                    <a:pt x="58" y="53"/>
                  </a:lnTo>
                  <a:lnTo>
                    <a:pt x="64" y="55"/>
                  </a:lnTo>
                  <a:lnTo>
                    <a:pt x="64" y="55"/>
                  </a:lnTo>
                  <a:lnTo>
                    <a:pt x="64" y="57"/>
                  </a:lnTo>
                  <a:lnTo>
                    <a:pt x="64" y="57"/>
                  </a:lnTo>
                  <a:lnTo>
                    <a:pt x="64" y="62"/>
                  </a:lnTo>
                  <a:lnTo>
                    <a:pt x="60" y="65"/>
                  </a:lnTo>
                  <a:lnTo>
                    <a:pt x="60" y="70"/>
                  </a:lnTo>
                  <a:lnTo>
                    <a:pt x="57" y="76"/>
                  </a:lnTo>
                  <a:lnTo>
                    <a:pt x="57" y="81"/>
                  </a:lnTo>
                  <a:lnTo>
                    <a:pt x="52" y="86"/>
                  </a:lnTo>
                  <a:lnTo>
                    <a:pt x="46" y="91"/>
                  </a:lnTo>
                  <a:lnTo>
                    <a:pt x="41" y="96"/>
                  </a:lnTo>
                  <a:lnTo>
                    <a:pt x="41" y="103"/>
                  </a:lnTo>
                  <a:lnTo>
                    <a:pt x="36" y="108"/>
                  </a:lnTo>
                  <a:lnTo>
                    <a:pt x="34" y="117"/>
                  </a:lnTo>
                  <a:lnTo>
                    <a:pt x="29" y="122"/>
                  </a:lnTo>
                  <a:lnTo>
                    <a:pt x="29" y="133"/>
                  </a:lnTo>
                  <a:lnTo>
                    <a:pt x="24" y="138"/>
                  </a:lnTo>
                  <a:lnTo>
                    <a:pt x="24" y="148"/>
                  </a:lnTo>
                  <a:lnTo>
                    <a:pt x="22" y="159"/>
                  </a:lnTo>
                  <a:lnTo>
                    <a:pt x="22" y="169"/>
                  </a:lnTo>
                  <a:lnTo>
                    <a:pt x="20" y="179"/>
                  </a:lnTo>
                  <a:lnTo>
                    <a:pt x="20" y="191"/>
                  </a:lnTo>
                  <a:lnTo>
                    <a:pt x="20" y="202"/>
                  </a:lnTo>
                  <a:lnTo>
                    <a:pt x="20" y="217"/>
                  </a:lnTo>
                  <a:lnTo>
                    <a:pt x="20" y="217"/>
                  </a:lnTo>
                  <a:lnTo>
                    <a:pt x="20" y="223"/>
                  </a:lnTo>
                  <a:lnTo>
                    <a:pt x="20" y="226"/>
                  </a:lnTo>
                  <a:lnTo>
                    <a:pt x="22" y="231"/>
                  </a:lnTo>
                  <a:lnTo>
                    <a:pt x="22" y="231"/>
                  </a:lnTo>
                  <a:lnTo>
                    <a:pt x="26" y="235"/>
                  </a:lnTo>
                  <a:lnTo>
                    <a:pt x="26" y="235"/>
                  </a:lnTo>
                  <a:lnTo>
                    <a:pt x="31" y="240"/>
                  </a:lnTo>
                  <a:lnTo>
                    <a:pt x="31" y="240"/>
                  </a:lnTo>
                  <a:lnTo>
                    <a:pt x="31" y="240"/>
                  </a:lnTo>
                  <a:lnTo>
                    <a:pt x="31" y="240"/>
                  </a:lnTo>
                  <a:lnTo>
                    <a:pt x="36" y="242"/>
                  </a:lnTo>
                  <a:lnTo>
                    <a:pt x="36" y="242"/>
                  </a:lnTo>
                  <a:lnTo>
                    <a:pt x="38" y="242"/>
                  </a:lnTo>
                  <a:lnTo>
                    <a:pt x="38" y="242"/>
                  </a:lnTo>
                  <a:lnTo>
                    <a:pt x="41" y="243"/>
                  </a:lnTo>
                  <a:lnTo>
                    <a:pt x="39" y="233"/>
                  </a:lnTo>
                  <a:lnTo>
                    <a:pt x="39" y="226"/>
                  </a:lnTo>
                  <a:lnTo>
                    <a:pt x="39" y="216"/>
                  </a:lnTo>
                  <a:lnTo>
                    <a:pt x="39" y="210"/>
                  </a:lnTo>
                  <a:lnTo>
                    <a:pt x="39" y="200"/>
                  </a:lnTo>
                  <a:lnTo>
                    <a:pt x="39" y="191"/>
                  </a:lnTo>
                  <a:lnTo>
                    <a:pt x="39" y="181"/>
                  </a:lnTo>
                  <a:lnTo>
                    <a:pt x="41" y="174"/>
                  </a:lnTo>
                  <a:lnTo>
                    <a:pt x="41" y="162"/>
                  </a:lnTo>
                  <a:lnTo>
                    <a:pt x="43" y="152"/>
                  </a:lnTo>
                  <a:lnTo>
                    <a:pt x="45" y="141"/>
                  </a:lnTo>
                  <a:lnTo>
                    <a:pt x="50" y="131"/>
                  </a:lnTo>
                  <a:lnTo>
                    <a:pt x="55" y="117"/>
                  </a:lnTo>
                  <a:lnTo>
                    <a:pt x="60" y="107"/>
                  </a:lnTo>
                  <a:lnTo>
                    <a:pt x="67" y="96"/>
                  </a:lnTo>
                  <a:lnTo>
                    <a:pt x="78" y="86"/>
                  </a:lnTo>
                  <a:lnTo>
                    <a:pt x="78" y="81"/>
                  </a:lnTo>
                  <a:lnTo>
                    <a:pt x="78" y="79"/>
                  </a:lnTo>
                  <a:lnTo>
                    <a:pt x="78" y="76"/>
                  </a:lnTo>
                  <a:lnTo>
                    <a:pt x="83" y="76"/>
                  </a:lnTo>
                  <a:lnTo>
                    <a:pt x="83" y="74"/>
                  </a:lnTo>
                  <a:lnTo>
                    <a:pt x="86" y="74"/>
                  </a:lnTo>
                  <a:lnTo>
                    <a:pt x="86" y="74"/>
                  </a:lnTo>
                  <a:lnTo>
                    <a:pt x="91" y="76"/>
                  </a:lnTo>
                  <a:lnTo>
                    <a:pt x="91" y="76"/>
                  </a:lnTo>
                  <a:lnTo>
                    <a:pt x="91" y="76"/>
                  </a:lnTo>
                  <a:lnTo>
                    <a:pt x="91" y="76"/>
                  </a:lnTo>
                  <a:lnTo>
                    <a:pt x="93" y="79"/>
                  </a:lnTo>
                  <a:lnTo>
                    <a:pt x="90" y="79"/>
                  </a:lnTo>
                  <a:lnTo>
                    <a:pt x="90" y="84"/>
                  </a:lnTo>
                  <a:lnTo>
                    <a:pt x="88" y="86"/>
                  </a:lnTo>
                  <a:lnTo>
                    <a:pt x="88" y="91"/>
                  </a:lnTo>
                  <a:lnTo>
                    <a:pt x="83" y="91"/>
                  </a:lnTo>
                  <a:lnTo>
                    <a:pt x="78" y="96"/>
                  </a:lnTo>
                  <a:lnTo>
                    <a:pt x="72" y="100"/>
                  </a:lnTo>
                  <a:lnTo>
                    <a:pt x="72" y="105"/>
                  </a:lnTo>
                  <a:lnTo>
                    <a:pt x="67" y="110"/>
                  </a:lnTo>
                  <a:lnTo>
                    <a:pt x="65" y="115"/>
                  </a:lnTo>
                  <a:lnTo>
                    <a:pt x="60" y="122"/>
                  </a:lnTo>
                  <a:lnTo>
                    <a:pt x="60" y="133"/>
                  </a:lnTo>
                  <a:lnTo>
                    <a:pt x="55" y="140"/>
                  </a:lnTo>
                  <a:lnTo>
                    <a:pt x="55" y="150"/>
                  </a:lnTo>
                  <a:lnTo>
                    <a:pt x="52" y="160"/>
                  </a:lnTo>
                  <a:lnTo>
                    <a:pt x="52" y="174"/>
                  </a:lnTo>
                  <a:lnTo>
                    <a:pt x="50" y="188"/>
                  </a:lnTo>
                  <a:lnTo>
                    <a:pt x="50" y="204"/>
                  </a:lnTo>
                  <a:lnTo>
                    <a:pt x="50" y="223"/>
                  </a:lnTo>
                  <a:lnTo>
                    <a:pt x="52" y="243"/>
                  </a:lnTo>
                  <a:lnTo>
                    <a:pt x="52" y="243"/>
                  </a:lnTo>
                  <a:lnTo>
                    <a:pt x="52" y="245"/>
                  </a:lnTo>
                  <a:lnTo>
                    <a:pt x="52" y="245"/>
                  </a:lnTo>
                  <a:lnTo>
                    <a:pt x="53" y="250"/>
                  </a:lnTo>
                  <a:lnTo>
                    <a:pt x="53" y="250"/>
                  </a:lnTo>
                  <a:lnTo>
                    <a:pt x="58" y="250"/>
                  </a:lnTo>
                  <a:lnTo>
                    <a:pt x="58" y="250"/>
                  </a:lnTo>
                  <a:lnTo>
                    <a:pt x="64" y="255"/>
                  </a:lnTo>
                  <a:lnTo>
                    <a:pt x="64" y="255"/>
                  </a:lnTo>
                  <a:lnTo>
                    <a:pt x="67" y="255"/>
                  </a:lnTo>
                  <a:lnTo>
                    <a:pt x="67" y="255"/>
                  </a:lnTo>
                  <a:lnTo>
                    <a:pt x="72" y="257"/>
                  </a:lnTo>
                  <a:lnTo>
                    <a:pt x="72" y="257"/>
                  </a:lnTo>
                  <a:lnTo>
                    <a:pt x="74" y="257"/>
                  </a:lnTo>
                  <a:lnTo>
                    <a:pt x="74" y="257"/>
                  </a:lnTo>
                  <a:lnTo>
                    <a:pt x="78" y="259"/>
                  </a:lnTo>
                  <a:lnTo>
                    <a:pt x="74" y="243"/>
                  </a:lnTo>
                  <a:lnTo>
                    <a:pt x="74" y="228"/>
                  </a:lnTo>
                  <a:lnTo>
                    <a:pt x="74" y="212"/>
                  </a:lnTo>
                  <a:lnTo>
                    <a:pt x="74" y="202"/>
                  </a:lnTo>
                  <a:lnTo>
                    <a:pt x="74" y="190"/>
                  </a:lnTo>
                  <a:lnTo>
                    <a:pt x="76" y="179"/>
                  </a:lnTo>
                  <a:lnTo>
                    <a:pt x="76" y="169"/>
                  </a:lnTo>
                  <a:lnTo>
                    <a:pt x="81" y="160"/>
                  </a:lnTo>
                  <a:lnTo>
                    <a:pt x="81" y="150"/>
                  </a:lnTo>
                  <a:lnTo>
                    <a:pt x="84" y="143"/>
                  </a:lnTo>
                  <a:lnTo>
                    <a:pt x="84" y="134"/>
                  </a:lnTo>
                  <a:lnTo>
                    <a:pt x="90" y="129"/>
                  </a:lnTo>
                  <a:lnTo>
                    <a:pt x="90" y="122"/>
                  </a:lnTo>
                  <a:lnTo>
                    <a:pt x="95" y="117"/>
                  </a:lnTo>
                  <a:lnTo>
                    <a:pt x="98" y="112"/>
                  </a:lnTo>
                  <a:lnTo>
                    <a:pt x="103" y="112"/>
                  </a:lnTo>
                  <a:lnTo>
                    <a:pt x="103" y="107"/>
                  </a:lnTo>
                  <a:lnTo>
                    <a:pt x="105" y="103"/>
                  </a:lnTo>
                  <a:lnTo>
                    <a:pt x="105" y="98"/>
                  </a:lnTo>
                  <a:lnTo>
                    <a:pt x="110" y="98"/>
                  </a:lnTo>
                  <a:lnTo>
                    <a:pt x="110" y="96"/>
                  </a:lnTo>
                  <a:lnTo>
                    <a:pt x="114" y="96"/>
                  </a:lnTo>
                  <a:lnTo>
                    <a:pt x="114" y="96"/>
                  </a:lnTo>
                  <a:lnTo>
                    <a:pt x="119" y="98"/>
                  </a:lnTo>
                  <a:lnTo>
                    <a:pt x="119" y="98"/>
                  </a:lnTo>
                  <a:lnTo>
                    <a:pt x="119" y="98"/>
                  </a:lnTo>
                  <a:lnTo>
                    <a:pt x="119" y="98"/>
                  </a:lnTo>
                  <a:lnTo>
                    <a:pt x="121" y="103"/>
                  </a:lnTo>
                  <a:lnTo>
                    <a:pt x="117" y="103"/>
                  </a:lnTo>
                  <a:lnTo>
                    <a:pt x="117" y="108"/>
                  </a:lnTo>
                  <a:lnTo>
                    <a:pt x="116" y="112"/>
                  </a:lnTo>
                  <a:lnTo>
                    <a:pt x="116" y="117"/>
                  </a:lnTo>
                  <a:lnTo>
                    <a:pt x="110" y="119"/>
                  </a:lnTo>
                  <a:lnTo>
                    <a:pt x="109" y="124"/>
                  </a:lnTo>
                  <a:lnTo>
                    <a:pt x="103" y="129"/>
                  </a:lnTo>
                  <a:lnTo>
                    <a:pt x="103" y="134"/>
                  </a:lnTo>
                  <a:lnTo>
                    <a:pt x="98" y="140"/>
                  </a:lnTo>
                  <a:lnTo>
                    <a:pt x="98" y="146"/>
                  </a:lnTo>
                  <a:lnTo>
                    <a:pt x="95" y="152"/>
                  </a:lnTo>
                  <a:lnTo>
                    <a:pt x="95" y="162"/>
                  </a:lnTo>
                  <a:lnTo>
                    <a:pt x="90" y="167"/>
                  </a:lnTo>
                  <a:lnTo>
                    <a:pt x="90" y="178"/>
                  </a:lnTo>
                  <a:lnTo>
                    <a:pt x="90" y="188"/>
                  </a:lnTo>
                  <a:lnTo>
                    <a:pt x="90" y="198"/>
                  </a:lnTo>
                  <a:lnTo>
                    <a:pt x="90" y="209"/>
                  </a:lnTo>
                  <a:lnTo>
                    <a:pt x="90" y="223"/>
                  </a:lnTo>
                  <a:lnTo>
                    <a:pt x="90" y="236"/>
                  </a:lnTo>
                  <a:lnTo>
                    <a:pt x="93" y="254"/>
                  </a:lnTo>
                  <a:lnTo>
                    <a:pt x="93" y="254"/>
                  </a:lnTo>
                  <a:lnTo>
                    <a:pt x="93" y="259"/>
                  </a:lnTo>
                  <a:lnTo>
                    <a:pt x="93" y="259"/>
                  </a:lnTo>
                  <a:lnTo>
                    <a:pt x="98" y="264"/>
                  </a:lnTo>
                  <a:lnTo>
                    <a:pt x="98" y="264"/>
                  </a:lnTo>
                  <a:lnTo>
                    <a:pt x="103" y="266"/>
                  </a:lnTo>
                  <a:lnTo>
                    <a:pt x="109" y="266"/>
                  </a:lnTo>
                  <a:lnTo>
                    <a:pt x="114" y="268"/>
                  </a:lnTo>
                  <a:lnTo>
                    <a:pt x="114" y="262"/>
                  </a:lnTo>
                  <a:lnTo>
                    <a:pt x="119" y="262"/>
                  </a:lnTo>
                  <a:lnTo>
                    <a:pt x="122" y="257"/>
                  </a:lnTo>
                  <a:lnTo>
                    <a:pt x="128" y="257"/>
                  </a:lnTo>
                  <a:lnTo>
                    <a:pt x="128" y="252"/>
                  </a:lnTo>
                  <a:lnTo>
                    <a:pt x="133" y="249"/>
                  </a:lnTo>
                  <a:lnTo>
                    <a:pt x="133" y="243"/>
                  </a:lnTo>
                  <a:lnTo>
                    <a:pt x="136" y="238"/>
                  </a:lnTo>
                  <a:lnTo>
                    <a:pt x="133" y="228"/>
                  </a:lnTo>
                  <a:lnTo>
                    <a:pt x="133" y="221"/>
                  </a:lnTo>
                  <a:lnTo>
                    <a:pt x="133" y="210"/>
                  </a:lnTo>
                  <a:lnTo>
                    <a:pt x="133" y="205"/>
                  </a:lnTo>
                  <a:lnTo>
                    <a:pt x="133" y="195"/>
                  </a:lnTo>
                  <a:lnTo>
                    <a:pt x="133" y="190"/>
                  </a:lnTo>
                  <a:lnTo>
                    <a:pt x="133" y="185"/>
                  </a:lnTo>
                  <a:lnTo>
                    <a:pt x="138" y="179"/>
                  </a:lnTo>
                  <a:lnTo>
                    <a:pt x="138" y="172"/>
                  </a:lnTo>
                  <a:lnTo>
                    <a:pt x="138" y="167"/>
                  </a:lnTo>
                  <a:lnTo>
                    <a:pt x="138" y="162"/>
                  </a:lnTo>
                  <a:lnTo>
                    <a:pt x="143" y="159"/>
                  </a:lnTo>
                  <a:lnTo>
                    <a:pt x="143" y="153"/>
                  </a:lnTo>
                  <a:lnTo>
                    <a:pt x="143" y="153"/>
                  </a:lnTo>
                  <a:lnTo>
                    <a:pt x="143" y="153"/>
                  </a:lnTo>
                  <a:lnTo>
                    <a:pt x="147" y="153"/>
                  </a:lnTo>
                  <a:lnTo>
                    <a:pt x="147" y="153"/>
                  </a:lnTo>
                  <a:lnTo>
                    <a:pt x="152" y="153"/>
                  </a:lnTo>
                  <a:lnTo>
                    <a:pt x="157" y="153"/>
                  </a:lnTo>
                  <a:lnTo>
                    <a:pt x="162" y="153"/>
                  </a:lnTo>
                  <a:lnTo>
                    <a:pt x="167" y="150"/>
                  </a:lnTo>
                  <a:lnTo>
                    <a:pt x="173" y="150"/>
                  </a:lnTo>
                  <a:lnTo>
                    <a:pt x="178" y="150"/>
                  </a:lnTo>
                  <a:lnTo>
                    <a:pt x="183" y="150"/>
                  </a:lnTo>
                  <a:lnTo>
                    <a:pt x="185" y="145"/>
                  </a:lnTo>
                  <a:lnTo>
                    <a:pt x="190" y="145"/>
                  </a:lnTo>
                  <a:lnTo>
                    <a:pt x="195" y="141"/>
                  </a:lnTo>
                  <a:lnTo>
                    <a:pt x="200" y="141"/>
                  </a:lnTo>
                  <a:lnTo>
                    <a:pt x="204" y="136"/>
                  </a:lnTo>
                  <a:lnTo>
                    <a:pt x="209" y="133"/>
                  </a:lnTo>
                  <a:lnTo>
                    <a:pt x="214" y="127"/>
                  </a:lnTo>
                  <a:lnTo>
                    <a:pt x="219" y="127"/>
                  </a:lnTo>
                  <a:lnTo>
                    <a:pt x="224" y="127"/>
                  </a:lnTo>
                  <a:lnTo>
                    <a:pt x="233" y="127"/>
                  </a:lnTo>
                  <a:lnTo>
                    <a:pt x="244" y="127"/>
                  </a:lnTo>
                  <a:lnTo>
                    <a:pt x="257" y="131"/>
                  </a:lnTo>
                  <a:lnTo>
                    <a:pt x="268" y="131"/>
                  </a:lnTo>
                  <a:lnTo>
                    <a:pt x="283" y="131"/>
                  </a:lnTo>
                  <a:lnTo>
                    <a:pt x="299" y="131"/>
                  </a:lnTo>
                  <a:lnTo>
                    <a:pt x="314" y="136"/>
                  </a:lnTo>
                  <a:lnTo>
                    <a:pt x="325" y="136"/>
                  </a:lnTo>
                  <a:lnTo>
                    <a:pt x="340" y="136"/>
                  </a:lnTo>
                  <a:lnTo>
                    <a:pt x="352" y="136"/>
                  </a:lnTo>
                  <a:lnTo>
                    <a:pt x="366" y="140"/>
                  </a:lnTo>
                  <a:lnTo>
                    <a:pt x="373" y="140"/>
                  </a:lnTo>
                  <a:lnTo>
                    <a:pt x="382" y="140"/>
                  </a:lnTo>
                  <a:lnTo>
                    <a:pt x="385" y="140"/>
                  </a:lnTo>
                  <a:lnTo>
                    <a:pt x="389" y="143"/>
                  </a:lnTo>
                  <a:lnTo>
                    <a:pt x="384" y="133"/>
                  </a:lnTo>
                  <a:lnTo>
                    <a:pt x="384" y="127"/>
                  </a:lnTo>
                  <a:lnTo>
                    <a:pt x="380" y="121"/>
                  </a:lnTo>
                  <a:lnTo>
                    <a:pt x="380" y="115"/>
                  </a:lnTo>
                  <a:lnTo>
                    <a:pt x="375" y="108"/>
                  </a:lnTo>
                  <a:lnTo>
                    <a:pt x="375" y="103"/>
                  </a:lnTo>
                  <a:lnTo>
                    <a:pt x="371" y="98"/>
                  </a:lnTo>
                  <a:lnTo>
                    <a:pt x="371" y="93"/>
                  </a:lnTo>
                  <a:lnTo>
                    <a:pt x="366" y="88"/>
                  </a:lnTo>
                  <a:lnTo>
                    <a:pt x="361" y="83"/>
                  </a:lnTo>
                  <a:lnTo>
                    <a:pt x="356" y="77"/>
                  </a:lnTo>
                  <a:lnTo>
                    <a:pt x="354" y="76"/>
                  </a:lnTo>
                  <a:lnTo>
                    <a:pt x="347" y="70"/>
                  </a:lnTo>
                  <a:lnTo>
                    <a:pt x="342" y="70"/>
                  </a:lnTo>
                  <a:lnTo>
                    <a:pt x="335" y="70"/>
                  </a:lnTo>
                  <a:lnTo>
                    <a:pt x="330" y="70"/>
                  </a:lnTo>
                  <a:lnTo>
                    <a:pt x="320" y="67"/>
                  </a:lnTo>
                  <a:lnTo>
                    <a:pt x="311" y="67"/>
                  </a:lnTo>
                  <a:lnTo>
                    <a:pt x="301" y="67"/>
                  </a:lnTo>
                  <a:lnTo>
                    <a:pt x="295" y="67"/>
                  </a:lnTo>
                  <a:lnTo>
                    <a:pt x="285" y="62"/>
                  </a:lnTo>
                  <a:lnTo>
                    <a:pt x="278" y="62"/>
                  </a:lnTo>
                  <a:lnTo>
                    <a:pt x="268" y="62"/>
                  </a:lnTo>
                  <a:lnTo>
                    <a:pt x="263" y="62"/>
                  </a:lnTo>
                  <a:lnTo>
                    <a:pt x="252" y="57"/>
                  </a:lnTo>
                  <a:lnTo>
                    <a:pt x="245" y="57"/>
                  </a:lnTo>
                  <a:lnTo>
                    <a:pt x="235" y="53"/>
                  </a:lnTo>
                  <a:lnTo>
                    <a:pt x="230" y="53"/>
                  </a:lnTo>
                  <a:lnTo>
                    <a:pt x="223" y="48"/>
                  </a:lnTo>
                  <a:lnTo>
                    <a:pt x="218" y="48"/>
                  </a:lnTo>
                  <a:lnTo>
                    <a:pt x="212" y="48"/>
                  </a:lnTo>
                  <a:lnTo>
                    <a:pt x="209" y="48"/>
                  </a:lnTo>
                  <a:lnTo>
                    <a:pt x="204" y="43"/>
                  </a:lnTo>
                  <a:lnTo>
                    <a:pt x="199" y="43"/>
                  </a:lnTo>
                  <a:lnTo>
                    <a:pt x="193" y="38"/>
                  </a:lnTo>
                  <a:lnTo>
                    <a:pt x="193" y="38"/>
                  </a:lnTo>
                  <a:lnTo>
                    <a:pt x="188" y="32"/>
                  </a:lnTo>
                  <a:lnTo>
                    <a:pt x="185" y="32"/>
                  </a:lnTo>
                  <a:lnTo>
                    <a:pt x="180" y="32"/>
                  </a:lnTo>
                  <a:lnTo>
                    <a:pt x="180" y="32"/>
                  </a:lnTo>
                  <a:lnTo>
                    <a:pt x="174" y="27"/>
                  </a:lnTo>
                  <a:lnTo>
                    <a:pt x="174" y="27"/>
                  </a:lnTo>
                  <a:lnTo>
                    <a:pt x="169" y="27"/>
                  </a:lnTo>
                  <a:lnTo>
                    <a:pt x="169" y="27"/>
                  </a:lnTo>
                  <a:lnTo>
                    <a:pt x="167" y="27"/>
                  </a:lnTo>
                  <a:lnTo>
                    <a:pt x="167" y="27"/>
                  </a:lnTo>
                  <a:lnTo>
                    <a:pt x="167" y="27"/>
                  </a:lnTo>
                  <a:lnTo>
                    <a:pt x="167" y="27"/>
                  </a:lnTo>
                  <a:lnTo>
                    <a:pt x="162" y="22"/>
                  </a:lnTo>
                  <a:lnTo>
                    <a:pt x="162" y="20"/>
                  </a:lnTo>
                  <a:lnTo>
                    <a:pt x="159" y="15"/>
                  </a:lnTo>
                  <a:lnTo>
                    <a:pt x="159" y="15"/>
                  </a:lnTo>
                  <a:lnTo>
                    <a:pt x="154" y="10"/>
                  </a:lnTo>
                  <a:lnTo>
                    <a:pt x="154" y="10"/>
                  </a:lnTo>
                  <a:lnTo>
                    <a:pt x="148" y="8"/>
                  </a:lnTo>
                  <a:lnTo>
                    <a:pt x="148" y="8"/>
                  </a:lnTo>
                  <a:lnTo>
                    <a:pt x="143" y="3"/>
                  </a:lnTo>
                  <a:lnTo>
                    <a:pt x="141" y="3"/>
                  </a:lnTo>
                  <a:lnTo>
                    <a:pt x="136" y="3"/>
                  </a:lnTo>
                  <a:lnTo>
                    <a:pt x="136" y="3"/>
                  </a:lnTo>
                  <a:lnTo>
                    <a:pt x="131" y="3"/>
                  </a:lnTo>
                  <a:lnTo>
                    <a:pt x="131" y="3"/>
                  </a:lnTo>
                  <a:lnTo>
                    <a:pt x="126" y="3"/>
                  </a:lnTo>
                  <a:lnTo>
                    <a:pt x="126" y="6"/>
                  </a:lnTo>
                  <a:lnTo>
                    <a:pt x="121" y="1"/>
                  </a:lnTo>
                  <a:lnTo>
                    <a:pt x="116" y="0"/>
                  </a:lnTo>
                  <a:lnTo>
                    <a:pt x="110" y="0"/>
                  </a:lnTo>
                  <a:lnTo>
                    <a:pt x="105" y="0"/>
                  </a:lnTo>
                  <a:lnTo>
                    <a:pt x="100" y="0"/>
                  </a:lnTo>
                  <a:lnTo>
                    <a:pt x="95" y="0"/>
                  </a:lnTo>
                  <a:lnTo>
                    <a:pt x="90" y="0"/>
                  </a:lnTo>
                  <a:lnTo>
                    <a:pt x="90" y="5"/>
                  </a:lnTo>
                  <a:lnTo>
                    <a:pt x="84" y="5"/>
                  </a:lnTo>
                  <a:lnTo>
                    <a:pt x="79" y="10"/>
                  </a:lnTo>
                  <a:lnTo>
                    <a:pt x="74" y="12"/>
                  </a:lnTo>
                  <a:lnTo>
                    <a:pt x="72" y="17"/>
                  </a:lnTo>
                  <a:lnTo>
                    <a:pt x="67" y="17"/>
                  </a:lnTo>
                  <a:lnTo>
                    <a:pt x="62" y="22"/>
                  </a:lnTo>
                  <a:lnTo>
                    <a:pt x="57" y="27"/>
                  </a:lnTo>
                  <a:lnTo>
                    <a:pt x="57" y="32"/>
                  </a:lnTo>
                  <a:lnTo>
                    <a:pt x="57" y="32"/>
                  </a:lnTo>
                  <a:close/>
                </a:path>
              </a:pathLst>
            </a:custGeom>
            <a:solidFill>
              <a:srgbClr val="FFCF9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68" name="Freeform 176"/>
            <p:cNvSpPr>
              <a:spLocks/>
            </p:cNvSpPr>
            <p:nvPr/>
          </p:nvSpPr>
          <p:spPr bwMode="auto">
            <a:xfrm rot="5151409">
              <a:off x="3320" y="2890"/>
              <a:ext cx="189" cy="136"/>
            </a:xfrm>
            <a:custGeom>
              <a:avLst/>
              <a:gdLst/>
              <a:ahLst/>
              <a:cxnLst>
                <a:cxn ang="0">
                  <a:pos x="34" y="2"/>
                </a:cxn>
                <a:cxn ang="0">
                  <a:pos x="46" y="7"/>
                </a:cxn>
                <a:cxn ang="0">
                  <a:pos x="62" y="12"/>
                </a:cxn>
                <a:cxn ang="0">
                  <a:pos x="76" y="12"/>
                </a:cxn>
                <a:cxn ang="0">
                  <a:pos x="96" y="14"/>
                </a:cxn>
                <a:cxn ang="0">
                  <a:pos x="114" y="17"/>
                </a:cxn>
                <a:cxn ang="0">
                  <a:pos x="122" y="21"/>
                </a:cxn>
                <a:cxn ang="0">
                  <a:pos x="129" y="29"/>
                </a:cxn>
                <a:cxn ang="0">
                  <a:pos x="140" y="40"/>
                </a:cxn>
                <a:cxn ang="0">
                  <a:pos x="145" y="47"/>
                </a:cxn>
                <a:cxn ang="0">
                  <a:pos x="150" y="53"/>
                </a:cxn>
                <a:cxn ang="0">
                  <a:pos x="143" y="53"/>
                </a:cxn>
                <a:cxn ang="0">
                  <a:pos x="138" y="62"/>
                </a:cxn>
                <a:cxn ang="0">
                  <a:pos x="127" y="71"/>
                </a:cxn>
                <a:cxn ang="0">
                  <a:pos x="119" y="86"/>
                </a:cxn>
                <a:cxn ang="0">
                  <a:pos x="114" y="102"/>
                </a:cxn>
                <a:cxn ang="0">
                  <a:pos x="107" y="102"/>
                </a:cxn>
                <a:cxn ang="0">
                  <a:pos x="100" y="93"/>
                </a:cxn>
                <a:cxn ang="0">
                  <a:pos x="100" y="91"/>
                </a:cxn>
                <a:cxn ang="0">
                  <a:pos x="98" y="86"/>
                </a:cxn>
                <a:cxn ang="0">
                  <a:pos x="98" y="85"/>
                </a:cxn>
                <a:cxn ang="0">
                  <a:pos x="98" y="81"/>
                </a:cxn>
                <a:cxn ang="0">
                  <a:pos x="103" y="81"/>
                </a:cxn>
                <a:cxn ang="0">
                  <a:pos x="107" y="78"/>
                </a:cxn>
                <a:cxn ang="0">
                  <a:pos x="112" y="72"/>
                </a:cxn>
                <a:cxn ang="0">
                  <a:pos x="117" y="69"/>
                </a:cxn>
                <a:cxn ang="0">
                  <a:pos x="124" y="69"/>
                </a:cxn>
                <a:cxn ang="0">
                  <a:pos x="112" y="69"/>
                </a:cxn>
                <a:cxn ang="0">
                  <a:pos x="105" y="69"/>
                </a:cxn>
                <a:cxn ang="0">
                  <a:pos x="95" y="74"/>
                </a:cxn>
                <a:cxn ang="0">
                  <a:pos x="81" y="74"/>
                </a:cxn>
                <a:cxn ang="0">
                  <a:pos x="65" y="74"/>
                </a:cxn>
                <a:cxn ang="0">
                  <a:pos x="48" y="69"/>
                </a:cxn>
                <a:cxn ang="0">
                  <a:pos x="32" y="66"/>
                </a:cxn>
                <a:cxn ang="0">
                  <a:pos x="20" y="66"/>
                </a:cxn>
                <a:cxn ang="0">
                  <a:pos x="8" y="57"/>
                </a:cxn>
                <a:cxn ang="0">
                  <a:pos x="3" y="48"/>
                </a:cxn>
                <a:cxn ang="0">
                  <a:pos x="0" y="38"/>
                </a:cxn>
                <a:cxn ang="0">
                  <a:pos x="0" y="22"/>
                </a:cxn>
                <a:cxn ang="0">
                  <a:pos x="1" y="8"/>
                </a:cxn>
                <a:cxn ang="0">
                  <a:pos x="10" y="3"/>
                </a:cxn>
                <a:cxn ang="0">
                  <a:pos x="15" y="0"/>
                </a:cxn>
                <a:cxn ang="0">
                  <a:pos x="29" y="2"/>
                </a:cxn>
              </a:cxnLst>
              <a:rect l="0" t="0" r="r" b="b"/>
              <a:pathLst>
                <a:path w="150" h="107">
                  <a:moveTo>
                    <a:pt x="29" y="2"/>
                  </a:moveTo>
                  <a:lnTo>
                    <a:pt x="29" y="2"/>
                  </a:lnTo>
                  <a:lnTo>
                    <a:pt x="34" y="2"/>
                  </a:lnTo>
                  <a:lnTo>
                    <a:pt x="39" y="2"/>
                  </a:lnTo>
                  <a:lnTo>
                    <a:pt x="44" y="7"/>
                  </a:lnTo>
                  <a:lnTo>
                    <a:pt x="46" y="7"/>
                  </a:lnTo>
                  <a:lnTo>
                    <a:pt x="51" y="7"/>
                  </a:lnTo>
                  <a:lnTo>
                    <a:pt x="57" y="7"/>
                  </a:lnTo>
                  <a:lnTo>
                    <a:pt x="62" y="12"/>
                  </a:lnTo>
                  <a:lnTo>
                    <a:pt x="65" y="12"/>
                  </a:lnTo>
                  <a:lnTo>
                    <a:pt x="70" y="12"/>
                  </a:lnTo>
                  <a:lnTo>
                    <a:pt x="76" y="12"/>
                  </a:lnTo>
                  <a:lnTo>
                    <a:pt x="83" y="14"/>
                  </a:lnTo>
                  <a:lnTo>
                    <a:pt x="88" y="14"/>
                  </a:lnTo>
                  <a:lnTo>
                    <a:pt x="96" y="14"/>
                  </a:lnTo>
                  <a:lnTo>
                    <a:pt x="103" y="14"/>
                  </a:lnTo>
                  <a:lnTo>
                    <a:pt x="114" y="17"/>
                  </a:lnTo>
                  <a:lnTo>
                    <a:pt x="114" y="17"/>
                  </a:lnTo>
                  <a:lnTo>
                    <a:pt x="117" y="17"/>
                  </a:lnTo>
                  <a:lnTo>
                    <a:pt x="117" y="17"/>
                  </a:lnTo>
                  <a:lnTo>
                    <a:pt x="122" y="21"/>
                  </a:lnTo>
                  <a:lnTo>
                    <a:pt x="122" y="21"/>
                  </a:lnTo>
                  <a:lnTo>
                    <a:pt x="127" y="26"/>
                  </a:lnTo>
                  <a:lnTo>
                    <a:pt x="129" y="29"/>
                  </a:lnTo>
                  <a:lnTo>
                    <a:pt x="134" y="34"/>
                  </a:lnTo>
                  <a:lnTo>
                    <a:pt x="134" y="34"/>
                  </a:lnTo>
                  <a:lnTo>
                    <a:pt x="140" y="40"/>
                  </a:lnTo>
                  <a:lnTo>
                    <a:pt x="140" y="41"/>
                  </a:lnTo>
                  <a:lnTo>
                    <a:pt x="145" y="47"/>
                  </a:lnTo>
                  <a:lnTo>
                    <a:pt x="145" y="47"/>
                  </a:lnTo>
                  <a:lnTo>
                    <a:pt x="146" y="50"/>
                  </a:lnTo>
                  <a:lnTo>
                    <a:pt x="146" y="50"/>
                  </a:lnTo>
                  <a:lnTo>
                    <a:pt x="150" y="53"/>
                  </a:lnTo>
                  <a:lnTo>
                    <a:pt x="146" y="53"/>
                  </a:lnTo>
                  <a:lnTo>
                    <a:pt x="146" y="53"/>
                  </a:lnTo>
                  <a:lnTo>
                    <a:pt x="143" y="53"/>
                  </a:lnTo>
                  <a:lnTo>
                    <a:pt x="143" y="57"/>
                  </a:lnTo>
                  <a:lnTo>
                    <a:pt x="138" y="57"/>
                  </a:lnTo>
                  <a:lnTo>
                    <a:pt x="138" y="62"/>
                  </a:lnTo>
                  <a:lnTo>
                    <a:pt x="133" y="66"/>
                  </a:lnTo>
                  <a:lnTo>
                    <a:pt x="133" y="71"/>
                  </a:lnTo>
                  <a:lnTo>
                    <a:pt x="127" y="71"/>
                  </a:lnTo>
                  <a:lnTo>
                    <a:pt x="124" y="76"/>
                  </a:lnTo>
                  <a:lnTo>
                    <a:pt x="119" y="81"/>
                  </a:lnTo>
                  <a:lnTo>
                    <a:pt x="119" y="86"/>
                  </a:lnTo>
                  <a:lnTo>
                    <a:pt x="114" y="91"/>
                  </a:lnTo>
                  <a:lnTo>
                    <a:pt x="114" y="97"/>
                  </a:lnTo>
                  <a:lnTo>
                    <a:pt x="114" y="102"/>
                  </a:lnTo>
                  <a:lnTo>
                    <a:pt x="114" y="107"/>
                  </a:lnTo>
                  <a:lnTo>
                    <a:pt x="108" y="102"/>
                  </a:lnTo>
                  <a:lnTo>
                    <a:pt x="107" y="102"/>
                  </a:lnTo>
                  <a:lnTo>
                    <a:pt x="103" y="98"/>
                  </a:lnTo>
                  <a:lnTo>
                    <a:pt x="103" y="98"/>
                  </a:lnTo>
                  <a:lnTo>
                    <a:pt x="100" y="93"/>
                  </a:lnTo>
                  <a:lnTo>
                    <a:pt x="100" y="93"/>
                  </a:lnTo>
                  <a:lnTo>
                    <a:pt x="100" y="91"/>
                  </a:lnTo>
                  <a:lnTo>
                    <a:pt x="100" y="91"/>
                  </a:lnTo>
                  <a:lnTo>
                    <a:pt x="98" y="86"/>
                  </a:lnTo>
                  <a:lnTo>
                    <a:pt x="98" y="86"/>
                  </a:lnTo>
                  <a:lnTo>
                    <a:pt x="98" y="86"/>
                  </a:lnTo>
                  <a:lnTo>
                    <a:pt x="98" y="86"/>
                  </a:lnTo>
                  <a:lnTo>
                    <a:pt x="98" y="85"/>
                  </a:lnTo>
                  <a:lnTo>
                    <a:pt x="98" y="85"/>
                  </a:lnTo>
                  <a:lnTo>
                    <a:pt x="98" y="85"/>
                  </a:lnTo>
                  <a:lnTo>
                    <a:pt x="98" y="85"/>
                  </a:lnTo>
                  <a:lnTo>
                    <a:pt x="98" y="81"/>
                  </a:lnTo>
                  <a:lnTo>
                    <a:pt x="98" y="81"/>
                  </a:lnTo>
                  <a:lnTo>
                    <a:pt x="98" y="81"/>
                  </a:lnTo>
                  <a:lnTo>
                    <a:pt x="103" y="81"/>
                  </a:lnTo>
                  <a:lnTo>
                    <a:pt x="103" y="78"/>
                  </a:lnTo>
                  <a:lnTo>
                    <a:pt x="107" y="78"/>
                  </a:lnTo>
                  <a:lnTo>
                    <a:pt x="107" y="78"/>
                  </a:lnTo>
                  <a:lnTo>
                    <a:pt x="112" y="78"/>
                  </a:lnTo>
                  <a:lnTo>
                    <a:pt x="112" y="72"/>
                  </a:lnTo>
                  <a:lnTo>
                    <a:pt x="112" y="72"/>
                  </a:lnTo>
                  <a:lnTo>
                    <a:pt x="112" y="72"/>
                  </a:lnTo>
                  <a:lnTo>
                    <a:pt x="117" y="72"/>
                  </a:lnTo>
                  <a:lnTo>
                    <a:pt x="117" y="69"/>
                  </a:lnTo>
                  <a:lnTo>
                    <a:pt x="119" y="69"/>
                  </a:lnTo>
                  <a:lnTo>
                    <a:pt x="119" y="69"/>
                  </a:lnTo>
                  <a:lnTo>
                    <a:pt x="124" y="69"/>
                  </a:lnTo>
                  <a:lnTo>
                    <a:pt x="119" y="69"/>
                  </a:lnTo>
                  <a:lnTo>
                    <a:pt x="117" y="69"/>
                  </a:lnTo>
                  <a:lnTo>
                    <a:pt x="112" y="69"/>
                  </a:lnTo>
                  <a:lnTo>
                    <a:pt x="112" y="69"/>
                  </a:lnTo>
                  <a:lnTo>
                    <a:pt x="107" y="69"/>
                  </a:lnTo>
                  <a:lnTo>
                    <a:pt x="105" y="69"/>
                  </a:lnTo>
                  <a:lnTo>
                    <a:pt x="100" y="69"/>
                  </a:lnTo>
                  <a:lnTo>
                    <a:pt x="100" y="74"/>
                  </a:lnTo>
                  <a:lnTo>
                    <a:pt x="95" y="74"/>
                  </a:lnTo>
                  <a:lnTo>
                    <a:pt x="89" y="74"/>
                  </a:lnTo>
                  <a:lnTo>
                    <a:pt x="84" y="74"/>
                  </a:lnTo>
                  <a:lnTo>
                    <a:pt x="81" y="74"/>
                  </a:lnTo>
                  <a:lnTo>
                    <a:pt x="76" y="74"/>
                  </a:lnTo>
                  <a:lnTo>
                    <a:pt x="70" y="74"/>
                  </a:lnTo>
                  <a:lnTo>
                    <a:pt x="65" y="74"/>
                  </a:lnTo>
                  <a:lnTo>
                    <a:pt x="62" y="74"/>
                  </a:lnTo>
                  <a:lnTo>
                    <a:pt x="53" y="69"/>
                  </a:lnTo>
                  <a:lnTo>
                    <a:pt x="48" y="69"/>
                  </a:lnTo>
                  <a:lnTo>
                    <a:pt x="43" y="69"/>
                  </a:lnTo>
                  <a:lnTo>
                    <a:pt x="38" y="69"/>
                  </a:lnTo>
                  <a:lnTo>
                    <a:pt x="32" y="66"/>
                  </a:lnTo>
                  <a:lnTo>
                    <a:pt x="27" y="66"/>
                  </a:lnTo>
                  <a:lnTo>
                    <a:pt x="22" y="66"/>
                  </a:lnTo>
                  <a:lnTo>
                    <a:pt x="20" y="66"/>
                  </a:lnTo>
                  <a:lnTo>
                    <a:pt x="15" y="60"/>
                  </a:lnTo>
                  <a:lnTo>
                    <a:pt x="13" y="60"/>
                  </a:lnTo>
                  <a:lnTo>
                    <a:pt x="8" y="57"/>
                  </a:lnTo>
                  <a:lnTo>
                    <a:pt x="8" y="57"/>
                  </a:lnTo>
                  <a:lnTo>
                    <a:pt x="3" y="52"/>
                  </a:lnTo>
                  <a:lnTo>
                    <a:pt x="3" y="48"/>
                  </a:lnTo>
                  <a:lnTo>
                    <a:pt x="3" y="43"/>
                  </a:lnTo>
                  <a:lnTo>
                    <a:pt x="3" y="43"/>
                  </a:lnTo>
                  <a:lnTo>
                    <a:pt x="0" y="38"/>
                  </a:lnTo>
                  <a:lnTo>
                    <a:pt x="0" y="33"/>
                  </a:lnTo>
                  <a:lnTo>
                    <a:pt x="0" y="27"/>
                  </a:lnTo>
                  <a:lnTo>
                    <a:pt x="0" y="22"/>
                  </a:lnTo>
                  <a:lnTo>
                    <a:pt x="0" y="17"/>
                  </a:lnTo>
                  <a:lnTo>
                    <a:pt x="1" y="14"/>
                  </a:lnTo>
                  <a:lnTo>
                    <a:pt x="1" y="8"/>
                  </a:lnTo>
                  <a:lnTo>
                    <a:pt x="6" y="8"/>
                  </a:lnTo>
                  <a:lnTo>
                    <a:pt x="6" y="3"/>
                  </a:lnTo>
                  <a:lnTo>
                    <a:pt x="10" y="3"/>
                  </a:lnTo>
                  <a:lnTo>
                    <a:pt x="10" y="0"/>
                  </a:lnTo>
                  <a:lnTo>
                    <a:pt x="15" y="0"/>
                  </a:lnTo>
                  <a:lnTo>
                    <a:pt x="15" y="0"/>
                  </a:lnTo>
                  <a:lnTo>
                    <a:pt x="20" y="0"/>
                  </a:lnTo>
                  <a:lnTo>
                    <a:pt x="24" y="0"/>
                  </a:lnTo>
                  <a:lnTo>
                    <a:pt x="29" y="2"/>
                  </a:lnTo>
                  <a:lnTo>
                    <a:pt x="29" y="2"/>
                  </a:lnTo>
                  <a:close/>
                </a:path>
              </a:pathLst>
            </a:custGeom>
            <a:solidFill>
              <a:srgbClr val="FFCF9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69" name="Freeform 177"/>
            <p:cNvSpPr>
              <a:spLocks/>
            </p:cNvSpPr>
            <p:nvPr/>
          </p:nvSpPr>
          <p:spPr bwMode="auto">
            <a:xfrm rot="5151409">
              <a:off x="3345" y="2794"/>
              <a:ext cx="101" cy="86"/>
            </a:xfrm>
            <a:custGeom>
              <a:avLst/>
              <a:gdLst/>
              <a:ahLst/>
              <a:cxnLst>
                <a:cxn ang="0">
                  <a:pos x="54" y="0"/>
                </a:cxn>
                <a:cxn ang="0">
                  <a:pos x="48" y="0"/>
                </a:cxn>
                <a:cxn ang="0">
                  <a:pos x="43" y="0"/>
                </a:cxn>
                <a:cxn ang="0">
                  <a:pos x="38" y="0"/>
                </a:cxn>
                <a:cxn ang="0">
                  <a:pos x="33" y="6"/>
                </a:cxn>
                <a:cxn ang="0">
                  <a:pos x="28" y="6"/>
                </a:cxn>
                <a:cxn ang="0">
                  <a:pos x="22" y="11"/>
                </a:cxn>
                <a:cxn ang="0">
                  <a:pos x="17" y="14"/>
                </a:cxn>
                <a:cxn ang="0">
                  <a:pos x="16" y="20"/>
                </a:cxn>
                <a:cxn ang="0">
                  <a:pos x="10" y="20"/>
                </a:cxn>
                <a:cxn ang="0">
                  <a:pos x="7" y="25"/>
                </a:cxn>
                <a:cxn ang="0">
                  <a:pos x="2" y="30"/>
                </a:cxn>
                <a:cxn ang="0">
                  <a:pos x="2" y="35"/>
                </a:cxn>
                <a:cxn ang="0">
                  <a:pos x="0" y="37"/>
                </a:cxn>
                <a:cxn ang="0">
                  <a:pos x="0" y="42"/>
                </a:cxn>
                <a:cxn ang="0">
                  <a:pos x="0" y="47"/>
                </a:cxn>
                <a:cxn ang="0">
                  <a:pos x="2" y="52"/>
                </a:cxn>
                <a:cxn ang="0">
                  <a:pos x="2" y="56"/>
                </a:cxn>
                <a:cxn ang="0">
                  <a:pos x="5" y="61"/>
                </a:cxn>
                <a:cxn ang="0">
                  <a:pos x="10" y="63"/>
                </a:cxn>
                <a:cxn ang="0">
                  <a:pos x="16" y="68"/>
                </a:cxn>
                <a:cxn ang="0">
                  <a:pos x="21" y="66"/>
                </a:cxn>
                <a:cxn ang="0">
                  <a:pos x="26" y="66"/>
                </a:cxn>
                <a:cxn ang="0">
                  <a:pos x="31" y="66"/>
                </a:cxn>
                <a:cxn ang="0">
                  <a:pos x="41" y="66"/>
                </a:cxn>
                <a:cxn ang="0">
                  <a:pos x="47" y="61"/>
                </a:cxn>
                <a:cxn ang="0">
                  <a:pos x="52" y="61"/>
                </a:cxn>
                <a:cxn ang="0">
                  <a:pos x="57" y="56"/>
                </a:cxn>
                <a:cxn ang="0">
                  <a:pos x="66" y="56"/>
                </a:cxn>
                <a:cxn ang="0">
                  <a:pos x="67" y="51"/>
                </a:cxn>
                <a:cxn ang="0">
                  <a:pos x="73" y="51"/>
                </a:cxn>
                <a:cxn ang="0">
                  <a:pos x="74" y="47"/>
                </a:cxn>
                <a:cxn ang="0">
                  <a:pos x="80" y="47"/>
                </a:cxn>
                <a:cxn ang="0">
                  <a:pos x="73" y="44"/>
                </a:cxn>
                <a:cxn ang="0">
                  <a:pos x="67" y="44"/>
                </a:cxn>
                <a:cxn ang="0">
                  <a:pos x="62" y="39"/>
                </a:cxn>
                <a:cxn ang="0">
                  <a:pos x="61" y="39"/>
                </a:cxn>
                <a:cxn ang="0">
                  <a:pos x="55" y="33"/>
                </a:cxn>
                <a:cxn ang="0">
                  <a:pos x="55" y="30"/>
                </a:cxn>
                <a:cxn ang="0">
                  <a:pos x="54" y="25"/>
                </a:cxn>
                <a:cxn ang="0">
                  <a:pos x="54" y="25"/>
                </a:cxn>
                <a:cxn ang="0">
                  <a:pos x="52" y="20"/>
                </a:cxn>
                <a:cxn ang="0">
                  <a:pos x="52" y="14"/>
                </a:cxn>
                <a:cxn ang="0">
                  <a:pos x="52" y="9"/>
                </a:cxn>
                <a:cxn ang="0">
                  <a:pos x="52" y="6"/>
                </a:cxn>
                <a:cxn ang="0">
                  <a:pos x="52" y="0"/>
                </a:cxn>
                <a:cxn ang="0">
                  <a:pos x="52" y="0"/>
                </a:cxn>
                <a:cxn ang="0">
                  <a:pos x="52" y="0"/>
                </a:cxn>
                <a:cxn ang="0">
                  <a:pos x="54" y="0"/>
                </a:cxn>
                <a:cxn ang="0">
                  <a:pos x="54" y="0"/>
                </a:cxn>
              </a:cxnLst>
              <a:rect l="0" t="0" r="r" b="b"/>
              <a:pathLst>
                <a:path w="80" h="68">
                  <a:moveTo>
                    <a:pt x="54" y="0"/>
                  </a:moveTo>
                  <a:lnTo>
                    <a:pt x="48" y="0"/>
                  </a:lnTo>
                  <a:lnTo>
                    <a:pt x="43" y="0"/>
                  </a:lnTo>
                  <a:lnTo>
                    <a:pt x="38" y="0"/>
                  </a:lnTo>
                  <a:lnTo>
                    <a:pt x="33" y="6"/>
                  </a:lnTo>
                  <a:lnTo>
                    <a:pt x="28" y="6"/>
                  </a:lnTo>
                  <a:lnTo>
                    <a:pt x="22" y="11"/>
                  </a:lnTo>
                  <a:lnTo>
                    <a:pt x="17" y="14"/>
                  </a:lnTo>
                  <a:lnTo>
                    <a:pt x="16" y="20"/>
                  </a:lnTo>
                  <a:lnTo>
                    <a:pt x="10" y="20"/>
                  </a:lnTo>
                  <a:lnTo>
                    <a:pt x="7" y="25"/>
                  </a:lnTo>
                  <a:lnTo>
                    <a:pt x="2" y="30"/>
                  </a:lnTo>
                  <a:lnTo>
                    <a:pt x="2" y="35"/>
                  </a:lnTo>
                  <a:lnTo>
                    <a:pt x="0" y="37"/>
                  </a:lnTo>
                  <a:lnTo>
                    <a:pt x="0" y="42"/>
                  </a:lnTo>
                  <a:lnTo>
                    <a:pt x="0" y="47"/>
                  </a:lnTo>
                  <a:lnTo>
                    <a:pt x="2" y="52"/>
                  </a:lnTo>
                  <a:lnTo>
                    <a:pt x="2" y="56"/>
                  </a:lnTo>
                  <a:lnTo>
                    <a:pt x="5" y="61"/>
                  </a:lnTo>
                  <a:lnTo>
                    <a:pt x="10" y="63"/>
                  </a:lnTo>
                  <a:lnTo>
                    <a:pt x="16" y="68"/>
                  </a:lnTo>
                  <a:lnTo>
                    <a:pt x="21" y="66"/>
                  </a:lnTo>
                  <a:lnTo>
                    <a:pt x="26" y="66"/>
                  </a:lnTo>
                  <a:lnTo>
                    <a:pt x="31" y="66"/>
                  </a:lnTo>
                  <a:lnTo>
                    <a:pt x="41" y="66"/>
                  </a:lnTo>
                  <a:lnTo>
                    <a:pt x="47" y="61"/>
                  </a:lnTo>
                  <a:lnTo>
                    <a:pt x="52" y="61"/>
                  </a:lnTo>
                  <a:lnTo>
                    <a:pt x="57" y="56"/>
                  </a:lnTo>
                  <a:lnTo>
                    <a:pt x="66" y="56"/>
                  </a:lnTo>
                  <a:lnTo>
                    <a:pt x="67" y="51"/>
                  </a:lnTo>
                  <a:lnTo>
                    <a:pt x="73" y="51"/>
                  </a:lnTo>
                  <a:lnTo>
                    <a:pt x="74" y="47"/>
                  </a:lnTo>
                  <a:lnTo>
                    <a:pt x="80" y="47"/>
                  </a:lnTo>
                  <a:lnTo>
                    <a:pt x="73" y="44"/>
                  </a:lnTo>
                  <a:lnTo>
                    <a:pt x="67" y="44"/>
                  </a:lnTo>
                  <a:lnTo>
                    <a:pt x="62" y="39"/>
                  </a:lnTo>
                  <a:lnTo>
                    <a:pt x="61" y="39"/>
                  </a:lnTo>
                  <a:lnTo>
                    <a:pt x="55" y="33"/>
                  </a:lnTo>
                  <a:lnTo>
                    <a:pt x="55" y="30"/>
                  </a:lnTo>
                  <a:lnTo>
                    <a:pt x="54" y="25"/>
                  </a:lnTo>
                  <a:lnTo>
                    <a:pt x="54" y="25"/>
                  </a:lnTo>
                  <a:lnTo>
                    <a:pt x="52" y="20"/>
                  </a:lnTo>
                  <a:lnTo>
                    <a:pt x="52" y="14"/>
                  </a:lnTo>
                  <a:lnTo>
                    <a:pt x="52" y="9"/>
                  </a:lnTo>
                  <a:lnTo>
                    <a:pt x="52" y="6"/>
                  </a:lnTo>
                  <a:lnTo>
                    <a:pt x="52" y="0"/>
                  </a:lnTo>
                  <a:lnTo>
                    <a:pt x="52" y="0"/>
                  </a:lnTo>
                  <a:lnTo>
                    <a:pt x="52" y="0"/>
                  </a:lnTo>
                  <a:lnTo>
                    <a:pt x="54" y="0"/>
                  </a:lnTo>
                  <a:lnTo>
                    <a:pt x="54" y="0"/>
                  </a:lnTo>
                  <a:close/>
                </a:path>
              </a:pathLst>
            </a:custGeom>
            <a:solidFill>
              <a:srgbClr val="FFCF9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70" name="Freeform 178"/>
            <p:cNvSpPr>
              <a:spLocks/>
            </p:cNvSpPr>
            <p:nvPr/>
          </p:nvSpPr>
          <p:spPr bwMode="auto">
            <a:xfrm rot="5151409">
              <a:off x="3279" y="2873"/>
              <a:ext cx="106" cy="68"/>
            </a:xfrm>
            <a:custGeom>
              <a:avLst/>
              <a:gdLst/>
              <a:ahLst/>
              <a:cxnLst>
                <a:cxn ang="0">
                  <a:pos x="16" y="10"/>
                </a:cxn>
                <a:cxn ang="0">
                  <a:pos x="19" y="5"/>
                </a:cxn>
                <a:cxn ang="0">
                  <a:pos x="25" y="5"/>
                </a:cxn>
                <a:cxn ang="0">
                  <a:pos x="30" y="3"/>
                </a:cxn>
                <a:cxn ang="0">
                  <a:pos x="35" y="3"/>
                </a:cxn>
                <a:cxn ang="0">
                  <a:pos x="40" y="0"/>
                </a:cxn>
                <a:cxn ang="0">
                  <a:pos x="45" y="0"/>
                </a:cxn>
                <a:cxn ang="0">
                  <a:pos x="51" y="0"/>
                </a:cxn>
                <a:cxn ang="0">
                  <a:pos x="57" y="0"/>
                </a:cxn>
                <a:cxn ang="0">
                  <a:pos x="61" y="0"/>
                </a:cxn>
                <a:cxn ang="0">
                  <a:pos x="66" y="0"/>
                </a:cxn>
                <a:cxn ang="0">
                  <a:pos x="71" y="0"/>
                </a:cxn>
                <a:cxn ang="0">
                  <a:pos x="76" y="1"/>
                </a:cxn>
                <a:cxn ang="0">
                  <a:pos x="76" y="1"/>
                </a:cxn>
                <a:cxn ang="0">
                  <a:pos x="82" y="7"/>
                </a:cxn>
                <a:cxn ang="0">
                  <a:pos x="82" y="12"/>
                </a:cxn>
                <a:cxn ang="0">
                  <a:pos x="85" y="17"/>
                </a:cxn>
                <a:cxn ang="0">
                  <a:pos x="83" y="17"/>
                </a:cxn>
                <a:cxn ang="0">
                  <a:pos x="83" y="22"/>
                </a:cxn>
                <a:cxn ang="0">
                  <a:pos x="83" y="26"/>
                </a:cxn>
                <a:cxn ang="0">
                  <a:pos x="83" y="31"/>
                </a:cxn>
                <a:cxn ang="0">
                  <a:pos x="78" y="31"/>
                </a:cxn>
                <a:cxn ang="0">
                  <a:pos x="78" y="36"/>
                </a:cxn>
                <a:cxn ang="0">
                  <a:pos x="75" y="36"/>
                </a:cxn>
                <a:cxn ang="0">
                  <a:pos x="75" y="41"/>
                </a:cxn>
                <a:cxn ang="0">
                  <a:pos x="70" y="41"/>
                </a:cxn>
                <a:cxn ang="0">
                  <a:pos x="64" y="41"/>
                </a:cxn>
                <a:cxn ang="0">
                  <a:pos x="59" y="41"/>
                </a:cxn>
                <a:cxn ang="0">
                  <a:pos x="57" y="46"/>
                </a:cxn>
                <a:cxn ang="0">
                  <a:pos x="49" y="46"/>
                </a:cxn>
                <a:cxn ang="0">
                  <a:pos x="44" y="48"/>
                </a:cxn>
                <a:cxn ang="0">
                  <a:pos x="37" y="48"/>
                </a:cxn>
                <a:cxn ang="0">
                  <a:pos x="32" y="53"/>
                </a:cxn>
                <a:cxn ang="0">
                  <a:pos x="23" y="50"/>
                </a:cxn>
                <a:cxn ang="0">
                  <a:pos x="18" y="50"/>
                </a:cxn>
                <a:cxn ang="0">
                  <a:pos x="13" y="48"/>
                </a:cxn>
                <a:cxn ang="0">
                  <a:pos x="9" y="48"/>
                </a:cxn>
                <a:cxn ang="0">
                  <a:pos x="4" y="43"/>
                </a:cxn>
                <a:cxn ang="0">
                  <a:pos x="2" y="41"/>
                </a:cxn>
                <a:cxn ang="0">
                  <a:pos x="2" y="36"/>
                </a:cxn>
                <a:cxn ang="0">
                  <a:pos x="2" y="36"/>
                </a:cxn>
                <a:cxn ang="0">
                  <a:pos x="0" y="31"/>
                </a:cxn>
                <a:cxn ang="0">
                  <a:pos x="0" y="26"/>
                </a:cxn>
                <a:cxn ang="0">
                  <a:pos x="0" y="20"/>
                </a:cxn>
                <a:cxn ang="0">
                  <a:pos x="2" y="20"/>
                </a:cxn>
                <a:cxn ang="0">
                  <a:pos x="2" y="15"/>
                </a:cxn>
                <a:cxn ang="0">
                  <a:pos x="7" y="14"/>
                </a:cxn>
                <a:cxn ang="0">
                  <a:pos x="11" y="10"/>
                </a:cxn>
                <a:cxn ang="0">
                  <a:pos x="16" y="10"/>
                </a:cxn>
                <a:cxn ang="0">
                  <a:pos x="16" y="10"/>
                </a:cxn>
              </a:cxnLst>
              <a:rect l="0" t="0" r="r" b="b"/>
              <a:pathLst>
                <a:path w="85" h="53">
                  <a:moveTo>
                    <a:pt x="16" y="10"/>
                  </a:moveTo>
                  <a:lnTo>
                    <a:pt x="19" y="5"/>
                  </a:lnTo>
                  <a:lnTo>
                    <a:pt x="25" y="5"/>
                  </a:lnTo>
                  <a:lnTo>
                    <a:pt x="30" y="3"/>
                  </a:lnTo>
                  <a:lnTo>
                    <a:pt x="35" y="3"/>
                  </a:lnTo>
                  <a:lnTo>
                    <a:pt x="40" y="0"/>
                  </a:lnTo>
                  <a:lnTo>
                    <a:pt x="45" y="0"/>
                  </a:lnTo>
                  <a:lnTo>
                    <a:pt x="51" y="0"/>
                  </a:lnTo>
                  <a:lnTo>
                    <a:pt x="57" y="0"/>
                  </a:lnTo>
                  <a:lnTo>
                    <a:pt x="61" y="0"/>
                  </a:lnTo>
                  <a:lnTo>
                    <a:pt x="66" y="0"/>
                  </a:lnTo>
                  <a:lnTo>
                    <a:pt x="71" y="0"/>
                  </a:lnTo>
                  <a:lnTo>
                    <a:pt x="76" y="1"/>
                  </a:lnTo>
                  <a:lnTo>
                    <a:pt x="76" y="1"/>
                  </a:lnTo>
                  <a:lnTo>
                    <a:pt x="82" y="7"/>
                  </a:lnTo>
                  <a:lnTo>
                    <a:pt x="82" y="12"/>
                  </a:lnTo>
                  <a:lnTo>
                    <a:pt x="85" y="17"/>
                  </a:lnTo>
                  <a:lnTo>
                    <a:pt x="83" y="17"/>
                  </a:lnTo>
                  <a:lnTo>
                    <a:pt x="83" y="22"/>
                  </a:lnTo>
                  <a:lnTo>
                    <a:pt x="83" y="26"/>
                  </a:lnTo>
                  <a:lnTo>
                    <a:pt x="83" y="31"/>
                  </a:lnTo>
                  <a:lnTo>
                    <a:pt x="78" y="31"/>
                  </a:lnTo>
                  <a:lnTo>
                    <a:pt x="78" y="36"/>
                  </a:lnTo>
                  <a:lnTo>
                    <a:pt x="75" y="36"/>
                  </a:lnTo>
                  <a:lnTo>
                    <a:pt x="75" y="41"/>
                  </a:lnTo>
                  <a:lnTo>
                    <a:pt x="70" y="41"/>
                  </a:lnTo>
                  <a:lnTo>
                    <a:pt x="64" y="41"/>
                  </a:lnTo>
                  <a:lnTo>
                    <a:pt x="59" y="41"/>
                  </a:lnTo>
                  <a:lnTo>
                    <a:pt x="57" y="46"/>
                  </a:lnTo>
                  <a:lnTo>
                    <a:pt x="49" y="46"/>
                  </a:lnTo>
                  <a:lnTo>
                    <a:pt x="44" y="48"/>
                  </a:lnTo>
                  <a:lnTo>
                    <a:pt x="37" y="48"/>
                  </a:lnTo>
                  <a:lnTo>
                    <a:pt x="32" y="53"/>
                  </a:lnTo>
                  <a:lnTo>
                    <a:pt x="23" y="50"/>
                  </a:lnTo>
                  <a:lnTo>
                    <a:pt x="18" y="50"/>
                  </a:lnTo>
                  <a:lnTo>
                    <a:pt x="13" y="48"/>
                  </a:lnTo>
                  <a:lnTo>
                    <a:pt x="9" y="48"/>
                  </a:lnTo>
                  <a:lnTo>
                    <a:pt x="4" y="43"/>
                  </a:lnTo>
                  <a:lnTo>
                    <a:pt x="2" y="41"/>
                  </a:lnTo>
                  <a:lnTo>
                    <a:pt x="2" y="36"/>
                  </a:lnTo>
                  <a:lnTo>
                    <a:pt x="2" y="36"/>
                  </a:lnTo>
                  <a:lnTo>
                    <a:pt x="0" y="31"/>
                  </a:lnTo>
                  <a:lnTo>
                    <a:pt x="0" y="26"/>
                  </a:lnTo>
                  <a:lnTo>
                    <a:pt x="0" y="20"/>
                  </a:lnTo>
                  <a:lnTo>
                    <a:pt x="2" y="20"/>
                  </a:lnTo>
                  <a:lnTo>
                    <a:pt x="2" y="15"/>
                  </a:lnTo>
                  <a:lnTo>
                    <a:pt x="7" y="14"/>
                  </a:lnTo>
                  <a:lnTo>
                    <a:pt x="11" y="10"/>
                  </a:lnTo>
                  <a:lnTo>
                    <a:pt x="16" y="10"/>
                  </a:lnTo>
                  <a:lnTo>
                    <a:pt x="16" y="10"/>
                  </a:lnTo>
                  <a:close/>
                </a:path>
              </a:pathLst>
            </a:custGeom>
            <a:solidFill>
              <a:srgbClr val="FFCF9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71" name="Freeform 179"/>
            <p:cNvSpPr>
              <a:spLocks/>
            </p:cNvSpPr>
            <p:nvPr/>
          </p:nvSpPr>
          <p:spPr bwMode="auto">
            <a:xfrm rot="5151409">
              <a:off x="3211" y="2883"/>
              <a:ext cx="103" cy="61"/>
            </a:xfrm>
            <a:custGeom>
              <a:avLst/>
              <a:gdLst/>
              <a:ahLst/>
              <a:cxnLst>
                <a:cxn ang="0">
                  <a:pos x="17" y="7"/>
                </a:cxn>
                <a:cxn ang="0">
                  <a:pos x="19" y="3"/>
                </a:cxn>
                <a:cxn ang="0">
                  <a:pos x="24" y="3"/>
                </a:cxn>
                <a:cxn ang="0">
                  <a:pos x="29" y="3"/>
                </a:cxn>
                <a:cxn ang="0">
                  <a:pos x="34" y="3"/>
                </a:cxn>
                <a:cxn ang="0">
                  <a:pos x="40" y="0"/>
                </a:cxn>
                <a:cxn ang="0">
                  <a:pos x="45" y="0"/>
                </a:cxn>
                <a:cxn ang="0">
                  <a:pos x="50" y="0"/>
                </a:cxn>
                <a:cxn ang="0">
                  <a:pos x="55" y="0"/>
                </a:cxn>
                <a:cxn ang="0">
                  <a:pos x="57" y="0"/>
                </a:cxn>
                <a:cxn ang="0">
                  <a:pos x="62" y="0"/>
                </a:cxn>
                <a:cxn ang="0">
                  <a:pos x="67" y="0"/>
                </a:cxn>
                <a:cxn ang="0">
                  <a:pos x="72" y="2"/>
                </a:cxn>
                <a:cxn ang="0">
                  <a:pos x="72" y="2"/>
                </a:cxn>
                <a:cxn ang="0">
                  <a:pos x="78" y="7"/>
                </a:cxn>
                <a:cxn ang="0">
                  <a:pos x="78" y="12"/>
                </a:cxn>
                <a:cxn ang="0">
                  <a:pos x="81" y="17"/>
                </a:cxn>
                <a:cxn ang="0">
                  <a:pos x="78" y="19"/>
                </a:cxn>
                <a:cxn ang="0">
                  <a:pos x="78" y="24"/>
                </a:cxn>
                <a:cxn ang="0">
                  <a:pos x="74" y="27"/>
                </a:cxn>
                <a:cxn ang="0">
                  <a:pos x="74" y="33"/>
                </a:cxn>
                <a:cxn ang="0">
                  <a:pos x="69" y="33"/>
                </a:cxn>
                <a:cxn ang="0">
                  <a:pos x="66" y="38"/>
                </a:cxn>
                <a:cxn ang="0">
                  <a:pos x="60" y="38"/>
                </a:cxn>
                <a:cxn ang="0">
                  <a:pos x="60" y="43"/>
                </a:cxn>
                <a:cxn ang="0">
                  <a:pos x="53" y="43"/>
                </a:cxn>
                <a:cxn ang="0">
                  <a:pos x="48" y="43"/>
                </a:cxn>
                <a:cxn ang="0">
                  <a:pos x="43" y="43"/>
                </a:cxn>
                <a:cxn ang="0">
                  <a:pos x="38" y="46"/>
                </a:cxn>
                <a:cxn ang="0">
                  <a:pos x="33" y="46"/>
                </a:cxn>
                <a:cxn ang="0">
                  <a:pos x="28" y="46"/>
                </a:cxn>
                <a:cxn ang="0">
                  <a:pos x="22" y="46"/>
                </a:cxn>
                <a:cxn ang="0">
                  <a:pos x="17" y="48"/>
                </a:cxn>
                <a:cxn ang="0">
                  <a:pos x="12" y="43"/>
                </a:cxn>
                <a:cxn ang="0">
                  <a:pos x="7" y="43"/>
                </a:cxn>
                <a:cxn ang="0">
                  <a:pos x="2" y="38"/>
                </a:cxn>
                <a:cxn ang="0">
                  <a:pos x="2" y="38"/>
                </a:cxn>
                <a:cxn ang="0">
                  <a:pos x="0" y="33"/>
                </a:cxn>
                <a:cxn ang="0">
                  <a:pos x="0" y="29"/>
                </a:cxn>
                <a:cxn ang="0">
                  <a:pos x="0" y="24"/>
                </a:cxn>
                <a:cxn ang="0">
                  <a:pos x="0" y="24"/>
                </a:cxn>
                <a:cxn ang="0">
                  <a:pos x="0" y="19"/>
                </a:cxn>
                <a:cxn ang="0">
                  <a:pos x="0" y="15"/>
                </a:cxn>
                <a:cxn ang="0">
                  <a:pos x="0" y="10"/>
                </a:cxn>
                <a:cxn ang="0">
                  <a:pos x="5" y="10"/>
                </a:cxn>
                <a:cxn ang="0">
                  <a:pos x="5" y="7"/>
                </a:cxn>
                <a:cxn ang="0">
                  <a:pos x="10" y="7"/>
                </a:cxn>
                <a:cxn ang="0">
                  <a:pos x="12" y="7"/>
                </a:cxn>
                <a:cxn ang="0">
                  <a:pos x="17" y="7"/>
                </a:cxn>
                <a:cxn ang="0">
                  <a:pos x="17" y="7"/>
                </a:cxn>
              </a:cxnLst>
              <a:rect l="0" t="0" r="r" b="b"/>
              <a:pathLst>
                <a:path w="81" h="48">
                  <a:moveTo>
                    <a:pt x="17" y="7"/>
                  </a:moveTo>
                  <a:lnTo>
                    <a:pt x="19" y="3"/>
                  </a:lnTo>
                  <a:lnTo>
                    <a:pt x="24" y="3"/>
                  </a:lnTo>
                  <a:lnTo>
                    <a:pt x="29" y="3"/>
                  </a:lnTo>
                  <a:lnTo>
                    <a:pt x="34" y="3"/>
                  </a:lnTo>
                  <a:lnTo>
                    <a:pt x="40" y="0"/>
                  </a:lnTo>
                  <a:lnTo>
                    <a:pt x="45" y="0"/>
                  </a:lnTo>
                  <a:lnTo>
                    <a:pt x="50" y="0"/>
                  </a:lnTo>
                  <a:lnTo>
                    <a:pt x="55" y="0"/>
                  </a:lnTo>
                  <a:lnTo>
                    <a:pt x="57" y="0"/>
                  </a:lnTo>
                  <a:lnTo>
                    <a:pt x="62" y="0"/>
                  </a:lnTo>
                  <a:lnTo>
                    <a:pt x="67" y="0"/>
                  </a:lnTo>
                  <a:lnTo>
                    <a:pt x="72" y="2"/>
                  </a:lnTo>
                  <a:lnTo>
                    <a:pt x="72" y="2"/>
                  </a:lnTo>
                  <a:lnTo>
                    <a:pt x="78" y="7"/>
                  </a:lnTo>
                  <a:lnTo>
                    <a:pt x="78" y="12"/>
                  </a:lnTo>
                  <a:lnTo>
                    <a:pt x="81" y="17"/>
                  </a:lnTo>
                  <a:lnTo>
                    <a:pt x="78" y="19"/>
                  </a:lnTo>
                  <a:lnTo>
                    <a:pt x="78" y="24"/>
                  </a:lnTo>
                  <a:lnTo>
                    <a:pt x="74" y="27"/>
                  </a:lnTo>
                  <a:lnTo>
                    <a:pt x="74" y="33"/>
                  </a:lnTo>
                  <a:lnTo>
                    <a:pt x="69" y="33"/>
                  </a:lnTo>
                  <a:lnTo>
                    <a:pt x="66" y="38"/>
                  </a:lnTo>
                  <a:lnTo>
                    <a:pt x="60" y="38"/>
                  </a:lnTo>
                  <a:lnTo>
                    <a:pt x="60" y="43"/>
                  </a:lnTo>
                  <a:lnTo>
                    <a:pt x="53" y="43"/>
                  </a:lnTo>
                  <a:lnTo>
                    <a:pt x="48" y="43"/>
                  </a:lnTo>
                  <a:lnTo>
                    <a:pt x="43" y="43"/>
                  </a:lnTo>
                  <a:lnTo>
                    <a:pt x="38" y="46"/>
                  </a:lnTo>
                  <a:lnTo>
                    <a:pt x="33" y="46"/>
                  </a:lnTo>
                  <a:lnTo>
                    <a:pt x="28" y="46"/>
                  </a:lnTo>
                  <a:lnTo>
                    <a:pt x="22" y="46"/>
                  </a:lnTo>
                  <a:lnTo>
                    <a:pt x="17" y="48"/>
                  </a:lnTo>
                  <a:lnTo>
                    <a:pt x="12" y="43"/>
                  </a:lnTo>
                  <a:lnTo>
                    <a:pt x="7" y="43"/>
                  </a:lnTo>
                  <a:lnTo>
                    <a:pt x="2" y="38"/>
                  </a:lnTo>
                  <a:lnTo>
                    <a:pt x="2" y="38"/>
                  </a:lnTo>
                  <a:lnTo>
                    <a:pt x="0" y="33"/>
                  </a:lnTo>
                  <a:lnTo>
                    <a:pt x="0" y="29"/>
                  </a:lnTo>
                  <a:lnTo>
                    <a:pt x="0" y="24"/>
                  </a:lnTo>
                  <a:lnTo>
                    <a:pt x="0" y="24"/>
                  </a:lnTo>
                  <a:lnTo>
                    <a:pt x="0" y="19"/>
                  </a:lnTo>
                  <a:lnTo>
                    <a:pt x="0" y="15"/>
                  </a:lnTo>
                  <a:lnTo>
                    <a:pt x="0" y="10"/>
                  </a:lnTo>
                  <a:lnTo>
                    <a:pt x="5" y="10"/>
                  </a:lnTo>
                  <a:lnTo>
                    <a:pt x="5" y="7"/>
                  </a:lnTo>
                  <a:lnTo>
                    <a:pt x="10" y="7"/>
                  </a:lnTo>
                  <a:lnTo>
                    <a:pt x="12" y="7"/>
                  </a:lnTo>
                  <a:lnTo>
                    <a:pt x="17" y="7"/>
                  </a:lnTo>
                  <a:lnTo>
                    <a:pt x="17" y="7"/>
                  </a:lnTo>
                  <a:close/>
                </a:path>
              </a:pathLst>
            </a:custGeom>
            <a:solidFill>
              <a:srgbClr val="FFCF9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72" name="Freeform 180"/>
            <p:cNvSpPr>
              <a:spLocks/>
            </p:cNvSpPr>
            <p:nvPr/>
          </p:nvSpPr>
          <p:spPr bwMode="auto">
            <a:xfrm rot="5151409">
              <a:off x="3201" y="2850"/>
              <a:ext cx="138" cy="179"/>
            </a:xfrm>
            <a:custGeom>
              <a:avLst/>
              <a:gdLst/>
              <a:ahLst/>
              <a:cxnLst>
                <a:cxn ang="0">
                  <a:pos x="90" y="0"/>
                </a:cxn>
                <a:cxn ang="0">
                  <a:pos x="90" y="0"/>
                </a:cxn>
                <a:cxn ang="0">
                  <a:pos x="90" y="3"/>
                </a:cxn>
                <a:cxn ang="0">
                  <a:pos x="90" y="3"/>
                </a:cxn>
                <a:cxn ang="0">
                  <a:pos x="95" y="9"/>
                </a:cxn>
                <a:cxn ang="0">
                  <a:pos x="95" y="9"/>
                </a:cxn>
                <a:cxn ang="0">
                  <a:pos x="100" y="14"/>
                </a:cxn>
                <a:cxn ang="0">
                  <a:pos x="105" y="14"/>
                </a:cxn>
                <a:cxn ang="0">
                  <a:pos x="105" y="19"/>
                </a:cxn>
                <a:cxn ang="0">
                  <a:pos x="98" y="29"/>
                </a:cxn>
                <a:cxn ang="0">
                  <a:pos x="93" y="41"/>
                </a:cxn>
                <a:cxn ang="0">
                  <a:pos x="88" y="60"/>
                </a:cxn>
                <a:cxn ang="0">
                  <a:pos x="83" y="76"/>
                </a:cxn>
                <a:cxn ang="0">
                  <a:pos x="79" y="95"/>
                </a:cxn>
                <a:cxn ang="0">
                  <a:pos x="78" y="111"/>
                </a:cxn>
                <a:cxn ang="0">
                  <a:pos x="78" y="126"/>
                </a:cxn>
                <a:cxn ang="0">
                  <a:pos x="74" y="137"/>
                </a:cxn>
                <a:cxn ang="0">
                  <a:pos x="67" y="137"/>
                </a:cxn>
                <a:cxn ang="0">
                  <a:pos x="53" y="137"/>
                </a:cxn>
                <a:cxn ang="0">
                  <a:pos x="41" y="137"/>
                </a:cxn>
                <a:cxn ang="0">
                  <a:pos x="26" y="140"/>
                </a:cxn>
                <a:cxn ang="0">
                  <a:pos x="15" y="140"/>
                </a:cxn>
                <a:cxn ang="0">
                  <a:pos x="5" y="140"/>
                </a:cxn>
                <a:cxn ang="0">
                  <a:pos x="0" y="140"/>
                </a:cxn>
                <a:cxn ang="0">
                  <a:pos x="0" y="137"/>
                </a:cxn>
                <a:cxn ang="0">
                  <a:pos x="0" y="133"/>
                </a:cxn>
                <a:cxn ang="0">
                  <a:pos x="0" y="128"/>
                </a:cxn>
                <a:cxn ang="0">
                  <a:pos x="0" y="123"/>
                </a:cxn>
                <a:cxn ang="0">
                  <a:pos x="3" y="118"/>
                </a:cxn>
                <a:cxn ang="0">
                  <a:pos x="3" y="112"/>
                </a:cxn>
                <a:cxn ang="0">
                  <a:pos x="3" y="111"/>
                </a:cxn>
                <a:cxn ang="0">
                  <a:pos x="3" y="111"/>
                </a:cxn>
                <a:cxn ang="0">
                  <a:pos x="7" y="109"/>
                </a:cxn>
                <a:cxn ang="0">
                  <a:pos x="17" y="109"/>
                </a:cxn>
                <a:cxn ang="0">
                  <a:pos x="27" y="107"/>
                </a:cxn>
                <a:cxn ang="0">
                  <a:pos x="38" y="107"/>
                </a:cxn>
                <a:cxn ang="0">
                  <a:pos x="48" y="102"/>
                </a:cxn>
                <a:cxn ang="0">
                  <a:pos x="59" y="102"/>
                </a:cxn>
                <a:cxn ang="0">
                  <a:pos x="65" y="97"/>
                </a:cxn>
                <a:cxn ang="0">
                  <a:pos x="74" y="95"/>
                </a:cxn>
                <a:cxn ang="0">
                  <a:pos x="79" y="90"/>
                </a:cxn>
                <a:cxn ang="0">
                  <a:pos x="79" y="79"/>
                </a:cxn>
                <a:cxn ang="0">
                  <a:pos x="83" y="74"/>
                </a:cxn>
                <a:cxn ang="0">
                  <a:pos x="83" y="64"/>
                </a:cxn>
                <a:cxn ang="0">
                  <a:pos x="81" y="59"/>
                </a:cxn>
                <a:cxn ang="0">
                  <a:pos x="81" y="48"/>
                </a:cxn>
                <a:cxn ang="0">
                  <a:pos x="76" y="43"/>
                </a:cxn>
                <a:cxn ang="0">
                  <a:pos x="74" y="43"/>
                </a:cxn>
                <a:cxn ang="0">
                  <a:pos x="74" y="38"/>
                </a:cxn>
                <a:cxn ang="0">
                  <a:pos x="79" y="29"/>
                </a:cxn>
                <a:cxn ang="0">
                  <a:pos x="85" y="24"/>
                </a:cxn>
                <a:cxn ang="0">
                  <a:pos x="85" y="15"/>
                </a:cxn>
                <a:cxn ang="0">
                  <a:pos x="88" y="10"/>
                </a:cxn>
                <a:cxn ang="0">
                  <a:pos x="88" y="3"/>
                </a:cxn>
                <a:cxn ang="0">
                  <a:pos x="88" y="0"/>
                </a:cxn>
                <a:cxn ang="0">
                  <a:pos x="88" y="0"/>
                </a:cxn>
                <a:cxn ang="0">
                  <a:pos x="90" y="0"/>
                </a:cxn>
              </a:cxnLst>
              <a:rect l="0" t="0" r="r" b="b"/>
              <a:pathLst>
                <a:path w="110" h="142">
                  <a:moveTo>
                    <a:pt x="90" y="0"/>
                  </a:moveTo>
                  <a:lnTo>
                    <a:pt x="90" y="0"/>
                  </a:lnTo>
                  <a:lnTo>
                    <a:pt x="90" y="0"/>
                  </a:lnTo>
                  <a:lnTo>
                    <a:pt x="90" y="0"/>
                  </a:lnTo>
                  <a:lnTo>
                    <a:pt x="90" y="3"/>
                  </a:lnTo>
                  <a:lnTo>
                    <a:pt x="90" y="3"/>
                  </a:lnTo>
                  <a:lnTo>
                    <a:pt x="90" y="3"/>
                  </a:lnTo>
                  <a:lnTo>
                    <a:pt x="90" y="3"/>
                  </a:lnTo>
                  <a:lnTo>
                    <a:pt x="95" y="9"/>
                  </a:lnTo>
                  <a:lnTo>
                    <a:pt x="95" y="9"/>
                  </a:lnTo>
                  <a:lnTo>
                    <a:pt x="95" y="9"/>
                  </a:lnTo>
                  <a:lnTo>
                    <a:pt x="95" y="9"/>
                  </a:lnTo>
                  <a:lnTo>
                    <a:pt x="100" y="14"/>
                  </a:lnTo>
                  <a:lnTo>
                    <a:pt x="100" y="14"/>
                  </a:lnTo>
                  <a:lnTo>
                    <a:pt x="105" y="14"/>
                  </a:lnTo>
                  <a:lnTo>
                    <a:pt x="105" y="14"/>
                  </a:lnTo>
                  <a:lnTo>
                    <a:pt x="110" y="17"/>
                  </a:lnTo>
                  <a:lnTo>
                    <a:pt x="105" y="19"/>
                  </a:lnTo>
                  <a:lnTo>
                    <a:pt x="104" y="24"/>
                  </a:lnTo>
                  <a:lnTo>
                    <a:pt x="98" y="29"/>
                  </a:lnTo>
                  <a:lnTo>
                    <a:pt x="98" y="36"/>
                  </a:lnTo>
                  <a:lnTo>
                    <a:pt x="93" y="41"/>
                  </a:lnTo>
                  <a:lnTo>
                    <a:pt x="93" y="52"/>
                  </a:lnTo>
                  <a:lnTo>
                    <a:pt x="88" y="60"/>
                  </a:lnTo>
                  <a:lnTo>
                    <a:pt x="88" y="71"/>
                  </a:lnTo>
                  <a:lnTo>
                    <a:pt x="83" y="76"/>
                  </a:lnTo>
                  <a:lnTo>
                    <a:pt x="83" y="86"/>
                  </a:lnTo>
                  <a:lnTo>
                    <a:pt x="79" y="95"/>
                  </a:lnTo>
                  <a:lnTo>
                    <a:pt x="79" y="105"/>
                  </a:lnTo>
                  <a:lnTo>
                    <a:pt x="78" y="111"/>
                  </a:lnTo>
                  <a:lnTo>
                    <a:pt x="78" y="121"/>
                  </a:lnTo>
                  <a:lnTo>
                    <a:pt x="78" y="126"/>
                  </a:lnTo>
                  <a:lnTo>
                    <a:pt x="79" y="137"/>
                  </a:lnTo>
                  <a:lnTo>
                    <a:pt x="74" y="137"/>
                  </a:lnTo>
                  <a:lnTo>
                    <a:pt x="72" y="137"/>
                  </a:lnTo>
                  <a:lnTo>
                    <a:pt x="67" y="137"/>
                  </a:lnTo>
                  <a:lnTo>
                    <a:pt x="62" y="137"/>
                  </a:lnTo>
                  <a:lnTo>
                    <a:pt x="53" y="137"/>
                  </a:lnTo>
                  <a:lnTo>
                    <a:pt x="48" y="137"/>
                  </a:lnTo>
                  <a:lnTo>
                    <a:pt x="41" y="137"/>
                  </a:lnTo>
                  <a:lnTo>
                    <a:pt x="36" y="140"/>
                  </a:lnTo>
                  <a:lnTo>
                    <a:pt x="26" y="140"/>
                  </a:lnTo>
                  <a:lnTo>
                    <a:pt x="21" y="140"/>
                  </a:lnTo>
                  <a:lnTo>
                    <a:pt x="15" y="140"/>
                  </a:lnTo>
                  <a:lnTo>
                    <a:pt x="10" y="140"/>
                  </a:lnTo>
                  <a:lnTo>
                    <a:pt x="5" y="140"/>
                  </a:lnTo>
                  <a:lnTo>
                    <a:pt x="2" y="140"/>
                  </a:lnTo>
                  <a:lnTo>
                    <a:pt x="0" y="140"/>
                  </a:lnTo>
                  <a:lnTo>
                    <a:pt x="0" y="142"/>
                  </a:lnTo>
                  <a:lnTo>
                    <a:pt x="0" y="137"/>
                  </a:lnTo>
                  <a:lnTo>
                    <a:pt x="0" y="137"/>
                  </a:lnTo>
                  <a:lnTo>
                    <a:pt x="0" y="133"/>
                  </a:lnTo>
                  <a:lnTo>
                    <a:pt x="0" y="133"/>
                  </a:lnTo>
                  <a:lnTo>
                    <a:pt x="0" y="128"/>
                  </a:lnTo>
                  <a:lnTo>
                    <a:pt x="0" y="128"/>
                  </a:lnTo>
                  <a:lnTo>
                    <a:pt x="0" y="123"/>
                  </a:lnTo>
                  <a:lnTo>
                    <a:pt x="3" y="123"/>
                  </a:lnTo>
                  <a:lnTo>
                    <a:pt x="3" y="118"/>
                  </a:lnTo>
                  <a:lnTo>
                    <a:pt x="3" y="118"/>
                  </a:lnTo>
                  <a:lnTo>
                    <a:pt x="3" y="112"/>
                  </a:lnTo>
                  <a:lnTo>
                    <a:pt x="3" y="112"/>
                  </a:lnTo>
                  <a:lnTo>
                    <a:pt x="3" y="111"/>
                  </a:lnTo>
                  <a:lnTo>
                    <a:pt x="3" y="111"/>
                  </a:lnTo>
                  <a:lnTo>
                    <a:pt x="3" y="111"/>
                  </a:lnTo>
                  <a:lnTo>
                    <a:pt x="5" y="111"/>
                  </a:lnTo>
                  <a:lnTo>
                    <a:pt x="7" y="109"/>
                  </a:lnTo>
                  <a:lnTo>
                    <a:pt x="12" y="109"/>
                  </a:lnTo>
                  <a:lnTo>
                    <a:pt x="17" y="109"/>
                  </a:lnTo>
                  <a:lnTo>
                    <a:pt x="22" y="109"/>
                  </a:lnTo>
                  <a:lnTo>
                    <a:pt x="27" y="107"/>
                  </a:lnTo>
                  <a:lnTo>
                    <a:pt x="33" y="107"/>
                  </a:lnTo>
                  <a:lnTo>
                    <a:pt x="38" y="107"/>
                  </a:lnTo>
                  <a:lnTo>
                    <a:pt x="45" y="107"/>
                  </a:lnTo>
                  <a:lnTo>
                    <a:pt x="48" y="102"/>
                  </a:lnTo>
                  <a:lnTo>
                    <a:pt x="53" y="102"/>
                  </a:lnTo>
                  <a:lnTo>
                    <a:pt x="59" y="102"/>
                  </a:lnTo>
                  <a:lnTo>
                    <a:pt x="64" y="102"/>
                  </a:lnTo>
                  <a:lnTo>
                    <a:pt x="65" y="97"/>
                  </a:lnTo>
                  <a:lnTo>
                    <a:pt x="71" y="97"/>
                  </a:lnTo>
                  <a:lnTo>
                    <a:pt x="74" y="95"/>
                  </a:lnTo>
                  <a:lnTo>
                    <a:pt x="79" y="95"/>
                  </a:lnTo>
                  <a:lnTo>
                    <a:pt x="79" y="90"/>
                  </a:lnTo>
                  <a:lnTo>
                    <a:pt x="79" y="85"/>
                  </a:lnTo>
                  <a:lnTo>
                    <a:pt x="79" y="79"/>
                  </a:lnTo>
                  <a:lnTo>
                    <a:pt x="83" y="79"/>
                  </a:lnTo>
                  <a:lnTo>
                    <a:pt x="83" y="74"/>
                  </a:lnTo>
                  <a:lnTo>
                    <a:pt x="83" y="69"/>
                  </a:lnTo>
                  <a:lnTo>
                    <a:pt x="83" y="64"/>
                  </a:lnTo>
                  <a:lnTo>
                    <a:pt x="85" y="64"/>
                  </a:lnTo>
                  <a:lnTo>
                    <a:pt x="81" y="59"/>
                  </a:lnTo>
                  <a:lnTo>
                    <a:pt x="81" y="54"/>
                  </a:lnTo>
                  <a:lnTo>
                    <a:pt x="81" y="48"/>
                  </a:lnTo>
                  <a:lnTo>
                    <a:pt x="81" y="48"/>
                  </a:lnTo>
                  <a:lnTo>
                    <a:pt x="76" y="43"/>
                  </a:lnTo>
                  <a:lnTo>
                    <a:pt x="76" y="43"/>
                  </a:lnTo>
                  <a:lnTo>
                    <a:pt x="74" y="43"/>
                  </a:lnTo>
                  <a:lnTo>
                    <a:pt x="74" y="43"/>
                  </a:lnTo>
                  <a:lnTo>
                    <a:pt x="74" y="38"/>
                  </a:lnTo>
                  <a:lnTo>
                    <a:pt x="79" y="35"/>
                  </a:lnTo>
                  <a:lnTo>
                    <a:pt x="79" y="29"/>
                  </a:lnTo>
                  <a:lnTo>
                    <a:pt x="85" y="29"/>
                  </a:lnTo>
                  <a:lnTo>
                    <a:pt x="85" y="24"/>
                  </a:lnTo>
                  <a:lnTo>
                    <a:pt x="85" y="21"/>
                  </a:lnTo>
                  <a:lnTo>
                    <a:pt x="85" y="15"/>
                  </a:lnTo>
                  <a:lnTo>
                    <a:pt x="88" y="15"/>
                  </a:lnTo>
                  <a:lnTo>
                    <a:pt x="88" y="10"/>
                  </a:lnTo>
                  <a:lnTo>
                    <a:pt x="88" y="9"/>
                  </a:lnTo>
                  <a:lnTo>
                    <a:pt x="88" y="3"/>
                  </a:lnTo>
                  <a:lnTo>
                    <a:pt x="88" y="3"/>
                  </a:lnTo>
                  <a:lnTo>
                    <a:pt x="88" y="0"/>
                  </a:lnTo>
                  <a:lnTo>
                    <a:pt x="88" y="0"/>
                  </a:lnTo>
                  <a:lnTo>
                    <a:pt x="88" y="0"/>
                  </a:lnTo>
                  <a:lnTo>
                    <a:pt x="90" y="0"/>
                  </a:lnTo>
                  <a:lnTo>
                    <a:pt x="90" y="0"/>
                  </a:lnTo>
                  <a:close/>
                </a:path>
              </a:pathLst>
            </a:custGeom>
            <a:solidFill>
              <a:srgbClr val="FFCF9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73" name="Freeform 181"/>
            <p:cNvSpPr>
              <a:spLocks/>
            </p:cNvSpPr>
            <p:nvPr/>
          </p:nvSpPr>
          <p:spPr bwMode="auto">
            <a:xfrm rot="5151409">
              <a:off x="3174" y="2810"/>
              <a:ext cx="48" cy="63"/>
            </a:xfrm>
            <a:custGeom>
              <a:avLst/>
              <a:gdLst/>
              <a:ahLst/>
              <a:cxnLst>
                <a:cxn ang="0">
                  <a:pos x="10" y="2"/>
                </a:cxn>
                <a:cxn ang="0">
                  <a:pos x="16" y="0"/>
                </a:cxn>
                <a:cxn ang="0">
                  <a:pos x="21" y="0"/>
                </a:cxn>
                <a:cxn ang="0">
                  <a:pos x="24" y="0"/>
                </a:cxn>
                <a:cxn ang="0">
                  <a:pos x="29" y="6"/>
                </a:cxn>
                <a:cxn ang="0">
                  <a:pos x="29" y="6"/>
                </a:cxn>
                <a:cxn ang="0">
                  <a:pos x="35" y="11"/>
                </a:cxn>
                <a:cxn ang="0">
                  <a:pos x="35" y="16"/>
                </a:cxn>
                <a:cxn ang="0">
                  <a:pos x="40" y="21"/>
                </a:cxn>
                <a:cxn ang="0">
                  <a:pos x="36" y="23"/>
                </a:cxn>
                <a:cxn ang="0">
                  <a:pos x="36" y="28"/>
                </a:cxn>
                <a:cxn ang="0">
                  <a:pos x="35" y="33"/>
                </a:cxn>
                <a:cxn ang="0">
                  <a:pos x="35" y="39"/>
                </a:cxn>
                <a:cxn ang="0">
                  <a:pos x="29" y="39"/>
                </a:cxn>
                <a:cxn ang="0">
                  <a:pos x="28" y="44"/>
                </a:cxn>
                <a:cxn ang="0">
                  <a:pos x="23" y="45"/>
                </a:cxn>
                <a:cxn ang="0">
                  <a:pos x="21" y="51"/>
                </a:cxn>
                <a:cxn ang="0">
                  <a:pos x="14" y="47"/>
                </a:cxn>
                <a:cxn ang="0">
                  <a:pos x="9" y="47"/>
                </a:cxn>
                <a:cxn ang="0">
                  <a:pos x="4" y="42"/>
                </a:cxn>
                <a:cxn ang="0">
                  <a:pos x="4" y="42"/>
                </a:cxn>
                <a:cxn ang="0">
                  <a:pos x="0" y="37"/>
                </a:cxn>
                <a:cxn ang="0">
                  <a:pos x="0" y="32"/>
                </a:cxn>
                <a:cxn ang="0">
                  <a:pos x="0" y="26"/>
                </a:cxn>
                <a:cxn ang="0">
                  <a:pos x="0" y="26"/>
                </a:cxn>
                <a:cxn ang="0">
                  <a:pos x="0" y="21"/>
                </a:cxn>
                <a:cxn ang="0">
                  <a:pos x="0" y="16"/>
                </a:cxn>
                <a:cxn ang="0">
                  <a:pos x="0" y="11"/>
                </a:cxn>
                <a:cxn ang="0">
                  <a:pos x="2" y="9"/>
                </a:cxn>
                <a:cxn ang="0">
                  <a:pos x="2" y="4"/>
                </a:cxn>
                <a:cxn ang="0">
                  <a:pos x="5" y="4"/>
                </a:cxn>
                <a:cxn ang="0">
                  <a:pos x="5" y="2"/>
                </a:cxn>
                <a:cxn ang="0">
                  <a:pos x="10" y="2"/>
                </a:cxn>
                <a:cxn ang="0">
                  <a:pos x="10" y="2"/>
                </a:cxn>
              </a:cxnLst>
              <a:rect l="0" t="0" r="r" b="b"/>
              <a:pathLst>
                <a:path w="40" h="51">
                  <a:moveTo>
                    <a:pt x="10" y="2"/>
                  </a:moveTo>
                  <a:lnTo>
                    <a:pt x="16" y="0"/>
                  </a:lnTo>
                  <a:lnTo>
                    <a:pt x="21" y="0"/>
                  </a:lnTo>
                  <a:lnTo>
                    <a:pt x="24" y="0"/>
                  </a:lnTo>
                  <a:lnTo>
                    <a:pt x="29" y="6"/>
                  </a:lnTo>
                  <a:lnTo>
                    <a:pt x="29" y="6"/>
                  </a:lnTo>
                  <a:lnTo>
                    <a:pt x="35" y="11"/>
                  </a:lnTo>
                  <a:lnTo>
                    <a:pt x="35" y="16"/>
                  </a:lnTo>
                  <a:lnTo>
                    <a:pt x="40" y="21"/>
                  </a:lnTo>
                  <a:lnTo>
                    <a:pt x="36" y="23"/>
                  </a:lnTo>
                  <a:lnTo>
                    <a:pt x="36" y="28"/>
                  </a:lnTo>
                  <a:lnTo>
                    <a:pt x="35" y="33"/>
                  </a:lnTo>
                  <a:lnTo>
                    <a:pt x="35" y="39"/>
                  </a:lnTo>
                  <a:lnTo>
                    <a:pt x="29" y="39"/>
                  </a:lnTo>
                  <a:lnTo>
                    <a:pt x="28" y="44"/>
                  </a:lnTo>
                  <a:lnTo>
                    <a:pt x="23" y="45"/>
                  </a:lnTo>
                  <a:lnTo>
                    <a:pt x="21" y="51"/>
                  </a:lnTo>
                  <a:lnTo>
                    <a:pt x="14" y="47"/>
                  </a:lnTo>
                  <a:lnTo>
                    <a:pt x="9" y="47"/>
                  </a:lnTo>
                  <a:lnTo>
                    <a:pt x="4" y="42"/>
                  </a:lnTo>
                  <a:lnTo>
                    <a:pt x="4" y="42"/>
                  </a:lnTo>
                  <a:lnTo>
                    <a:pt x="0" y="37"/>
                  </a:lnTo>
                  <a:lnTo>
                    <a:pt x="0" y="32"/>
                  </a:lnTo>
                  <a:lnTo>
                    <a:pt x="0" y="26"/>
                  </a:lnTo>
                  <a:lnTo>
                    <a:pt x="0" y="26"/>
                  </a:lnTo>
                  <a:lnTo>
                    <a:pt x="0" y="21"/>
                  </a:lnTo>
                  <a:lnTo>
                    <a:pt x="0" y="16"/>
                  </a:lnTo>
                  <a:lnTo>
                    <a:pt x="0" y="11"/>
                  </a:lnTo>
                  <a:lnTo>
                    <a:pt x="2" y="9"/>
                  </a:lnTo>
                  <a:lnTo>
                    <a:pt x="2" y="4"/>
                  </a:lnTo>
                  <a:lnTo>
                    <a:pt x="5" y="4"/>
                  </a:lnTo>
                  <a:lnTo>
                    <a:pt x="5" y="2"/>
                  </a:lnTo>
                  <a:lnTo>
                    <a:pt x="10" y="2"/>
                  </a:lnTo>
                  <a:lnTo>
                    <a:pt x="10" y="2"/>
                  </a:lnTo>
                  <a:close/>
                </a:path>
              </a:pathLst>
            </a:custGeom>
            <a:solidFill>
              <a:srgbClr val="FFCF9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74" name="Freeform 182"/>
            <p:cNvSpPr>
              <a:spLocks/>
            </p:cNvSpPr>
            <p:nvPr/>
          </p:nvSpPr>
          <p:spPr bwMode="auto">
            <a:xfrm rot="5151409">
              <a:off x="3161" y="3373"/>
              <a:ext cx="114" cy="101"/>
            </a:xfrm>
            <a:custGeom>
              <a:avLst/>
              <a:gdLst/>
              <a:ahLst/>
              <a:cxnLst>
                <a:cxn ang="0">
                  <a:pos x="3" y="0"/>
                </a:cxn>
                <a:cxn ang="0">
                  <a:pos x="0" y="11"/>
                </a:cxn>
                <a:cxn ang="0">
                  <a:pos x="0" y="21"/>
                </a:cxn>
                <a:cxn ang="0">
                  <a:pos x="0" y="30"/>
                </a:cxn>
                <a:cxn ang="0">
                  <a:pos x="5" y="40"/>
                </a:cxn>
                <a:cxn ang="0">
                  <a:pos x="6" y="45"/>
                </a:cxn>
                <a:cxn ang="0">
                  <a:pos x="12" y="54"/>
                </a:cxn>
                <a:cxn ang="0">
                  <a:pos x="17" y="59"/>
                </a:cxn>
                <a:cxn ang="0">
                  <a:pos x="24" y="68"/>
                </a:cxn>
                <a:cxn ang="0">
                  <a:pos x="29" y="69"/>
                </a:cxn>
                <a:cxn ang="0">
                  <a:pos x="34" y="75"/>
                </a:cxn>
                <a:cxn ang="0">
                  <a:pos x="39" y="75"/>
                </a:cxn>
                <a:cxn ang="0">
                  <a:pos x="48" y="80"/>
                </a:cxn>
                <a:cxn ang="0">
                  <a:pos x="53" y="78"/>
                </a:cxn>
                <a:cxn ang="0">
                  <a:pos x="60" y="78"/>
                </a:cxn>
                <a:cxn ang="0">
                  <a:pos x="65" y="75"/>
                </a:cxn>
                <a:cxn ang="0">
                  <a:pos x="76" y="75"/>
                </a:cxn>
                <a:cxn ang="0">
                  <a:pos x="76" y="69"/>
                </a:cxn>
                <a:cxn ang="0">
                  <a:pos x="81" y="66"/>
                </a:cxn>
                <a:cxn ang="0">
                  <a:pos x="81" y="61"/>
                </a:cxn>
                <a:cxn ang="0">
                  <a:pos x="86" y="59"/>
                </a:cxn>
                <a:cxn ang="0">
                  <a:pos x="86" y="50"/>
                </a:cxn>
                <a:cxn ang="0">
                  <a:pos x="86" y="45"/>
                </a:cxn>
                <a:cxn ang="0">
                  <a:pos x="86" y="40"/>
                </a:cxn>
                <a:cxn ang="0">
                  <a:pos x="89" y="35"/>
                </a:cxn>
                <a:cxn ang="0">
                  <a:pos x="88" y="28"/>
                </a:cxn>
                <a:cxn ang="0">
                  <a:pos x="88" y="23"/>
                </a:cxn>
                <a:cxn ang="0">
                  <a:pos x="88" y="18"/>
                </a:cxn>
                <a:cxn ang="0">
                  <a:pos x="88" y="14"/>
                </a:cxn>
                <a:cxn ang="0">
                  <a:pos x="88" y="9"/>
                </a:cxn>
                <a:cxn ang="0">
                  <a:pos x="88" y="7"/>
                </a:cxn>
                <a:cxn ang="0">
                  <a:pos x="88" y="5"/>
                </a:cxn>
                <a:cxn ang="0">
                  <a:pos x="88" y="5"/>
                </a:cxn>
                <a:cxn ang="0">
                  <a:pos x="3" y="0"/>
                </a:cxn>
                <a:cxn ang="0">
                  <a:pos x="3" y="0"/>
                </a:cxn>
              </a:cxnLst>
              <a:rect l="0" t="0" r="r" b="b"/>
              <a:pathLst>
                <a:path w="89" h="80">
                  <a:moveTo>
                    <a:pt x="3" y="0"/>
                  </a:moveTo>
                  <a:lnTo>
                    <a:pt x="0" y="11"/>
                  </a:lnTo>
                  <a:lnTo>
                    <a:pt x="0" y="21"/>
                  </a:lnTo>
                  <a:lnTo>
                    <a:pt x="0" y="30"/>
                  </a:lnTo>
                  <a:lnTo>
                    <a:pt x="5" y="40"/>
                  </a:lnTo>
                  <a:lnTo>
                    <a:pt x="6" y="45"/>
                  </a:lnTo>
                  <a:lnTo>
                    <a:pt x="12" y="54"/>
                  </a:lnTo>
                  <a:lnTo>
                    <a:pt x="17" y="59"/>
                  </a:lnTo>
                  <a:lnTo>
                    <a:pt x="24" y="68"/>
                  </a:lnTo>
                  <a:lnTo>
                    <a:pt x="29" y="69"/>
                  </a:lnTo>
                  <a:lnTo>
                    <a:pt x="34" y="75"/>
                  </a:lnTo>
                  <a:lnTo>
                    <a:pt x="39" y="75"/>
                  </a:lnTo>
                  <a:lnTo>
                    <a:pt x="48" y="80"/>
                  </a:lnTo>
                  <a:lnTo>
                    <a:pt x="53" y="78"/>
                  </a:lnTo>
                  <a:lnTo>
                    <a:pt x="60" y="78"/>
                  </a:lnTo>
                  <a:lnTo>
                    <a:pt x="65" y="75"/>
                  </a:lnTo>
                  <a:lnTo>
                    <a:pt x="76" y="75"/>
                  </a:lnTo>
                  <a:lnTo>
                    <a:pt x="76" y="69"/>
                  </a:lnTo>
                  <a:lnTo>
                    <a:pt x="81" y="66"/>
                  </a:lnTo>
                  <a:lnTo>
                    <a:pt x="81" y="61"/>
                  </a:lnTo>
                  <a:lnTo>
                    <a:pt x="86" y="59"/>
                  </a:lnTo>
                  <a:lnTo>
                    <a:pt x="86" y="50"/>
                  </a:lnTo>
                  <a:lnTo>
                    <a:pt x="86" y="45"/>
                  </a:lnTo>
                  <a:lnTo>
                    <a:pt x="86" y="40"/>
                  </a:lnTo>
                  <a:lnTo>
                    <a:pt x="89" y="35"/>
                  </a:lnTo>
                  <a:lnTo>
                    <a:pt x="88" y="28"/>
                  </a:lnTo>
                  <a:lnTo>
                    <a:pt x="88" y="23"/>
                  </a:lnTo>
                  <a:lnTo>
                    <a:pt x="88" y="18"/>
                  </a:lnTo>
                  <a:lnTo>
                    <a:pt x="88" y="14"/>
                  </a:lnTo>
                  <a:lnTo>
                    <a:pt x="88" y="9"/>
                  </a:lnTo>
                  <a:lnTo>
                    <a:pt x="88" y="7"/>
                  </a:lnTo>
                  <a:lnTo>
                    <a:pt x="88" y="5"/>
                  </a:lnTo>
                  <a:lnTo>
                    <a:pt x="88" y="5"/>
                  </a:lnTo>
                  <a:lnTo>
                    <a:pt x="3" y="0"/>
                  </a:lnTo>
                  <a:lnTo>
                    <a:pt x="3" y="0"/>
                  </a:lnTo>
                  <a:close/>
                </a:path>
              </a:pathLst>
            </a:custGeom>
            <a:solidFill>
              <a:srgbClr val="B1B8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75" name="Freeform 183"/>
            <p:cNvSpPr>
              <a:spLocks/>
            </p:cNvSpPr>
            <p:nvPr/>
          </p:nvSpPr>
          <p:spPr bwMode="auto">
            <a:xfrm rot="5151409">
              <a:off x="3158" y="3246"/>
              <a:ext cx="159" cy="50"/>
            </a:xfrm>
            <a:custGeom>
              <a:avLst/>
              <a:gdLst/>
              <a:ahLst/>
              <a:cxnLst>
                <a:cxn ang="0">
                  <a:pos x="68" y="0"/>
                </a:cxn>
                <a:cxn ang="0">
                  <a:pos x="126" y="5"/>
                </a:cxn>
                <a:cxn ang="0">
                  <a:pos x="123" y="5"/>
                </a:cxn>
                <a:cxn ang="0">
                  <a:pos x="123" y="5"/>
                </a:cxn>
                <a:cxn ang="0">
                  <a:pos x="123" y="5"/>
                </a:cxn>
                <a:cxn ang="0">
                  <a:pos x="123" y="7"/>
                </a:cxn>
                <a:cxn ang="0">
                  <a:pos x="121" y="7"/>
                </a:cxn>
                <a:cxn ang="0">
                  <a:pos x="121" y="12"/>
                </a:cxn>
                <a:cxn ang="0">
                  <a:pos x="121" y="12"/>
                </a:cxn>
                <a:cxn ang="0">
                  <a:pos x="121" y="17"/>
                </a:cxn>
                <a:cxn ang="0">
                  <a:pos x="121" y="17"/>
                </a:cxn>
                <a:cxn ang="0">
                  <a:pos x="121" y="23"/>
                </a:cxn>
                <a:cxn ang="0">
                  <a:pos x="121" y="23"/>
                </a:cxn>
                <a:cxn ang="0">
                  <a:pos x="121" y="28"/>
                </a:cxn>
                <a:cxn ang="0">
                  <a:pos x="121" y="28"/>
                </a:cxn>
                <a:cxn ang="0">
                  <a:pos x="121" y="33"/>
                </a:cxn>
                <a:cxn ang="0">
                  <a:pos x="121" y="36"/>
                </a:cxn>
                <a:cxn ang="0">
                  <a:pos x="126" y="42"/>
                </a:cxn>
                <a:cxn ang="0">
                  <a:pos x="118" y="42"/>
                </a:cxn>
                <a:cxn ang="0">
                  <a:pos x="111" y="42"/>
                </a:cxn>
                <a:cxn ang="0">
                  <a:pos x="101" y="42"/>
                </a:cxn>
                <a:cxn ang="0">
                  <a:pos x="94" y="42"/>
                </a:cxn>
                <a:cxn ang="0">
                  <a:pos x="83" y="42"/>
                </a:cxn>
                <a:cxn ang="0">
                  <a:pos x="73" y="42"/>
                </a:cxn>
                <a:cxn ang="0">
                  <a:pos x="62" y="42"/>
                </a:cxn>
                <a:cxn ang="0">
                  <a:pos x="52" y="42"/>
                </a:cxn>
                <a:cxn ang="0">
                  <a:pos x="42" y="42"/>
                </a:cxn>
                <a:cxn ang="0">
                  <a:pos x="31" y="42"/>
                </a:cxn>
                <a:cxn ang="0">
                  <a:pos x="21" y="42"/>
                </a:cxn>
                <a:cxn ang="0">
                  <a:pos x="14" y="42"/>
                </a:cxn>
                <a:cxn ang="0">
                  <a:pos x="7" y="42"/>
                </a:cxn>
                <a:cxn ang="0">
                  <a:pos x="2" y="42"/>
                </a:cxn>
                <a:cxn ang="0">
                  <a:pos x="0" y="42"/>
                </a:cxn>
                <a:cxn ang="0">
                  <a:pos x="0" y="42"/>
                </a:cxn>
                <a:cxn ang="0">
                  <a:pos x="0" y="31"/>
                </a:cxn>
                <a:cxn ang="0">
                  <a:pos x="5" y="28"/>
                </a:cxn>
                <a:cxn ang="0">
                  <a:pos x="12" y="28"/>
                </a:cxn>
                <a:cxn ang="0">
                  <a:pos x="18" y="26"/>
                </a:cxn>
                <a:cxn ang="0">
                  <a:pos x="26" y="26"/>
                </a:cxn>
                <a:cxn ang="0">
                  <a:pos x="31" y="21"/>
                </a:cxn>
                <a:cxn ang="0">
                  <a:pos x="37" y="21"/>
                </a:cxn>
                <a:cxn ang="0">
                  <a:pos x="42" y="16"/>
                </a:cxn>
                <a:cxn ang="0">
                  <a:pos x="49" y="16"/>
                </a:cxn>
                <a:cxn ang="0">
                  <a:pos x="49" y="10"/>
                </a:cxn>
                <a:cxn ang="0">
                  <a:pos x="54" y="9"/>
                </a:cxn>
                <a:cxn ang="0">
                  <a:pos x="57" y="3"/>
                </a:cxn>
                <a:cxn ang="0">
                  <a:pos x="62" y="3"/>
                </a:cxn>
                <a:cxn ang="0">
                  <a:pos x="62" y="0"/>
                </a:cxn>
                <a:cxn ang="0">
                  <a:pos x="64" y="0"/>
                </a:cxn>
                <a:cxn ang="0">
                  <a:pos x="64" y="0"/>
                </a:cxn>
                <a:cxn ang="0">
                  <a:pos x="68" y="0"/>
                </a:cxn>
                <a:cxn ang="0">
                  <a:pos x="68" y="0"/>
                </a:cxn>
              </a:cxnLst>
              <a:rect l="0" t="0" r="r" b="b"/>
              <a:pathLst>
                <a:path w="126" h="42">
                  <a:moveTo>
                    <a:pt x="68" y="0"/>
                  </a:moveTo>
                  <a:lnTo>
                    <a:pt x="126" y="5"/>
                  </a:lnTo>
                  <a:lnTo>
                    <a:pt x="123" y="5"/>
                  </a:lnTo>
                  <a:lnTo>
                    <a:pt x="123" y="5"/>
                  </a:lnTo>
                  <a:lnTo>
                    <a:pt x="123" y="5"/>
                  </a:lnTo>
                  <a:lnTo>
                    <a:pt x="123" y="7"/>
                  </a:lnTo>
                  <a:lnTo>
                    <a:pt x="121" y="7"/>
                  </a:lnTo>
                  <a:lnTo>
                    <a:pt x="121" y="12"/>
                  </a:lnTo>
                  <a:lnTo>
                    <a:pt x="121" y="12"/>
                  </a:lnTo>
                  <a:lnTo>
                    <a:pt x="121" y="17"/>
                  </a:lnTo>
                  <a:lnTo>
                    <a:pt x="121" y="17"/>
                  </a:lnTo>
                  <a:lnTo>
                    <a:pt x="121" y="23"/>
                  </a:lnTo>
                  <a:lnTo>
                    <a:pt x="121" y="23"/>
                  </a:lnTo>
                  <a:lnTo>
                    <a:pt x="121" y="28"/>
                  </a:lnTo>
                  <a:lnTo>
                    <a:pt x="121" y="28"/>
                  </a:lnTo>
                  <a:lnTo>
                    <a:pt x="121" y="33"/>
                  </a:lnTo>
                  <a:lnTo>
                    <a:pt x="121" y="36"/>
                  </a:lnTo>
                  <a:lnTo>
                    <a:pt x="126" y="42"/>
                  </a:lnTo>
                  <a:lnTo>
                    <a:pt x="118" y="42"/>
                  </a:lnTo>
                  <a:lnTo>
                    <a:pt x="111" y="42"/>
                  </a:lnTo>
                  <a:lnTo>
                    <a:pt x="101" y="42"/>
                  </a:lnTo>
                  <a:lnTo>
                    <a:pt x="94" y="42"/>
                  </a:lnTo>
                  <a:lnTo>
                    <a:pt x="83" y="42"/>
                  </a:lnTo>
                  <a:lnTo>
                    <a:pt x="73" y="42"/>
                  </a:lnTo>
                  <a:lnTo>
                    <a:pt x="62" y="42"/>
                  </a:lnTo>
                  <a:lnTo>
                    <a:pt x="52" y="42"/>
                  </a:lnTo>
                  <a:lnTo>
                    <a:pt x="42" y="42"/>
                  </a:lnTo>
                  <a:lnTo>
                    <a:pt x="31" y="42"/>
                  </a:lnTo>
                  <a:lnTo>
                    <a:pt x="21" y="42"/>
                  </a:lnTo>
                  <a:lnTo>
                    <a:pt x="14" y="42"/>
                  </a:lnTo>
                  <a:lnTo>
                    <a:pt x="7" y="42"/>
                  </a:lnTo>
                  <a:lnTo>
                    <a:pt x="2" y="42"/>
                  </a:lnTo>
                  <a:lnTo>
                    <a:pt x="0" y="42"/>
                  </a:lnTo>
                  <a:lnTo>
                    <a:pt x="0" y="42"/>
                  </a:lnTo>
                  <a:lnTo>
                    <a:pt x="0" y="31"/>
                  </a:lnTo>
                  <a:lnTo>
                    <a:pt x="5" y="28"/>
                  </a:lnTo>
                  <a:lnTo>
                    <a:pt x="12" y="28"/>
                  </a:lnTo>
                  <a:lnTo>
                    <a:pt x="18" y="26"/>
                  </a:lnTo>
                  <a:lnTo>
                    <a:pt x="26" y="26"/>
                  </a:lnTo>
                  <a:lnTo>
                    <a:pt x="31" y="21"/>
                  </a:lnTo>
                  <a:lnTo>
                    <a:pt x="37" y="21"/>
                  </a:lnTo>
                  <a:lnTo>
                    <a:pt x="42" y="16"/>
                  </a:lnTo>
                  <a:lnTo>
                    <a:pt x="49" y="16"/>
                  </a:lnTo>
                  <a:lnTo>
                    <a:pt x="49" y="10"/>
                  </a:lnTo>
                  <a:lnTo>
                    <a:pt x="54" y="9"/>
                  </a:lnTo>
                  <a:lnTo>
                    <a:pt x="57" y="3"/>
                  </a:lnTo>
                  <a:lnTo>
                    <a:pt x="62" y="3"/>
                  </a:lnTo>
                  <a:lnTo>
                    <a:pt x="62" y="0"/>
                  </a:lnTo>
                  <a:lnTo>
                    <a:pt x="64" y="0"/>
                  </a:lnTo>
                  <a:lnTo>
                    <a:pt x="64" y="0"/>
                  </a:lnTo>
                  <a:lnTo>
                    <a:pt x="68" y="0"/>
                  </a:lnTo>
                  <a:lnTo>
                    <a:pt x="68" y="0"/>
                  </a:lnTo>
                  <a:close/>
                </a:path>
              </a:pathLst>
            </a:custGeom>
            <a:solidFill>
              <a:srgbClr val="B1B8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76" name="Freeform 184"/>
            <p:cNvSpPr>
              <a:spLocks/>
            </p:cNvSpPr>
            <p:nvPr/>
          </p:nvSpPr>
          <p:spPr bwMode="auto">
            <a:xfrm rot="5151409">
              <a:off x="2578" y="3914"/>
              <a:ext cx="162" cy="83"/>
            </a:xfrm>
            <a:custGeom>
              <a:avLst/>
              <a:gdLst/>
              <a:ahLst/>
              <a:cxnLst>
                <a:cxn ang="0">
                  <a:pos x="26" y="14"/>
                </a:cxn>
                <a:cxn ang="0">
                  <a:pos x="36" y="24"/>
                </a:cxn>
                <a:cxn ang="0">
                  <a:pos x="48" y="30"/>
                </a:cxn>
                <a:cxn ang="0">
                  <a:pos x="62" y="36"/>
                </a:cxn>
                <a:cxn ang="0">
                  <a:pos x="77" y="42"/>
                </a:cxn>
                <a:cxn ang="0">
                  <a:pos x="90" y="43"/>
                </a:cxn>
                <a:cxn ang="0">
                  <a:pos x="105" y="49"/>
                </a:cxn>
                <a:cxn ang="0">
                  <a:pos x="115" y="49"/>
                </a:cxn>
                <a:cxn ang="0">
                  <a:pos x="121" y="52"/>
                </a:cxn>
                <a:cxn ang="0">
                  <a:pos x="121" y="52"/>
                </a:cxn>
                <a:cxn ang="0">
                  <a:pos x="126" y="54"/>
                </a:cxn>
                <a:cxn ang="0">
                  <a:pos x="126" y="54"/>
                </a:cxn>
                <a:cxn ang="0">
                  <a:pos x="122" y="59"/>
                </a:cxn>
                <a:cxn ang="0">
                  <a:pos x="121" y="59"/>
                </a:cxn>
                <a:cxn ang="0">
                  <a:pos x="115" y="64"/>
                </a:cxn>
                <a:cxn ang="0">
                  <a:pos x="110" y="64"/>
                </a:cxn>
                <a:cxn ang="0">
                  <a:pos x="102" y="62"/>
                </a:cxn>
                <a:cxn ang="0">
                  <a:pos x="91" y="59"/>
                </a:cxn>
                <a:cxn ang="0">
                  <a:pos x="77" y="54"/>
                </a:cxn>
                <a:cxn ang="0">
                  <a:pos x="67" y="50"/>
                </a:cxn>
                <a:cxn ang="0">
                  <a:pos x="51" y="45"/>
                </a:cxn>
                <a:cxn ang="0">
                  <a:pos x="41" y="36"/>
                </a:cxn>
                <a:cxn ang="0">
                  <a:pos x="27" y="31"/>
                </a:cxn>
                <a:cxn ang="0">
                  <a:pos x="17" y="21"/>
                </a:cxn>
                <a:cxn ang="0">
                  <a:pos x="7" y="16"/>
                </a:cxn>
                <a:cxn ang="0">
                  <a:pos x="1" y="9"/>
                </a:cxn>
                <a:cxn ang="0">
                  <a:pos x="0" y="4"/>
                </a:cxn>
                <a:cxn ang="0">
                  <a:pos x="0" y="2"/>
                </a:cxn>
                <a:cxn ang="0">
                  <a:pos x="1" y="0"/>
                </a:cxn>
                <a:cxn ang="0">
                  <a:pos x="3" y="0"/>
                </a:cxn>
                <a:cxn ang="0">
                  <a:pos x="8" y="0"/>
                </a:cxn>
                <a:cxn ang="0">
                  <a:pos x="17" y="5"/>
                </a:cxn>
                <a:cxn ang="0">
                  <a:pos x="22" y="11"/>
                </a:cxn>
              </a:cxnLst>
              <a:rect l="0" t="0" r="r" b="b"/>
              <a:pathLst>
                <a:path w="128" h="68">
                  <a:moveTo>
                    <a:pt x="22" y="11"/>
                  </a:moveTo>
                  <a:lnTo>
                    <a:pt x="26" y="14"/>
                  </a:lnTo>
                  <a:lnTo>
                    <a:pt x="31" y="19"/>
                  </a:lnTo>
                  <a:lnTo>
                    <a:pt x="36" y="24"/>
                  </a:lnTo>
                  <a:lnTo>
                    <a:pt x="43" y="30"/>
                  </a:lnTo>
                  <a:lnTo>
                    <a:pt x="48" y="30"/>
                  </a:lnTo>
                  <a:lnTo>
                    <a:pt x="57" y="35"/>
                  </a:lnTo>
                  <a:lnTo>
                    <a:pt x="62" y="36"/>
                  </a:lnTo>
                  <a:lnTo>
                    <a:pt x="72" y="42"/>
                  </a:lnTo>
                  <a:lnTo>
                    <a:pt x="77" y="42"/>
                  </a:lnTo>
                  <a:lnTo>
                    <a:pt x="84" y="43"/>
                  </a:lnTo>
                  <a:lnTo>
                    <a:pt x="90" y="43"/>
                  </a:lnTo>
                  <a:lnTo>
                    <a:pt x="100" y="49"/>
                  </a:lnTo>
                  <a:lnTo>
                    <a:pt x="105" y="49"/>
                  </a:lnTo>
                  <a:lnTo>
                    <a:pt x="110" y="49"/>
                  </a:lnTo>
                  <a:lnTo>
                    <a:pt x="115" y="49"/>
                  </a:lnTo>
                  <a:lnTo>
                    <a:pt x="121" y="52"/>
                  </a:lnTo>
                  <a:lnTo>
                    <a:pt x="121" y="52"/>
                  </a:lnTo>
                  <a:lnTo>
                    <a:pt x="121" y="52"/>
                  </a:lnTo>
                  <a:lnTo>
                    <a:pt x="121" y="52"/>
                  </a:lnTo>
                  <a:lnTo>
                    <a:pt x="126" y="54"/>
                  </a:lnTo>
                  <a:lnTo>
                    <a:pt x="126" y="54"/>
                  </a:lnTo>
                  <a:lnTo>
                    <a:pt x="126" y="54"/>
                  </a:lnTo>
                  <a:lnTo>
                    <a:pt x="126" y="54"/>
                  </a:lnTo>
                  <a:lnTo>
                    <a:pt x="128" y="59"/>
                  </a:lnTo>
                  <a:lnTo>
                    <a:pt x="122" y="59"/>
                  </a:lnTo>
                  <a:lnTo>
                    <a:pt x="122" y="59"/>
                  </a:lnTo>
                  <a:lnTo>
                    <a:pt x="121" y="59"/>
                  </a:lnTo>
                  <a:lnTo>
                    <a:pt x="121" y="64"/>
                  </a:lnTo>
                  <a:lnTo>
                    <a:pt x="115" y="64"/>
                  </a:lnTo>
                  <a:lnTo>
                    <a:pt x="115" y="64"/>
                  </a:lnTo>
                  <a:lnTo>
                    <a:pt x="110" y="64"/>
                  </a:lnTo>
                  <a:lnTo>
                    <a:pt x="110" y="68"/>
                  </a:lnTo>
                  <a:lnTo>
                    <a:pt x="102" y="62"/>
                  </a:lnTo>
                  <a:lnTo>
                    <a:pt x="96" y="62"/>
                  </a:lnTo>
                  <a:lnTo>
                    <a:pt x="91" y="59"/>
                  </a:lnTo>
                  <a:lnTo>
                    <a:pt x="86" y="59"/>
                  </a:lnTo>
                  <a:lnTo>
                    <a:pt x="77" y="54"/>
                  </a:lnTo>
                  <a:lnTo>
                    <a:pt x="72" y="54"/>
                  </a:lnTo>
                  <a:lnTo>
                    <a:pt x="67" y="50"/>
                  </a:lnTo>
                  <a:lnTo>
                    <a:pt x="62" y="50"/>
                  </a:lnTo>
                  <a:lnTo>
                    <a:pt x="51" y="45"/>
                  </a:lnTo>
                  <a:lnTo>
                    <a:pt x="46" y="42"/>
                  </a:lnTo>
                  <a:lnTo>
                    <a:pt x="41" y="36"/>
                  </a:lnTo>
                  <a:lnTo>
                    <a:pt x="36" y="36"/>
                  </a:lnTo>
                  <a:lnTo>
                    <a:pt x="27" y="31"/>
                  </a:lnTo>
                  <a:lnTo>
                    <a:pt x="22" y="26"/>
                  </a:lnTo>
                  <a:lnTo>
                    <a:pt x="17" y="21"/>
                  </a:lnTo>
                  <a:lnTo>
                    <a:pt x="12" y="21"/>
                  </a:lnTo>
                  <a:lnTo>
                    <a:pt x="7" y="16"/>
                  </a:lnTo>
                  <a:lnTo>
                    <a:pt x="5" y="14"/>
                  </a:lnTo>
                  <a:lnTo>
                    <a:pt x="1" y="9"/>
                  </a:lnTo>
                  <a:lnTo>
                    <a:pt x="1" y="9"/>
                  </a:lnTo>
                  <a:lnTo>
                    <a:pt x="0" y="4"/>
                  </a:lnTo>
                  <a:lnTo>
                    <a:pt x="0" y="4"/>
                  </a:lnTo>
                  <a:lnTo>
                    <a:pt x="0" y="2"/>
                  </a:lnTo>
                  <a:lnTo>
                    <a:pt x="1" y="2"/>
                  </a:lnTo>
                  <a:lnTo>
                    <a:pt x="1" y="0"/>
                  </a:lnTo>
                  <a:lnTo>
                    <a:pt x="3" y="0"/>
                  </a:lnTo>
                  <a:lnTo>
                    <a:pt x="3" y="0"/>
                  </a:lnTo>
                  <a:lnTo>
                    <a:pt x="8" y="0"/>
                  </a:lnTo>
                  <a:lnTo>
                    <a:pt x="8" y="0"/>
                  </a:lnTo>
                  <a:lnTo>
                    <a:pt x="13" y="4"/>
                  </a:lnTo>
                  <a:lnTo>
                    <a:pt x="17" y="5"/>
                  </a:lnTo>
                  <a:lnTo>
                    <a:pt x="22" y="11"/>
                  </a:lnTo>
                  <a:lnTo>
                    <a:pt x="22" y="11"/>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77" name="Freeform 185"/>
            <p:cNvSpPr>
              <a:spLocks/>
            </p:cNvSpPr>
            <p:nvPr/>
          </p:nvSpPr>
          <p:spPr bwMode="auto">
            <a:xfrm rot="5151409">
              <a:off x="2622" y="3682"/>
              <a:ext cx="23" cy="119"/>
            </a:xfrm>
            <a:custGeom>
              <a:avLst/>
              <a:gdLst/>
              <a:ahLst/>
              <a:cxnLst>
                <a:cxn ang="0">
                  <a:pos x="19" y="0"/>
                </a:cxn>
                <a:cxn ang="0">
                  <a:pos x="14" y="5"/>
                </a:cxn>
                <a:cxn ang="0">
                  <a:pos x="14" y="10"/>
                </a:cxn>
                <a:cxn ang="0">
                  <a:pos x="12" y="16"/>
                </a:cxn>
                <a:cxn ang="0">
                  <a:pos x="12" y="21"/>
                </a:cxn>
                <a:cxn ang="0">
                  <a:pos x="10" y="26"/>
                </a:cxn>
                <a:cxn ang="0">
                  <a:pos x="10" y="31"/>
                </a:cxn>
                <a:cxn ang="0">
                  <a:pos x="10" y="36"/>
                </a:cxn>
                <a:cxn ang="0">
                  <a:pos x="10" y="47"/>
                </a:cxn>
                <a:cxn ang="0">
                  <a:pos x="10" y="52"/>
                </a:cxn>
                <a:cxn ang="0">
                  <a:pos x="10" y="57"/>
                </a:cxn>
                <a:cxn ang="0">
                  <a:pos x="10" y="62"/>
                </a:cxn>
                <a:cxn ang="0">
                  <a:pos x="12" y="69"/>
                </a:cxn>
                <a:cxn ang="0">
                  <a:pos x="12" y="74"/>
                </a:cxn>
                <a:cxn ang="0">
                  <a:pos x="14" y="80"/>
                </a:cxn>
                <a:cxn ang="0">
                  <a:pos x="14" y="85"/>
                </a:cxn>
                <a:cxn ang="0">
                  <a:pos x="19" y="93"/>
                </a:cxn>
                <a:cxn ang="0">
                  <a:pos x="14" y="88"/>
                </a:cxn>
                <a:cxn ang="0">
                  <a:pos x="10" y="86"/>
                </a:cxn>
                <a:cxn ang="0">
                  <a:pos x="5" y="81"/>
                </a:cxn>
                <a:cxn ang="0">
                  <a:pos x="5" y="78"/>
                </a:cxn>
                <a:cxn ang="0">
                  <a:pos x="0" y="69"/>
                </a:cxn>
                <a:cxn ang="0">
                  <a:pos x="0" y="64"/>
                </a:cxn>
                <a:cxn ang="0">
                  <a:pos x="0" y="59"/>
                </a:cxn>
                <a:cxn ang="0">
                  <a:pos x="0" y="54"/>
                </a:cxn>
                <a:cxn ang="0">
                  <a:pos x="0" y="43"/>
                </a:cxn>
                <a:cxn ang="0">
                  <a:pos x="0" y="38"/>
                </a:cxn>
                <a:cxn ang="0">
                  <a:pos x="0" y="28"/>
                </a:cxn>
                <a:cxn ang="0">
                  <a:pos x="3" y="22"/>
                </a:cxn>
                <a:cxn ang="0">
                  <a:pos x="3" y="14"/>
                </a:cxn>
                <a:cxn ang="0">
                  <a:pos x="9" y="9"/>
                </a:cxn>
                <a:cxn ang="0">
                  <a:pos x="14" y="3"/>
                </a:cxn>
                <a:cxn ang="0">
                  <a:pos x="19" y="0"/>
                </a:cxn>
                <a:cxn ang="0">
                  <a:pos x="19" y="0"/>
                </a:cxn>
              </a:cxnLst>
              <a:rect l="0" t="0" r="r" b="b"/>
              <a:pathLst>
                <a:path w="19" h="93">
                  <a:moveTo>
                    <a:pt x="19" y="0"/>
                  </a:moveTo>
                  <a:lnTo>
                    <a:pt x="14" y="5"/>
                  </a:lnTo>
                  <a:lnTo>
                    <a:pt x="14" y="10"/>
                  </a:lnTo>
                  <a:lnTo>
                    <a:pt x="12" y="16"/>
                  </a:lnTo>
                  <a:lnTo>
                    <a:pt x="12" y="21"/>
                  </a:lnTo>
                  <a:lnTo>
                    <a:pt x="10" y="26"/>
                  </a:lnTo>
                  <a:lnTo>
                    <a:pt x="10" y="31"/>
                  </a:lnTo>
                  <a:lnTo>
                    <a:pt x="10" y="36"/>
                  </a:lnTo>
                  <a:lnTo>
                    <a:pt x="10" y="47"/>
                  </a:lnTo>
                  <a:lnTo>
                    <a:pt x="10" y="52"/>
                  </a:lnTo>
                  <a:lnTo>
                    <a:pt x="10" y="57"/>
                  </a:lnTo>
                  <a:lnTo>
                    <a:pt x="10" y="62"/>
                  </a:lnTo>
                  <a:lnTo>
                    <a:pt x="12" y="69"/>
                  </a:lnTo>
                  <a:lnTo>
                    <a:pt x="12" y="74"/>
                  </a:lnTo>
                  <a:lnTo>
                    <a:pt x="14" y="80"/>
                  </a:lnTo>
                  <a:lnTo>
                    <a:pt x="14" y="85"/>
                  </a:lnTo>
                  <a:lnTo>
                    <a:pt x="19" y="93"/>
                  </a:lnTo>
                  <a:lnTo>
                    <a:pt x="14" y="88"/>
                  </a:lnTo>
                  <a:lnTo>
                    <a:pt x="10" y="86"/>
                  </a:lnTo>
                  <a:lnTo>
                    <a:pt x="5" y="81"/>
                  </a:lnTo>
                  <a:lnTo>
                    <a:pt x="5" y="78"/>
                  </a:lnTo>
                  <a:lnTo>
                    <a:pt x="0" y="69"/>
                  </a:lnTo>
                  <a:lnTo>
                    <a:pt x="0" y="64"/>
                  </a:lnTo>
                  <a:lnTo>
                    <a:pt x="0" y="59"/>
                  </a:lnTo>
                  <a:lnTo>
                    <a:pt x="0" y="54"/>
                  </a:lnTo>
                  <a:lnTo>
                    <a:pt x="0" y="43"/>
                  </a:lnTo>
                  <a:lnTo>
                    <a:pt x="0" y="38"/>
                  </a:lnTo>
                  <a:lnTo>
                    <a:pt x="0" y="28"/>
                  </a:lnTo>
                  <a:lnTo>
                    <a:pt x="3" y="22"/>
                  </a:lnTo>
                  <a:lnTo>
                    <a:pt x="3" y="14"/>
                  </a:lnTo>
                  <a:lnTo>
                    <a:pt x="9" y="9"/>
                  </a:lnTo>
                  <a:lnTo>
                    <a:pt x="14" y="3"/>
                  </a:lnTo>
                  <a:lnTo>
                    <a:pt x="19" y="0"/>
                  </a:lnTo>
                  <a:lnTo>
                    <a:pt x="19" y="0"/>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78" name="Freeform 186"/>
            <p:cNvSpPr>
              <a:spLocks/>
            </p:cNvSpPr>
            <p:nvPr/>
          </p:nvSpPr>
          <p:spPr bwMode="auto">
            <a:xfrm rot="5151409">
              <a:off x="3447" y="4104"/>
              <a:ext cx="25" cy="12"/>
            </a:xfrm>
            <a:custGeom>
              <a:avLst/>
              <a:gdLst/>
              <a:ahLst/>
              <a:cxnLst>
                <a:cxn ang="0">
                  <a:pos x="5" y="0"/>
                </a:cxn>
                <a:cxn ang="0">
                  <a:pos x="10" y="0"/>
                </a:cxn>
                <a:cxn ang="0">
                  <a:pos x="10" y="0"/>
                </a:cxn>
                <a:cxn ang="0">
                  <a:pos x="10" y="0"/>
                </a:cxn>
                <a:cxn ang="0">
                  <a:pos x="10" y="0"/>
                </a:cxn>
                <a:cxn ang="0">
                  <a:pos x="10" y="0"/>
                </a:cxn>
                <a:cxn ang="0">
                  <a:pos x="10" y="0"/>
                </a:cxn>
                <a:cxn ang="0">
                  <a:pos x="10" y="0"/>
                </a:cxn>
                <a:cxn ang="0">
                  <a:pos x="10" y="0"/>
                </a:cxn>
                <a:cxn ang="0">
                  <a:pos x="14" y="6"/>
                </a:cxn>
                <a:cxn ang="0">
                  <a:pos x="14" y="6"/>
                </a:cxn>
                <a:cxn ang="0">
                  <a:pos x="14" y="6"/>
                </a:cxn>
                <a:cxn ang="0">
                  <a:pos x="14" y="6"/>
                </a:cxn>
                <a:cxn ang="0">
                  <a:pos x="17" y="7"/>
                </a:cxn>
                <a:cxn ang="0">
                  <a:pos x="17" y="7"/>
                </a:cxn>
                <a:cxn ang="0">
                  <a:pos x="17" y="7"/>
                </a:cxn>
                <a:cxn ang="0">
                  <a:pos x="17" y="7"/>
                </a:cxn>
                <a:cxn ang="0">
                  <a:pos x="21" y="11"/>
                </a:cxn>
                <a:cxn ang="0">
                  <a:pos x="0" y="11"/>
                </a:cxn>
                <a:cxn ang="0">
                  <a:pos x="5" y="0"/>
                </a:cxn>
                <a:cxn ang="0">
                  <a:pos x="5" y="0"/>
                </a:cxn>
              </a:cxnLst>
              <a:rect l="0" t="0" r="r" b="b"/>
              <a:pathLst>
                <a:path w="21" h="11">
                  <a:moveTo>
                    <a:pt x="5" y="0"/>
                  </a:moveTo>
                  <a:lnTo>
                    <a:pt x="10" y="0"/>
                  </a:lnTo>
                  <a:lnTo>
                    <a:pt x="10" y="0"/>
                  </a:lnTo>
                  <a:lnTo>
                    <a:pt x="10" y="0"/>
                  </a:lnTo>
                  <a:lnTo>
                    <a:pt x="10" y="0"/>
                  </a:lnTo>
                  <a:lnTo>
                    <a:pt x="10" y="0"/>
                  </a:lnTo>
                  <a:lnTo>
                    <a:pt x="10" y="0"/>
                  </a:lnTo>
                  <a:lnTo>
                    <a:pt x="10" y="0"/>
                  </a:lnTo>
                  <a:lnTo>
                    <a:pt x="10" y="0"/>
                  </a:lnTo>
                  <a:lnTo>
                    <a:pt x="14" y="6"/>
                  </a:lnTo>
                  <a:lnTo>
                    <a:pt x="14" y="6"/>
                  </a:lnTo>
                  <a:lnTo>
                    <a:pt x="14" y="6"/>
                  </a:lnTo>
                  <a:lnTo>
                    <a:pt x="14" y="6"/>
                  </a:lnTo>
                  <a:lnTo>
                    <a:pt x="17" y="7"/>
                  </a:lnTo>
                  <a:lnTo>
                    <a:pt x="17" y="7"/>
                  </a:lnTo>
                  <a:lnTo>
                    <a:pt x="17" y="7"/>
                  </a:lnTo>
                  <a:lnTo>
                    <a:pt x="17" y="7"/>
                  </a:lnTo>
                  <a:lnTo>
                    <a:pt x="21" y="11"/>
                  </a:lnTo>
                  <a:lnTo>
                    <a:pt x="0" y="11"/>
                  </a:lnTo>
                  <a:lnTo>
                    <a:pt x="5" y="0"/>
                  </a:lnTo>
                  <a:lnTo>
                    <a:pt x="5" y="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79" name="Freeform 187"/>
            <p:cNvSpPr>
              <a:spLocks/>
            </p:cNvSpPr>
            <p:nvPr/>
          </p:nvSpPr>
          <p:spPr bwMode="auto">
            <a:xfrm rot="5151409">
              <a:off x="2962" y="3618"/>
              <a:ext cx="186" cy="219"/>
            </a:xfrm>
            <a:custGeom>
              <a:avLst/>
              <a:gdLst/>
              <a:ahLst/>
              <a:cxnLst>
                <a:cxn ang="0">
                  <a:pos x="5" y="172"/>
                </a:cxn>
                <a:cxn ang="0">
                  <a:pos x="0" y="172"/>
                </a:cxn>
                <a:cxn ang="0">
                  <a:pos x="0" y="169"/>
                </a:cxn>
                <a:cxn ang="0">
                  <a:pos x="2" y="167"/>
                </a:cxn>
                <a:cxn ang="0">
                  <a:pos x="7" y="162"/>
                </a:cxn>
                <a:cxn ang="0">
                  <a:pos x="14" y="157"/>
                </a:cxn>
                <a:cxn ang="0">
                  <a:pos x="19" y="146"/>
                </a:cxn>
                <a:cxn ang="0">
                  <a:pos x="29" y="140"/>
                </a:cxn>
                <a:cxn ang="0">
                  <a:pos x="40" y="129"/>
                </a:cxn>
                <a:cxn ang="0">
                  <a:pos x="52" y="121"/>
                </a:cxn>
                <a:cxn ang="0">
                  <a:pos x="62" y="105"/>
                </a:cxn>
                <a:cxn ang="0">
                  <a:pos x="74" y="93"/>
                </a:cxn>
                <a:cxn ang="0">
                  <a:pos x="85" y="77"/>
                </a:cxn>
                <a:cxn ang="0">
                  <a:pos x="100" y="65"/>
                </a:cxn>
                <a:cxn ang="0">
                  <a:pos x="111" y="46"/>
                </a:cxn>
                <a:cxn ang="0">
                  <a:pos x="123" y="31"/>
                </a:cxn>
                <a:cxn ang="0">
                  <a:pos x="133" y="15"/>
                </a:cxn>
                <a:cxn ang="0">
                  <a:pos x="147" y="0"/>
                </a:cxn>
                <a:cxn ang="0">
                  <a:pos x="136" y="10"/>
                </a:cxn>
                <a:cxn ang="0">
                  <a:pos x="131" y="25"/>
                </a:cxn>
                <a:cxn ang="0">
                  <a:pos x="121" y="38"/>
                </a:cxn>
                <a:cxn ang="0">
                  <a:pos x="116" y="53"/>
                </a:cxn>
                <a:cxn ang="0">
                  <a:pos x="105" y="63"/>
                </a:cxn>
                <a:cxn ang="0">
                  <a:pos x="95" y="77"/>
                </a:cxn>
                <a:cxn ang="0">
                  <a:pos x="85" y="88"/>
                </a:cxn>
                <a:cxn ang="0">
                  <a:pos x="76" y="103"/>
                </a:cxn>
                <a:cxn ang="0">
                  <a:pos x="66" y="114"/>
                </a:cxn>
                <a:cxn ang="0">
                  <a:pos x="55" y="124"/>
                </a:cxn>
                <a:cxn ang="0">
                  <a:pos x="45" y="133"/>
                </a:cxn>
                <a:cxn ang="0">
                  <a:pos x="34" y="143"/>
                </a:cxn>
                <a:cxn ang="0">
                  <a:pos x="24" y="148"/>
                </a:cxn>
                <a:cxn ang="0">
                  <a:pos x="17" y="159"/>
                </a:cxn>
                <a:cxn ang="0">
                  <a:pos x="10" y="164"/>
                </a:cxn>
                <a:cxn ang="0">
                  <a:pos x="5" y="172"/>
                </a:cxn>
                <a:cxn ang="0">
                  <a:pos x="5" y="172"/>
                </a:cxn>
              </a:cxnLst>
              <a:rect l="0" t="0" r="r" b="b"/>
              <a:pathLst>
                <a:path w="147" h="172">
                  <a:moveTo>
                    <a:pt x="5" y="172"/>
                  </a:moveTo>
                  <a:lnTo>
                    <a:pt x="0" y="172"/>
                  </a:lnTo>
                  <a:lnTo>
                    <a:pt x="0" y="169"/>
                  </a:lnTo>
                  <a:lnTo>
                    <a:pt x="2" y="167"/>
                  </a:lnTo>
                  <a:lnTo>
                    <a:pt x="7" y="162"/>
                  </a:lnTo>
                  <a:lnTo>
                    <a:pt x="14" y="157"/>
                  </a:lnTo>
                  <a:lnTo>
                    <a:pt x="19" y="146"/>
                  </a:lnTo>
                  <a:lnTo>
                    <a:pt x="29" y="140"/>
                  </a:lnTo>
                  <a:lnTo>
                    <a:pt x="40" y="129"/>
                  </a:lnTo>
                  <a:lnTo>
                    <a:pt x="52" y="121"/>
                  </a:lnTo>
                  <a:lnTo>
                    <a:pt x="62" y="105"/>
                  </a:lnTo>
                  <a:lnTo>
                    <a:pt x="74" y="93"/>
                  </a:lnTo>
                  <a:lnTo>
                    <a:pt x="85" y="77"/>
                  </a:lnTo>
                  <a:lnTo>
                    <a:pt x="100" y="65"/>
                  </a:lnTo>
                  <a:lnTo>
                    <a:pt x="111" y="46"/>
                  </a:lnTo>
                  <a:lnTo>
                    <a:pt x="123" y="31"/>
                  </a:lnTo>
                  <a:lnTo>
                    <a:pt x="133" y="15"/>
                  </a:lnTo>
                  <a:lnTo>
                    <a:pt x="147" y="0"/>
                  </a:lnTo>
                  <a:lnTo>
                    <a:pt x="136" y="10"/>
                  </a:lnTo>
                  <a:lnTo>
                    <a:pt x="131" y="25"/>
                  </a:lnTo>
                  <a:lnTo>
                    <a:pt x="121" y="38"/>
                  </a:lnTo>
                  <a:lnTo>
                    <a:pt x="116" y="53"/>
                  </a:lnTo>
                  <a:lnTo>
                    <a:pt x="105" y="63"/>
                  </a:lnTo>
                  <a:lnTo>
                    <a:pt x="95" y="77"/>
                  </a:lnTo>
                  <a:lnTo>
                    <a:pt x="85" y="88"/>
                  </a:lnTo>
                  <a:lnTo>
                    <a:pt x="76" y="103"/>
                  </a:lnTo>
                  <a:lnTo>
                    <a:pt x="66" y="114"/>
                  </a:lnTo>
                  <a:lnTo>
                    <a:pt x="55" y="124"/>
                  </a:lnTo>
                  <a:lnTo>
                    <a:pt x="45" y="133"/>
                  </a:lnTo>
                  <a:lnTo>
                    <a:pt x="34" y="143"/>
                  </a:lnTo>
                  <a:lnTo>
                    <a:pt x="24" y="148"/>
                  </a:lnTo>
                  <a:lnTo>
                    <a:pt x="17" y="159"/>
                  </a:lnTo>
                  <a:lnTo>
                    <a:pt x="10" y="164"/>
                  </a:lnTo>
                  <a:lnTo>
                    <a:pt x="5" y="172"/>
                  </a:lnTo>
                  <a:lnTo>
                    <a:pt x="5" y="172"/>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80" name="Freeform 188"/>
            <p:cNvSpPr>
              <a:spLocks/>
            </p:cNvSpPr>
            <p:nvPr/>
          </p:nvSpPr>
          <p:spPr bwMode="auto">
            <a:xfrm rot="5151409">
              <a:off x="1955" y="3160"/>
              <a:ext cx="847" cy="171"/>
            </a:xfrm>
            <a:custGeom>
              <a:avLst/>
              <a:gdLst/>
              <a:ahLst/>
              <a:cxnLst>
                <a:cxn ang="0">
                  <a:pos x="0" y="137"/>
                </a:cxn>
                <a:cxn ang="0">
                  <a:pos x="19" y="126"/>
                </a:cxn>
                <a:cxn ang="0">
                  <a:pos x="48" y="118"/>
                </a:cxn>
                <a:cxn ang="0">
                  <a:pos x="81" y="107"/>
                </a:cxn>
                <a:cxn ang="0">
                  <a:pos x="124" y="97"/>
                </a:cxn>
                <a:cxn ang="0">
                  <a:pos x="168" y="85"/>
                </a:cxn>
                <a:cxn ang="0">
                  <a:pos x="216" y="75"/>
                </a:cxn>
                <a:cxn ang="0">
                  <a:pos x="268" y="64"/>
                </a:cxn>
                <a:cxn ang="0">
                  <a:pos x="323" y="54"/>
                </a:cxn>
                <a:cxn ang="0">
                  <a:pos x="375" y="42"/>
                </a:cxn>
                <a:cxn ang="0">
                  <a:pos x="427" y="31"/>
                </a:cxn>
                <a:cxn ang="0">
                  <a:pos x="477" y="21"/>
                </a:cxn>
                <a:cxn ang="0">
                  <a:pos x="527" y="16"/>
                </a:cxn>
                <a:cxn ang="0">
                  <a:pos x="570" y="9"/>
                </a:cxn>
                <a:cxn ang="0">
                  <a:pos x="610" y="5"/>
                </a:cxn>
                <a:cxn ang="0">
                  <a:pos x="645" y="4"/>
                </a:cxn>
                <a:cxn ang="0">
                  <a:pos x="672" y="5"/>
                </a:cxn>
                <a:cxn ang="0">
                  <a:pos x="638" y="0"/>
                </a:cxn>
                <a:cxn ang="0">
                  <a:pos x="598" y="0"/>
                </a:cxn>
                <a:cxn ang="0">
                  <a:pos x="553" y="4"/>
                </a:cxn>
                <a:cxn ang="0">
                  <a:pos x="507" y="9"/>
                </a:cxn>
                <a:cxn ang="0">
                  <a:pos x="453" y="14"/>
                </a:cxn>
                <a:cxn ang="0">
                  <a:pos x="401" y="21"/>
                </a:cxn>
                <a:cxn ang="0">
                  <a:pos x="347" y="31"/>
                </a:cxn>
                <a:cxn ang="0">
                  <a:pos x="296" y="42"/>
                </a:cxn>
                <a:cxn ang="0">
                  <a:pos x="242" y="52"/>
                </a:cxn>
                <a:cxn ang="0">
                  <a:pos x="192" y="62"/>
                </a:cxn>
                <a:cxn ang="0">
                  <a:pos x="143" y="73"/>
                </a:cxn>
                <a:cxn ang="0">
                  <a:pos x="104" y="88"/>
                </a:cxn>
                <a:cxn ang="0">
                  <a:pos x="64" y="99"/>
                </a:cxn>
                <a:cxn ang="0">
                  <a:pos x="34" y="113"/>
                </a:cxn>
                <a:cxn ang="0">
                  <a:pos x="10" y="123"/>
                </a:cxn>
                <a:cxn ang="0">
                  <a:pos x="0" y="137"/>
                </a:cxn>
                <a:cxn ang="0">
                  <a:pos x="0" y="137"/>
                </a:cxn>
              </a:cxnLst>
              <a:rect l="0" t="0" r="r" b="b"/>
              <a:pathLst>
                <a:path w="672" h="137">
                  <a:moveTo>
                    <a:pt x="0" y="137"/>
                  </a:moveTo>
                  <a:lnTo>
                    <a:pt x="19" y="126"/>
                  </a:lnTo>
                  <a:lnTo>
                    <a:pt x="48" y="118"/>
                  </a:lnTo>
                  <a:lnTo>
                    <a:pt x="81" y="107"/>
                  </a:lnTo>
                  <a:lnTo>
                    <a:pt x="124" y="97"/>
                  </a:lnTo>
                  <a:lnTo>
                    <a:pt x="168" y="85"/>
                  </a:lnTo>
                  <a:lnTo>
                    <a:pt x="216" y="75"/>
                  </a:lnTo>
                  <a:lnTo>
                    <a:pt x="268" y="64"/>
                  </a:lnTo>
                  <a:lnTo>
                    <a:pt x="323" y="54"/>
                  </a:lnTo>
                  <a:lnTo>
                    <a:pt x="375" y="42"/>
                  </a:lnTo>
                  <a:lnTo>
                    <a:pt x="427" y="31"/>
                  </a:lnTo>
                  <a:lnTo>
                    <a:pt x="477" y="21"/>
                  </a:lnTo>
                  <a:lnTo>
                    <a:pt x="527" y="16"/>
                  </a:lnTo>
                  <a:lnTo>
                    <a:pt x="570" y="9"/>
                  </a:lnTo>
                  <a:lnTo>
                    <a:pt x="610" y="5"/>
                  </a:lnTo>
                  <a:lnTo>
                    <a:pt x="645" y="4"/>
                  </a:lnTo>
                  <a:lnTo>
                    <a:pt x="672" y="5"/>
                  </a:lnTo>
                  <a:lnTo>
                    <a:pt x="638" y="0"/>
                  </a:lnTo>
                  <a:lnTo>
                    <a:pt x="598" y="0"/>
                  </a:lnTo>
                  <a:lnTo>
                    <a:pt x="553" y="4"/>
                  </a:lnTo>
                  <a:lnTo>
                    <a:pt x="507" y="9"/>
                  </a:lnTo>
                  <a:lnTo>
                    <a:pt x="453" y="14"/>
                  </a:lnTo>
                  <a:lnTo>
                    <a:pt x="401" y="21"/>
                  </a:lnTo>
                  <a:lnTo>
                    <a:pt x="347" y="31"/>
                  </a:lnTo>
                  <a:lnTo>
                    <a:pt x="296" y="42"/>
                  </a:lnTo>
                  <a:lnTo>
                    <a:pt x="242" y="52"/>
                  </a:lnTo>
                  <a:lnTo>
                    <a:pt x="192" y="62"/>
                  </a:lnTo>
                  <a:lnTo>
                    <a:pt x="143" y="73"/>
                  </a:lnTo>
                  <a:lnTo>
                    <a:pt x="104" y="88"/>
                  </a:lnTo>
                  <a:lnTo>
                    <a:pt x="64" y="99"/>
                  </a:lnTo>
                  <a:lnTo>
                    <a:pt x="34" y="113"/>
                  </a:lnTo>
                  <a:lnTo>
                    <a:pt x="10" y="123"/>
                  </a:lnTo>
                  <a:lnTo>
                    <a:pt x="0" y="137"/>
                  </a:lnTo>
                  <a:lnTo>
                    <a:pt x="0" y="137"/>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81" name="Freeform 189"/>
            <p:cNvSpPr>
              <a:spLocks/>
            </p:cNvSpPr>
            <p:nvPr/>
          </p:nvSpPr>
          <p:spPr bwMode="auto">
            <a:xfrm rot="5151409">
              <a:off x="1885" y="3109"/>
              <a:ext cx="688" cy="232"/>
            </a:xfrm>
            <a:custGeom>
              <a:avLst/>
              <a:gdLst/>
              <a:ahLst/>
              <a:cxnLst>
                <a:cxn ang="0">
                  <a:pos x="0" y="185"/>
                </a:cxn>
                <a:cxn ang="0">
                  <a:pos x="24" y="167"/>
                </a:cxn>
                <a:cxn ang="0">
                  <a:pos x="54" y="152"/>
                </a:cxn>
                <a:cxn ang="0">
                  <a:pos x="85" y="136"/>
                </a:cxn>
                <a:cxn ang="0">
                  <a:pos x="121" y="121"/>
                </a:cxn>
                <a:cxn ang="0">
                  <a:pos x="157" y="105"/>
                </a:cxn>
                <a:cxn ang="0">
                  <a:pos x="197" y="89"/>
                </a:cxn>
                <a:cxn ang="0">
                  <a:pos x="237" y="74"/>
                </a:cxn>
                <a:cxn ang="0">
                  <a:pos x="278" y="62"/>
                </a:cxn>
                <a:cxn ang="0">
                  <a:pos x="315" y="46"/>
                </a:cxn>
                <a:cxn ang="0">
                  <a:pos x="356" y="34"/>
                </a:cxn>
                <a:cxn ang="0">
                  <a:pos x="392" y="24"/>
                </a:cxn>
                <a:cxn ang="0">
                  <a:pos x="430" y="17"/>
                </a:cxn>
                <a:cxn ang="0">
                  <a:pos x="462" y="8"/>
                </a:cxn>
                <a:cxn ang="0">
                  <a:pos x="494" y="5"/>
                </a:cxn>
                <a:cxn ang="0">
                  <a:pos x="522" y="3"/>
                </a:cxn>
                <a:cxn ang="0">
                  <a:pos x="546" y="5"/>
                </a:cxn>
                <a:cxn ang="0">
                  <a:pos x="513" y="0"/>
                </a:cxn>
                <a:cxn ang="0">
                  <a:pos x="482" y="0"/>
                </a:cxn>
                <a:cxn ang="0">
                  <a:pos x="446" y="3"/>
                </a:cxn>
                <a:cxn ang="0">
                  <a:pos x="411" y="10"/>
                </a:cxn>
                <a:cxn ang="0">
                  <a:pos x="370" y="15"/>
                </a:cxn>
                <a:cxn ang="0">
                  <a:pos x="334" y="25"/>
                </a:cxn>
                <a:cxn ang="0">
                  <a:pos x="292" y="38"/>
                </a:cxn>
                <a:cxn ang="0">
                  <a:pos x="256" y="53"/>
                </a:cxn>
                <a:cxn ang="0">
                  <a:pos x="214" y="65"/>
                </a:cxn>
                <a:cxn ang="0">
                  <a:pos x="178" y="81"/>
                </a:cxn>
                <a:cxn ang="0">
                  <a:pos x="142" y="96"/>
                </a:cxn>
                <a:cxn ang="0">
                  <a:pos x="107" y="114"/>
                </a:cxn>
                <a:cxn ang="0">
                  <a:pos x="74" y="129"/>
                </a:cxn>
                <a:cxn ang="0">
                  <a:pos x="45" y="148"/>
                </a:cxn>
                <a:cxn ang="0">
                  <a:pos x="19" y="164"/>
                </a:cxn>
                <a:cxn ang="0">
                  <a:pos x="0" y="185"/>
                </a:cxn>
                <a:cxn ang="0">
                  <a:pos x="0" y="185"/>
                </a:cxn>
              </a:cxnLst>
              <a:rect l="0" t="0" r="r" b="b"/>
              <a:pathLst>
                <a:path w="546" h="185">
                  <a:moveTo>
                    <a:pt x="0" y="185"/>
                  </a:moveTo>
                  <a:lnTo>
                    <a:pt x="24" y="167"/>
                  </a:lnTo>
                  <a:lnTo>
                    <a:pt x="54" y="152"/>
                  </a:lnTo>
                  <a:lnTo>
                    <a:pt x="85" y="136"/>
                  </a:lnTo>
                  <a:lnTo>
                    <a:pt x="121" y="121"/>
                  </a:lnTo>
                  <a:lnTo>
                    <a:pt x="157" y="105"/>
                  </a:lnTo>
                  <a:lnTo>
                    <a:pt x="197" y="89"/>
                  </a:lnTo>
                  <a:lnTo>
                    <a:pt x="237" y="74"/>
                  </a:lnTo>
                  <a:lnTo>
                    <a:pt x="278" y="62"/>
                  </a:lnTo>
                  <a:lnTo>
                    <a:pt x="315" y="46"/>
                  </a:lnTo>
                  <a:lnTo>
                    <a:pt x="356" y="34"/>
                  </a:lnTo>
                  <a:lnTo>
                    <a:pt x="392" y="24"/>
                  </a:lnTo>
                  <a:lnTo>
                    <a:pt x="430" y="17"/>
                  </a:lnTo>
                  <a:lnTo>
                    <a:pt x="462" y="8"/>
                  </a:lnTo>
                  <a:lnTo>
                    <a:pt x="494" y="5"/>
                  </a:lnTo>
                  <a:lnTo>
                    <a:pt x="522" y="3"/>
                  </a:lnTo>
                  <a:lnTo>
                    <a:pt x="546" y="5"/>
                  </a:lnTo>
                  <a:lnTo>
                    <a:pt x="513" y="0"/>
                  </a:lnTo>
                  <a:lnTo>
                    <a:pt x="482" y="0"/>
                  </a:lnTo>
                  <a:lnTo>
                    <a:pt x="446" y="3"/>
                  </a:lnTo>
                  <a:lnTo>
                    <a:pt x="411" y="10"/>
                  </a:lnTo>
                  <a:lnTo>
                    <a:pt x="370" y="15"/>
                  </a:lnTo>
                  <a:lnTo>
                    <a:pt x="334" y="25"/>
                  </a:lnTo>
                  <a:lnTo>
                    <a:pt x="292" y="38"/>
                  </a:lnTo>
                  <a:lnTo>
                    <a:pt x="256" y="53"/>
                  </a:lnTo>
                  <a:lnTo>
                    <a:pt x="214" y="65"/>
                  </a:lnTo>
                  <a:lnTo>
                    <a:pt x="178" y="81"/>
                  </a:lnTo>
                  <a:lnTo>
                    <a:pt x="142" y="96"/>
                  </a:lnTo>
                  <a:lnTo>
                    <a:pt x="107" y="114"/>
                  </a:lnTo>
                  <a:lnTo>
                    <a:pt x="74" y="129"/>
                  </a:lnTo>
                  <a:lnTo>
                    <a:pt x="45" y="148"/>
                  </a:lnTo>
                  <a:lnTo>
                    <a:pt x="19" y="164"/>
                  </a:lnTo>
                  <a:lnTo>
                    <a:pt x="0" y="185"/>
                  </a:lnTo>
                  <a:lnTo>
                    <a:pt x="0" y="185"/>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82" name="Freeform 190"/>
            <p:cNvSpPr>
              <a:spLocks/>
            </p:cNvSpPr>
            <p:nvPr/>
          </p:nvSpPr>
          <p:spPr bwMode="auto">
            <a:xfrm rot="5151409">
              <a:off x="1815" y="2982"/>
              <a:ext cx="300" cy="252"/>
            </a:xfrm>
            <a:custGeom>
              <a:avLst/>
              <a:gdLst/>
              <a:ahLst/>
              <a:cxnLst>
                <a:cxn ang="0">
                  <a:pos x="0" y="199"/>
                </a:cxn>
                <a:cxn ang="0">
                  <a:pos x="8" y="183"/>
                </a:cxn>
                <a:cxn ang="0">
                  <a:pos x="20" y="171"/>
                </a:cxn>
                <a:cxn ang="0">
                  <a:pos x="32" y="156"/>
                </a:cxn>
                <a:cxn ang="0">
                  <a:pos x="48" y="143"/>
                </a:cxn>
                <a:cxn ang="0">
                  <a:pos x="62" y="128"/>
                </a:cxn>
                <a:cxn ang="0">
                  <a:pos x="77" y="112"/>
                </a:cxn>
                <a:cxn ang="0">
                  <a:pos x="93" y="97"/>
                </a:cxn>
                <a:cxn ang="0">
                  <a:pos x="110" y="85"/>
                </a:cxn>
                <a:cxn ang="0">
                  <a:pos x="126" y="69"/>
                </a:cxn>
                <a:cxn ang="0">
                  <a:pos x="141" y="55"/>
                </a:cxn>
                <a:cxn ang="0">
                  <a:pos x="157" y="41"/>
                </a:cxn>
                <a:cxn ang="0">
                  <a:pos x="176" y="31"/>
                </a:cxn>
                <a:cxn ang="0">
                  <a:pos x="192" y="21"/>
                </a:cxn>
                <a:cxn ang="0">
                  <a:pos x="207" y="10"/>
                </a:cxn>
                <a:cxn ang="0">
                  <a:pos x="221" y="3"/>
                </a:cxn>
                <a:cxn ang="0">
                  <a:pos x="236" y="0"/>
                </a:cxn>
                <a:cxn ang="0">
                  <a:pos x="216" y="0"/>
                </a:cxn>
                <a:cxn ang="0">
                  <a:pos x="198" y="5"/>
                </a:cxn>
                <a:cxn ang="0">
                  <a:pos x="178" y="10"/>
                </a:cxn>
                <a:cxn ang="0">
                  <a:pos x="162" y="21"/>
                </a:cxn>
                <a:cxn ang="0">
                  <a:pos x="141" y="31"/>
                </a:cxn>
                <a:cxn ang="0">
                  <a:pos x="126" y="43"/>
                </a:cxn>
                <a:cxn ang="0">
                  <a:pos x="109" y="59"/>
                </a:cxn>
                <a:cxn ang="0">
                  <a:pos x="93" y="74"/>
                </a:cxn>
                <a:cxn ang="0">
                  <a:pos x="76" y="90"/>
                </a:cxn>
                <a:cxn ang="0">
                  <a:pos x="60" y="105"/>
                </a:cxn>
                <a:cxn ang="0">
                  <a:pos x="45" y="121"/>
                </a:cxn>
                <a:cxn ang="0">
                  <a:pos x="34" y="138"/>
                </a:cxn>
                <a:cxn ang="0">
                  <a:pos x="22" y="154"/>
                </a:cxn>
                <a:cxn ang="0">
                  <a:pos x="12" y="169"/>
                </a:cxn>
                <a:cxn ang="0">
                  <a:pos x="5" y="183"/>
                </a:cxn>
                <a:cxn ang="0">
                  <a:pos x="0" y="199"/>
                </a:cxn>
                <a:cxn ang="0">
                  <a:pos x="0" y="199"/>
                </a:cxn>
              </a:cxnLst>
              <a:rect l="0" t="0" r="r" b="b"/>
              <a:pathLst>
                <a:path w="236" h="199">
                  <a:moveTo>
                    <a:pt x="0" y="199"/>
                  </a:moveTo>
                  <a:lnTo>
                    <a:pt x="8" y="183"/>
                  </a:lnTo>
                  <a:lnTo>
                    <a:pt x="20" y="171"/>
                  </a:lnTo>
                  <a:lnTo>
                    <a:pt x="32" y="156"/>
                  </a:lnTo>
                  <a:lnTo>
                    <a:pt x="48" y="143"/>
                  </a:lnTo>
                  <a:lnTo>
                    <a:pt x="62" y="128"/>
                  </a:lnTo>
                  <a:lnTo>
                    <a:pt x="77" y="112"/>
                  </a:lnTo>
                  <a:lnTo>
                    <a:pt x="93" y="97"/>
                  </a:lnTo>
                  <a:lnTo>
                    <a:pt x="110" y="85"/>
                  </a:lnTo>
                  <a:lnTo>
                    <a:pt x="126" y="69"/>
                  </a:lnTo>
                  <a:lnTo>
                    <a:pt x="141" y="55"/>
                  </a:lnTo>
                  <a:lnTo>
                    <a:pt x="157" y="41"/>
                  </a:lnTo>
                  <a:lnTo>
                    <a:pt x="176" y="31"/>
                  </a:lnTo>
                  <a:lnTo>
                    <a:pt x="192" y="21"/>
                  </a:lnTo>
                  <a:lnTo>
                    <a:pt x="207" y="10"/>
                  </a:lnTo>
                  <a:lnTo>
                    <a:pt x="221" y="3"/>
                  </a:lnTo>
                  <a:lnTo>
                    <a:pt x="236" y="0"/>
                  </a:lnTo>
                  <a:lnTo>
                    <a:pt x="216" y="0"/>
                  </a:lnTo>
                  <a:lnTo>
                    <a:pt x="198" y="5"/>
                  </a:lnTo>
                  <a:lnTo>
                    <a:pt x="178" y="10"/>
                  </a:lnTo>
                  <a:lnTo>
                    <a:pt x="162" y="21"/>
                  </a:lnTo>
                  <a:lnTo>
                    <a:pt x="141" y="31"/>
                  </a:lnTo>
                  <a:lnTo>
                    <a:pt x="126" y="43"/>
                  </a:lnTo>
                  <a:lnTo>
                    <a:pt x="109" y="59"/>
                  </a:lnTo>
                  <a:lnTo>
                    <a:pt x="93" y="74"/>
                  </a:lnTo>
                  <a:lnTo>
                    <a:pt x="76" y="90"/>
                  </a:lnTo>
                  <a:lnTo>
                    <a:pt x="60" y="105"/>
                  </a:lnTo>
                  <a:lnTo>
                    <a:pt x="45" y="121"/>
                  </a:lnTo>
                  <a:lnTo>
                    <a:pt x="34" y="138"/>
                  </a:lnTo>
                  <a:lnTo>
                    <a:pt x="22" y="154"/>
                  </a:lnTo>
                  <a:lnTo>
                    <a:pt x="12" y="169"/>
                  </a:lnTo>
                  <a:lnTo>
                    <a:pt x="5" y="183"/>
                  </a:lnTo>
                  <a:lnTo>
                    <a:pt x="0" y="199"/>
                  </a:lnTo>
                  <a:lnTo>
                    <a:pt x="0" y="199"/>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83" name="Freeform 191"/>
            <p:cNvSpPr>
              <a:spLocks/>
            </p:cNvSpPr>
            <p:nvPr/>
          </p:nvSpPr>
          <p:spPr bwMode="auto">
            <a:xfrm rot="5151409">
              <a:off x="1743" y="3159"/>
              <a:ext cx="350" cy="436"/>
            </a:xfrm>
            <a:custGeom>
              <a:avLst/>
              <a:gdLst/>
              <a:ahLst/>
              <a:cxnLst>
                <a:cxn ang="0">
                  <a:pos x="278" y="0"/>
                </a:cxn>
                <a:cxn ang="0">
                  <a:pos x="256" y="9"/>
                </a:cxn>
                <a:cxn ang="0">
                  <a:pos x="235" y="26"/>
                </a:cxn>
                <a:cxn ang="0">
                  <a:pos x="213" y="47"/>
                </a:cxn>
                <a:cxn ang="0">
                  <a:pos x="192" y="73"/>
                </a:cxn>
                <a:cxn ang="0">
                  <a:pos x="166" y="99"/>
                </a:cxn>
                <a:cxn ang="0">
                  <a:pos x="145" y="128"/>
                </a:cxn>
                <a:cxn ang="0">
                  <a:pos x="123" y="158"/>
                </a:cxn>
                <a:cxn ang="0">
                  <a:pos x="102" y="189"/>
                </a:cxn>
                <a:cxn ang="0">
                  <a:pos x="80" y="215"/>
                </a:cxn>
                <a:cxn ang="0">
                  <a:pos x="59" y="246"/>
                </a:cxn>
                <a:cxn ang="0">
                  <a:pos x="42" y="272"/>
                </a:cxn>
                <a:cxn ang="0">
                  <a:pos x="28" y="298"/>
                </a:cxn>
                <a:cxn ang="0">
                  <a:pos x="16" y="315"/>
                </a:cxn>
                <a:cxn ang="0">
                  <a:pos x="7" y="332"/>
                </a:cxn>
                <a:cxn ang="0">
                  <a:pos x="0" y="341"/>
                </a:cxn>
                <a:cxn ang="0">
                  <a:pos x="0" y="346"/>
                </a:cxn>
                <a:cxn ang="0">
                  <a:pos x="4" y="324"/>
                </a:cxn>
                <a:cxn ang="0">
                  <a:pos x="12" y="303"/>
                </a:cxn>
                <a:cxn ang="0">
                  <a:pos x="23" y="277"/>
                </a:cxn>
                <a:cxn ang="0">
                  <a:pos x="38" y="253"/>
                </a:cxn>
                <a:cxn ang="0">
                  <a:pos x="52" y="223"/>
                </a:cxn>
                <a:cxn ang="0">
                  <a:pos x="69" y="197"/>
                </a:cxn>
                <a:cxn ang="0">
                  <a:pos x="88" y="170"/>
                </a:cxn>
                <a:cxn ang="0">
                  <a:pos x="109" y="144"/>
                </a:cxn>
                <a:cxn ang="0">
                  <a:pos x="130" y="116"/>
                </a:cxn>
                <a:cxn ang="0">
                  <a:pos x="151" y="90"/>
                </a:cxn>
                <a:cxn ang="0">
                  <a:pos x="171" y="68"/>
                </a:cxn>
                <a:cxn ang="0">
                  <a:pos x="194" y="49"/>
                </a:cxn>
                <a:cxn ang="0">
                  <a:pos x="214" y="30"/>
                </a:cxn>
                <a:cxn ang="0">
                  <a:pos x="235" y="16"/>
                </a:cxn>
                <a:cxn ang="0">
                  <a:pos x="256" y="4"/>
                </a:cxn>
                <a:cxn ang="0">
                  <a:pos x="278" y="0"/>
                </a:cxn>
                <a:cxn ang="0">
                  <a:pos x="278" y="0"/>
                </a:cxn>
              </a:cxnLst>
              <a:rect l="0" t="0" r="r" b="b"/>
              <a:pathLst>
                <a:path w="278" h="346">
                  <a:moveTo>
                    <a:pt x="278" y="0"/>
                  </a:moveTo>
                  <a:lnTo>
                    <a:pt x="256" y="9"/>
                  </a:lnTo>
                  <a:lnTo>
                    <a:pt x="235" y="26"/>
                  </a:lnTo>
                  <a:lnTo>
                    <a:pt x="213" y="47"/>
                  </a:lnTo>
                  <a:lnTo>
                    <a:pt x="192" y="73"/>
                  </a:lnTo>
                  <a:lnTo>
                    <a:pt x="166" y="99"/>
                  </a:lnTo>
                  <a:lnTo>
                    <a:pt x="145" y="128"/>
                  </a:lnTo>
                  <a:lnTo>
                    <a:pt x="123" y="158"/>
                  </a:lnTo>
                  <a:lnTo>
                    <a:pt x="102" y="189"/>
                  </a:lnTo>
                  <a:lnTo>
                    <a:pt x="80" y="215"/>
                  </a:lnTo>
                  <a:lnTo>
                    <a:pt x="59" y="246"/>
                  </a:lnTo>
                  <a:lnTo>
                    <a:pt x="42" y="272"/>
                  </a:lnTo>
                  <a:lnTo>
                    <a:pt x="28" y="298"/>
                  </a:lnTo>
                  <a:lnTo>
                    <a:pt x="16" y="315"/>
                  </a:lnTo>
                  <a:lnTo>
                    <a:pt x="7" y="332"/>
                  </a:lnTo>
                  <a:lnTo>
                    <a:pt x="0" y="341"/>
                  </a:lnTo>
                  <a:lnTo>
                    <a:pt x="0" y="346"/>
                  </a:lnTo>
                  <a:lnTo>
                    <a:pt x="4" y="324"/>
                  </a:lnTo>
                  <a:lnTo>
                    <a:pt x="12" y="303"/>
                  </a:lnTo>
                  <a:lnTo>
                    <a:pt x="23" y="277"/>
                  </a:lnTo>
                  <a:lnTo>
                    <a:pt x="38" y="253"/>
                  </a:lnTo>
                  <a:lnTo>
                    <a:pt x="52" y="223"/>
                  </a:lnTo>
                  <a:lnTo>
                    <a:pt x="69" y="197"/>
                  </a:lnTo>
                  <a:lnTo>
                    <a:pt x="88" y="170"/>
                  </a:lnTo>
                  <a:lnTo>
                    <a:pt x="109" y="144"/>
                  </a:lnTo>
                  <a:lnTo>
                    <a:pt x="130" y="116"/>
                  </a:lnTo>
                  <a:lnTo>
                    <a:pt x="151" y="90"/>
                  </a:lnTo>
                  <a:lnTo>
                    <a:pt x="171" y="68"/>
                  </a:lnTo>
                  <a:lnTo>
                    <a:pt x="194" y="49"/>
                  </a:lnTo>
                  <a:lnTo>
                    <a:pt x="214" y="30"/>
                  </a:lnTo>
                  <a:lnTo>
                    <a:pt x="235" y="16"/>
                  </a:lnTo>
                  <a:lnTo>
                    <a:pt x="256" y="4"/>
                  </a:lnTo>
                  <a:lnTo>
                    <a:pt x="278" y="0"/>
                  </a:lnTo>
                  <a:lnTo>
                    <a:pt x="278" y="0"/>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84" name="Freeform 192"/>
            <p:cNvSpPr>
              <a:spLocks/>
            </p:cNvSpPr>
            <p:nvPr/>
          </p:nvSpPr>
          <p:spPr bwMode="auto">
            <a:xfrm rot="5151409">
              <a:off x="2528" y="3999"/>
              <a:ext cx="133" cy="299"/>
            </a:xfrm>
            <a:custGeom>
              <a:avLst/>
              <a:gdLst/>
              <a:ahLst/>
              <a:cxnLst>
                <a:cxn ang="0">
                  <a:pos x="105" y="0"/>
                </a:cxn>
                <a:cxn ang="0">
                  <a:pos x="103" y="8"/>
                </a:cxn>
                <a:cxn ang="0">
                  <a:pos x="103" y="19"/>
                </a:cxn>
                <a:cxn ang="0">
                  <a:pos x="102" y="33"/>
                </a:cxn>
                <a:cxn ang="0">
                  <a:pos x="102" y="48"/>
                </a:cxn>
                <a:cxn ang="0">
                  <a:pos x="97" y="64"/>
                </a:cxn>
                <a:cxn ang="0">
                  <a:pos x="93" y="81"/>
                </a:cxn>
                <a:cxn ang="0">
                  <a:pos x="88" y="98"/>
                </a:cxn>
                <a:cxn ang="0">
                  <a:pos x="83" y="119"/>
                </a:cxn>
                <a:cxn ang="0">
                  <a:pos x="72" y="135"/>
                </a:cxn>
                <a:cxn ang="0">
                  <a:pos x="64" y="154"/>
                </a:cxn>
                <a:cxn ang="0">
                  <a:pos x="53" y="169"/>
                </a:cxn>
                <a:cxn ang="0">
                  <a:pos x="46" y="188"/>
                </a:cxn>
                <a:cxn ang="0">
                  <a:pos x="33" y="200"/>
                </a:cxn>
                <a:cxn ang="0">
                  <a:pos x="22" y="216"/>
                </a:cxn>
                <a:cxn ang="0">
                  <a:pos x="10" y="226"/>
                </a:cxn>
                <a:cxn ang="0">
                  <a:pos x="0" y="237"/>
                </a:cxn>
                <a:cxn ang="0">
                  <a:pos x="5" y="228"/>
                </a:cxn>
                <a:cxn ang="0">
                  <a:pos x="15" y="218"/>
                </a:cxn>
                <a:cxn ang="0">
                  <a:pos x="22" y="202"/>
                </a:cxn>
                <a:cxn ang="0">
                  <a:pos x="33" y="186"/>
                </a:cxn>
                <a:cxn ang="0">
                  <a:pos x="38" y="166"/>
                </a:cxn>
                <a:cxn ang="0">
                  <a:pos x="48" y="147"/>
                </a:cxn>
                <a:cxn ang="0">
                  <a:pos x="57" y="126"/>
                </a:cxn>
                <a:cxn ang="0">
                  <a:pos x="67" y="107"/>
                </a:cxn>
                <a:cxn ang="0">
                  <a:pos x="72" y="86"/>
                </a:cxn>
                <a:cxn ang="0">
                  <a:pos x="79" y="65"/>
                </a:cxn>
                <a:cxn ang="0">
                  <a:pos x="84" y="46"/>
                </a:cxn>
                <a:cxn ang="0">
                  <a:pos x="93" y="31"/>
                </a:cxn>
                <a:cxn ang="0">
                  <a:pos x="95" y="15"/>
                </a:cxn>
                <a:cxn ang="0">
                  <a:pos x="100" y="7"/>
                </a:cxn>
                <a:cxn ang="0">
                  <a:pos x="102" y="0"/>
                </a:cxn>
                <a:cxn ang="0">
                  <a:pos x="105" y="0"/>
                </a:cxn>
                <a:cxn ang="0">
                  <a:pos x="105" y="0"/>
                </a:cxn>
              </a:cxnLst>
              <a:rect l="0" t="0" r="r" b="b"/>
              <a:pathLst>
                <a:path w="105" h="237">
                  <a:moveTo>
                    <a:pt x="105" y="0"/>
                  </a:moveTo>
                  <a:lnTo>
                    <a:pt x="103" y="8"/>
                  </a:lnTo>
                  <a:lnTo>
                    <a:pt x="103" y="19"/>
                  </a:lnTo>
                  <a:lnTo>
                    <a:pt x="102" y="33"/>
                  </a:lnTo>
                  <a:lnTo>
                    <a:pt x="102" y="48"/>
                  </a:lnTo>
                  <a:lnTo>
                    <a:pt x="97" y="64"/>
                  </a:lnTo>
                  <a:lnTo>
                    <a:pt x="93" y="81"/>
                  </a:lnTo>
                  <a:lnTo>
                    <a:pt x="88" y="98"/>
                  </a:lnTo>
                  <a:lnTo>
                    <a:pt x="83" y="119"/>
                  </a:lnTo>
                  <a:lnTo>
                    <a:pt x="72" y="135"/>
                  </a:lnTo>
                  <a:lnTo>
                    <a:pt x="64" y="154"/>
                  </a:lnTo>
                  <a:lnTo>
                    <a:pt x="53" y="169"/>
                  </a:lnTo>
                  <a:lnTo>
                    <a:pt x="46" y="188"/>
                  </a:lnTo>
                  <a:lnTo>
                    <a:pt x="33" y="200"/>
                  </a:lnTo>
                  <a:lnTo>
                    <a:pt x="22" y="216"/>
                  </a:lnTo>
                  <a:lnTo>
                    <a:pt x="10" y="226"/>
                  </a:lnTo>
                  <a:lnTo>
                    <a:pt x="0" y="237"/>
                  </a:lnTo>
                  <a:lnTo>
                    <a:pt x="5" y="228"/>
                  </a:lnTo>
                  <a:lnTo>
                    <a:pt x="15" y="218"/>
                  </a:lnTo>
                  <a:lnTo>
                    <a:pt x="22" y="202"/>
                  </a:lnTo>
                  <a:lnTo>
                    <a:pt x="33" y="186"/>
                  </a:lnTo>
                  <a:lnTo>
                    <a:pt x="38" y="166"/>
                  </a:lnTo>
                  <a:lnTo>
                    <a:pt x="48" y="147"/>
                  </a:lnTo>
                  <a:lnTo>
                    <a:pt x="57" y="126"/>
                  </a:lnTo>
                  <a:lnTo>
                    <a:pt x="67" y="107"/>
                  </a:lnTo>
                  <a:lnTo>
                    <a:pt x="72" y="86"/>
                  </a:lnTo>
                  <a:lnTo>
                    <a:pt x="79" y="65"/>
                  </a:lnTo>
                  <a:lnTo>
                    <a:pt x="84" y="46"/>
                  </a:lnTo>
                  <a:lnTo>
                    <a:pt x="93" y="31"/>
                  </a:lnTo>
                  <a:lnTo>
                    <a:pt x="95" y="15"/>
                  </a:lnTo>
                  <a:lnTo>
                    <a:pt x="100" y="7"/>
                  </a:lnTo>
                  <a:lnTo>
                    <a:pt x="102" y="0"/>
                  </a:lnTo>
                  <a:lnTo>
                    <a:pt x="105" y="0"/>
                  </a:lnTo>
                  <a:lnTo>
                    <a:pt x="105" y="0"/>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9585" name="Freeform 193"/>
            <p:cNvSpPr>
              <a:spLocks/>
            </p:cNvSpPr>
            <p:nvPr/>
          </p:nvSpPr>
          <p:spPr bwMode="auto">
            <a:xfrm rot="5151409">
              <a:off x="2527" y="4080"/>
              <a:ext cx="184" cy="342"/>
            </a:xfrm>
            <a:custGeom>
              <a:avLst/>
              <a:gdLst/>
              <a:ahLst/>
              <a:cxnLst>
                <a:cxn ang="0">
                  <a:pos x="147" y="0"/>
                </a:cxn>
                <a:cxn ang="0">
                  <a:pos x="143" y="10"/>
                </a:cxn>
                <a:cxn ang="0">
                  <a:pos x="143" y="22"/>
                </a:cxn>
                <a:cxn ang="0">
                  <a:pos x="138" y="38"/>
                </a:cxn>
                <a:cxn ang="0">
                  <a:pos x="138" y="55"/>
                </a:cxn>
                <a:cxn ang="0">
                  <a:pos x="131" y="70"/>
                </a:cxn>
                <a:cxn ang="0">
                  <a:pos x="126" y="91"/>
                </a:cxn>
                <a:cxn ang="0">
                  <a:pos x="119" y="110"/>
                </a:cxn>
                <a:cxn ang="0">
                  <a:pos x="114" y="131"/>
                </a:cxn>
                <a:cxn ang="0">
                  <a:pos x="102" y="147"/>
                </a:cxn>
                <a:cxn ang="0">
                  <a:pos x="92" y="167"/>
                </a:cxn>
                <a:cxn ang="0">
                  <a:pos x="78" y="186"/>
                </a:cxn>
                <a:cxn ang="0">
                  <a:pos x="67" y="207"/>
                </a:cxn>
                <a:cxn ang="0">
                  <a:pos x="52" y="223"/>
                </a:cxn>
                <a:cxn ang="0">
                  <a:pos x="36" y="240"/>
                </a:cxn>
                <a:cxn ang="0">
                  <a:pos x="17" y="255"/>
                </a:cxn>
                <a:cxn ang="0">
                  <a:pos x="0" y="273"/>
                </a:cxn>
                <a:cxn ang="0">
                  <a:pos x="9" y="266"/>
                </a:cxn>
                <a:cxn ang="0">
                  <a:pos x="21" y="261"/>
                </a:cxn>
                <a:cxn ang="0">
                  <a:pos x="31" y="250"/>
                </a:cxn>
                <a:cxn ang="0">
                  <a:pos x="47" y="242"/>
                </a:cxn>
                <a:cxn ang="0">
                  <a:pos x="57" y="228"/>
                </a:cxn>
                <a:cxn ang="0">
                  <a:pos x="73" y="216"/>
                </a:cxn>
                <a:cxn ang="0">
                  <a:pos x="85" y="200"/>
                </a:cxn>
                <a:cxn ang="0">
                  <a:pos x="100" y="186"/>
                </a:cxn>
                <a:cxn ang="0">
                  <a:pos x="111" y="166"/>
                </a:cxn>
                <a:cxn ang="0">
                  <a:pos x="121" y="147"/>
                </a:cxn>
                <a:cxn ang="0">
                  <a:pos x="128" y="124"/>
                </a:cxn>
                <a:cxn ang="0">
                  <a:pos x="138" y="103"/>
                </a:cxn>
                <a:cxn ang="0">
                  <a:pos x="143" y="77"/>
                </a:cxn>
                <a:cxn ang="0">
                  <a:pos x="147" y="53"/>
                </a:cxn>
                <a:cxn ang="0">
                  <a:pos x="147" y="26"/>
                </a:cxn>
                <a:cxn ang="0">
                  <a:pos x="147" y="0"/>
                </a:cxn>
                <a:cxn ang="0">
                  <a:pos x="147" y="0"/>
                </a:cxn>
              </a:cxnLst>
              <a:rect l="0" t="0" r="r" b="b"/>
              <a:pathLst>
                <a:path w="147" h="273">
                  <a:moveTo>
                    <a:pt x="147" y="0"/>
                  </a:moveTo>
                  <a:lnTo>
                    <a:pt x="143" y="10"/>
                  </a:lnTo>
                  <a:lnTo>
                    <a:pt x="143" y="22"/>
                  </a:lnTo>
                  <a:lnTo>
                    <a:pt x="138" y="38"/>
                  </a:lnTo>
                  <a:lnTo>
                    <a:pt x="138" y="55"/>
                  </a:lnTo>
                  <a:lnTo>
                    <a:pt x="131" y="70"/>
                  </a:lnTo>
                  <a:lnTo>
                    <a:pt x="126" y="91"/>
                  </a:lnTo>
                  <a:lnTo>
                    <a:pt x="119" y="110"/>
                  </a:lnTo>
                  <a:lnTo>
                    <a:pt x="114" y="131"/>
                  </a:lnTo>
                  <a:lnTo>
                    <a:pt x="102" y="147"/>
                  </a:lnTo>
                  <a:lnTo>
                    <a:pt x="92" y="167"/>
                  </a:lnTo>
                  <a:lnTo>
                    <a:pt x="78" y="186"/>
                  </a:lnTo>
                  <a:lnTo>
                    <a:pt x="67" y="207"/>
                  </a:lnTo>
                  <a:lnTo>
                    <a:pt x="52" y="223"/>
                  </a:lnTo>
                  <a:lnTo>
                    <a:pt x="36" y="240"/>
                  </a:lnTo>
                  <a:lnTo>
                    <a:pt x="17" y="255"/>
                  </a:lnTo>
                  <a:lnTo>
                    <a:pt x="0" y="273"/>
                  </a:lnTo>
                  <a:lnTo>
                    <a:pt x="9" y="266"/>
                  </a:lnTo>
                  <a:lnTo>
                    <a:pt x="21" y="261"/>
                  </a:lnTo>
                  <a:lnTo>
                    <a:pt x="31" y="250"/>
                  </a:lnTo>
                  <a:lnTo>
                    <a:pt x="47" y="242"/>
                  </a:lnTo>
                  <a:lnTo>
                    <a:pt x="57" y="228"/>
                  </a:lnTo>
                  <a:lnTo>
                    <a:pt x="73" y="216"/>
                  </a:lnTo>
                  <a:lnTo>
                    <a:pt x="85" y="200"/>
                  </a:lnTo>
                  <a:lnTo>
                    <a:pt x="100" y="186"/>
                  </a:lnTo>
                  <a:lnTo>
                    <a:pt x="111" y="166"/>
                  </a:lnTo>
                  <a:lnTo>
                    <a:pt x="121" y="147"/>
                  </a:lnTo>
                  <a:lnTo>
                    <a:pt x="128" y="124"/>
                  </a:lnTo>
                  <a:lnTo>
                    <a:pt x="138" y="103"/>
                  </a:lnTo>
                  <a:lnTo>
                    <a:pt x="143" y="77"/>
                  </a:lnTo>
                  <a:lnTo>
                    <a:pt x="147" y="53"/>
                  </a:lnTo>
                  <a:lnTo>
                    <a:pt x="147" y="26"/>
                  </a:lnTo>
                  <a:lnTo>
                    <a:pt x="147" y="0"/>
                  </a:lnTo>
                  <a:lnTo>
                    <a:pt x="147" y="0"/>
                  </a:lnTo>
                  <a:close/>
                </a:path>
              </a:pathLst>
            </a:custGeom>
            <a:solidFill>
              <a:srgbClr val="00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4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6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6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6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6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6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6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6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43" grpId="0" animBg="1"/>
      <p:bldP spid="59644" grpId="0" animBg="1"/>
      <p:bldP spid="59646" grpId="0" animBg="1"/>
      <p:bldP spid="59648" grpId="0"/>
      <p:bldP spid="59649" grpId="0"/>
      <p:bldP spid="59650" grpId="0" animBg="1"/>
      <p:bldP spid="59651" grpId="0" animBg="1"/>
      <p:bldP spid="2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What does it mean for a person to be resurrected?</a:t>
            </a:r>
          </a:p>
          <a:p>
            <a:r>
              <a:rPr lang="en-US" sz="2800" dirty="0"/>
              <a:t>How many people will be resurrected?</a:t>
            </a:r>
          </a:p>
          <a:p>
            <a:r>
              <a:rPr lang="en-US" sz="2800" dirty="0"/>
              <a:t>Who was the first person to be resurrected?</a:t>
            </a:r>
          </a:p>
          <a:p>
            <a:r>
              <a:rPr lang="en-US" sz="2800" dirty="0"/>
              <a:t>How does the knowledge of the resurrection give hope to someone hurting from the loss of a loved one? </a:t>
            </a:r>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97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439"/>
            <a:ext cx="7772400" cy="1143000"/>
          </a:xfrm>
        </p:spPr>
        <p:txBody>
          <a:bodyPr/>
          <a:lstStyle/>
          <a:p>
            <a:r>
              <a:rPr lang="en-US" sz="3600" dirty="0"/>
              <a:t>A Little Doctrinal Mastery Explanation</a:t>
            </a:r>
          </a:p>
        </p:txBody>
      </p:sp>
      <p:sp>
        <p:nvSpPr>
          <p:cNvPr id="6" name="Content Placeholder 5"/>
          <p:cNvSpPr>
            <a:spLocks noGrp="1"/>
          </p:cNvSpPr>
          <p:nvPr>
            <p:ph idx="1"/>
          </p:nvPr>
        </p:nvSpPr>
        <p:spPr>
          <a:xfrm>
            <a:off x="685800" y="1078523"/>
            <a:ext cx="7772400" cy="4114800"/>
          </a:xfrm>
        </p:spPr>
        <p:txBody>
          <a:bodyPr/>
          <a:lstStyle/>
          <a:p>
            <a:r>
              <a:rPr lang="en-US" sz="1600" dirty="0"/>
              <a:t>With Doctrinal Mastery, although memorization is not emphasized as it was, we are still to help our students know the passages, understand them, and help them be able to know the references to the passages. In the new curriculum they also emphasize memorizing the Scripture Phrases for the passages. </a:t>
            </a:r>
          </a:p>
          <a:p>
            <a:r>
              <a:rPr lang="en-US" sz="1600" dirty="0"/>
              <a:t>Each week you can spotlight a Doctrinal Mastery passage and help your students get to know that passage better. This can be done regardless of if you have taught there in the scriptures yet.</a:t>
            </a:r>
          </a:p>
          <a:p>
            <a:r>
              <a:rPr lang="en-US" sz="1600" dirty="0"/>
              <a:t>To spotlight a scripture for the week, it takes about 5 minutes each day. I have the class recite the verse in unison each day (first slide). Then do one of the following on different days:</a:t>
            </a:r>
          </a:p>
          <a:p>
            <a:pPr lvl="1"/>
            <a:r>
              <a:rPr lang="en-US" sz="1400" dirty="0"/>
              <a:t>Ask the class why that verse is important and why it was chosen. </a:t>
            </a:r>
          </a:p>
          <a:p>
            <a:pPr lvl="1"/>
            <a:r>
              <a:rPr lang="en-US" sz="1400" dirty="0"/>
              <a:t>Share the mnemonic (second slide). </a:t>
            </a:r>
            <a:r>
              <a:rPr lang="en-US" sz="1400" i="1" dirty="0"/>
              <a:t>See helps to sharing a mnemonic on the next slide. Don’t forget to look at the PPT notes.  Great helps there.</a:t>
            </a:r>
          </a:p>
          <a:p>
            <a:pPr lvl="1"/>
            <a:r>
              <a:rPr lang="en-US" sz="1400" dirty="0"/>
              <a:t>Share a scenario and have them discuss or roleplay with their partner (third slide). </a:t>
            </a:r>
          </a:p>
          <a:p>
            <a:pPr lvl="1"/>
            <a:r>
              <a:rPr lang="en-US" sz="1400" i="1" dirty="0"/>
              <a:t>Try to memorize the Doctrinal Mastery passage. </a:t>
            </a:r>
            <a:r>
              <a:rPr lang="en-US" sz="1400" dirty="0"/>
              <a:t>(fourth slide)</a:t>
            </a:r>
          </a:p>
          <a:p>
            <a:pPr lvl="1"/>
            <a:r>
              <a:rPr lang="en-US" sz="1400" dirty="0"/>
              <a:t>A quote to encourage your students in their personal scripture study goal. </a:t>
            </a:r>
          </a:p>
          <a:p>
            <a:r>
              <a:rPr lang="en-US" sz="1600" dirty="0"/>
              <a:t>I have broken the Doctrinal Mastery Verses into the 4 terms like your students might experience in the school year and a quiz for each term and semester. Since there is no longer grades in seminary, you can make incentives to help motivate them to learn the key words and references.  It also helps for those stakes the have scripture bowls later in the year. </a:t>
            </a:r>
            <a:r>
              <a:rPr lang="en-US" sz="1600" b="1" dirty="0"/>
              <a:t>I have also included a lot of other helps so look clear through this document</a:t>
            </a:r>
            <a:r>
              <a:rPr lang="en-US" sz="1600" dirty="0"/>
              <a:t>. </a:t>
            </a:r>
            <a:r>
              <a:rPr lang="en-US" sz="1600" dirty="0">
                <a:sym typeface="Wingdings" panose="05000000000000000000" pitchFamily="2" charset="2"/>
              </a:rPr>
              <a:t> </a:t>
            </a:r>
            <a:endParaRPr lang="en-US" sz="1600" dirty="0"/>
          </a:p>
        </p:txBody>
      </p:sp>
    </p:spTree>
    <p:extLst>
      <p:ext uri="{BB962C8B-B14F-4D97-AF65-F5344CB8AC3E}">
        <p14:creationId xmlns:p14="http://schemas.microsoft.com/office/powerpoint/2010/main" val="67280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4D25-4D34-A079-7B33-EFAC240041D9}"/>
              </a:ext>
            </a:extLst>
          </p:cNvPr>
          <p:cNvSpPr>
            <a:spLocks noGrp="1"/>
          </p:cNvSpPr>
          <p:nvPr>
            <p:ph type="title"/>
          </p:nvPr>
        </p:nvSpPr>
        <p:spPr>
          <a:xfrm>
            <a:off x="787400" y="0"/>
            <a:ext cx="7772400" cy="1143000"/>
          </a:xfrm>
        </p:spPr>
        <p:txBody>
          <a:bodyPr/>
          <a:lstStyle/>
          <a:p>
            <a:r>
              <a:rPr lang="en-US" sz="2400" dirty="0">
                <a:hlinkClick r:id="rId3"/>
              </a:rPr>
              <a:t>“He will give you hope”</a:t>
            </a:r>
            <a:br>
              <a:rPr lang="en-US" sz="2400" dirty="0">
                <a:hlinkClick r:id="rId3"/>
              </a:rPr>
            </a:br>
            <a:r>
              <a:rPr lang="en-US" sz="2400" dirty="0">
                <a:hlinkClick r:id="rId3"/>
              </a:rPr>
              <a:t>https://www.youtube.com/watch?v=VDbMAeMdpB0</a:t>
            </a:r>
            <a:r>
              <a:rPr lang="en-US" sz="2400" dirty="0"/>
              <a:t>  </a:t>
            </a:r>
          </a:p>
        </p:txBody>
      </p:sp>
      <p:pic>
        <p:nvPicPr>
          <p:cNvPr id="4" name="Online Media 3" title="He Will Give You Help">
            <a:hlinkClick r:id="" action="ppaction://media"/>
            <a:extLst>
              <a:ext uri="{FF2B5EF4-FFF2-40B4-BE49-F238E27FC236}">
                <a16:creationId xmlns:a16="http://schemas.microsoft.com/office/drawing/2014/main" id="{80BA3E97-5C93-8E7E-76F5-6BFA9561ACFB}"/>
              </a:ext>
            </a:extLst>
          </p:cNvPr>
          <p:cNvPicPr>
            <a:picLocks noGrp="1" noRot="1" noChangeAspect="1"/>
          </p:cNvPicPr>
          <p:nvPr>
            <p:ph idx="1"/>
            <a:videoFile r:link="rId1"/>
          </p:nvPr>
        </p:nvPicPr>
        <p:blipFill>
          <a:blip r:embed="rId4"/>
          <a:stretch>
            <a:fillRect/>
          </a:stretch>
        </p:blipFill>
        <p:spPr>
          <a:xfrm>
            <a:off x="-776" y="1315720"/>
            <a:ext cx="9144776" cy="5166360"/>
          </a:xfrm>
          <a:prstGeom prst="rect">
            <a:avLst/>
          </a:prstGeom>
        </p:spPr>
      </p:pic>
    </p:spTree>
    <p:extLst>
      <p:ext uri="{BB962C8B-B14F-4D97-AF65-F5344CB8AC3E}">
        <p14:creationId xmlns:p14="http://schemas.microsoft.com/office/powerpoint/2010/main" val="197709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1 C</a:t>
            </a:r>
            <a:r>
              <a:rPr lang="en-US" sz="4000" b="1" dirty="0">
                <a:solidFill>
                  <a:schemeClr val="bg1"/>
                </a:solidFill>
                <a:latin typeface="Times New Roman" panose="02020603050405020304" pitchFamily="18" charset="0"/>
                <a:cs typeface="Times New Roman" panose="02020603050405020304" pitchFamily="18" charset="0"/>
              </a:rPr>
              <a:t>orinthians</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15</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20</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22</a:t>
            </a: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20</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ut</a:t>
            </a:r>
            <a:r>
              <a:rPr lang="en-US" sz="4000" dirty="0">
                <a:latin typeface="Times New Roman" panose="02020603050405020304" pitchFamily="18" charset="0"/>
                <a:cs typeface="Times New Roman" panose="02020603050405020304" pitchFamily="18" charset="0"/>
              </a:rPr>
              <a:t> n</a:t>
            </a:r>
            <a:r>
              <a:rPr lang="en-US" sz="4000" dirty="0">
                <a:solidFill>
                  <a:schemeClr val="bg1"/>
                </a:solidFill>
                <a:latin typeface="Times New Roman" panose="02020603050405020304" pitchFamily="18" charset="0"/>
                <a:cs typeface="Times New Roman" panose="02020603050405020304" pitchFamily="18" charset="0"/>
              </a:rPr>
              <a:t>ow</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s</a:t>
            </a:r>
            <a:r>
              <a:rPr lang="en-US" sz="4000" dirty="0">
                <a:latin typeface="Times New Roman" panose="02020603050405020304" pitchFamily="18" charset="0"/>
                <a:cs typeface="Times New Roman" panose="02020603050405020304" pitchFamily="18" charset="0"/>
              </a:rPr>
              <a:t> C</a:t>
            </a:r>
            <a:r>
              <a:rPr lang="en-US" sz="4000" dirty="0">
                <a:solidFill>
                  <a:schemeClr val="bg1"/>
                </a:solidFill>
                <a:latin typeface="Times New Roman" panose="02020603050405020304" pitchFamily="18" charset="0"/>
                <a:cs typeface="Times New Roman" panose="02020603050405020304" pitchFamily="18" charset="0"/>
              </a:rPr>
              <a:t>hrist</a:t>
            </a:r>
            <a:r>
              <a:rPr lang="en-US" sz="4000" dirty="0">
                <a:latin typeface="Times New Roman" panose="02020603050405020304" pitchFamily="18" charset="0"/>
                <a:cs typeface="Times New Roman" panose="02020603050405020304" pitchFamily="18" charset="0"/>
              </a:rPr>
              <a:t> r</a:t>
            </a:r>
            <a:r>
              <a:rPr lang="en-US" sz="4000" dirty="0">
                <a:solidFill>
                  <a:schemeClr val="bg1"/>
                </a:solidFill>
                <a:latin typeface="Times New Roman" panose="02020603050405020304" pitchFamily="18" charset="0"/>
                <a:cs typeface="Times New Roman" panose="02020603050405020304" pitchFamily="18" charset="0"/>
              </a:rPr>
              <a:t>isen</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rom</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d</a:t>
            </a:r>
            <a:r>
              <a:rPr lang="en-US" sz="4000" dirty="0">
                <a:solidFill>
                  <a:schemeClr val="bg1"/>
                </a:solidFill>
                <a:latin typeface="Times New Roman" panose="02020603050405020304" pitchFamily="18" charset="0"/>
                <a:cs typeface="Times New Roman" panose="02020603050405020304" pitchFamily="18" charset="0"/>
              </a:rPr>
              <a:t>ead</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ecome</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irstfruits</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hem</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hat</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lept</a:t>
            </a:r>
            <a:r>
              <a:rPr lang="en-US" sz="4000" dirty="0">
                <a:latin typeface="Times New Roman" panose="02020603050405020304" pitchFamily="18" charset="0"/>
                <a:cs typeface="Times New Roman" panose="02020603050405020304" pitchFamily="18" charset="0"/>
              </a:rPr>
              <a:t>.</a:t>
            </a:r>
          </a:p>
          <a:p>
            <a:pPr marL="0" indent="0">
              <a:buNone/>
            </a:pPr>
            <a:r>
              <a:rPr lang="en-US" sz="4000" dirty="0">
                <a:solidFill>
                  <a:schemeClr val="bg1"/>
                </a:solidFill>
                <a:latin typeface="Times New Roman" panose="02020603050405020304" pitchFamily="18" charset="0"/>
                <a:cs typeface="Times New Roman" panose="02020603050405020304" pitchFamily="18" charset="0"/>
              </a:rPr>
              <a:t> 21 </a:t>
            </a:r>
            <a:r>
              <a:rPr lang="en-US" sz="4000" dirty="0">
                <a:latin typeface="Times New Roman" panose="02020603050405020304" pitchFamily="18" charset="0"/>
                <a:cs typeface="Times New Roman" panose="02020603050405020304" pitchFamily="18" charset="0"/>
              </a:rPr>
              <a:t>F</a:t>
            </a:r>
            <a:r>
              <a:rPr lang="en-US" sz="4000" dirty="0">
                <a:solidFill>
                  <a:schemeClr val="bg1"/>
                </a:solidFill>
                <a:latin typeface="Times New Roman" panose="02020603050405020304" pitchFamily="18" charset="0"/>
                <a:cs typeface="Times New Roman" panose="02020603050405020304" pitchFamily="18" charset="0"/>
              </a:rPr>
              <a:t>or</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ince</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y</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an</a:t>
            </a:r>
            <a:r>
              <a:rPr lang="en-US" sz="4000" dirty="0">
                <a:latin typeface="Times New Roman" panose="02020603050405020304" pitchFamily="18" charset="0"/>
                <a:cs typeface="Times New Roman" panose="02020603050405020304" pitchFamily="18" charset="0"/>
              </a:rPr>
              <a:t> c</a:t>
            </a:r>
            <a:r>
              <a:rPr lang="en-US" sz="4000" dirty="0">
                <a:solidFill>
                  <a:schemeClr val="bg1"/>
                </a:solidFill>
                <a:latin typeface="Times New Roman" panose="02020603050405020304" pitchFamily="18" charset="0"/>
                <a:cs typeface="Times New Roman" panose="02020603050405020304" pitchFamily="18" charset="0"/>
              </a:rPr>
              <a:t>ame</a:t>
            </a:r>
            <a:r>
              <a:rPr lang="en-US" sz="4000" dirty="0">
                <a:latin typeface="Times New Roman" panose="02020603050405020304" pitchFamily="18" charset="0"/>
                <a:cs typeface="Times New Roman" panose="02020603050405020304" pitchFamily="18" charset="0"/>
              </a:rPr>
              <a:t> d</a:t>
            </a:r>
            <a:r>
              <a:rPr lang="en-US" sz="4000" dirty="0">
                <a:solidFill>
                  <a:schemeClr val="bg1"/>
                </a:solidFill>
                <a:latin typeface="Times New Roman" panose="02020603050405020304" pitchFamily="18" charset="0"/>
                <a:cs typeface="Times New Roman" panose="02020603050405020304" pitchFamily="18" charset="0"/>
              </a:rPr>
              <a:t>eath</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y</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an</a:t>
            </a:r>
            <a:r>
              <a:rPr lang="en-US" sz="4000" dirty="0">
                <a:latin typeface="Times New Roman" panose="02020603050405020304" pitchFamily="18" charset="0"/>
                <a:cs typeface="Times New Roman" panose="02020603050405020304" pitchFamily="18" charset="0"/>
              </a:rPr>
              <a:t> c</a:t>
            </a:r>
            <a:r>
              <a:rPr lang="en-US" sz="4000" dirty="0">
                <a:solidFill>
                  <a:schemeClr val="bg1"/>
                </a:solidFill>
                <a:latin typeface="Times New Roman" panose="02020603050405020304" pitchFamily="18" charset="0"/>
                <a:cs typeface="Times New Roman" panose="02020603050405020304" pitchFamily="18" charset="0"/>
              </a:rPr>
              <a:t>ame</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lso</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r</a:t>
            </a:r>
            <a:r>
              <a:rPr lang="en-US" sz="4000" dirty="0">
                <a:solidFill>
                  <a:schemeClr val="bg1"/>
                </a:solidFill>
                <a:latin typeface="Times New Roman" panose="02020603050405020304" pitchFamily="18" charset="0"/>
                <a:cs typeface="Times New Roman" panose="02020603050405020304" pitchFamily="18" charset="0"/>
              </a:rPr>
              <a:t>esurrection</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d</a:t>
            </a:r>
            <a:r>
              <a:rPr lang="en-US" sz="4000" dirty="0">
                <a:solidFill>
                  <a:schemeClr val="bg1"/>
                </a:solidFill>
                <a:latin typeface="Times New Roman" panose="02020603050405020304" pitchFamily="18" charset="0"/>
                <a:cs typeface="Times New Roman" panose="02020603050405020304" pitchFamily="18" charset="0"/>
              </a:rPr>
              <a:t>ead</a:t>
            </a:r>
            <a:r>
              <a:rPr lang="en-US" sz="4000" dirty="0">
                <a:latin typeface="Times New Roman" panose="02020603050405020304" pitchFamily="18" charset="0"/>
                <a:cs typeface="Times New Roman" panose="02020603050405020304" pitchFamily="18" charset="0"/>
              </a:rPr>
              <a:t>.</a:t>
            </a:r>
          </a:p>
          <a:p>
            <a:pPr marL="0" indent="0">
              <a:buNone/>
            </a:pPr>
            <a:r>
              <a:rPr lang="en-US" sz="4000" dirty="0">
                <a:solidFill>
                  <a:schemeClr val="bg1"/>
                </a:solidFill>
                <a:latin typeface="Times New Roman" panose="02020603050405020304" pitchFamily="18" charset="0"/>
                <a:cs typeface="Times New Roman" panose="02020603050405020304" pitchFamily="18" charset="0"/>
              </a:rPr>
              <a:t> 22 </a:t>
            </a:r>
            <a:r>
              <a:rPr lang="en-US" sz="4000" dirty="0">
                <a:latin typeface="Times New Roman" panose="02020603050405020304" pitchFamily="18" charset="0"/>
                <a:cs typeface="Times New Roman" panose="02020603050405020304" pitchFamily="18" charset="0"/>
              </a:rPr>
              <a:t>F</a:t>
            </a:r>
            <a:r>
              <a:rPr lang="en-US" sz="4000" dirty="0">
                <a:solidFill>
                  <a:schemeClr val="bg1"/>
                </a:solidFill>
                <a:latin typeface="Times New Roman" panose="02020603050405020304" pitchFamily="18" charset="0"/>
                <a:cs typeface="Times New Roman" panose="02020603050405020304" pitchFamily="18" charset="0"/>
              </a:rPr>
              <a:t>or</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s</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dam</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ll</a:t>
            </a:r>
            <a:r>
              <a:rPr lang="en-US" sz="4000" dirty="0">
                <a:latin typeface="Times New Roman" panose="02020603050405020304" pitchFamily="18" charset="0"/>
                <a:cs typeface="Times New Roman" panose="02020603050405020304" pitchFamily="18" charset="0"/>
              </a:rPr>
              <a:t> d</a:t>
            </a:r>
            <a:r>
              <a:rPr lang="en-US" sz="4000" dirty="0">
                <a:solidFill>
                  <a:schemeClr val="bg1"/>
                </a:solidFill>
                <a:latin typeface="Times New Roman" panose="02020603050405020304" pitchFamily="18" charset="0"/>
                <a:cs typeface="Times New Roman" panose="02020603050405020304" pitchFamily="18" charset="0"/>
              </a:rPr>
              <a:t>ie</a:t>
            </a:r>
            <a:r>
              <a:rPr lang="en-US" sz="4000" dirty="0">
                <a:latin typeface="Times New Roman" panose="02020603050405020304" pitchFamily="18" charset="0"/>
                <a:cs typeface="Times New Roman" panose="02020603050405020304" pitchFamily="18" charset="0"/>
              </a:rPr>
              <a:t>, e</a:t>
            </a:r>
            <a:r>
              <a:rPr lang="en-US" sz="4000" dirty="0">
                <a:solidFill>
                  <a:schemeClr val="bg1"/>
                </a:solidFill>
                <a:latin typeface="Times New Roman" panose="02020603050405020304" pitchFamily="18" charset="0"/>
                <a:cs typeface="Times New Roman" panose="02020603050405020304" pitchFamily="18" charset="0"/>
              </a:rPr>
              <a:t>ven</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o</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C</a:t>
            </a:r>
            <a:r>
              <a:rPr lang="en-US" sz="4000" dirty="0">
                <a:solidFill>
                  <a:schemeClr val="bg1"/>
                </a:solidFill>
                <a:latin typeface="Times New Roman" panose="02020603050405020304" pitchFamily="18" charset="0"/>
                <a:cs typeface="Times New Roman" panose="02020603050405020304" pitchFamily="18" charset="0"/>
              </a:rPr>
              <a:t>hrist</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hall</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ll</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ade</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live</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5E4DC68E-6791-4C28-7EB5-B08025721B45}"/>
              </a:ext>
            </a:extLst>
          </p:cNvPr>
          <p:cNvCxnSpPr>
            <a:cxnSpLocks/>
          </p:cNvCxnSpPr>
          <p:nvPr/>
        </p:nvCxnSpPr>
        <p:spPr bwMode="auto">
          <a:xfrm>
            <a:off x="2302294" y="5703328"/>
            <a:ext cx="6023559"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B43CB2C9-60AD-297F-789E-13A4B98930CF}"/>
              </a:ext>
            </a:extLst>
          </p:cNvPr>
          <p:cNvCxnSpPr>
            <a:cxnSpLocks/>
          </p:cNvCxnSpPr>
          <p:nvPr/>
        </p:nvCxnSpPr>
        <p:spPr bwMode="auto">
          <a:xfrm>
            <a:off x="723885" y="6320432"/>
            <a:ext cx="5975298"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3" name="Picture 4" descr="How Can I Memorize Faster? | Iris Reading">
            <a:extLst>
              <a:ext uri="{FF2B5EF4-FFF2-40B4-BE49-F238E27FC236}">
                <a16:creationId xmlns:a16="http://schemas.microsoft.com/office/drawing/2014/main" id="{E6078943-C3BF-1A7F-B489-929EBCC49A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6 Tips To Quickly Memorize A Poem - How To Memorize A Poem">
            <a:extLst>
              <a:ext uri="{FF2B5EF4-FFF2-40B4-BE49-F238E27FC236}">
                <a16:creationId xmlns:a16="http://schemas.microsoft.com/office/drawing/2014/main" id="{2AD81E14-2B56-AE1B-4AB8-34F43DBCB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0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7682"/>
            <a:ext cx="9144000" cy="592816"/>
          </a:xfrm>
        </p:spPr>
        <p:txBody>
          <a:bodyPr>
            <a:noAutofit/>
          </a:bodyPr>
          <a:lstStyle/>
          <a:p>
            <a:r>
              <a:rPr lang="en-US" sz="3600" b="1" dirty="0">
                <a:latin typeface="Times New Roman" panose="02020603050405020304" pitchFamily="18" charset="0"/>
                <a:cs typeface="Times New Roman" panose="02020603050405020304" pitchFamily="18" charset="0"/>
              </a:rPr>
              <a:t>1 Corinthians 15:40-42</a:t>
            </a:r>
          </a:p>
        </p:txBody>
      </p:sp>
      <p:sp>
        <p:nvSpPr>
          <p:cNvPr id="8" name="Content Placeholder 7"/>
          <p:cNvSpPr>
            <a:spLocks noGrp="1"/>
          </p:cNvSpPr>
          <p:nvPr>
            <p:ph idx="1"/>
          </p:nvPr>
        </p:nvSpPr>
        <p:spPr>
          <a:xfrm>
            <a:off x="501611" y="1153910"/>
            <a:ext cx="8140777" cy="5612650"/>
          </a:xfrm>
        </p:spPr>
        <p:txBody>
          <a:bodyPr>
            <a:noAutofit/>
          </a:bodyPr>
          <a:lstStyle/>
          <a:p>
            <a:pPr marL="0" indent="0">
              <a:buNone/>
            </a:pPr>
            <a:r>
              <a:rPr lang="en-US" sz="3400" dirty="0">
                <a:latin typeface="Times New Roman" panose="02020603050405020304" pitchFamily="18" charset="0"/>
                <a:cs typeface="Times New Roman" panose="02020603050405020304" pitchFamily="18" charset="0"/>
              </a:rPr>
              <a:t> 40 There are also celestial bodies, and bodies terrestrial: but the glory of the celestial is one, and the glory of the terrestrial is another.</a:t>
            </a:r>
          </a:p>
          <a:p>
            <a:pPr marL="0" indent="0">
              <a:buNone/>
            </a:pPr>
            <a:r>
              <a:rPr lang="en-US" sz="3400" dirty="0">
                <a:latin typeface="Times New Roman" panose="02020603050405020304" pitchFamily="18" charset="0"/>
                <a:cs typeface="Times New Roman" panose="02020603050405020304" pitchFamily="18" charset="0"/>
              </a:rPr>
              <a:t> 41 There is one glory of the sun, and another glory of the moon, and another glory of the stars: for one star differeth from another star in glory.</a:t>
            </a:r>
          </a:p>
          <a:p>
            <a:pPr marL="0" indent="0">
              <a:buNone/>
            </a:pPr>
            <a:r>
              <a:rPr lang="en-US" sz="3400" dirty="0">
                <a:latin typeface="Times New Roman" panose="02020603050405020304" pitchFamily="18" charset="0"/>
                <a:cs typeface="Times New Roman" panose="02020603050405020304" pitchFamily="18" charset="0"/>
              </a:rPr>
              <a:t> 42 So also is the resurrection of the dead. It is sown in corruption; it is raised in incorruption:</a:t>
            </a:r>
            <a:endParaRPr lang="en-US" sz="34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73A0C6E3-866C-6CBC-DBEC-64412DC30147}"/>
              </a:ext>
            </a:extLst>
          </p:cNvPr>
          <p:cNvCxnSpPr>
            <a:cxnSpLocks/>
          </p:cNvCxnSpPr>
          <p:nvPr/>
        </p:nvCxnSpPr>
        <p:spPr bwMode="auto">
          <a:xfrm>
            <a:off x="2822057" y="3393260"/>
            <a:ext cx="5667425"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AA08E1A8-E757-04B3-52F4-849215C43215}"/>
              </a:ext>
            </a:extLst>
          </p:cNvPr>
          <p:cNvCxnSpPr>
            <a:cxnSpLocks/>
          </p:cNvCxnSpPr>
          <p:nvPr/>
        </p:nvCxnSpPr>
        <p:spPr bwMode="auto">
          <a:xfrm>
            <a:off x="597017" y="3925801"/>
            <a:ext cx="7536330"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0EC1FC9-0876-A493-37B4-B5ABFDD8BD63}"/>
              </a:ext>
            </a:extLst>
          </p:cNvPr>
          <p:cNvCxnSpPr>
            <a:cxnSpLocks/>
          </p:cNvCxnSpPr>
          <p:nvPr/>
        </p:nvCxnSpPr>
        <p:spPr bwMode="auto">
          <a:xfrm>
            <a:off x="597017" y="4402309"/>
            <a:ext cx="866023"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7564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37" name="AutoShape 353"/>
          <p:cNvSpPr>
            <a:spLocks noChangeArrowheads="1"/>
          </p:cNvSpPr>
          <p:nvPr/>
        </p:nvSpPr>
        <p:spPr bwMode="auto">
          <a:xfrm>
            <a:off x="4899787" y="2589444"/>
            <a:ext cx="3922806" cy="3779758"/>
          </a:xfrm>
          <a:prstGeom prst="roundRect">
            <a:avLst>
              <a:gd name="adj" fmla="val 16667"/>
            </a:avLst>
          </a:prstGeom>
          <a:solidFill>
            <a:srgbClr val="FFFFCC"/>
          </a:solidFill>
          <a:ln w="9525">
            <a:solidFill>
              <a:schemeClr val="tx1"/>
            </a:solidFill>
            <a:round/>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Cori &amp; Diane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Corinthians</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rode in the Driver’s Ed car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15</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to a movie. To see a movie about the </a:t>
            </a:r>
            <a:r>
              <a:rPr kumimoji="0" lang="en-US" b="1" i="0" u="none" strike="noStrike" kern="1200" cap="none" spc="0" normalizeH="0" baseline="0" noProof="0" dirty="0">
                <a:ln>
                  <a:noFill/>
                </a:ln>
                <a:solidFill>
                  <a:prstClr val="black"/>
                </a:solidFill>
                <a:effectLst/>
                <a:uLnTx/>
                <a:uFillTx/>
                <a:latin typeface="Times New Roman" charset="0"/>
                <a:ea typeface="+mn-ea"/>
                <a:cs typeface="+mn-cs"/>
              </a:rPr>
              <a:t>Degrees of Glory</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you need special 4-D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40</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glasses. Cori needs 4-D too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42</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a:t>
            </a:r>
          </a:p>
        </p:txBody>
      </p:sp>
      <p:sp>
        <p:nvSpPr>
          <p:cNvPr id="41986" name="Rectangle 2"/>
          <p:cNvSpPr>
            <a:spLocks noGrp="1" noChangeArrowheads="1"/>
          </p:cNvSpPr>
          <p:nvPr>
            <p:ph type="title"/>
          </p:nvPr>
        </p:nvSpPr>
        <p:spPr>
          <a:xfrm>
            <a:off x="634964" y="164559"/>
            <a:ext cx="7919369" cy="762000"/>
          </a:xfrm>
        </p:spPr>
        <p:txBody>
          <a:bodyPr/>
          <a:lstStyle/>
          <a:p>
            <a:r>
              <a:rPr lang="en-US" sz="3600" b="1" i="1" dirty="0"/>
              <a:t>In the Resurrection, there are </a:t>
            </a:r>
            <a:r>
              <a:rPr lang="en-US" sz="3600" b="1" i="1" u="sng" dirty="0"/>
              <a:t>three</a:t>
            </a:r>
            <a:r>
              <a:rPr lang="en-US" sz="3600" b="1" i="1" dirty="0"/>
              <a:t> </a:t>
            </a:r>
            <a:r>
              <a:rPr lang="en-US" sz="3600" b="1" i="1" u="sng" dirty="0"/>
              <a:t>degrees</a:t>
            </a:r>
            <a:r>
              <a:rPr lang="en-US" sz="3600" b="1" i="1" dirty="0"/>
              <a:t> of glory.</a:t>
            </a:r>
            <a:endParaRPr lang="en-US" sz="3600" b="1" i="1" u="sng" dirty="0"/>
          </a:p>
        </p:txBody>
      </p:sp>
      <p:grpSp>
        <p:nvGrpSpPr>
          <p:cNvPr id="3" name="Group 2"/>
          <p:cNvGrpSpPr/>
          <p:nvPr/>
        </p:nvGrpSpPr>
        <p:grpSpPr>
          <a:xfrm>
            <a:off x="-571500" y="1209675"/>
            <a:ext cx="5397500" cy="3698875"/>
            <a:chOff x="-571500" y="1235075"/>
            <a:chExt cx="5397500" cy="3698875"/>
          </a:xfrm>
        </p:grpSpPr>
        <p:pic>
          <p:nvPicPr>
            <p:cNvPr id="42332" name="Picture 348"/>
            <p:cNvPicPr>
              <a:picLocks noChangeAspect="1" noChangeArrowheads="1"/>
            </p:cNvPicPr>
            <p:nvPr/>
          </p:nvPicPr>
          <p:blipFill>
            <a:blip r:embed="rId3" cstate="print"/>
            <a:srcRect t="37035" b="15158"/>
            <a:stretch>
              <a:fillRect/>
            </a:stretch>
          </p:blipFill>
          <p:spPr bwMode="auto">
            <a:xfrm>
              <a:off x="-571500" y="1235075"/>
              <a:ext cx="5397500" cy="1982788"/>
            </a:xfrm>
            <a:prstGeom prst="rect">
              <a:avLst/>
            </a:prstGeom>
            <a:noFill/>
            <a:ln w="9525">
              <a:noFill/>
              <a:miter lim="800000"/>
              <a:headEnd/>
              <a:tailEnd/>
            </a:ln>
            <a:effectLst/>
          </p:spPr>
        </p:pic>
        <p:grpSp>
          <p:nvGrpSpPr>
            <p:cNvPr id="2" name="Group 1"/>
            <p:cNvGrpSpPr/>
            <p:nvPr/>
          </p:nvGrpSpPr>
          <p:grpSpPr>
            <a:xfrm>
              <a:off x="285750" y="2260600"/>
              <a:ext cx="3714750" cy="2673350"/>
              <a:chOff x="285750" y="2260600"/>
              <a:chExt cx="3714750" cy="2673350"/>
            </a:xfrm>
          </p:grpSpPr>
          <p:sp>
            <p:nvSpPr>
              <p:cNvPr id="42333" name="Rectangle 349" descr="Horizontal brick"/>
              <p:cNvSpPr>
                <a:spLocks noChangeArrowheads="1"/>
              </p:cNvSpPr>
              <p:nvPr/>
            </p:nvSpPr>
            <p:spPr bwMode="auto">
              <a:xfrm>
                <a:off x="285750" y="3009900"/>
                <a:ext cx="3714750" cy="1924050"/>
              </a:xfrm>
              <a:prstGeom prst="rect">
                <a:avLst/>
              </a:prstGeom>
              <a:pattFill prst="horzBrick">
                <a:fgClr>
                  <a:srgbClr val="800000"/>
                </a:fgClr>
                <a:bgClr>
                  <a:schemeClr val="tx1"/>
                </a:bgClr>
              </a:pattFill>
              <a:ln w="9525">
                <a:solidFill>
                  <a:schemeClr val="tx1"/>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34" name="Text Box 350"/>
              <p:cNvSpPr txBox="1">
                <a:spLocks noChangeArrowheads="1"/>
              </p:cNvSpPr>
              <p:nvPr/>
            </p:nvSpPr>
            <p:spPr bwMode="auto">
              <a:xfrm>
                <a:off x="790482" y="2260600"/>
                <a:ext cx="2751137" cy="1006475"/>
              </a:xfrm>
              <a:prstGeom prst="rect">
                <a:avLst/>
              </a:prstGeom>
              <a:noFill/>
              <a:ln w="9525">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mn-cs"/>
                  </a:rPr>
                  <a:t>The Degrees of Glory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mn-cs"/>
                  </a:rPr>
                  <a:t>Presented in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Arial" charset="0"/>
                    <a:ea typeface="+mn-ea"/>
                    <a:cs typeface="+mn-cs"/>
                  </a:rPr>
                  <a:t>4 D</a:t>
                </a:r>
              </a:p>
            </p:txBody>
          </p:sp>
          <p:sp>
            <p:nvSpPr>
              <p:cNvPr id="42335" name="Rectangle 351"/>
              <p:cNvSpPr>
                <a:spLocks noChangeArrowheads="1"/>
              </p:cNvSpPr>
              <p:nvPr/>
            </p:nvSpPr>
            <p:spPr bwMode="auto">
              <a:xfrm>
                <a:off x="2114550" y="3409950"/>
                <a:ext cx="628650" cy="1143000"/>
              </a:xfrm>
              <a:prstGeom prst="rect">
                <a:avLst/>
              </a:prstGeom>
              <a:solidFill>
                <a:schemeClr val="tx1"/>
              </a:solidFill>
              <a:ln w="9525">
                <a:solidFill>
                  <a:schemeClr val="tx1"/>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36" name="Rectangle 352"/>
              <p:cNvSpPr>
                <a:spLocks noChangeArrowheads="1"/>
              </p:cNvSpPr>
              <p:nvPr/>
            </p:nvSpPr>
            <p:spPr bwMode="auto">
              <a:xfrm>
                <a:off x="1371600" y="3429000"/>
                <a:ext cx="628650" cy="1143000"/>
              </a:xfrm>
              <a:prstGeom prst="rect">
                <a:avLst/>
              </a:prstGeom>
              <a:solidFill>
                <a:schemeClr val="tx1"/>
              </a:solidFill>
              <a:ln w="9525">
                <a:solidFill>
                  <a:schemeClr val="tx1"/>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grpSp>
        <p:nvGrpSpPr>
          <p:cNvPr id="42331" name="Group 347"/>
          <p:cNvGrpSpPr>
            <a:grpSpLocks/>
          </p:cNvGrpSpPr>
          <p:nvPr/>
        </p:nvGrpSpPr>
        <p:grpSpPr bwMode="auto">
          <a:xfrm>
            <a:off x="19050" y="3563938"/>
            <a:ext cx="4986338" cy="3194050"/>
            <a:chOff x="306" y="2247"/>
            <a:chExt cx="3237" cy="2073"/>
          </a:xfrm>
        </p:grpSpPr>
        <p:grpSp>
          <p:nvGrpSpPr>
            <p:cNvPr id="42190" name="Group 206"/>
            <p:cNvGrpSpPr>
              <a:grpSpLocks/>
            </p:cNvGrpSpPr>
            <p:nvPr/>
          </p:nvGrpSpPr>
          <p:grpSpPr bwMode="auto">
            <a:xfrm>
              <a:off x="306" y="2472"/>
              <a:ext cx="3237" cy="1848"/>
              <a:chOff x="1014" y="1699"/>
              <a:chExt cx="3557" cy="2030"/>
            </a:xfrm>
          </p:grpSpPr>
          <p:grpSp>
            <p:nvGrpSpPr>
              <p:cNvPr id="42191" name="Group 207"/>
              <p:cNvGrpSpPr>
                <a:grpSpLocks/>
              </p:cNvGrpSpPr>
              <p:nvPr/>
            </p:nvGrpSpPr>
            <p:grpSpPr bwMode="auto">
              <a:xfrm>
                <a:off x="1014" y="1699"/>
                <a:ext cx="3557" cy="2030"/>
                <a:chOff x="1014" y="1699"/>
                <a:chExt cx="3557" cy="2030"/>
              </a:xfrm>
            </p:grpSpPr>
            <p:sp>
              <p:nvSpPr>
                <p:cNvPr id="42192" name="Freeform 208"/>
                <p:cNvSpPr>
                  <a:spLocks/>
                </p:cNvSpPr>
                <p:nvPr/>
              </p:nvSpPr>
              <p:spPr bwMode="auto">
                <a:xfrm>
                  <a:off x="3744" y="3505"/>
                  <a:ext cx="424" cy="224"/>
                </a:xfrm>
                <a:custGeom>
                  <a:avLst/>
                  <a:gdLst/>
                  <a:ahLst/>
                  <a:cxnLst>
                    <a:cxn ang="0">
                      <a:pos x="14" y="0"/>
                    </a:cxn>
                    <a:cxn ang="0">
                      <a:pos x="34" y="3"/>
                    </a:cxn>
                    <a:cxn ang="0">
                      <a:pos x="57" y="3"/>
                    </a:cxn>
                    <a:cxn ang="0">
                      <a:pos x="116" y="3"/>
                    </a:cxn>
                    <a:cxn ang="0">
                      <a:pos x="252" y="7"/>
                    </a:cxn>
                    <a:cxn ang="0">
                      <a:pos x="318" y="3"/>
                    </a:cxn>
                    <a:cxn ang="0">
                      <a:pos x="348" y="3"/>
                    </a:cxn>
                    <a:cxn ang="0">
                      <a:pos x="371" y="3"/>
                    </a:cxn>
                    <a:cxn ang="0">
                      <a:pos x="394" y="3"/>
                    </a:cxn>
                    <a:cxn ang="0">
                      <a:pos x="410" y="3"/>
                    </a:cxn>
                    <a:cxn ang="0">
                      <a:pos x="420" y="3"/>
                    </a:cxn>
                    <a:cxn ang="0">
                      <a:pos x="424" y="3"/>
                    </a:cxn>
                    <a:cxn ang="0">
                      <a:pos x="420" y="7"/>
                    </a:cxn>
                    <a:cxn ang="0">
                      <a:pos x="420" y="13"/>
                    </a:cxn>
                    <a:cxn ang="0">
                      <a:pos x="414" y="37"/>
                    </a:cxn>
                    <a:cxn ang="0">
                      <a:pos x="404" y="70"/>
                    </a:cxn>
                    <a:cxn ang="0">
                      <a:pos x="391" y="110"/>
                    </a:cxn>
                    <a:cxn ang="0">
                      <a:pos x="374" y="147"/>
                    </a:cxn>
                    <a:cxn ang="0">
                      <a:pos x="357" y="184"/>
                    </a:cxn>
                    <a:cxn ang="0">
                      <a:pos x="341" y="207"/>
                    </a:cxn>
                    <a:cxn ang="0">
                      <a:pos x="331" y="217"/>
                    </a:cxn>
                    <a:cxn ang="0">
                      <a:pos x="321" y="221"/>
                    </a:cxn>
                    <a:cxn ang="0">
                      <a:pos x="301" y="221"/>
                    </a:cxn>
                    <a:cxn ang="0">
                      <a:pos x="275" y="224"/>
                    </a:cxn>
                    <a:cxn ang="0">
                      <a:pos x="212" y="224"/>
                    </a:cxn>
                    <a:cxn ang="0">
                      <a:pos x="156" y="224"/>
                    </a:cxn>
                    <a:cxn ang="0">
                      <a:pos x="136" y="221"/>
                    </a:cxn>
                    <a:cxn ang="0">
                      <a:pos x="123" y="221"/>
                    </a:cxn>
                    <a:cxn ang="0">
                      <a:pos x="116" y="217"/>
                    </a:cxn>
                    <a:cxn ang="0">
                      <a:pos x="110" y="207"/>
                    </a:cxn>
                    <a:cxn ang="0">
                      <a:pos x="86" y="181"/>
                    </a:cxn>
                    <a:cxn ang="0">
                      <a:pos x="63" y="147"/>
                    </a:cxn>
                    <a:cxn ang="0">
                      <a:pos x="37" y="107"/>
                    </a:cxn>
                    <a:cxn ang="0">
                      <a:pos x="17" y="67"/>
                    </a:cxn>
                    <a:cxn ang="0">
                      <a:pos x="4" y="33"/>
                    </a:cxn>
                    <a:cxn ang="0">
                      <a:pos x="0" y="10"/>
                    </a:cxn>
                    <a:cxn ang="0">
                      <a:pos x="4" y="3"/>
                    </a:cxn>
                    <a:cxn ang="0">
                      <a:pos x="14" y="0"/>
                    </a:cxn>
                  </a:cxnLst>
                  <a:rect l="0" t="0" r="r" b="b"/>
                  <a:pathLst>
                    <a:path w="424" h="224">
                      <a:moveTo>
                        <a:pt x="14" y="0"/>
                      </a:moveTo>
                      <a:lnTo>
                        <a:pt x="34" y="3"/>
                      </a:lnTo>
                      <a:lnTo>
                        <a:pt x="57" y="3"/>
                      </a:lnTo>
                      <a:lnTo>
                        <a:pt x="116" y="3"/>
                      </a:lnTo>
                      <a:lnTo>
                        <a:pt x="252" y="7"/>
                      </a:lnTo>
                      <a:lnTo>
                        <a:pt x="318" y="3"/>
                      </a:lnTo>
                      <a:lnTo>
                        <a:pt x="348" y="3"/>
                      </a:lnTo>
                      <a:lnTo>
                        <a:pt x="371" y="3"/>
                      </a:lnTo>
                      <a:lnTo>
                        <a:pt x="394" y="3"/>
                      </a:lnTo>
                      <a:lnTo>
                        <a:pt x="410" y="3"/>
                      </a:lnTo>
                      <a:lnTo>
                        <a:pt x="420" y="3"/>
                      </a:lnTo>
                      <a:lnTo>
                        <a:pt x="424" y="3"/>
                      </a:lnTo>
                      <a:lnTo>
                        <a:pt x="420" y="7"/>
                      </a:lnTo>
                      <a:lnTo>
                        <a:pt x="420" y="13"/>
                      </a:lnTo>
                      <a:lnTo>
                        <a:pt x="414" y="37"/>
                      </a:lnTo>
                      <a:lnTo>
                        <a:pt x="404" y="70"/>
                      </a:lnTo>
                      <a:lnTo>
                        <a:pt x="391" y="110"/>
                      </a:lnTo>
                      <a:lnTo>
                        <a:pt x="374" y="147"/>
                      </a:lnTo>
                      <a:lnTo>
                        <a:pt x="357" y="184"/>
                      </a:lnTo>
                      <a:lnTo>
                        <a:pt x="341" y="207"/>
                      </a:lnTo>
                      <a:lnTo>
                        <a:pt x="331" y="217"/>
                      </a:lnTo>
                      <a:lnTo>
                        <a:pt x="321" y="221"/>
                      </a:lnTo>
                      <a:lnTo>
                        <a:pt x="301" y="221"/>
                      </a:lnTo>
                      <a:lnTo>
                        <a:pt x="275" y="224"/>
                      </a:lnTo>
                      <a:lnTo>
                        <a:pt x="212" y="224"/>
                      </a:lnTo>
                      <a:lnTo>
                        <a:pt x="156" y="224"/>
                      </a:lnTo>
                      <a:lnTo>
                        <a:pt x="136" y="221"/>
                      </a:lnTo>
                      <a:lnTo>
                        <a:pt x="123" y="221"/>
                      </a:lnTo>
                      <a:lnTo>
                        <a:pt x="116" y="217"/>
                      </a:lnTo>
                      <a:lnTo>
                        <a:pt x="110" y="207"/>
                      </a:lnTo>
                      <a:lnTo>
                        <a:pt x="86" y="181"/>
                      </a:lnTo>
                      <a:lnTo>
                        <a:pt x="63"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193" name="Freeform 209"/>
                <p:cNvSpPr>
                  <a:spLocks/>
                </p:cNvSpPr>
                <p:nvPr/>
              </p:nvSpPr>
              <p:spPr bwMode="auto">
                <a:xfrm>
                  <a:off x="1490" y="3495"/>
                  <a:ext cx="420" cy="227"/>
                </a:xfrm>
                <a:custGeom>
                  <a:avLst/>
                  <a:gdLst/>
                  <a:ahLst/>
                  <a:cxnLst>
                    <a:cxn ang="0">
                      <a:pos x="14" y="0"/>
                    </a:cxn>
                    <a:cxn ang="0">
                      <a:pos x="33" y="3"/>
                    </a:cxn>
                    <a:cxn ang="0">
                      <a:pos x="57" y="3"/>
                    </a:cxn>
                    <a:cxn ang="0">
                      <a:pos x="116" y="7"/>
                    </a:cxn>
                    <a:cxn ang="0">
                      <a:pos x="252" y="7"/>
                    </a:cxn>
                    <a:cxn ang="0">
                      <a:pos x="318" y="7"/>
                    </a:cxn>
                    <a:cxn ang="0">
                      <a:pos x="344" y="7"/>
                    </a:cxn>
                    <a:cxn ang="0">
                      <a:pos x="371" y="7"/>
                    </a:cxn>
                    <a:cxn ang="0">
                      <a:pos x="390" y="7"/>
                    </a:cxn>
                    <a:cxn ang="0">
                      <a:pos x="407" y="7"/>
                    </a:cxn>
                    <a:cxn ang="0">
                      <a:pos x="417" y="3"/>
                    </a:cxn>
                    <a:cxn ang="0">
                      <a:pos x="420" y="3"/>
                    </a:cxn>
                    <a:cxn ang="0">
                      <a:pos x="420" y="7"/>
                    </a:cxn>
                    <a:cxn ang="0">
                      <a:pos x="420" y="13"/>
                    </a:cxn>
                    <a:cxn ang="0">
                      <a:pos x="414" y="37"/>
                    </a:cxn>
                    <a:cxn ang="0">
                      <a:pos x="404" y="70"/>
                    </a:cxn>
                    <a:cxn ang="0">
                      <a:pos x="390" y="110"/>
                    </a:cxn>
                    <a:cxn ang="0">
                      <a:pos x="374" y="147"/>
                    </a:cxn>
                    <a:cxn ang="0">
                      <a:pos x="357" y="184"/>
                    </a:cxn>
                    <a:cxn ang="0">
                      <a:pos x="341" y="207"/>
                    </a:cxn>
                    <a:cxn ang="0">
                      <a:pos x="331" y="217"/>
                    </a:cxn>
                    <a:cxn ang="0">
                      <a:pos x="321" y="221"/>
                    </a:cxn>
                    <a:cxn ang="0">
                      <a:pos x="301" y="224"/>
                    </a:cxn>
                    <a:cxn ang="0">
                      <a:pos x="275" y="224"/>
                    </a:cxn>
                    <a:cxn ang="0">
                      <a:pos x="212" y="227"/>
                    </a:cxn>
                    <a:cxn ang="0">
                      <a:pos x="156" y="224"/>
                    </a:cxn>
                    <a:cxn ang="0">
                      <a:pos x="136" y="224"/>
                    </a:cxn>
                    <a:cxn ang="0">
                      <a:pos x="119" y="221"/>
                    </a:cxn>
                    <a:cxn ang="0">
                      <a:pos x="116" y="217"/>
                    </a:cxn>
                    <a:cxn ang="0">
                      <a:pos x="106" y="207"/>
                    </a:cxn>
                    <a:cxn ang="0">
                      <a:pos x="86" y="180"/>
                    </a:cxn>
                    <a:cxn ang="0">
                      <a:pos x="60" y="147"/>
                    </a:cxn>
                    <a:cxn ang="0">
                      <a:pos x="37" y="107"/>
                    </a:cxn>
                    <a:cxn ang="0">
                      <a:pos x="17" y="67"/>
                    </a:cxn>
                    <a:cxn ang="0">
                      <a:pos x="4" y="33"/>
                    </a:cxn>
                    <a:cxn ang="0">
                      <a:pos x="0" y="10"/>
                    </a:cxn>
                    <a:cxn ang="0">
                      <a:pos x="4" y="3"/>
                    </a:cxn>
                    <a:cxn ang="0">
                      <a:pos x="14" y="0"/>
                    </a:cxn>
                  </a:cxnLst>
                  <a:rect l="0" t="0" r="r" b="b"/>
                  <a:pathLst>
                    <a:path w="420" h="227">
                      <a:moveTo>
                        <a:pt x="14" y="0"/>
                      </a:moveTo>
                      <a:lnTo>
                        <a:pt x="33" y="3"/>
                      </a:lnTo>
                      <a:lnTo>
                        <a:pt x="57" y="3"/>
                      </a:lnTo>
                      <a:lnTo>
                        <a:pt x="116" y="7"/>
                      </a:lnTo>
                      <a:lnTo>
                        <a:pt x="252" y="7"/>
                      </a:lnTo>
                      <a:lnTo>
                        <a:pt x="318" y="7"/>
                      </a:lnTo>
                      <a:lnTo>
                        <a:pt x="344" y="7"/>
                      </a:lnTo>
                      <a:lnTo>
                        <a:pt x="371" y="7"/>
                      </a:lnTo>
                      <a:lnTo>
                        <a:pt x="390" y="7"/>
                      </a:lnTo>
                      <a:lnTo>
                        <a:pt x="407" y="7"/>
                      </a:lnTo>
                      <a:lnTo>
                        <a:pt x="417" y="3"/>
                      </a:lnTo>
                      <a:lnTo>
                        <a:pt x="420" y="3"/>
                      </a:lnTo>
                      <a:lnTo>
                        <a:pt x="420" y="7"/>
                      </a:lnTo>
                      <a:lnTo>
                        <a:pt x="420" y="13"/>
                      </a:lnTo>
                      <a:lnTo>
                        <a:pt x="414" y="37"/>
                      </a:lnTo>
                      <a:lnTo>
                        <a:pt x="404" y="70"/>
                      </a:lnTo>
                      <a:lnTo>
                        <a:pt x="390" y="110"/>
                      </a:lnTo>
                      <a:lnTo>
                        <a:pt x="374" y="147"/>
                      </a:lnTo>
                      <a:lnTo>
                        <a:pt x="357" y="184"/>
                      </a:lnTo>
                      <a:lnTo>
                        <a:pt x="341" y="207"/>
                      </a:lnTo>
                      <a:lnTo>
                        <a:pt x="331" y="217"/>
                      </a:lnTo>
                      <a:lnTo>
                        <a:pt x="321" y="221"/>
                      </a:lnTo>
                      <a:lnTo>
                        <a:pt x="301" y="224"/>
                      </a:lnTo>
                      <a:lnTo>
                        <a:pt x="275" y="224"/>
                      </a:lnTo>
                      <a:lnTo>
                        <a:pt x="212" y="227"/>
                      </a:lnTo>
                      <a:lnTo>
                        <a:pt x="156" y="224"/>
                      </a:lnTo>
                      <a:lnTo>
                        <a:pt x="136" y="224"/>
                      </a:lnTo>
                      <a:lnTo>
                        <a:pt x="119" y="221"/>
                      </a:lnTo>
                      <a:lnTo>
                        <a:pt x="116" y="217"/>
                      </a:lnTo>
                      <a:lnTo>
                        <a:pt x="106" y="207"/>
                      </a:lnTo>
                      <a:lnTo>
                        <a:pt x="86" y="180"/>
                      </a:lnTo>
                      <a:lnTo>
                        <a:pt x="60"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194" name="Freeform 210"/>
                <p:cNvSpPr>
                  <a:spLocks/>
                </p:cNvSpPr>
                <p:nvPr/>
              </p:nvSpPr>
              <p:spPr bwMode="auto">
                <a:xfrm>
                  <a:off x="1831" y="1736"/>
                  <a:ext cx="2009" cy="548"/>
                </a:xfrm>
                <a:custGeom>
                  <a:avLst/>
                  <a:gdLst/>
                  <a:ahLst/>
                  <a:cxnLst>
                    <a:cxn ang="0">
                      <a:pos x="0" y="525"/>
                    </a:cxn>
                    <a:cxn ang="0">
                      <a:pos x="238" y="0"/>
                    </a:cxn>
                    <a:cxn ang="0">
                      <a:pos x="1725" y="7"/>
                    </a:cxn>
                    <a:cxn ang="0">
                      <a:pos x="2009" y="548"/>
                    </a:cxn>
                    <a:cxn ang="0">
                      <a:pos x="0" y="525"/>
                    </a:cxn>
                  </a:cxnLst>
                  <a:rect l="0" t="0" r="r" b="b"/>
                  <a:pathLst>
                    <a:path w="2009" h="548">
                      <a:moveTo>
                        <a:pt x="0" y="525"/>
                      </a:moveTo>
                      <a:lnTo>
                        <a:pt x="238" y="0"/>
                      </a:lnTo>
                      <a:lnTo>
                        <a:pt x="1725" y="7"/>
                      </a:lnTo>
                      <a:lnTo>
                        <a:pt x="2009" y="548"/>
                      </a:lnTo>
                      <a:lnTo>
                        <a:pt x="0" y="525"/>
                      </a:lnTo>
                      <a:close/>
                    </a:path>
                  </a:pathLst>
                </a:custGeom>
                <a:solidFill>
                  <a:srgbClr val="BFBFFF"/>
                </a:solidFill>
                <a:ln w="11113">
                  <a:solidFill>
                    <a:srgbClr val="BFB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195" name="Freeform 211"/>
                <p:cNvSpPr>
                  <a:spLocks/>
                </p:cNvSpPr>
                <p:nvPr/>
              </p:nvSpPr>
              <p:spPr bwMode="auto">
                <a:xfrm>
                  <a:off x="2016" y="1813"/>
                  <a:ext cx="1623" cy="308"/>
                </a:xfrm>
                <a:custGeom>
                  <a:avLst/>
                  <a:gdLst/>
                  <a:ahLst/>
                  <a:cxnLst>
                    <a:cxn ang="0">
                      <a:pos x="0" y="298"/>
                    </a:cxn>
                    <a:cxn ang="0">
                      <a:pos x="145" y="0"/>
                    </a:cxn>
                    <a:cxn ang="0">
                      <a:pos x="1484" y="0"/>
                    </a:cxn>
                    <a:cxn ang="0">
                      <a:pos x="1623" y="308"/>
                    </a:cxn>
                    <a:cxn ang="0">
                      <a:pos x="0" y="298"/>
                    </a:cxn>
                  </a:cxnLst>
                  <a:rect l="0" t="0" r="r" b="b"/>
                  <a:pathLst>
                    <a:path w="1623" h="308">
                      <a:moveTo>
                        <a:pt x="0" y="298"/>
                      </a:moveTo>
                      <a:lnTo>
                        <a:pt x="145" y="0"/>
                      </a:lnTo>
                      <a:lnTo>
                        <a:pt x="1484" y="0"/>
                      </a:lnTo>
                      <a:lnTo>
                        <a:pt x="1623" y="308"/>
                      </a:lnTo>
                      <a:lnTo>
                        <a:pt x="0" y="298"/>
                      </a:lnTo>
                      <a:close/>
                    </a:path>
                  </a:pathLst>
                </a:custGeom>
                <a:solidFill>
                  <a:srgbClr val="FFFFFF"/>
                </a:solidFill>
                <a:ln w="0">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196" name="Rectangle 212"/>
                <p:cNvSpPr>
                  <a:spLocks noChangeArrowheads="1"/>
                </p:cNvSpPr>
                <p:nvPr/>
              </p:nvSpPr>
              <p:spPr bwMode="auto">
                <a:xfrm>
                  <a:off x="1801" y="2201"/>
                  <a:ext cx="2030" cy="80"/>
                </a:xfrm>
                <a:prstGeom prst="rect">
                  <a:avLst/>
                </a:prstGeom>
                <a:solidFill>
                  <a:srgbClr val="0003B8"/>
                </a:solidFill>
                <a:ln w="11113">
                  <a:solidFill>
                    <a:srgbClr val="0003B8"/>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197" name="Freeform 213"/>
                <p:cNvSpPr>
                  <a:spLocks/>
                </p:cNvSpPr>
                <p:nvPr/>
              </p:nvSpPr>
              <p:spPr bwMode="auto">
                <a:xfrm>
                  <a:off x="1560" y="2111"/>
                  <a:ext cx="218" cy="187"/>
                </a:xfrm>
                <a:custGeom>
                  <a:avLst/>
                  <a:gdLst/>
                  <a:ahLst/>
                  <a:cxnLst>
                    <a:cxn ang="0">
                      <a:pos x="149" y="173"/>
                    </a:cxn>
                    <a:cxn ang="0">
                      <a:pos x="135" y="140"/>
                    </a:cxn>
                    <a:cxn ang="0">
                      <a:pos x="132" y="130"/>
                    </a:cxn>
                    <a:cxn ang="0">
                      <a:pos x="132" y="127"/>
                    </a:cxn>
                    <a:cxn ang="0">
                      <a:pos x="149" y="127"/>
                    </a:cxn>
                    <a:cxn ang="0">
                      <a:pos x="218" y="90"/>
                    </a:cxn>
                    <a:cxn ang="0">
                      <a:pos x="149" y="13"/>
                    </a:cxn>
                    <a:cxn ang="0">
                      <a:pos x="142" y="10"/>
                    </a:cxn>
                    <a:cxn ang="0">
                      <a:pos x="129" y="6"/>
                    </a:cxn>
                    <a:cxn ang="0">
                      <a:pos x="109" y="3"/>
                    </a:cxn>
                    <a:cxn ang="0">
                      <a:pos x="86" y="0"/>
                    </a:cxn>
                    <a:cxn ang="0">
                      <a:pos x="39" y="0"/>
                    </a:cxn>
                    <a:cxn ang="0">
                      <a:pos x="23" y="3"/>
                    </a:cxn>
                    <a:cxn ang="0">
                      <a:pos x="10" y="13"/>
                    </a:cxn>
                    <a:cxn ang="0">
                      <a:pos x="3" y="36"/>
                    </a:cxn>
                    <a:cxn ang="0">
                      <a:pos x="0" y="66"/>
                    </a:cxn>
                    <a:cxn ang="0">
                      <a:pos x="3" y="90"/>
                    </a:cxn>
                    <a:cxn ang="0">
                      <a:pos x="16" y="107"/>
                    </a:cxn>
                    <a:cxn ang="0">
                      <a:pos x="36" y="113"/>
                    </a:cxn>
                    <a:cxn ang="0">
                      <a:pos x="63" y="117"/>
                    </a:cxn>
                    <a:cxn ang="0">
                      <a:pos x="82" y="120"/>
                    </a:cxn>
                    <a:cxn ang="0">
                      <a:pos x="89" y="120"/>
                    </a:cxn>
                    <a:cxn ang="0">
                      <a:pos x="92" y="120"/>
                    </a:cxn>
                    <a:cxn ang="0">
                      <a:pos x="125" y="184"/>
                    </a:cxn>
                    <a:cxn ang="0">
                      <a:pos x="132" y="184"/>
                    </a:cxn>
                    <a:cxn ang="0">
                      <a:pos x="142" y="187"/>
                    </a:cxn>
                    <a:cxn ang="0">
                      <a:pos x="152" y="184"/>
                    </a:cxn>
                    <a:cxn ang="0">
                      <a:pos x="149" y="173"/>
                    </a:cxn>
                  </a:cxnLst>
                  <a:rect l="0" t="0" r="r" b="b"/>
                  <a:pathLst>
                    <a:path w="218" h="187">
                      <a:moveTo>
                        <a:pt x="149" y="173"/>
                      </a:moveTo>
                      <a:lnTo>
                        <a:pt x="135" y="140"/>
                      </a:lnTo>
                      <a:lnTo>
                        <a:pt x="132" y="130"/>
                      </a:lnTo>
                      <a:lnTo>
                        <a:pt x="132" y="127"/>
                      </a:lnTo>
                      <a:lnTo>
                        <a:pt x="149" y="127"/>
                      </a:lnTo>
                      <a:lnTo>
                        <a:pt x="218" y="90"/>
                      </a:lnTo>
                      <a:lnTo>
                        <a:pt x="149" y="13"/>
                      </a:lnTo>
                      <a:lnTo>
                        <a:pt x="142" y="10"/>
                      </a:lnTo>
                      <a:lnTo>
                        <a:pt x="129" y="6"/>
                      </a:lnTo>
                      <a:lnTo>
                        <a:pt x="109" y="3"/>
                      </a:lnTo>
                      <a:lnTo>
                        <a:pt x="86" y="0"/>
                      </a:lnTo>
                      <a:lnTo>
                        <a:pt x="39" y="0"/>
                      </a:lnTo>
                      <a:lnTo>
                        <a:pt x="23" y="3"/>
                      </a:lnTo>
                      <a:lnTo>
                        <a:pt x="10" y="13"/>
                      </a:lnTo>
                      <a:lnTo>
                        <a:pt x="3" y="36"/>
                      </a:lnTo>
                      <a:lnTo>
                        <a:pt x="0" y="66"/>
                      </a:lnTo>
                      <a:lnTo>
                        <a:pt x="3" y="90"/>
                      </a:lnTo>
                      <a:lnTo>
                        <a:pt x="16" y="107"/>
                      </a:lnTo>
                      <a:lnTo>
                        <a:pt x="36" y="113"/>
                      </a:lnTo>
                      <a:lnTo>
                        <a:pt x="63" y="117"/>
                      </a:lnTo>
                      <a:lnTo>
                        <a:pt x="82" y="120"/>
                      </a:lnTo>
                      <a:lnTo>
                        <a:pt x="89" y="120"/>
                      </a:lnTo>
                      <a:lnTo>
                        <a:pt x="92" y="120"/>
                      </a:lnTo>
                      <a:lnTo>
                        <a:pt x="125" y="184"/>
                      </a:lnTo>
                      <a:lnTo>
                        <a:pt x="132" y="184"/>
                      </a:lnTo>
                      <a:lnTo>
                        <a:pt x="142" y="187"/>
                      </a:lnTo>
                      <a:lnTo>
                        <a:pt x="152" y="184"/>
                      </a:lnTo>
                      <a:lnTo>
                        <a:pt x="149" y="173"/>
                      </a:lnTo>
                      <a:close/>
                    </a:path>
                  </a:pathLst>
                </a:custGeom>
                <a:solidFill>
                  <a:srgbClr val="0003B8"/>
                </a:solid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198" name="Freeform 214"/>
                <p:cNvSpPr>
                  <a:spLocks/>
                </p:cNvSpPr>
                <p:nvPr/>
              </p:nvSpPr>
              <p:spPr bwMode="auto">
                <a:xfrm>
                  <a:off x="3863" y="2111"/>
                  <a:ext cx="215" cy="187"/>
                </a:xfrm>
                <a:custGeom>
                  <a:avLst/>
                  <a:gdLst/>
                  <a:ahLst/>
                  <a:cxnLst>
                    <a:cxn ang="0">
                      <a:pos x="67" y="173"/>
                    </a:cxn>
                    <a:cxn ang="0">
                      <a:pos x="80" y="140"/>
                    </a:cxn>
                    <a:cxn ang="0">
                      <a:pos x="83" y="130"/>
                    </a:cxn>
                    <a:cxn ang="0">
                      <a:pos x="83" y="127"/>
                    </a:cxn>
                    <a:cxn ang="0">
                      <a:pos x="70" y="127"/>
                    </a:cxn>
                    <a:cxn ang="0">
                      <a:pos x="0" y="90"/>
                    </a:cxn>
                    <a:cxn ang="0">
                      <a:pos x="70" y="13"/>
                    </a:cxn>
                    <a:cxn ang="0">
                      <a:pos x="73" y="10"/>
                    </a:cxn>
                    <a:cxn ang="0">
                      <a:pos x="86" y="6"/>
                    </a:cxn>
                    <a:cxn ang="0">
                      <a:pos x="106" y="3"/>
                    </a:cxn>
                    <a:cxn ang="0">
                      <a:pos x="129" y="0"/>
                    </a:cxn>
                    <a:cxn ang="0">
                      <a:pos x="176" y="0"/>
                    </a:cxn>
                    <a:cxn ang="0">
                      <a:pos x="192" y="3"/>
                    </a:cxn>
                    <a:cxn ang="0">
                      <a:pos x="205" y="13"/>
                    </a:cxn>
                    <a:cxn ang="0">
                      <a:pos x="215" y="36"/>
                    </a:cxn>
                    <a:cxn ang="0">
                      <a:pos x="215" y="66"/>
                    </a:cxn>
                    <a:cxn ang="0">
                      <a:pos x="212" y="90"/>
                    </a:cxn>
                    <a:cxn ang="0">
                      <a:pos x="199" y="107"/>
                    </a:cxn>
                    <a:cxn ang="0">
                      <a:pos x="179" y="113"/>
                    </a:cxn>
                    <a:cxn ang="0">
                      <a:pos x="156" y="117"/>
                    </a:cxn>
                    <a:cxn ang="0">
                      <a:pos x="133" y="120"/>
                    </a:cxn>
                    <a:cxn ang="0">
                      <a:pos x="126" y="120"/>
                    </a:cxn>
                    <a:cxn ang="0">
                      <a:pos x="123" y="120"/>
                    </a:cxn>
                    <a:cxn ang="0">
                      <a:pos x="90" y="184"/>
                    </a:cxn>
                    <a:cxn ang="0">
                      <a:pos x="83" y="184"/>
                    </a:cxn>
                    <a:cxn ang="0">
                      <a:pos x="73" y="187"/>
                    </a:cxn>
                    <a:cxn ang="0">
                      <a:pos x="67" y="184"/>
                    </a:cxn>
                    <a:cxn ang="0">
                      <a:pos x="67" y="173"/>
                    </a:cxn>
                  </a:cxnLst>
                  <a:rect l="0" t="0" r="r" b="b"/>
                  <a:pathLst>
                    <a:path w="215" h="187">
                      <a:moveTo>
                        <a:pt x="67" y="173"/>
                      </a:moveTo>
                      <a:lnTo>
                        <a:pt x="80" y="140"/>
                      </a:lnTo>
                      <a:lnTo>
                        <a:pt x="83" y="130"/>
                      </a:lnTo>
                      <a:lnTo>
                        <a:pt x="83" y="127"/>
                      </a:lnTo>
                      <a:lnTo>
                        <a:pt x="70" y="127"/>
                      </a:lnTo>
                      <a:lnTo>
                        <a:pt x="0" y="90"/>
                      </a:lnTo>
                      <a:lnTo>
                        <a:pt x="70" y="13"/>
                      </a:lnTo>
                      <a:lnTo>
                        <a:pt x="73" y="10"/>
                      </a:lnTo>
                      <a:lnTo>
                        <a:pt x="86" y="6"/>
                      </a:lnTo>
                      <a:lnTo>
                        <a:pt x="106" y="3"/>
                      </a:lnTo>
                      <a:lnTo>
                        <a:pt x="129" y="0"/>
                      </a:lnTo>
                      <a:lnTo>
                        <a:pt x="176" y="0"/>
                      </a:lnTo>
                      <a:lnTo>
                        <a:pt x="192" y="3"/>
                      </a:lnTo>
                      <a:lnTo>
                        <a:pt x="205" y="13"/>
                      </a:lnTo>
                      <a:lnTo>
                        <a:pt x="215" y="36"/>
                      </a:lnTo>
                      <a:lnTo>
                        <a:pt x="215" y="66"/>
                      </a:lnTo>
                      <a:lnTo>
                        <a:pt x="212" y="90"/>
                      </a:lnTo>
                      <a:lnTo>
                        <a:pt x="199" y="107"/>
                      </a:lnTo>
                      <a:lnTo>
                        <a:pt x="179" y="113"/>
                      </a:lnTo>
                      <a:lnTo>
                        <a:pt x="156" y="117"/>
                      </a:lnTo>
                      <a:lnTo>
                        <a:pt x="133" y="120"/>
                      </a:lnTo>
                      <a:lnTo>
                        <a:pt x="126" y="120"/>
                      </a:lnTo>
                      <a:lnTo>
                        <a:pt x="123" y="120"/>
                      </a:lnTo>
                      <a:lnTo>
                        <a:pt x="90" y="184"/>
                      </a:lnTo>
                      <a:lnTo>
                        <a:pt x="83" y="184"/>
                      </a:lnTo>
                      <a:lnTo>
                        <a:pt x="73" y="187"/>
                      </a:lnTo>
                      <a:lnTo>
                        <a:pt x="67" y="184"/>
                      </a:lnTo>
                      <a:lnTo>
                        <a:pt x="67" y="173"/>
                      </a:lnTo>
                      <a:close/>
                    </a:path>
                  </a:pathLst>
                </a:custGeom>
                <a:solidFill>
                  <a:srgbClr val="0003B8"/>
                </a:solid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199" name="Freeform 215"/>
                <p:cNvSpPr>
                  <a:spLocks/>
                </p:cNvSpPr>
                <p:nvPr/>
              </p:nvSpPr>
              <p:spPr bwMode="auto">
                <a:xfrm>
                  <a:off x="3870" y="2127"/>
                  <a:ext cx="69" cy="104"/>
                </a:xfrm>
                <a:custGeom>
                  <a:avLst/>
                  <a:gdLst/>
                  <a:ahLst/>
                  <a:cxnLst>
                    <a:cxn ang="0">
                      <a:pos x="0" y="74"/>
                    </a:cxn>
                    <a:cxn ang="0">
                      <a:pos x="66" y="0"/>
                    </a:cxn>
                    <a:cxn ang="0">
                      <a:pos x="66" y="4"/>
                    </a:cxn>
                    <a:cxn ang="0">
                      <a:pos x="63" y="17"/>
                    </a:cxn>
                    <a:cxn ang="0">
                      <a:pos x="60" y="50"/>
                    </a:cxn>
                    <a:cxn ang="0">
                      <a:pos x="60" y="87"/>
                    </a:cxn>
                    <a:cxn ang="0">
                      <a:pos x="63" y="101"/>
                    </a:cxn>
                    <a:cxn ang="0">
                      <a:pos x="66" y="104"/>
                    </a:cxn>
                    <a:cxn ang="0">
                      <a:pos x="69" y="104"/>
                    </a:cxn>
                    <a:cxn ang="0">
                      <a:pos x="63" y="101"/>
                    </a:cxn>
                    <a:cxn ang="0">
                      <a:pos x="40" y="91"/>
                    </a:cxn>
                    <a:cxn ang="0">
                      <a:pos x="13" y="81"/>
                    </a:cxn>
                    <a:cxn ang="0">
                      <a:pos x="3" y="74"/>
                    </a:cxn>
                    <a:cxn ang="0">
                      <a:pos x="0" y="74"/>
                    </a:cxn>
                  </a:cxnLst>
                  <a:rect l="0" t="0" r="r" b="b"/>
                  <a:pathLst>
                    <a:path w="69" h="104">
                      <a:moveTo>
                        <a:pt x="0" y="74"/>
                      </a:moveTo>
                      <a:lnTo>
                        <a:pt x="66" y="0"/>
                      </a:lnTo>
                      <a:lnTo>
                        <a:pt x="66" y="4"/>
                      </a:lnTo>
                      <a:lnTo>
                        <a:pt x="63" y="17"/>
                      </a:lnTo>
                      <a:lnTo>
                        <a:pt x="60" y="50"/>
                      </a:lnTo>
                      <a:lnTo>
                        <a:pt x="60" y="87"/>
                      </a:lnTo>
                      <a:lnTo>
                        <a:pt x="63" y="101"/>
                      </a:lnTo>
                      <a:lnTo>
                        <a:pt x="66" y="104"/>
                      </a:lnTo>
                      <a:lnTo>
                        <a:pt x="69" y="104"/>
                      </a:lnTo>
                      <a:lnTo>
                        <a:pt x="63" y="101"/>
                      </a:lnTo>
                      <a:lnTo>
                        <a:pt x="40" y="91"/>
                      </a:lnTo>
                      <a:lnTo>
                        <a:pt x="13" y="81"/>
                      </a:lnTo>
                      <a:lnTo>
                        <a:pt x="3" y="74"/>
                      </a:lnTo>
                      <a:lnTo>
                        <a:pt x="0" y="74"/>
                      </a:lnTo>
                      <a:close/>
                    </a:path>
                  </a:pathLst>
                </a:custGeom>
                <a:solidFill>
                  <a:srgbClr val="0000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00" name="Freeform 216"/>
                <p:cNvSpPr>
                  <a:spLocks/>
                </p:cNvSpPr>
                <p:nvPr/>
              </p:nvSpPr>
              <p:spPr bwMode="auto">
                <a:xfrm>
                  <a:off x="1715" y="1699"/>
                  <a:ext cx="2228" cy="602"/>
                </a:xfrm>
                <a:custGeom>
                  <a:avLst/>
                  <a:gdLst/>
                  <a:ahLst/>
                  <a:cxnLst>
                    <a:cxn ang="0">
                      <a:pos x="2092" y="569"/>
                    </a:cxn>
                    <a:cxn ang="0">
                      <a:pos x="2069" y="502"/>
                    </a:cxn>
                    <a:cxn ang="0">
                      <a:pos x="2046" y="445"/>
                    </a:cxn>
                    <a:cxn ang="0">
                      <a:pos x="1914" y="168"/>
                    </a:cxn>
                    <a:cxn ang="0">
                      <a:pos x="1854" y="71"/>
                    </a:cxn>
                    <a:cxn ang="0">
                      <a:pos x="1821" y="50"/>
                    </a:cxn>
                    <a:cxn ang="0">
                      <a:pos x="1752" y="44"/>
                    </a:cxn>
                    <a:cxn ang="0">
                      <a:pos x="1630" y="40"/>
                    </a:cxn>
                    <a:cxn ang="0">
                      <a:pos x="1349" y="37"/>
                    </a:cxn>
                    <a:cxn ang="0">
                      <a:pos x="962" y="37"/>
                    </a:cxn>
                    <a:cxn ang="0">
                      <a:pos x="661" y="40"/>
                    </a:cxn>
                    <a:cxn ang="0">
                      <a:pos x="522" y="44"/>
                    </a:cxn>
                    <a:cxn ang="0">
                      <a:pos x="423" y="47"/>
                    </a:cxn>
                    <a:cxn ang="0">
                      <a:pos x="384" y="50"/>
                    </a:cxn>
                    <a:cxn ang="0">
                      <a:pos x="354" y="101"/>
                    </a:cxn>
                    <a:cxn ang="0">
                      <a:pos x="294" y="211"/>
                    </a:cxn>
                    <a:cxn ang="0">
                      <a:pos x="179" y="438"/>
                    </a:cxn>
                    <a:cxn ang="0">
                      <a:pos x="126" y="542"/>
                    </a:cxn>
                    <a:cxn ang="0">
                      <a:pos x="103" y="589"/>
                    </a:cxn>
                    <a:cxn ang="0">
                      <a:pos x="103" y="572"/>
                    </a:cxn>
                    <a:cxn ang="0">
                      <a:pos x="106" y="559"/>
                    </a:cxn>
                    <a:cxn ang="0">
                      <a:pos x="86" y="589"/>
                    </a:cxn>
                    <a:cxn ang="0">
                      <a:pos x="50" y="579"/>
                    </a:cxn>
                    <a:cxn ang="0">
                      <a:pos x="13" y="592"/>
                    </a:cxn>
                    <a:cxn ang="0">
                      <a:pos x="7" y="552"/>
                    </a:cxn>
                    <a:cxn ang="0">
                      <a:pos x="40" y="499"/>
                    </a:cxn>
                    <a:cxn ang="0">
                      <a:pos x="109" y="378"/>
                    </a:cxn>
                    <a:cxn ang="0">
                      <a:pos x="251" y="137"/>
                    </a:cxn>
                    <a:cxn ang="0">
                      <a:pos x="327" y="34"/>
                    </a:cxn>
                    <a:cxn ang="0">
                      <a:pos x="370" y="4"/>
                    </a:cxn>
                    <a:cxn ang="0">
                      <a:pos x="440" y="0"/>
                    </a:cxn>
                    <a:cxn ang="0">
                      <a:pos x="562" y="0"/>
                    </a:cxn>
                    <a:cxn ang="0">
                      <a:pos x="840" y="0"/>
                    </a:cxn>
                    <a:cxn ang="0">
                      <a:pos x="1362" y="4"/>
                    </a:cxn>
                    <a:cxn ang="0">
                      <a:pos x="1646" y="4"/>
                    </a:cxn>
                    <a:cxn ang="0">
                      <a:pos x="1775" y="4"/>
                    </a:cxn>
                    <a:cxn ang="0">
                      <a:pos x="1854" y="7"/>
                    </a:cxn>
                    <a:cxn ang="0">
                      <a:pos x="1901" y="30"/>
                    </a:cxn>
                    <a:cxn ang="0">
                      <a:pos x="1970" y="137"/>
                    </a:cxn>
                    <a:cxn ang="0">
                      <a:pos x="2112" y="402"/>
                    </a:cxn>
                    <a:cxn ang="0">
                      <a:pos x="2185" y="535"/>
                    </a:cxn>
                    <a:cxn ang="0">
                      <a:pos x="2221" y="596"/>
                    </a:cxn>
                    <a:cxn ang="0">
                      <a:pos x="2218" y="602"/>
                    </a:cxn>
                    <a:cxn ang="0">
                      <a:pos x="2162" y="596"/>
                    </a:cxn>
                  </a:cxnLst>
                  <a:rect l="0" t="0" r="r" b="b"/>
                  <a:pathLst>
                    <a:path w="2228" h="602">
                      <a:moveTo>
                        <a:pt x="2106" y="582"/>
                      </a:moveTo>
                      <a:lnTo>
                        <a:pt x="2099" y="579"/>
                      </a:lnTo>
                      <a:lnTo>
                        <a:pt x="2092" y="569"/>
                      </a:lnTo>
                      <a:lnTo>
                        <a:pt x="2079" y="539"/>
                      </a:lnTo>
                      <a:lnTo>
                        <a:pt x="2069" y="512"/>
                      </a:lnTo>
                      <a:lnTo>
                        <a:pt x="2069" y="502"/>
                      </a:lnTo>
                      <a:lnTo>
                        <a:pt x="2066" y="499"/>
                      </a:lnTo>
                      <a:lnTo>
                        <a:pt x="2056" y="475"/>
                      </a:lnTo>
                      <a:lnTo>
                        <a:pt x="2046" y="445"/>
                      </a:lnTo>
                      <a:lnTo>
                        <a:pt x="2016" y="378"/>
                      </a:lnTo>
                      <a:lnTo>
                        <a:pt x="1947" y="234"/>
                      </a:lnTo>
                      <a:lnTo>
                        <a:pt x="1914" y="168"/>
                      </a:lnTo>
                      <a:lnTo>
                        <a:pt x="1881" y="111"/>
                      </a:lnTo>
                      <a:lnTo>
                        <a:pt x="1868" y="91"/>
                      </a:lnTo>
                      <a:lnTo>
                        <a:pt x="1854" y="71"/>
                      </a:lnTo>
                      <a:lnTo>
                        <a:pt x="1841" y="61"/>
                      </a:lnTo>
                      <a:lnTo>
                        <a:pt x="1831" y="54"/>
                      </a:lnTo>
                      <a:lnTo>
                        <a:pt x="1821" y="50"/>
                      </a:lnTo>
                      <a:lnTo>
                        <a:pt x="1805" y="47"/>
                      </a:lnTo>
                      <a:lnTo>
                        <a:pt x="1782" y="47"/>
                      </a:lnTo>
                      <a:lnTo>
                        <a:pt x="1752" y="44"/>
                      </a:lnTo>
                      <a:lnTo>
                        <a:pt x="1716" y="44"/>
                      </a:lnTo>
                      <a:lnTo>
                        <a:pt x="1676" y="44"/>
                      </a:lnTo>
                      <a:lnTo>
                        <a:pt x="1630" y="40"/>
                      </a:lnTo>
                      <a:lnTo>
                        <a:pt x="1580" y="40"/>
                      </a:lnTo>
                      <a:lnTo>
                        <a:pt x="1471" y="40"/>
                      </a:lnTo>
                      <a:lnTo>
                        <a:pt x="1349" y="37"/>
                      </a:lnTo>
                      <a:lnTo>
                        <a:pt x="1220" y="37"/>
                      </a:lnTo>
                      <a:lnTo>
                        <a:pt x="1091" y="37"/>
                      </a:lnTo>
                      <a:lnTo>
                        <a:pt x="962" y="37"/>
                      </a:lnTo>
                      <a:lnTo>
                        <a:pt x="836" y="37"/>
                      </a:lnTo>
                      <a:lnTo>
                        <a:pt x="717" y="40"/>
                      </a:lnTo>
                      <a:lnTo>
                        <a:pt x="661" y="40"/>
                      </a:lnTo>
                      <a:lnTo>
                        <a:pt x="612" y="40"/>
                      </a:lnTo>
                      <a:lnTo>
                        <a:pt x="565" y="44"/>
                      </a:lnTo>
                      <a:lnTo>
                        <a:pt x="522" y="44"/>
                      </a:lnTo>
                      <a:lnTo>
                        <a:pt x="483" y="44"/>
                      </a:lnTo>
                      <a:lnTo>
                        <a:pt x="450" y="47"/>
                      </a:lnTo>
                      <a:lnTo>
                        <a:pt x="423" y="47"/>
                      </a:lnTo>
                      <a:lnTo>
                        <a:pt x="403" y="47"/>
                      </a:lnTo>
                      <a:lnTo>
                        <a:pt x="390" y="50"/>
                      </a:lnTo>
                      <a:lnTo>
                        <a:pt x="384" y="50"/>
                      </a:lnTo>
                      <a:lnTo>
                        <a:pt x="377" y="61"/>
                      </a:lnTo>
                      <a:lnTo>
                        <a:pt x="367" y="77"/>
                      </a:lnTo>
                      <a:lnTo>
                        <a:pt x="354" y="101"/>
                      </a:lnTo>
                      <a:lnTo>
                        <a:pt x="334" y="134"/>
                      </a:lnTo>
                      <a:lnTo>
                        <a:pt x="314" y="171"/>
                      </a:lnTo>
                      <a:lnTo>
                        <a:pt x="294" y="211"/>
                      </a:lnTo>
                      <a:lnTo>
                        <a:pt x="245" y="301"/>
                      </a:lnTo>
                      <a:lnTo>
                        <a:pt x="198" y="395"/>
                      </a:lnTo>
                      <a:lnTo>
                        <a:pt x="179" y="438"/>
                      </a:lnTo>
                      <a:lnTo>
                        <a:pt x="159" y="478"/>
                      </a:lnTo>
                      <a:lnTo>
                        <a:pt x="139" y="512"/>
                      </a:lnTo>
                      <a:lnTo>
                        <a:pt x="126" y="542"/>
                      </a:lnTo>
                      <a:lnTo>
                        <a:pt x="113" y="562"/>
                      </a:lnTo>
                      <a:lnTo>
                        <a:pt x="106" y="575"/>
                      </a:lnTo>
                      <a:lnTo>
                        <a:pt x="103" y="589"/>
                      </a:lnTo>
                      <a:lnTo>
                        <a:pt x="99" y="589"/>
                      </a:lnTo>
                      <a:lnTo>
                        <a:pt x="99" y="582"/>
                      </a:lnTo>
                      <a:lnTo>
                        <a:pt x="103" y="572"/>
                      </a:lnTo>
                      <a:lnTo>
                        <a:pt x="106" y="565"/>
                      </a:lnTo>
                      <a:lnTo>
                        <a:pt x="106" y="559"/>
                      </a:lnTo>
                      <a:lnTo>
                        <a:pt x="106" y="559"/>
                      </a:lnTo>
                      <a:lnTo>
                        <a:pt x="99" y="572"/>
                      </a:lnTo>
                      <a:lnTo>
                        <a:pt x="93" y="582"/>
                      </a:lnTo>
                      <a:lnTo>
                        <a:pt x="86" y="589"/>
                      </a:lnTo>
                      <a:lnTo>
                        <a:pt x="73" y="585"/>
                      </a:lnTo>
                      <a:lnTo>
                        <a:pt x="56" y="575"/>
                      </a:lnTo>
                      <a:lnTo>
                        <a:pt x="50" y="579"/>
                      </a:lnTo>
                      <a:lnTo>
                        <a:pt x="36" y="585"/>
                      </a:lnTo>
                      <a:lnTo>
                        <a:pt x="23" y="592"/>
                      </a:lnTo>
                      <a:lnTo>
                        <a:pt x="13" y="592"/>
                      </a:lnTo>
                      <a:lnTo>
                        <a:pt x="3" y="582"/>
                      </a:lnTo>
                      <a:lnTo>
                        <a:pt x="0" y="565"/>
                      </a:lnTo>
                      <a:lnTo>
                        <a:pt x="7" y="552"/>
                      </a:lnTo>
                      <a:lnTo>
                        <a:pt x="13" y="545"/>
                      </a:lnTo>
                      <a:lnTo>
                        <a:pt x="23" y="525"/>
                      </a:lnTo>
                      <a:lnTo>
                        <a:pt x="40" y="499"/>
                      </a:lnTo>
                      <a:lnTo>
                        <a:pt x="60" y="465"/>
                      </a:lnTo>
                      <a:lnTo>
                        <a:pt x="83" y="425"/>
                      </a:lnTo>
                      <a:lnTo>
                        <a:pt x="109" y="378"/>
                      </a:lnTo>
                      <a:lnTo>
                        <a:pt x="165" y="281"/>
                      </a:lnTo>
                      <a:lnTo>
                        <a:pt x="225" y="181"/>
                      </a:lnTo>
                      <a:lnTo>
                        <a:pt x="251" y="137"/>
                      </a:lnTo>
                      <a:lnTo>
                        <a:pt x="281" y="94"/>
                      </a:lnTo>
                      <a:lnTo>
                        <a:pt x="304" y="61"/>
                      </a:lnTo>
                      <a:lnTo>
                        <a:pt x="327" y="34"/>
                      </a:lnTo>
                      <a:lnTo>
                        <a:pt x="344" y="14"/>
                      </a:lnTo>
                      <a:lnTo>
                        <a:pt x="357" y="7"/>
                      </a:lnTo>
                      <a:lnTo>
                        <a:pt x="370" y="4"/>
                      </a:lnTo>
                      <a:lnTo>
                        <a:pt x="387" y="4"/>
                      </a:lnTo>
                      <a:lnTo>
                        <a:pt x="410" y="4"/>
                      </a:lnTo>
                      <a:lnTo>
                        <a:pt x="440" y="0"/>
                      </a:lnTo>
                      <a:lnTo>
                        <a:pt x="476" y="0"/>
                      </a:lnTo>
                      <a:lnTo>
                        <a:pt x="516" y="0"/>
                      </a:lnTo>
                      <a:lnTo>
                        <a:pt x="562" y="0"/>
                      </a:lnTo>
                      <a:lnTo>
                        <a:pt x="612" y="0"/>
                      </a:lnTo>
                      <a:lnTo>
                        <a:pt x="721" y="0"/>
                      </a:lnTo>
                      <a:lnTo>
                        <a:pt x="840" y="0"/>
                      </a:lnTo>
                      <a:lnTo>
                        <a:pt x="969" y="0"/>
                      </a:lnTo>
                      <a:lnTo>
                        <a:pt x="1101" y="0"/>
                      </a:lnTo>
                      <a:lnTo>
                        <a:pt x="1362" y="4"/>
                      </a:lnTo>
                      <a:lnTo>
                        <a:pt x="1484" y="4"/>
                      </a:lnTo>
                      <a:lnTo>
                        <a:pt x="1597" y="4"/>
                      </a:lnTo>
                      <a:lnTo>
                        <a:pt x="1646" y="4"/>
                      </a:lnTo>
                      <a:lnTo>
                        <a:pt x="1696" y="4"/>
                      </a:lnTo>
                      <a:lnTo>
                        <a:pt x="1739" y="4"/>
                      </a:lnTo>
                      <a:lnTo>
                        <a:pt x="1775" y="4"/>
                      </a:lnTo>
                      <a:lnTo>
                        <a:pt x="1808" y="7"/>
                      </a:lnTo>
                      <a:lnTo>
                        <a:pt x="1834" y="7"/>
                      </a:lnTo>
                      <a:lnTo>
                        <a:pt x="1854" y="7"/>
                      </a:lnTo>
                      <a:lnTo>
                        <a:pt x="1871" y="7"/>
                      </a:lnTo>
                      <a:lnTo>
                        <a:pt x="1884" y="14"/>
                      </a:lnTo>
                      <a:lnTo>
                        <a:pt x="1901" y="30"/>
                      </a:lnTo>
                      <a:lnTo>
                        <a:pt x="1920" y="57"/>
                      </a:lnTo>
                      <a:lnTo>
                        <a:pt x="1944" y="94"/>
                      </a:lnTo>
                      <a:lnTo>
                        <a:pt x="1970" y="137"/>
                      </a:lnTo>
                      <a:lnTo>
                        <a:pt x="1996" y="188"/>
                      </a:lnTo>
                      <a:lnTo>
                        <a:pt x="2056" y="295"/>
                      </a:lnTo>
                      <a:lnTo>
                        <a:pt x="2112" y="402"/>
                      </a:lnTo>
                      <a:lnTo>
                        <a:pt x="2139" y="452"/>
                      </a:lnTo>
                      <a:lnTo>
                        <a:pt x="2162" y="495"/>
                      </a:lnTo>
                      <a:lnTo>
                        <a:pt x="2185" y="535"/>
                      </a:lnTo>
                      <a:lnTo>
                        <a:pt x="2201" y="565"/>
                      </a:lnTo>
                      <a:lnTo>
                        <a:pt x="2215" y="585"/>
                      </a:lnTo>
                      <a:lnTo>
                        <a:pt x="2221" y="596"/>
                      </a:lnTo>
                      <a:lnTo>
                        <a:pt x="2228" y="599"/>
                      </a:lnTo>
                      <a:lnTo>
                        <a:pt x="2228" y="602"/>
                      </a:lnTo>
                      <a:lnTo>
                        <a:pt x="2218" y="602"/>
                      </a:lnTo>
                      <a:lnTo>
                        <a:pt x="2201" y="602"/>
                      </a:lnTo>
                      <a:lnTo>
                        <a:pt x="2185" y="599"/>
                      </a:lnTo>
                      <a:lnTo>
                        <a:pt x="2162" y="596"/>
                      </a:lnTo>
                      <a:lnTo>
                        <a:pt x="2106" y="582"/>
                      </a:lnTo>
                      <a:close/>
                    </a:path>
                  </a:pathLst>
                </a:custGeom>
                <a:solidFill>
                  <a:srgbClr val="005E9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01" name="Freeform 217"/>
                <p:cNvSpPr>
                  <a:spLocks/>
                </p:cNvSpPr>
                <p:nvPr/>
              </p:nvSpPr>
              <p:spPr bwMode="auto">
                <a:xfrm>
                  <a:off x="3040" y="2040"/>
                  <a:ext cx="586" cy="255"/>
                </a:xfrm>
                <a:custGeom>
                  <a:avLst/>
                  <a:gdLst/>
                  <a:ahLst/>
                  <a:cxnLst>
                    <a:cxn ang="0">
                      <a:pos x="490" y="244"/>
                    </a:cxn>
                    <a:cxn ang="0">
                      <a:pos x="486" y="244"/>
                    </a:cxn>
                    <a:cxn ang="0">
                      <a:pos x="473" y="244"/>
                    </a:cxn>
                    <a:cxn ang="0">
                      <a:pos x="450" y="244"/>
                    </a:cxn>
                    <a:cxn ang="0">
                      <a:pos x="420" y="244"/>
                    </a:cxn>
                    <a:cxn ang="0">
                      <a:pos x="384" y="248"/>
                    </a:cxn>
                    <a:cxn ang="0">
                      <a:pos x="348" y="248"/>
                    </a:cxn>
                    <a:cxn ang="0">
                      <a:pos x="258" y="251"/>
                    </a:cxn>
                    <a:cxn ang="0">
                      <a:pos x="169" y="255"/>
                    </a:cxn>
                    <a:cxn ang="0">
                      <a:pos x="129" y="255"/>
                    </a:cxn>
                    <a:cxn ang="0">
                      <a:pos x="90" y="255"/>
                    </a:cxn>
                    <a:cxn ang="0">
                      <a:pos x="57" y="255"/>
                    </a:cxn>
                    <a:cxn ang="0">
                      <a:pos x="30" y="255"/>
                    </a:cxn>
                    <a:cxn ang="0">
                      <a:pos x="14" y="255"/>
                    </a:cxn>
                    <a:cxn ang="0">
                      <a:pos x="4" y="255"/>
                    </a:cxn>
                    <a:cxn ang="0">
                      <a:pos x="0" y="251"/>
                    </a:cxn>
                    <a:cxn ang="0">
                      <a:pos x="0" y="244"/>
                    </a:cxn>
                    <a:cxn ang="0">
                      <a:pos x="4" y="218"/>
                    </a:cxn>
                    <a:cxn ang="0">
                      <a:pos x="14" y="181"/>
                    </a:cxn>
                    <a:cxn ang="0">
                      <a:pos x="27" y="141"/>
                    </a:cxn>
                    <a:cxn ang="0">
                      <a:pos x="47" y="97"/>
                    </a:cxn>
                    <a:cxn ang="0">
                      <a:pos x="70" y="61"/>
                    </a:cxn>
                    <a:cxn ang="0">
                      <a:pos x="96" y="30"/>
                    </a:cxn>
                    <a:cxn ang="0">
                      <a:pos x="110" y="24"/>
                    </a:cxn>
                    <a:cxn ang="0">
                      <a:pos x="123" y="17"/>
                    </a:cxn>
                    <a:cxn ang="0">
                      <a:pos x="129" y="14"/>
                    </a:cxn>
                    <a:cxn ang="0">
                      <a:pos x="143" y="14"/>
                    </a:cxn>
                    <a:cxn ang="0">
                      <a:pos x="159" y="10"/>
                    </a:cxn>
                    <a:cxn ang="0">
                      <a:pos x="179" y="7"/>
                    </a:cxn>
                    <a:cxn ang="0">
                      <a:pos x="229" y="4"/>
                    </a:cxn>
                    <a:cxn ang="0">
                      <a:pos x="285" y="0"/>
                    </a:cxn>
                    <a:cxn ang="0">
                      <a:pos x="344" y="0"/>
                    </a:cxn>
                    <a:cxn ang="0">
                      <a:pos x="400" y="4"/>
                    </a:cxn>
                    <a:cxn ang="0">
                      <a:pos x="447" y="14"/>
                    </a:cxn>
                    <a:cxn ang="0">
                      <a:pos x="467" y="24"/>
                    </a:cxn>
                    <a:cxn ang="0">
                      <a:pos x="483" y="34"/>
                    </a:cxn>
                    <a:cxn ang="0">
                      <a:pos x="506" y="54"/>
                    </a:cxn>
                    <a:cxn ang="0">
                      <a:pos x="526" y="81"/>
                    </a:cxn>
                    <a:cxn ang="0">
                      <a:pos x="562" y="144"/>
                    </a:cxn>
                    <a:cxn ang="0">
                      <a:pos x="576" y="174"/>
                    </a:cxn>
                    <a:cxn ang="0">
                      <a:pos x="582" y="198"/>
                    </a:cxn>
                    <a:cxn ang="0">
                      <a:pos x="586" y="218"/>
                    </a:cxn>
                    <a:cxn ang="0">
                      <a:pos x="582" y="231"/>
                    </a:cxn>
                    <a:cxn ang="0">
                      <a:pos x="576" y="238"/>
                    </a:cxn>
                    <a:cxn ang="0">
                      <a:pos x="562" y="241"/>
                    </a:cxn>
                    <a:cxn ang="0">
                      <a:pos x="526" y="244"/>
                    </a:cxn>
                    <a:cxn ang="0">
                      <a:pos x="496" y="248"/>
                    </a:cxn>
                    <a:cxn ang="0">
                      <a:pos x="490" y="244"/>
                    </a:cxn>
                  </a:cxnLst>
                  <a:rect l="0" t="0" r="r" b="b"/>
                  <a:pathLst>
                    <a:path w="586" h="255">
                      <a:moveTo>
                        <a:pt x="490" y="244"/>
                      </a:moveTo>
                      <a:lnTo>
                        <a:pt x="486" y="244"/>
                      </a:lnTo>
                      <a:lnTo>
                        <a:pt x="473" y="244"/>
                      </a:lnTo>
                      <a:lnTo>
                        <a:pt x="450" y="244"/>
                      </a:lnTo>
                      <a:lnTo>
                        <a:pt x="420" y="244"/>
                      </a:lnTo>
                      <a:lnTo>
                        <a:pt x="384" y="248"/>
                      </a:lnTo>
                      <a:lnTo>
                        <a:pt x="348" y="248"/>
                      </a:lnTo>
                      <a:lnTo>
                        <a:pt x="258" y="251"/>
                      </a:lnTo>
                      <a:lnTo>
                        <a:pt x="169" y="255"/>
                      </a:lnTo>
                      <a:lnTo>
                        <a:pt x="129" y="255"/>
                      </a:lnTo>
                      <a:lnTo>
                        <a:pt x="90" y="255"/>
                      </a:lnTo>
                      <a:lnTo>
                        <a:pt x="57" y="255"/>
                      </a:lnTo>
                      <a:lnTo>
                        <a:pt x="30" y="255"/>
                      </a:lnTo>
                      <a:lnTo>
                        <a:pt x="14" y="255"/>
                      </a:lnTo>
                      <a:lnTo>
                        <a:pt x="4" y="255"/>
                      </a:lnTo>
                      <a:lnTo>
                        <a:pt x="0" y="251"/>
                      </a:lnTo>
                      <a:lnTo>
                        <a:pt x="0" y="244"/>
                      </a:lnTo>
                      <a:lnTo>
                        <a:pt x="4" y="218"/>
                      </a:lnTo>
                      <a:lnTo>
                        <a:pt x="14" y="181"/>
                      </a:lnTo>
                      <a:lnTo>
                        <a:pt x="27" y="141"/>
                      </a:lnTo>
                      <a:lnTo>
                        <a:pt x="47" y="97"/>
                      </a:lnTo>
                      <a:lnTo>
                        <a:pt x="70" y="61"/>
                      </a:lnTo>
                      <a:lnTo>
                        <a:pt x="96" y="30"/>
                      </a:lnTo>
                      <a:lnTo>
                        <a:pt x="110" y="24"/>
                      </a:lnTo>
                      <a:lnTo>
                        <a:pt x="123" y="17"/>
                      </a:lnTo>
                      <a:lnTo>
                        <a:pt x="129" y="14"/>
                      </a:lnTo>
                      <a:lnTo>
                        <a:pt x="143" y="14"/>
                      </a:lnTo>
                      <a:lnTo>
                        <a:pt x="159" y="10"/>
                      </a:lnTo>
                      <a:lnTo>
                        <a:pt x="179" y="7"/>
                      </a:lnTo>
                      <a:lnTo>
                        <a:pt x="229" y="4"/>
                      </a:lnTo>
                      <a:lnTo>
                        <a:pt x="285" y="0"/>
                      </a:lnTo>
                      <a:lnTo>
                        <a:pt x="344" y="0"/>
                      </a:lnTo>
                      <a:lnTo>
                        <a:pt x="400" y="4"/>
                      </a:lnTo>
                      <a:lnTo>
                        <a:pt x="447" y="14"/>
                      </a:lnTo>
                      <a:lnTo>
                        <a:pt x="467" y="24"/>
                      </a:lnTo>
                      <a:lnTo>
                        <a:pt x="483" y="34"/>
                      </a:lnTo>
                      <a:lnTo>
                        <a:pt x="506" y="54"/>
                      </a:lnTo>
                      <a:lnTo>
                        <a:pt x="526" y="81"/>
                      </a:lnTo>
                      <a:lnTo>
                        <a:pt x="562" y="144"/>
                      </a:lnTo>
                      <a:lnTo>
                        <a:pt x="576" y="174"/>
                      </a:lnTo>
                      <a:lnTo>
                        <a:pt x="582" y="198"/>
                      </a:lnTo>
                      <a:lnTo>
                        <a:pt x="586" y="218"/>
                      </a:lnTo>
                      <a:lnTo>
                        <a:pt x="582" y="231"/>
                      </a:lnTo>
                      <a:lnTo>
                        <a:pt x="576" y="238"/>
                      </a:lnTo>
                      <a:lnTo>
                        <a:pt x="562" y="241"/>
                      </a:lnTo>
                      <a:lnTo>
                        <a:pt x="526" y="244"/>
                      </a:lnTo>
                      <a:lnTo>
                        <a:pt x="496" y="248"/>
                      </a:lnTo>
                      <a:lnTo>
                        <a:pt x="490" y="244"/>
                      </a:lnTo>
                      <a:close/>
                    </a:path>
                  </a:pathLst>
                </a:custGeom>
                <a:solidFill>
                  <a:srgbClr val="0003B8"/>
                </a:solidFill>
                <a:ln w="11113">
                  <a:solidFill>
                    <a:srgbClr val="0003B8"/>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02" name="Freeform 218"/>
                <p:cNvSpPr>
                  <a:spLocks/>
                </p:cNvSpPr>
                <p:nvPr/>
              </p:nvSpPr>
              <p:spPr bwMode="auto">
                <a:xfrm>
                  <a:off x="2019" y="2034"/>
                  <a:ext cx="589" cy="261"/>
                </a:xfrm>
                <a:custGeom>
                  <a:avLst/>
                  <a:gdLst/>
                  <a:ahLst/>
                  <a:cxnLst>
                    <a:cxn ang="0">
                      <a:pos x="99" y="250"/>
                    </a:cxn>
                    <a:cxn ang="0">
                      <a:pos x="103" y="250"/>
                    </a:cxn>
                    <a:cxn ang="0">
                      <a:pos x="116" y="250"/>
                    </a:cxn>
                    <a:cxn ang="0">
                      <a:pos x="139" y="250"/>
                    </a:cxn>
                    <a:cxn ang="0">
                      <a:pos x="169" y="250"/>
                    </a:cxn>
                    <a:cxn ang="0">
                      <a:pos x="202" y="254"/>
                    </a:cxn>
                    <a:cxn ang="0">
                      <a:pos x="241" y="254"/>
                    </a:cxn>
                    <a:cxn ang="0">
                      <a:pos x="331" y="257"/>
                    </a:cxn>
                    <a:cxn ang="0">
                      <a:pos x="417" y="261"/>
                    </a:cxn>
                    <a:cxn ang="0">
                      <a:pos x="460" y="261"/>
                    </a:cxn>
                    <a:cxn ang="0">
                      <a:pos x="499" y="261"/>
                    </a:cxn>
                    <a:cxn ang="0">
                      <a:pos x="529" y="261"/>
                    </a:cxn>
                    <a:cxn ang="0">
                      <a:pos x="555" y="261"/>
                    </a:cxn>
                    <a:cxn ang="0">
                      <a:pos x="575" y="261"/>
                    </a:cxn>
                    <a:cxn ang="0">
                      <a:pos x="585" y="261"/>
                    </a:cxn>
                    <a:cxn ang="0">
                      <a:pos x="589" y="257"/>
                    </a:cxn>
                    <a:cxn ang="0">
                      <a:pos x="589" y="247"/>
                    </a:cxn>
                    <a:cxn ang="0">
                      <a:pos x="585" y="220"/>
                    </a:cxn>
                    <a:cxn ang="0">
                      <a:pos x="579" y="184"/>
                    </a:cxn>
                    <a:cxn ang="0">
                      <a:pos x="565" y="140"/>
                    </a:cxn>
                    <a:cxn ang="0">
                      <a:pos x="549" y="100"/>
                    </a:cxn>
                    <a:cxn ang="0">
                      <a:pos x="532" y="60"/>
                    </a:cxn>
                    <a:cxn ang="0">
                      <a:pos x="519" y="33"/>
                    </a:cxn>
                    <a:cxn ang="0">
                      <a:pos x="509" y="26"/>
                    </a:cxn>
                    <a:cxn ang="0">
                      <a:pos x="506" y="20"/>
                    </a:cxn>
                    <a:cxn ang="0">
                      <a:pos x="496" y="20"/>
                    </a:cxn>
                    <a:cxn ang="0">
                      <a:pos x="483" y="16"/>
                    </a:cxn>
                    <a:cxn ang="0">
                      <a:pos x="466" y="13"/>
                    </a:cxn>
                    <a:cxn ang="0">
                      <a:pos x="446" y="13"/>
                    </a:cxn>
                    <a:cxn ang="0">
                      <a:pos x="397" y="6"/>
                    </a:cxn>
                    <a:cxn ang="0">
                      <a:pos x="344" y="3"/>
                    </a:cxn>
                    <a:cxn ang="0">
                      <a:pos x="228" y="0"/>
                    </a:cxn>
                    <a:cxn ang="0">
                      <a:pos x="175" y="3"/>
                    </a:cxn>
                    <a:cxn ang="0">
                      <a:pos x="136" y="13"/>
                    </a:cxn>
                    <a:cxn ang="0">
                      <a:pos x="103" y="33"/>
                    </a:cxn>
                    <a:cxn ang="0">
                      <a:pos x="73" y="60"/>
                    </a:cxn>
                    <a:cxn ang="0">
                      <a:pos x="50" y="93"/>
                    </a:cxn>
                    <a:cxn ang="0">
                      <a:pos x="30" y="130"/>
                    </a:cxn>
                    <a:cxn ang="0">
                      <a:pos x="13" y="167"/>
                    </a:cxn>
                    <a:cxn ang="0">
                      <a:pos x="7" y="200"/>
                    </a:cxn>
                    <a:cxn ang="0">
                      <a:pos x="0" y="224"/>
                    </a:cxn>
                    <a:cxn ang="0">
                      <a:pos x="4" y="237"/>
                    </a:cxn>
                    <a:cxn ang="0">
                      <a:pos x="13" y="244"/>
                    </a:cxn>
                    <a:cxn ang="0">
                      <a:pos x="27" y="247"/>
                    </a:cxn>
                    <a:cxn ang="0">
                      <a:pos x="60" y="250"/>
                    </a:cxn>
                    <a:cxn ang="0">
                      <a:pos x="89" y="254"/>
                    </a:cxn>
                    <a:cxn ang="0">
                      <a:pos x="99" y="250"/>
                    </a:cxn>
                  </a:cxnLst>
                  <a:rect l="0" t="0" r="r" b="b"/>
                  <a:pathLst>
                    <a:path w="589" h="261">
                      <a:moveTo>
                        <a:pt x="99" y="250"/>
                      </a:moveTo>
                      <a:lnTo>
                        <a:pt x="103" y="250"/>
                      </a:lnTo>
                      <a:lnTo>
                        <a:pt x="116" y="250"/>
                      </a:lnTo>
                      <a:lnTo>
                        <a:pt x="139" y="250"/>
                      </a:lnTo>
                      <a:lnTo>
                        <a:pt x="169" y="250"/>
                      </a:lnTo>
                      <a:lnTo>
                        <a:pt x="202" y="254"/>
                      </a:lnTo>
                      <a:lnTo>
                        <a:pt x="241" y="254"/>
                      </a:lnTo>
                      <a:lnTo>
                        <a:pt x="331" y="257"/>
                      </a:lnTo>
                      <a:lnTo>
                        <a:pt x="417" y="261"/>
                      </a:lnTo>
                      <a:lnTo>
                        <a:pt x="460" y="261"/>
                      </a:lnTo>
                      <a:lnTo>
                        <a:pt x="499" y="261"/>
                      </a:lnTo>
                      <a:lnTo>
                        <a:pt x="529" y="261"/>
                      </a:lnTo>
                      <a:lnTo>
                        <a:pt x="555" y="261"/>
                      </a:lnTo>
                      <a:lnTo>
                        <a:pt x="575" y="261"/>
                      </a:lnTo>
                      <a:lnTo>
                        <a:pt x="585" y="261"/>
                      </a:lnTo>
                      <a:lnTo>
                        <a:pt x="589" y="257"/>
                      </a:lnTo>
                      <a:lnTo>
                        <a:pt x="589" y="247"/>
                      </a:lnTo>
                      <a:lnTo>
                        <a:pt x="585" y="220"/>
                      </a:lnTo>
                      <a:lnTo>
                        <a:pt x="579" y="184"/>
                      </a:lnTo>
                      <a:lnTo>
                        <a:pt x="565" y="140"/>
                      </a:lnTo>
                      <a:lnTo>
                        <a:pt x="549" y="100"/>
                      </a:lnTo>
                      <a:lnTo>
                        <a:pt x="532" y="60"/>
                      </a:lnTo>
                      <a:lnTo>
                        <a:pt x="519" y="33"/>
                      </a:lnTo>
                      <a:lnTo>
                        <a:pt x="509" y="26"/>
                      </a:lnTo>
                      <a:lnTo>
                        <a:pt x="506" y="20"/>
                      </a:lnTo>
                      <a:lnTo>
                        <a:pt x="496" y="20"/>
                      </a:lnTo>
                      <a:lnTo>
                        <a:pt x="483" y="16"/>
                      </a:lnTo>
                      <a:lnTo>
                        <a:pt x="466" y="13"/>
                      </a:lnTo>
                      <a:lnTo>
                        <a:pt x="446" y="13"/>
                      </a:lnTo>
                      <a:lnTo>
                        <a:pt x="397" y="6"/>
                      </a:lnTo>
                      <a:lnTo>
                        <a:pt x="344" y="3"/>
                      </a:lnTo>
                      <a:lnTo>
                        <a:pt x="228" y="0"/>
                      </a:lnTo>
                      <a:lnTo>
                        <a:pt x="175" y="3"/>
                      </a:lnTo>
                      <a:lnTo>
                        <a:pt x="136" y="13"/>
                      </a:lnTo>
                      <a:lnTo>
                        <a:pt x="103" y="33"/>
                      </a:lnTo>
                      <a:lnTo>
                        <a:pt x="73" y="60"/>
                      </a:lnTo>
                      <a:lnTo>
                        <a:pt x="50" y="93"/>
                      </a:lnTo>
                      <a:lnTo>
                        <a:pt x="30" y="130"/>
                      </a:lnTo>
                      <a:lnTo>
                        <a:pt x="13" y="167"/>
                      </a:lnTo>
                      <a:lnTo>
                        <a:pt x="7" y="200"/>
                      </a:lnTo>
                      <a:lnTo>
                        <a:pt x="0" y="224"/>
                      </a:lnTo>
                      <a:lnTo>
                        <a:pt x="4" y="237"/>
                      </a:lnTo>
                      <a:lnTo>
                        <a:pt x="13" y="244"/>
                      </a:lnTo>
                      <a:lnTo>
                        <a:pt x="27" y="247"/>
                      </a:lnTo>
                      <a:lnTo>
                        <a:pt x="60" y="250"/>
                      </a:lnTo>
                      <a:lnTo>
                        <a:pt x="89" y="254"/>
                      </a:lnTo>
                      <a:lnTo>
                        <a:pt x="99" y="250"/>
                      </a:lnTo>
                      <a:close/>
                    </a:path>
                  </a:pathLst>
                </a:custGeom>
                <a:solidFill>
                  <a:srgbClr val="0003B8"/>
                </a:solidFill>
                <a:ln w="11113">
                  <a:solidFill>
                    <a:srgbClr val="0003B8"/>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03" name="Freeform 219"/>
                <p:cNvSpPr>
                  <a:spLocks/>
                </p:cNvSpPr>
                <p:nvPr/>
              </p:nvSpPr>
              <p:spPr bwMode="auto">
                <a:xfrm>
                  <a:off x="1282" y="3421"/>
                  <a:ext cx="3067" cy="87"/>
                </a:xfrm>
                <a:custGeom>
                  <a:avLst/>
                  <a:gdLst/>
                  <a:ahLst/>
                  <a:cxnLst>
                    <a:cxn ang="0">
                      <a:pos x="156" y="0"/>
                    </a:cxn>
                    <a:cxn ang="0">
                      <a:pos x="2912" y="0"/>
                    </a:cxn>
                    <a:cxn ang="0">
                      <a:pos x="2971" y="4"/>
                    </a:cxn>
                    <a:cxn ang="0">
                      <a:pos x="2998" y="10"/>
                    </a:cxn>
                    <a:cxn ang="0">
                      <a:pos x="3021" y="14"/>
                    </a:cxn>
                    <a:cxn ang="0">
                      <a:pos x="3041" y="20"/>
                    </a:cxn>
                    <a:cxn ang="0">
                      <a:pos x="3054" y="27"/>
                    </a:cxn>
                    <a:cxn ang="0">
                      <a:pos x="3064" y="37"/>
                    </a:cxn>
                    <a:cxn ang="0">
                      <a:pos x="3067" y="44"/>
                    </a:cxn>
                    <a:cxn ang="0">
                      <a:pos x="3064" y="54"/>
                    </a:cxn>
                    <a:cxn ang="0">
                      <a:pos x="3054" y="61"/>
                    </a:cxn>
                    <a:cxn ang="0">
                      <a:pos x="3041" y="67"/>
                    </a:cxn>
                    <a:cxn ang="0">
                      <a:pos x="3021" y="74"/>
                    </a:cxn>
                    <a:cxn ang="0">
                      <a:pos x="2998" y="81"/>
                    </a:cxn>
                    <a:cxn ang="0">
                      <a:pos x="2971" y="84"/>
                    </a:cxn>
                    <a:cxn ang="0">
                      <a:pos x="2912" y="87"/>
                    </a:cxn>
                    <a:cxn ang="0">
                      <a:pos x="156" y="87"/>
                    </a:cxn>
                    <a:cxn ang="0">
                      <a:pos x="96" y="84"/>
                    </a:cxn>
                    <a:cxn ang="0">
                      <a:pos x="46" y="74"/>
                    </a:cxn>
                    <a:cxn ang="0">
                      <a:pos x="27" y="67"/>
                    </a:cxn>
                    <a:cxn ang="0">
                      <a:pos x="13" y="61"/>
                    </a:cxn>
                    <a:cxn ang="0">
                      <a:pos x="3" y="54"/>
                    </a:cxn>
                    <a:cxn ang="0">
                      <a:pos x="0" y="44"/>
                    </a:cxn>
                    <a:cxn ang="0">
                      <a:pos x="3" y="37"/>
                    </a:cxn>
                    <a:cxn ang="0">
                      <a:pos x="13" y="27"/>
                    </a:cxn>
                    <a:cxn ang="0">
                      <a:pos x="27" y="20"/>
                    </a:cxn>
                    <a:cxn ang="0">
                      <a:pos x="46" y="14"/>
                    </a:cxn>
                    <a:cxn ang="0">
                      <a:pos x="96" y="4"/>
                    </a:cxn>
                    <a:cxn ang="0">
                      <a:pos x="156" y="0"/>
                    </a:cxn>
                  </a:cxnLst>
                  <a:rect l="0" t="0" r="r" b="b"/>
                  <a:pathLst>
                    <a:path w="3067" h="87">
                      <a:moveTo>
                        <a:pt x="156" y="0"/>
                      </a:moveTo>
                      <a:lnTo>
                        <a:pt x="2912" y="0"/>
                      </a:lnTo>
                      <a:lnTo>
                        <a:pt x="2971" y="4"/>
                      </a:lnTo>
                      <a:lnTo>
                        <a:pt x="2998" y="10"/>
                      </a:lnTo>
                      <a:lnTo>
                        <a:pt x="3021" y="14"/>
                      </a:lnTo>
                      <a:lnTo>
                        <a:pt x="3041" y="20"/>
                      </a:lnTo>
                      <a:lnTo>
                        <a:pt x="3054" y="27"/>
                      </a:lnTo>
                      <a:lnTo>
                        <a:pt x="3064" y="37"/>
                      </a:lnTo>
                      <a:lnTo>
                        <a:pt x="3067" y="44"/>
                      </a:lnTo>
                      <a:lnTo>
                        <a:pt x="3064" y="54"/>
                      </a:lnTo>
                      <a:lnTo>
                        <a:pt x="3054" y="61"/>
                      </a:lnTo>
                      <a:lnTo>
                        <a:pt x="3041" y="67"/>
                      </a:lnTo>
                      <a:lnTo>
                        <a:pt x="3021" y="74"/>
                      </a:lnTo>
                      <a:lnTo>
                        <a:pt x="2998" y="81"/>
                      </a:lnTo>
                      <a:lnTo>
                        <a:pt x="2971" y="84"/>
                      </a:lnTo>
                      <a:lnTo>
                        <a:pt x="2912" y="87"/>
                      </a:lnTo>
                      <a:lnTo>
                        <a:pt x="156" y="87"/>
                      </a:lnTo>
                      <a:lnTo>
                        <a:pt x="96" y="84"/>
                      </a:lnTo>
                      <a:lnTo>
                        <a:pt x="46" y="74"/>
                      </a:lnTo>
                      <a:lnTo>
                        <a:pt x="27" y="67"/>
                      </a:lnTo>
                      <a:lnTo>
                        <a:pt x="13" y="61"/>
                      </a:lnTo>
                      <a:lnTo>
                        <a:pt x="3" y="54"/>
                      </a:lnTo>
                      <a:lnTo>
                        <a:pt x="0" y="44"/>
                      </a:lnTo>
                      <a:lnTo>
                        <a:pt x="3" y="37"/>
                      </a:lnTo>
                      <a:lnTo>
                        <a:pt x="13" y="27"/>
                      </a:lnTo>
                      <a:lnTo>
                        <a:pt x="27" y="20"/>
                      </a:lnTo>
                      <a:lnTo>
                        <a:pt x="46" y="14"/>
                      </a:lnTo>
                      <a:lnTo>
                        <a:pt x="96" y="4"/>
                      </a:lnTo>
                      <a:lnTo>
                        <a:pt x="156" y="0"/>
                      </a:lnTo>
                      <a:close/>
                    </a:path>
                  </a:pathLst>
                </a:custGeom>
                <a:solidFill>
                  <a:srgbClr val="005E9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04" name="Freeform 220"/>
                <p:cNvSpPr>
                  <a:spLocks/>
                </p:cNvSpPr>
                <p:nvPr/>
              </p:nvSpPr>
              <p:spPr bwMode="auto">
                <a:xfrm>
                  <a:off x="2660" y="1856"/>
                  <a:ext cx="298" cy="77"/>
                </a:xfrm>
                <a:custGeom>
                  <a:avLst/>
                  <a:gdLst/>
                  <a:ahLst/>
                  <a:cxnLst>
                    <a:cxn ang="0">
                      <a:pos x="33" y="0"/>
                    </a:cxn>
                    <a:cxn ang="0">
                      <a:pos x="265" y="0"/>
                    </a:cxn>
                    <a:cxn ang="0">
                      <a:pos x="278" y="4"/>
                    </a:cxn>
                    <a:cxn ang="0">
                      <a:pos x="288" y="11"/>
                    </a:cxn>
                    <a:cxn ang="0">
                      <a:pos x="295" y="21"/>
                    </a:cxn>
                    <a:cxn ang="0">
                      <a:pos x="298" y="34"/>
                    </a:cxn>
                    <a:cxn ang="0">
                      <a:pos x="298" y="44"/>
                    </a:cxn>
                    <a:cxn ang="0">
                      <a:pos x="295" y="57"/>
                    </a:cxn>
                    <a:cxn ang="0">
                      <a:pos x="288" y="67"/>
                    </a:cxn>
                    <a:cxn ang="0">
                      <a:pos x="278" y="77"/>
                    </a:cxn>
                    <a:cxn ang="0">
                      <a:pos x="265" y="77"/>
                    </a:cxn>
                    <a:cxn ang="0">
                      <a:pos x="33" y="77"/>
                    </a:cxn>
                    <a:cxn ang="0">
                      <a:pos x="20" y="77"/>
                    </a:cxn>
                    <a:cxn ang="0">
                      <a:pos x="10" y="67"/>
                    </a:cxn>
                    <a:cxn ang="0">
                      <a:pos x="0" y="57"/>
                    </a:cxn>
                    <a:cxn ang="0">
                      <a:pos x="0" y="44"/>
                    </a:cxn>
                    <a:cxn ang="0">
                      <a:pos x="0" y="34"/>
                    </a:cxn>
                    <a:cxn ang="0">
                      <a:pos x="0" y="21"/>
                    </a:cxn>
                    <a:cxn ang="0">
                      <a:pos x="10" y="11"/>
                    </a:cxn>
                    <a:cxn ang="0">
                      <a:pos x="20" y="4"/>
                    </a:cxn>
                    <a:cxn ang="0">
                      <a:pos x="33" y="0"/>
                    </a:cxn>
                  </a:cxnLst>
                  <a:rect l="0" t="0" r="r" b="b"/>
                  <a:pathLst>
                    <a:path w="298" h="77">
                      <a:moveTo>
                        <a:pt x="33" y="0"/>
                      </a:moveTo>
                      <a:lnTo>
                        <a:pt x="265" y="0"/>
                      </a:lnTo>
                      <a:lnTo>
                        <a:pt x="278" y="4"/>
                      </a:lnTo>
                      <a:lnTo>
                        <a:pt x="288" y="11"/>
                      </a:lnTo>
                      <a:lnTo>
                        <a:pt x="295" y="21"/>
                      </a:lnTo>
                      <a:lnTo>
                        <a:pt x="298" y="34"/>
                      </a:lnTo>
                      <a:lnTo>
                        <a:pt x="298" y="44"/>
                      </a:lnTo>
                      <a:lnTo>
                        <a:pt x="295" y="57"/>
                      </a:lnTo>
                      <a:lnTo>
                        <a:pt x="288" y="67"/>
                      </a:lnTo>
                      <a:lnTo>
                        <a:pt x="278" y="77"/>
                      </a:lnTo>
                      <a:lnTo>
                        <a:pt x="265" y="77"/>
                      </a:lnTo>
                      <a:lnTo>
                        <a:pt x="33" y="77"/>
                      </a:lnTo>
                      <a:lnTo>
                        <a:pt x="20" y="77"/>
                      </a:lnTo>
                      <a:lnTo>
                        <a:pt x="10" y="67"/>
                      </a:lnTo>
                      <a:lnTo>
                        <a:pt x="0" y="57"/>
                      </a:lnTo>
                      <a:lnTo>
                        <a:pt x="0" y="44"/>
                      </a:lnTo>
                      <a:lnTo>
                        <a:pt x="0" y="34"/>
                      </a:lnTo>
                      <a:lnTo>
                        <a:pt x="0" y="21"/>
                      </a:lnTo>
                      <a:lnTo>
                        <a:pt x="10" y="11"/>
                      </a:lnTo>
                      <a:lnTo>
                        <a:pt x="20" y="4"/>
                      </a:lnTo>
                      <a:lnTo>
                        <a:pt x="33" y="0"/>
                      </a:lnTo>
                      <a:close/>
                    </a:path>
                  </a:pathLst>
                </a:custGeom>
                <a:solidFill>
                  <a:srgbClr val="7F7FFF"/>
                </a:solidFill>
                <a:ln w="11113">
                  <a:solidFill>
                    <a:srgbClr val="7F7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05" name="Rectangle 221"/>
                <p:cNvSpPr>
                  <a:spLocks noChangeArrowheads="1"/>
                </p:cNvSpPr>
                <p:nvPr/>
              </p:nvSpPr>
              <p:spPr bwMode="auto">
                <a:xfrm>
                  <a:off x="2812" y="1756"/>
                  <a:ext cx="11" cy="97"/>
                </a:xfrm>
                <a:prstGeom prst="rect">
                  <a:avLst/>
                </a:prstGeom>
                <a:solidFill>
                  <a:srgbClr val="005E9E"/>
                </a:solidFill>
                <a:ln w="11113">
                  <a:solidFill>
                    <a:srgbClr val="005E9E"/>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06" name="Freeform 222"/>
                <p:cNvSpPr>
                  <a:spLocks/>
                </p:cNvSpPr>
                <p:nvPr/>
              </p:nvSpPr>
              <p:spPr bwMode="auto">
                <a:xfrm>
                  <a:off x="1028" y="2786"/>
                  <a:ext cx="82" cy="368"/>
                </a:xfrm>
                <a:custGeom>
                  <a:avLst/>
                  <a:gdLst/>
                  <a:ahLst/>
                  <a:cxnLst>
                    <a:cxn ang="0">
                      <a:pos x="79" y="33"/>
                    </a:cxn>
                    <a:cxn ang="0">
                      <a:pos x="72" y="40"/>
                    </a:cxn>
                    <a:cxn ang="0">
                      <a:pos x="66" y="50"/>
                    </a:cxn>
                    <a:cxn ang="0">
                      <a:pos x="62" y="67"/>
                    </a:cxn>
                    <a:cxn ang="0">
                      <a:pos x="56" y="87"/>
                    </a:cxn>
                    <a:cxn ang="0">
                      <a:pos x="49" y="130"/>
                    </a:cxn>
                    <a:cxn ang="0">
                      <a:pos x="43" y="184"/>
                    </a:cxn>
                    <a:cxn ang="0">
                      <a:pos x="33" y="288"/>
                    </a:cxn>
                    <a:cxn ang="0">
                      <a:pos x="26" y="331"/>
                    </a:cxn>
                    <a:cxn ang="0">
                      <a:pos x="26" y="348"/>
                    </a:cxn>
                    <a:cxn ang="0">
                      <a:pos x="23" y="361"/>
                    </a:cxn>
                    <a:cxn ang="0">
                      <a:pos x="23" y="368"/>
                    </a:cxn>
                    <a:cxn ang="0">
                      <a:pos x="19" y="368"/>
                    </a:cxn>
                    <a:cxn ang="0">
                      <a:pos x="19" y="358"/>
                    </a:cxn>
                    <a:cxn ang="0">
                      <a:pos x="16" y="341"/>
                    </a:cxn>
                    <a:cxn ang="0">
                      <a:pos x="16" y="318"/>
                    </a:cxn>
                    <a:cxn ang="0">
                      <a:pos x="13" y="291"/>
                    </a:cxn>
                    <a:cxn ang="0">
                      <a:pos x="10" y="227"/>
                    </a:cxn>
                    <a:cxn ang="0">
                      <a:pos x="6" y="161"/>
                    </a:cxn>
                    <a:cxn ang="0">
                      <a:pos x="3" y="97"/>
                    </a:cxn>
                    <a:cxn ang="0">
                      <a:pos x="3" y="70"/>
                    </a:cxn>
                    <a:cxn ang="0">
                      <a:pos x="0" y="47"/>
                    </a:cxn>
                    <a:cxn ang="0">
                      <a:pos x="0" y="30"/>
                    </a:cxn>
                    <a:cxn ang="0">
                      <a:pos x="0" y="17"/>
                    </a:cxn>
                    <a:cxn ang="0">
                      <a:pos x="6" y="7"/>
                    </a:cxn>
                    <a:cxn ang="0">
                      <a:pos x="16" y="0"/>
                    </a:cxn>
                    <a:cxn ang="0">
                      <a:pos x="33" y="0"/>
                    </a:cxn>
                    <a:cxn ang="0">
                      <a:pos x="49" y="3"/>
                    </a:cxn>
                    <a:cxn ang="0">
                      <a:pos x="66" y="7"/>
                    </a:cxn>
                    <a:cxn ang="0">
                      <a:pos x="79" y="17"/>
                    </a:cxn>
                    <a:cxn ang="0">
                      <a:pos x="82" y="23"/>
                    </a:cxn>
                    <a:cxn ang="0">
                      <a:pos x="79" y="33"/>
                    </a:cxn>
                  </a:cxnLst>
                  <a:rect l="0" t="0" r="r" b="b"/>
                  <a:pathLst>
                    <a:path w="82" h="368">
                      <a:moveTo>
                        <a:pt x="79" y="33"/>
                      </a:moveTo>
                      <a:lnTo>
                        <a:pt x="72" y="40"/>
                      </a:lnTo>
                      <a:lnTo>
                        <a:pt x="66" y="50"/>
                      </a:lnTo>
                      <a:lnTo>
                        <a:pt x="62" y="67"/>
                      </a:lnTo>
                      <a:lnTo>
                        <a:pt x="56" y="87"/>
                      </a:lnTo>
                      <a:lnTo>
                        <a:pt x="49" y="130"/>
                      </a:lnTo>
                      <a:lnTo>
                        <a:pt x="43" y="184"/>
                      </a:lnTo>
                      <a:lnTo>
                        <a:pt x="33" y="288"/>
                      </a:lnTo>
                      <a:lnTo>
                        <a:pt x="26" y="331"/>
                      </a:lnTo>
                      <a:lnTo>
                        <a:pt x="26" y="348"/>
                      </a:lnTo>
                      <a:lnTo>
                        <a:pt x="23" y="361"/>
                      </a:lnTo>
                      <a:lnTo>
                        <a:pt x="23" y="368"/>
                      </a:lnTo>
                      <a:lnTo>
                        <a:pt x="19" y="368"/>
                      </a:lnTo>
                      <a:lnTo>
                        <a:pt x="19" y="358"/>
                      </a:lnTo>
                      <a:lnTo>
                        <a:pt x="16" y="341"/>
                      </a:lnTo>
                      <a:lnTo>
                        <a:pt x="16" y="318"/>
                      </a:lnTo>
                      <a:lnTo>
                        <a:pt x="13" y="291"/>
                      </a:lnTo>
                      <a:lnTo>
                        <a:pt x="10" y="227"/>
                      </a:lnTo>
                      <a:lnTo>
                        <a:pt x="6" y="161"/>
                      </a:lnTo>
                      <a:lnTo>
                        <a:pt x="3" y="97"/>
                      </a:lnTo>
                      <a:lnTo>
                        <a:pt x="3" y="70"/>
                      </a:lnTo>
                      <a:lnTo>
                        <a:pt x="0" y="47"/>
                      </a:lnTo>
                      <a:lnTo>
                        <a:pt x="0" y="30"/>
                      </a:lnTo>
                      <a:lnTo>
                        <a:pt x="0" y="17"/>
                      </a:lnTo>
                      <a:lnTo>
                        <a:pt x="6" y="7"/>
                      </a:lnTo>
                      <a:lnTo>
                        <a:pt x="16" y="0"/>
                      </a:lnTo>
                      <a:lnTo>
                        <a:pt x="33" y="0"/>
                      </a:lnTo>
                      <a:lnTo>
                        <a:pt x="49" y="3"/>
                      </a:lnTo>
                      <a:lnTo>
                        <a:pt x="66" y="7"/>
                      </a:lnTo>
                      <a:lnTo>
                        <a:pt x="79" y="17"/>
                      </a:lnTo>
                      <a:lnTo>
                        <a:pt x="82" y="23"/>
                      </a:lnTo>
                      <a:lnTo>
                        <a:pt x="79" y="33"/>
                      </a:lnTo>
                      <a:close/>
                    </a:path>
                  </a:pathLst>
                </a:custGeom>
                <a:solidFill>
                  <a:srgbClr val="FFFFFF"/>
                </a:solidFill>
                <a:ln w="0">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07" name="Freeform 223"/>
                <p:cNvSpPr>
                  <a:spLocks/>
                </p:cNvSpPr>
                <p:nvPr/>
              </p:nvSpPr>
              <p:spPr bwMode="auto">
                <a:xfrm>
                  <a:off x="4465" y="2793"/>
                  <a:ext cx="89" cy="341"/>
                </a:xfrm>
                <a:custGeom>
                  <a:avLst/>
                  <a:gdLst/>
                  <a:ahLst/>
                  <a:cxnLst>
                    <a:cxn ang="0">
                      <a:pos x="13" y="10"/>
                    </a:cxn>
                    <a:cxn ang="0">
                      <a:pos x="0" y="3"/>
                    </a:cxn>
                    <a:cxn ang="0">
                      <a:pos x="0" y="0"/>
                    </a:cxn>
                    <a:cxn ang="0">
                      <a:pos x="7" y="0"/>
                    </a:cxn>
                    <a:cxn ang="0">
                      <a:pos x="20" y="3"/>
                    </a:cxn>
                    <a:cxn ang="0">
                      <a:pos x="53" y="10"/>
                    </a:cxn>
                    <a:cxn ang="0">
                      <a:pos x="69" y="13"/>
                    </a:cxn>
                    <a:cxn ang="0">
                      <a:pos x="79" y="13"/>
                    </a:cxn>
                    <a:cxn ang="0">
                      <a:pos x="83" y="16"/>
                    </a:cxn>
                    <a:cxn ang="0">
                      <a:pos x="86" y="26"/>
                    </a:cxn>
                    <a:cxn ang="0">
                      <a:pos x="89" y="43"/>
                    </a:cxn>
                    <a:cxn ang="0">
                      <a:pos x="89" y="63"/>
                    </a:cxn>
                    <a:cxn ang="0">
                      <a:pos x="89" y="113"/>
                    </a:cxn>
                    <a:cxn ang="0">
                      <a:pos x="89" y="174"/>
                    </a:cxn>
                    <a:cxn ang="0">
                      <a:pos x="83" y="234"/>
                    </a:cxn>
                    <a:cxn ang="0">
                      <a:pos x="76" y="284"/>
                    </a:cxn>
                    <a:cxn ang="0">
                      <a:pos x="73" y="307"/>
                    </a:cxn>
                    <a:cxn ang="0">
                      <a:pos x="69" y="324"/>
                    </a:cxn>
                    <a:cxn ang="0">
                      <a:pos x="66" y="334"/>
                    </a:cxn>
                    <a:cxn ang="0">
                      <a:pos x="60" y="341"/>
                    </a:cxn>
                    <a:cxn ang="0">
                      <a:pos x="56" y="337"/>
                    </a:cxn>
                    <a:cxn ang="0">
                      <a:pos x="53" y="327"/>
                    </a:cxn>
                    <a:cxn ang="0">
                      <a:pos x="53" y="314"/>
                    </a:cxn>
                    <a:cxn ang="0">
                      <a:pos x="50" y="294"/>
                    </a:cxn>
                    <a:cxn ang="0">
                      <a:pos x="46" y="247"/>
                    </a:cxn>
                    <a:cxn ang="0">
                      <a:pos x="43" y="187"/>
                    </a:cxn>
                    <a:cxn ang="0">
                      <a:pos x="40" y="130"/>
                    </a:cxn>
                    <a:cxn ang="0">
                      <a:pos x="36" y="73"/>
                    </a:cxn>
                    <a:cxn ang="0">
                      <a:pos x="30" y="53"/>
                    </a:cxn>
                    <a:cxn ang="0">
                      <a:pos x="26" y="33"/>
                    </a:cxn>
                    <a:cxn ang="0">
                      <a:pos x="20" y="20"/>
                    </a:cxn>
                    <a:cxn ang="0">
                      <a:pos x="13" y="10"/>
                    </a:cxn>
                  </a:cxnLst>
                  <a:rect l="0" t="0" r="r" b="b"/>
                  <a:pathLst>
                    <a:path w="89" h="341">
                      <a:moveTo>
                        <a:pt x="13" y="10"/>
                      </a:moveTo>
                      <a:lnTo>
                        <a:pt x="0" y="3"/>
                      </a:lnTo>
                      <a:lnTo>
                        <a:pt x="0" y="0"/>
                      </a:lnTo>
                      <a:lnTo>
                        <a:pt x="7" y="0"/>
                      </a:lnTo>
                      <a:lnTo>
                        <a:pt x="20" y="3"/>
                      </a:lnTo>
                      <a:lnTo>
                        <a:pt x="53" y="10"/>
                      </a:lnTo>
                      <a:lnTo>
                        <a:pt x="69" y="13"/>
                      </a:lnTo>
                      <a:lnTo>
                        <a:pt x="79" y="13"/>
                      </a:lnTo>
                      <a:lnTo>
                        <a:pt x="83" y="16"/>
                      </a:lnTo>
                      <a:lnTo>
                        <a:pt x="86" y="26"/>
                      </a:lnTo>
                      <a:lnTo>
                        <a:pt x="89" y="43"/>
                      </a:lnTo>
                      <a:lnTo>
                        <a:pt x="89" y="63"/>
                      </a:lnTo>
                      <a:lnTo>
                        <a:pt x="89" y="113"/>
                      </a:lnTo>
                      <a:lnTo>
                        <a:pt x="89" y="174"/>
                      </a:lnTo>
                      <a:lnTo>
                        <a:pt x="83" y="234"/>
                      </a:lnTo>
                      <a:lnTo>
                        <a:pt x="76" y="284"/>
                      </a:lnTo>
                      <a:lnTo>
                        <a:pt x="73" y="307"/>
                      </a:lnTo>
                      <a:lnTo>
                        <a:pt x="69" y="324"/>
                      </a:lnTo>
                      <a:lnTo>
                        <a:pt x="66" y="334"/>
                      </a:lnTo>
                      <a:lnTo>
                        <a:pt x="60" y="341"/>
                      </a:lnTo>
                      <a:lnTo>
                        <a:pt x="56" y="337"/>
                      </a:lnTo>
                      <a:lnTo>
                        <a:pt x="53" y="327"/>
                      </a:lnTo>
                      <a:lnTo>
                        <a:pt x="53" y="314"/>
                      </a:lnTo>
                      <a:lnTo>
                        <a:pt x="50" y="294"/>
                      </a:lnTo>
                      <a:lnTo>
                        <a:pt x="46" y="247"/>
                      </a:lnTo>
                      <a:lnTo>
                        <a:pt x="43" y="187"/>
                      </a:lnTo>
                      <a:lnTo>
                        <a:pt x="40" y="130"/>
                      </a:lnTo>
                      <a:lnTo>
                        <a:pt x="36" y="73"/>
                      </a:lnTo>
                      <a:lnTo>
                        <a:pt x="30" y="53"/>
                      </a:lnTo>
                      <a:lnTo>
                        <a:pt x="26" y="33"/>
                      </a:lnTo>
                      <a:lnTo>
                        <a:pt x="20" y="20"/>
                      </a:lnTo>
                      <a:lnTo>
                        <a:pt x="13" y="10"/>
                      </a:lnTo>
                      <a:close/>
                    </a:path>
                  </a:pathLst>
                </a:custGeom>
                <a:solidFill>
                  <a:srgbClr val="FFFFFF"/>
                </a:solidFill>
                <a:ln w="0">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08" name="Freeform 224"/>
                <p:cNvSpPr>
                  <a:spLocks/>
                </p:cNvSpPr>
                <p:nvPr/>
              </p:nvSpPr>
              <p:spPr bwMode="auto">
                <a:xfrm>
                  <a:off x="1034" y="2248"/>
                  <a:ext cx="3524" cy="531"/>
                </a:xfrm>
                <a:custGeom>
                  <a:avLst/>
                  <a:gdLst/>
                  <a:ahLst/>
                  <a:cxnLst>
                    <a:cxn ang="0">
                      <a:pos x="1960" y="521"/>
                    </a:cxn>
                    <a:cxn ang="0">
                      <a:pos x="2509" y="525"/>
                    </a:cxn>
                    <a:cxn ang="0">
                      <a:pos x="2763" y="521"/>
                    </a:cxn>
                    <a:cxn ang="0">
                      <a:pos x="3001" y="521"/>
                    </a:cxn>
                    <a:cxn ang="0">
                      <a:pos x="3210" y="521"/>
                    </a:cxn>
                    <a:cxn ang="0">
                      <a:pos x="3385" y="525"/>
                    </a:cxn>
                    <a:cxn ang="0">
                      <a:pos x="3524" y="531"/>
                    </a:cxn>
                    <a:cxn ang="0">
                      <a:pos x="3481" y="464"/>
                    </a:cxn>
                    <a:cxn ang="0">
                      <a:pos x="3414" y="384"/>
                    </a:cxn>
                    <a:cxn ang="0">
                      <a:pos x="3325" y="307"/>
                    </a:cxn>
                    <a:cxn ang="0">
                      <a:pos x="3130" y="160"/>
                    </a:cxn>
                    <a:cxn ang="0">
                      <a:pos x="3031" y="100"/>
                    </a:cxn>
                    <a:cxn ang="0">
                      <a:pos x="2948" y="57"/>
                    </a:cxn>
                    <a:cxn ang="0">
                      <a:pos x="2882" y="33"/>
                    </a:cxn>
                    <a:cxn ang="0">
                      <a:pos x="2823" y="26"/>
                    </a:cxn>
                    <a:cxn ang="0">
                      <a:pos x="2727" y="20"/>
                    </a:cxn>
                    <a:cxn ang="0">
                      <a:pos x="2605" y="16"/>
                    </a:cxn>
                    <a:cxn ang="0">
                      <a:pos x="2459" y="13"/>
                    </a:cxn>
                    <a:cxn ang="0">
                      <a:pos x="2297" y="13"/>
                    </a:cxn>
                    <a:cxn ang="0">
                      <a:pos x="1752" y="13"/>
                    </a:cxn>
                    <a:cxn ang="0">
                      <a:pos x="1388" y="13"/>
                    </a:cxn>
                    <a:cxn ang="0">
                      <a:pos x="1223" y="13"/>
                    </a:cxn>
                    <a:cxn ang="0">
                      <a:pos x="1078" y="13"/>
                    </a:cxn>
                    <a:cxn ang="0">
                      <a:pos x="955" y="13"/>
                    </a:cxn>
                    <a:cxn ang="0">
                      <a:pos x="860" y="10"/>
                    </a:cxn>
                    <a:cxn ang="0">
                      <a:pos x="797" y="6"/>
                    </a:cxn>
                    <a:cxn ang="0">
                      <a:pos x="774" y="3"/>
                    </a:cxn>
                    <a:cxn ang="0">
                      <a:pos x="757" y="3"/>
                    </a:cxn>
                    <a:cxn ang="0">
                      <a:pos x="714" y="16"/>
                    </a:cxn>
                    <a:cxn ang="0">
                      <a:pos x="655" y="40"/>
                    </a:cxn>
                    <a:cxn ang="0">
                      <a:pos x="499" y="113"/>
                    </a:cxn>
                    <a:cxn ang="0">
                      <a:pos x="324" y="214"/>
                    </a:cxn>
                    <a:cxn ang="0">
                      <a:pos x="169" y="331"/>
                    </a:cxn>
                    <a:cxn ang="0">
                      <a:pos x="63" y="431"/>
                    </a:cxn>
                    <a:cxn ang="0">
                      <a:pos x="7" y="495"/>
                    </a:cxn>
                    <a:cxn ang="0">
                      <a:pos x="4" y="518"/>
                    </a:cxn>
                    <a:cxn ang="0">
                      <a:pos x="27" y="515"/>
                    </a:cxn>
                    <a:cxn ang="0">
                      <a:pos x="60" y="511"/>
                    </a:cxn>
                    <a:cxn ang="0">
                      <a:pos x="103" y="508"/>
                    </a:cxn>
                    <a:cxn ang="0">
                      <a:pos x="199" y="505"/>
                    </a:cxn>
                    <a:cxn ang="0">
                      <a:pos x="367" y="505"/>
                    </a:cxn>
                    <a:cxn ang="0">
                      <a:pos x="579" y="508"/>
                    </a:cxn>
                    <a:cxn ang="0">
                      <a:pos x="823" y="508"/>
                    </a:cxn>
                    <a:cxn ang="0">
                      <a:pos x="1094" y="511"/>
                    </a:cxn>
                    <a:cxn ang="0">
                      <a:pos x="1382" y="511"/>
                    </a:cxn>
                  </a:cxnLst>
                  <a:rect l="0" t="0" r="r" b="b"/>
                  <a:pathLst>
                    <a:path w="3524" h="531">
                      <a:moveTo>
                        <a:pt x="1683" y="508"/>
                      </a:moveTo>
                      <a:lnTo>
                        <a:pt x="1960" y="521"/>
                      </a:lnTo>
                      <a:lnTo>
                        <a:pt x="2238" y="525"/>
                      </a:lnTo>
                      <a:lnTo>
                        <a:pt x="2509" y="525"/>
                      </a:lnTo>
                      <a:lnTo>
                        <a:pt x="2638" y="525"/>
                      </a:lnTo>
                      <a:lnTo>
                        <a:pt x="2763" y="521"/>
                      </a:lnTo>
                      <a:lnTo>
                        <a:pt x="2886" y="521"/>
                      </a:lnTo>
                      <a:lnTo>
                        <a:pt x="3001" y="521"/>
                      </a:lnTo>
                      <a:lnTo>
                        <a:pt x="3110" y="518"/>
                      </a:lnTo>
                      <a:lnTo>
                        <a:pt x="3210" y="521"/>
                      </a:lnTo>
                      <a:lnTo>
                        <a:pt x="3302" y="521"/>
                      </a:lnTo>
                      <a:lnTo>
                        <a:pt x="3385" y="525"/>
                      </a:lnTo>
                      <a:lnTo>
                        <a:pt x="3461" y="528"/>
                      </a:lnTo>
                      <a:lnTo>
                        <a:pt x="3524" y="531"/>
                      </a:lnTo>
                      <a:lnTo>
                        <a:pt x="3507" y="498"/>
                      </a:lnTo>
                      <a:lnTo>
                        <a:pt x="3481" y="464"/>
                      </a:lnTo>
                      <a:lnTo>
                        <a:pt x="3451" y="424"/>
                      </a:lnTo>
                      <a:lnTo>
                        <a:pt x="3414" y="384"/>
                      </a:lnTo>
                      <a:lnTo>
                        <a:pt x="3372" y="347"/>
                      </a:lnTo>
                      <a:lnTo>
                        <a:pt x="3325" y="307"/>
                      </a:lnTo>
                      <a:lnTo>
                        <a:pt x="3229" y="230"/>
                      </a:lnTo>
                      <a:lnTo>
                        <a:pt x="3130" y="160"/>
                      </a:lnTo>
                      <a:lnTo>
                        <a:pt x="3081" y="127"/>
                      </a:lnTo>
                      <a:lnTo>
                        <a:pt x="3031" y="100"/>
                      </a:lnTo>
                      <a:lnTo>
                        <a:pt x="2988" y="77"/>
                      </a:lnTo>
                      <a:lnTo>
                        <a:pt x="2948" y="57"/>
                      </a:lnTo>
                      <a:lnTo>
                        <a:pt x="2912" y="43"/>
                      </a:lnTo>
                      <a:lnTo>
                        <a:pt x="2882" y="33"/>
                      </a:lnTo>
                      <a:lnTo>
                        <a:pt x="2856" y="30"/>
                      </a:lnTo>
                      <a:lnTo>
                        <a:pt x="2823" y="26"/>
                      </a:lnTo>
                      <a:lnTo>
                        <a:pt x="2780" y="23"/>
                      </a:lnTo>
                      <a:lnTo>
                        <a:pt x="2727" y="20"/>
                      </a:lnTo>
                      <a:lnTo>
                        <a:pt x="2671" y="16"/>
                      </a:lnTo>
                      <a:lnTo>
                        <a:pt x="2605" y="16"/>
                      </a:lnTo>
                      <a:lnTo>
                        <a:pt x="2535" y="13"/>
                      </a:lnTo>
                      <a:lnTo>
                        <a:pt x="2459" y="13"/>
                      </a:lnTo>
                      <a:lnTo>
                        <a:pt x="2380" y="13"/>
                      </a:lnTo>
                      <a:lnTo>
                        <a:pt x="2297" y="13"/>
                      </a:lnTo>
                      <a:lnTo>
                        <a:pt x="2119" y="13"/>
                      </a:lnTo>
                      <a:lnTo>
                        <a:pt x="1752" y="13"/>
                      </a:lnTo>
                      <a:lnTo>
                        <a:pt x="1567" y="13"/>
                      </a:lnTo>
                      <a:lnTo>
                        <a:pt x="1388" y="13"/>
                      </a:lnTo>
                      <a:lnTo>
                        <a:pt x="1306" y="13"/>
                      </a:lnTo>
                      <a:lnTo>
                        <a:pt x="1223" y="13"/>
                      </a:lnTo>
                      <a:lnTo>
                        <a:pt x="1147" y="13"/>
                      </a:lnTo>
                      <a:lnTo>
                        <a:pt x="1078" y="13"/>
                      </a:lnTo>
                      <a:lnTo>
                        <a:pt x="1012" y="13"/>
                      </a:lnTo>
                      <a:lnTo>
                        <a:pt x="955" y="13"/>
                      </a:lnTo>
                      <a:lnTo>
                        <a:pt x="903" y="13"/>
                      </a:lnTo>
                      <a:lnTo>
                        <a:pt x="860" y="10"/>
                      </a:lnTo>
                      <a:lnTo>
                        <a:pt x="823" y="10"/>
                      </a:lnTo>
                      <a:lnTo>
                        <a:pt x="797" y="6"/>
                      </a:lnTo>
                      <a:lnTo>
                        <a:pt x="780" y="6"/>
                      </a:lnTo>
                      <a:lnTo>
                        <a:pt x="774" y="3"/>
                      </a:lnTo>
                      <a:lnTo>
                        <a:pt x="767" y="0"/>
                      </a:lnTo>
                      <a:lnTo>
                        <a:pt x="757" y="3"/>
                      </a:lnTo>
                      <a:lnTo>
                        <a:pt x="737" y="10"/>
                      </a:lnTo>
                      <a:lnTo>
                        <a:pt x="714" y="16"/>
                      </a:lnTo>
                      <a:lnTo>
                        <a:pt x="688" y="26"/>
                      </a:lnTo>
                      <a:lnTo>
                        <a:pt x="655" y="40"/>
                      </a:lnTo>
                      <a:lnTo>
                        <a:pt x="582" y="73"/>
                      </a:lnTo>
                      <a:lnTo>
                        <a:pt x="499" y="113"/>
                      </a:lnTo>
                      <a:lnTo>
                        <a:pt x="410" y="160"/>
                      </a:lnTo>
                      <a:lnTo>
                        <a:pt x="324" y="214"/>
                      </a:lnTo>
                      <a:lnTo>
                        <a:pt x="242" y="267"/>
                      </a:lnTo>
                      <a:lnTo>
                        <a:pt x="169" y="331"/>
                      </a:lnTo>
                      <a:lnTo>
                        <a:pt x="109" y="388"/>
                      </a:lnTo>
                      <a:lnTo>
                        <a:pt x="63" y="431"/>
                      </a:lnTo>
                      <a:lnTo>
                        <a:pt x="30" y="468"/>
                      </a:lnTo>
                      <a:lnTo>
                        <a:pt x="7" y="495"/>
                      </a:lnTo>
                      <a:lnTo>
                        <a:pt x="0" y="511"/>
                      </a:lnTo>
                      <a:lnTo>
                        <a:pt x="4" y="518"/>
                      </a:lnTo>
                      <a:lnTo>
                        <a:pt x="17" y="518"/>
                      </a:lnTo>
                      <a:lnTo>
                        <a:pt x="27" y="515"/>
                      </a:lnTo>
                      <a:lnTo>
                        <a:pt x="40" y="511"/>
                      </a:lnTo>
                      <a:lnTo>
                        <a:pt x="60" y="511"/>
                      </a:lnTo>
                      <a:lnTo>
                        <a:pt x="80" y="508"/>
                      </a:lnTo>
                      <a:lnTo>
                        <a:pt x="103" y="508"/>
                      </a:lnTo>
                      <a:lnTo>
                        <a:pt x="132" y="508"/>
                      </a:lnTo>
                      <a:lnTo>
                        <a:pt x="199" y="505"/>
                      </a:lnTo>
                      <a:lnTo>
                        <a:pt x="278" y="505"/>
                      </a:lnTo>
                      <a:lnTo>
                        <a:pt x="367" y="505"/>
                      </a:lnTo>
                      <a:lnTo>
                        <a:pt x="466" y="505"/>
                      </a:lnTo>
                      <a:lnTo>
                        <a:pt x="579" y="508"/>
                      </a:lnTo>
                      <a:lnTo>
                        <a:pt x="694" y="508"/>
                      </a:lnTo>
                      <a:lnTo>
                        <a:pt x="823" y="508"/>
                      </a:lnTo>
                      <a:lnTo>
                        <a:pt x="955" y="511"/>
                      </a:lnTo>
                      <a:lnTo>
                        <a:pt x="1094" y="511"/>
                      </a:lnTo>
                      <a:lnTo>
                        <a:pt x="1236" y="511"/>
                      </a:lnTo>
                      <a:lnTo>
                        <a:pt x="1382" y="511"/>
                      </a:lnTo>
                      <a:lnTo>
                        <a:pt x="1683" y="508"/>
                      </a:lnTo>
                      <a:close/>
                    </a:path>
                  </a:pathLst>
                </a:custGeom>
                <a:solidFill>
                  <a:srgbClr val="005E9E"/>
                </a:solid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09" name="Freeform 225"/>
                <p:cNvSpPr>
                  <a:spLocks/>
                </p:cNvSpPr>
                <p:nvPr/>
              </p:nvSpPr>
              <p:spPr bwMode="auto">
                <a:xfrm>
                  <a:off x="1107" y="2288"/>
                  <a:ext cx="3358" cy="491"/>
                </a:xfrm>
                <a:custGeom>
                  <a:avLst/>
                  <a:gdLst/>
                  <a:ahLst/>
                  <a:cxnLst>
                    <a:cxn ang="0">
                      <a:pos x="0" y="478"/>
                    </a:cxn>
                    <a:cxn ang="0">
                      <a:pos x="20" y="448"/>
                    </a:cxn>
                    <a:cxn ang="0">
                      <a:pos x="50" y="414"/>
                    </a:cxn>
                    <a:cxn ang="0">
                      <a:pos x="89" y="381"/>
                    </a:cxn>
                    <a:cxn ang="0">
                      <a:pos x="139" y="341"/>
                    </a:cxn>
                    <a:cxn ang="0">
                      <a:pos x="192" y="301"/>
                    </a:cxn>
                    <a:cxn ang="0">
                      <a:pos x="248" y="261"/>
                    </a:cxn>
                    <a:cxn ang="0">
                      <a:pos x="370" y="184"/>
                    </a:cxn>
                    <a:cxn ang="0">
                      <a:pos x="492" y="114"/>
                    </a:cxn>
                    <a:cxn ang="0">
                      <a:pos x="552" y="83"/>
                    </a:cxn>
                    <a:cxn ang="0">
                      <a:pos x="605" y="57"/>
                    </a:cxn>
                    <a:cxn ang="0">
                      <a:pos x="654" y="33"/>
                    </a:cxn>
                    <a:cxn ang="0">
                      <a:pos x="697" y="17"/>
                    </a:cxn>
                    <a:cxn ang="0">
                      <a:pos x="734" y="7"/>
                    </a:cxn>
                    <a:cxn ang="0">
                      <a:pos x="760" y="0"/>
                    </a:cxn>
                    <a:cxn ang="0">
                      <a:pos x="777" y="0"/>
                    </a:cxn>
                    <a:cxn ang="0">
                      <a:pos x="803" y="0"/>
                    </a:cxn>
                    <a:cxn ang="0">
                      <a:pos x="836" y="0"/>
                    </a:cxn>
                    <a:cxn ang="0">
                      <a:pos x="876" y="0"/>
                    </a:cxn>
                    <a:cxn ang="0">
                      <a:pos x="925" y="0"/>
                    </a:cxn>
                    <a:cxn ang="0">
                      <a:pos x="982" y="3"/>
                    </a:cxn>
                    <a:cxn ang="0">
                      <a:pos x="1044" y="3"/>
                    </a:cxn>
                    <a:cxn ang="0">
                      <a:pos x="1111" y="3"/>
                    </a:cxn>
                    <a:cxn ang="0">
                      <a:pos x="1183" y="3"/>
                    </a:cxn>
                    <a:cxn ang="0">
                      <a:pos x="1259" y="3"/>
                    </a:cxn>
                    <a:cxn ang="0">
                      <a:pos x="1421" y="3"/>
                    </a:cxn>
                    <a:cxn ang="0">
                      <a:pos x="1593" y="3"/>
                    </a:cxn>
                    <a:cxn ang="0">
                      <a:pos x="1765" y="3"/>
                    </a:cxn>
                    <a:cxn ang="0">
                      <a:pos x="1940" y="3"/>
                    </a:cxn>
                    <a:cxn ang="0">
                      <a:pos x="2109" y="7"/>
                    </a:cxn>
                    <a:cxn ang="0">
                      <a:pos x="2267" y="7"/>
                    </a:cxn>
                    <a:cxn ang="0">
                      <a:pos x="2343" y="7"/>
                    </a:cxn>
                    <a:cxn ang="0">
                      <a:pos x="2413" y="7"/>
                    </a:cxn>
                    <a:cxn ang="0">
                      <a:pos x="2476" y="10"/>
                    </a:cxn>
                    <a:cxn ang="0">
                      <a:pos x="2532" y="10"/>
                    </a:cxn>
                    <a:cxn ang="0">
                      <a:pos x="2585" y="10"/>
                    </a:cxn>
                    <a:cxn ang="0">
                      <a:pos x="2631" y="13"/>
                    </a:cxn>
                    <a:cxn ang="0">
                      <a:pos x="2667" y="13"/>
                    </a:cxn>
                    <a:cxn ang="0">
                      <a:pos x="2694" y="13"/>
                    </a:cxn>
                    <a:cxn ang="0">
                      <a:pos x="2714" y="17"/>
                    </a:cxn>
                    <a:cxn ang="0">
                      <a:pos x="2723" y="17"/>
                    </a:cxn>
                    <a:cxn ang="0">
                      <a:pos x="2740" y="23"/>
                    </a:cxn>
                    <a:cxn ang="0">
                      <a:pos x="2766" y="37"/>
                    </a:cxn>
                    <a:cxn ang="0">
                      <a:pos x="2803" y="57"/>
                    </a:cxn>
                    <a:cxn ang="0">
                      <a:pos x="2846" y="80"/>
                    </a:cxn>
                    <a:cxn ang="0">
                      <a:pos x="2892" y="110"/>
                    </a:cxn>
                    <a:cxn ang="0">
                      <a:pos x="2945" y="144"/>
                    </a:cxn>
                    <a:cxn ang="0">
                      <a:pos x="3054" y="214"/>
                    </a:cxn>
                    <a:cxn ang="0">
                      <a:pos x="3163" y="294"/>
                    </a:cxn>
                    <a:cxn ang="0">
                      <a:pos x="3216" y="331"/>
                    </a:cxn>
                    <a:cxn ang="0">
                      <a:pos x="3259" y="368"/>
                    </a:cxn>
                    <a:cxn ang="0">
                      <a:pos x="3299" y="404"/>
                    </a:cxn>
                    <a:cxn ang="0">
                      <a:pos x="3328" y="438"/>
                    </a:cxn>
                    <a:cxn ang="0">
                      <a:pos x="3348" y="468"/>
                    </a:cxn>
                    <a:cxn ang="0">
                      <a:pos x="3358" y="491"/>
                    </a:cxn>
                  </a:cxnLst>
                  <a:rect l="0" t="0" r="r" b="b"/>
                  <a:pathLst>
                    <a:path w="3358" h="491">
                      <a:moveTo>
                        <a:pt x="0" y="478"/>
                      </a:moveTo>
                      <a:lnTo>
                        <a:pt x="20" y="448"/>
                      </a:lnTo>
                      <a:lnTo>
                        <a:pt x="50" y="414"/>
                      </a:lnTo>
                      <a:lnTo>
                        <a:pt x="89" y="381"/>
                      </a:lnTo>
                      <a:lnTo>
                        <a:pt x="139" y="341"/>
                      </a:lnTo>
                      <a:lnTo>
                        <a:pt x="192" y="301"/>
                      </a:lnTo>
                      <a:lnTo>
                        <a:pt x="248" y="261"/>
                      </a:lnTo>
                      <a:lnTo>
                        <a:pt x="370" y="184"/>
                      </a:lnTo>
                      <a:lnTo>
                        <a:pt x="492" y="114"/>
                      </a:lnTo>
                      <a:lnTo>
                        <a:pt x="552" y="83"/>
                      </a:lnTo>
                      <a:lnTo>
                        <a:pt x="605" y="57"/>
                      </a:lnTo>
                      <a:lnTo>
                        <a:pt x="654" y="33"/>
                      </a:lnTo>
                      <a:lnTo>
                        <a:pt x="697" y="17"/>
                      </a:lnTo>
                      <a:lnTo>
                        <a:pt x="734" y="7"/>
                      </a:lnTo>
                      <a:lnTo>
                        <a:pt x="760" y="0"/>
                      </a:lnTo>
                      <a:lnTo>
                        <a:pt x="777" y="0"/>
                      </a:lnTo>
                      <a:lnTo>
                        <a:pt x="803" y="0"/>
                      </a:lnTo>
                      <a:lnTo>
                        <a:pt x="836" y="0"/>
                      </a:lnTo>
                      <a:lnTo>
                        <a:pt x="876" y="0"/>
                      </a:lnTo>
                      <a:lnTo>
                        <a:pt x="925" y="0"/>
                      </a:lnTo>
                      <a:lnTo>
                        <a:pt x="982" y="3"/>
                      </a:lnTo>
                      <a:lnTo>
                        <a:pt x="1044" y="3"/>
                      </a:lnTo>
                      <a:lnTo>
                        <a:pt x="1111" y="3"/>
                      </a:lnTo>
                      <a:lnTo>
                        <a:pt x="1183" y="3"/>
                      </a:lnTo>
                      <a:lnTo>
                        <a:pt x="1259" y="3"/>
                      </a:lnTo>
                      <a:lnTo>
                        <a:pt x="1421" y="3"/>
                      </a:lnTo>
                      <a:lnTo>
                        <a:pt x="1593" y="3"/>
                      </a:lnTo>
                      <a:lnTo>
                        <a:pt x="1765" y="3"/>
                      </a:lnTo>
                      <a:lnTo>
                        <a:pt x="1940" y="3"/>
                      </a:lnTo>
                      <a:lnTo>
                        <a:pt x="2109" y="7"/>
                      </a:lnTo>
                      <a:lnTo>
                        <a:pt x="2267" y="7"/>
                      </a:lnTo>
                      <a:lnTo>
                        <a:pt x="2343" y="7"/>
                      </a:lnTo>
                      <a:lnTo>
                        <a:pt x="2413" y="7"/>
                      </a:lnTo>
                      <a:lnTo>
                        <a:pt x="2476" y="10"/>
                      </a:lnTo>
                      <a:lnTo>
                        <a:pt x="2532" y="10"/>
                      </a:lnTo>
                      <a:lnTo>
                        <a:pt x="2585" y="10"/>
                      </a:lnTo>
                      <a:lnTo>
                        <a:pt x="2631" y="13"/>
                      </a:lnTo>
                      <a:lnTo>
                        <a:pt x="2667" y="13"/>
                      </a:lnTo>
                      <a:lnTo>
                        <a:pt x="2694" y="13"/>
                      </a:lnTo>
                      <a:lnTo>
                        <a:pt x="2714" y="17"/>
                      </a:lnTo>
                      <a:lnTo>
                        <a:pt x="2723" y="17"/>
                      </a:lnTo>
                      <a:lnTo>
                        <a:pt x="2740" y="23"/>
                      </a:lnTo>
                      <a:lnTo>
                        <a:pt x="2766" y="37"/>
                      </a:lnTo>
                      <a:lnTo>
                        <a:pt x="2803" y="57"/>
                      </a:lnTo>
                      <a:lnTo>
                        <a:pt x="2846" y="80"/>
                      </a:lnTo>
                      <a:lnTo>
                        <a:pt x="2892" y="110"/>
                      </a:lnTo>
                      <a:lnTo>
                        <a:pt x="2945" y="144"/>
                      </a:lnTo>
                      <a:lnTo>
                        <a:pt x="3054" y="214"/>
                      </a:lnTo>
                      <a:lnTo>
                        <a:pt x="3163" y="294"/>
                      </a:lnTo>
                      <a:lnTo>
                        <a:pt x="3216" y="331"/>
                      </a:lnTo>
                      <a:lnTo>
                        <a:pt x="3259" y="368"/>
                      </a:lnTo>
                      <a:lnTo>
                        <a:pt x="3299" y="404"/>
                      </a:lnTo>
                      <a:lnTo>
                        <a:pt x="3328" y="438"/>
                      </a:lnTo>
                      <a:lnTo>
                        <a:pt x="3348" y="468"/>
                      </a:lnTo>
                      <a:lnTo>
                        <a:pt x="3358" y="491"/>
                      </a:lnTo>
                    </a:path>
                  </a:pathLst>
                </a:custGeom>
                <a:noFill/>
                <a:ln w="15875">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10" name="Freeform 226"/>
                <p:cNvSpPr>
                  <a:spLocks/>
                </p:cNvSpPr>
                <p:nvPr/>
              </p:nvSpPr>
              <p:spPr bwMode="auto">
                <a:xfrm>
                  <a:off x="4045" y="3314"/>
                  <a:ext cx="318" cy="87"/>
                </a:xfrm>
                <a:custGeom>
                  <a:avLst/>
                  <a:gdLst/>
                  <a:ahLst/>
                  <a:cxnLst>
                    <a:cxn ang="0">
                      <a:pos x="43" y="0"/>
                    </a:cxn>
                    <a:cxn ang="0">
                      <a:pos x="271" y="0"/>
                    </a:cxn>
                    <a:cxn ang="0">
                      <a:pos x="288" y="4"/>
                    </a:cxn>
                    <a:cxn ang="0">
                      <a:pos x="304" y="14"/>
                    </a:cxn>
                    <a:cxn ang="0">
                      <a:pos x="314" y="27"/>
                    </a:cxn>
                    <a:cxn ang="0">
                      <a:pos x="318" y="44"/>
                    </a:cxn>
                    <a:cxn ang="0">
                      <a:pos x="314" y="61"/>
                    </a:cxn>
                    <a:cxn ang="0">
                      <a:pos x="304" y="74"/>
                    </a:cxn>
                    <a:cxn ang="0">
                      <a:pos x="288" y="84"/>
                    </a:cxn>
                    <a:cxn ang="0">
                      <a:pos x="271" y="87"/>
                    </a:cxn>
                    <a:cxn ang="0">
                      <a:pos x="43" y="87"/>
                    </a:cxn>
                    <a:cxn ang="0">
                      <a:pos x="27" y="84"/>
                    </a:cxn>
                    <a:cxn ang="0">
                      <a:pos x="13" y="74"/>
                    </a:cxn>
                    <a:cxn ang="0">
                      <a:pos x="4" y="61"/>
                    </a:cxn>
                    <a:cxn ang="0">
                      <a:pos x="0" y="44"/>
                    </a:cxn>
                    <a:cxn ang="0">
                      <a:pos x="4" y="27"/>
                    </a:cxn>
                    <a:cxn ang="0">
                      <a:pos x="13" y="14"/>
                    </a:cxn>
                    <a:cxn ang="0">
                      <a:pos x="27" y="4"/>
                    </a:cxn>
                    <a:cxn ang="0">
                      <a:pos x="43" y="0"/>
                    </a:cxn>
                  </a:cxnLst>
                  <a:rect l="0" t="0" r="r" b="b"/>
                  <a:pathLst>
                    <a:path w="318" h="87">
                      <a:moveTo>
                        <a:pt x="43" y="0"/>
                      </a:moveTo>
                      <a:lnTo>
                        <a:pt x="271" y="0"/>
                      </a:lnTo>
                      <a:lnTo>
                        <a:pt x="288" y="4"/>
                      </a:lnTo>
                      <a:lnTo>
                        <a:pt x="304" y="14"/>
                      </a:lnTo>
                      <a:lnTo>
                        <a:pt x="314" y="27"/>
                      </a:lnTo>
                      <a:lnTo>
                        <a:pt x="318" y="44"/>
                      </a:lnTo>
                      <a:lnTo>
                        <a:pt x="314" y="61"/>
                      </a:lnTo>
                      <a:lnTo>
                        <a:pt x="304" y="74"/>
                      </a:lnTo>
                      <a:lnTo>
                        <a:pt x="288" y="84"/>
                      </a:lnTo>
                      <a:lnTo>
                        <a:pt x="271" y="87"/>
                      </a:lnTo>
                      <a:lnTo>
                        <a:pt x="43" y="87"/>
                      </a:lnTo>
                      <a:lnTo>
                        <a:pt x="27" y="84"/>
                      </a:lnTo>
                      <a:lnTo>
                        <a:pt x="13" y="74"/>
                      </a:lnTo>
                      <a:lnTo>
                        <a:pt x="4" y="61"/>
                      </a:lnTo>
                      <a:lnTo>
                        <a:pt x="0" y="44"/>
                      </a:lnTo>
                      <a:lnTo>
                        <a:pt x="4" y="27"/>
                      </a:lnTo>
                      <a:lnTo>
                        <a:pt x="13" y="14"/>
                      </a:lnTo>
                      <a:lnTo>
                        <a:pt x="27" y="4"/>
                      </a:lnTo>
                      <a:lnTo>
                        <a:pt x="43" y="0"/>
                      </a:lnTo>
                      <a:close/>
                    </a:path>
                  </a:pathLst>
                </a:custGeom>
                <a:solidFill>
                  <a:srgbClr val="BFBFFF"/>
                </a:solidFill>
                <a:ln w="15875">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11" name="Freeform 227"/>
                <p:cNvSpPr>
                  <a:spLocks/>
                </p:cNvSpPr>
                <p:nvPr/>
              </p:nvSpPr>
              <p:spPr bwMode="auto">
                <a:xfrm>
                  <a:off x="1097" y="3070"/>
                  <a:ext cx="3394" cy="378"/>
                </a:xfrm>
                <a:custGeom>
                  <a:avLst/>
                  <a:gdLst/>
                  <a:ahLst/>
                  <a:cxnLst>
                    <a:cxn ang="0">
                      <a:pos x="3" y="54"/>
                    </a:cxn>
                    <a:cxn ang="0">
                      <a:pos x="20" y="57"/>
                    </a:cxn>
                    <a:cxn ang="0">
                      <a:pos x="56" y="57"/>
                    </a:cxn>
                    <a:cxn ang="0">
                      <a:pos x="112" y="57"/>
                    </a:cxn>
                    <a:cxn ang="0">
                      <a:pos x="179" y="60"/>
                    </a:cxn>
                    <a:cxn ang="0">
                      <a:pos x="307" y="60"/>
                    </a:cxn>
                    <a:cxn ang="0">
                      <a:pos x="522" y="60"/>
                    </a:cxn>
                    <a:cxn ang="0">
                      <a:pos x="777" y="60"/>
                    </a:cxn>
                    <a:cxn ang="0">
                      <a:pos x="1064" y="60"/>
                    </a:cxn>
                    <a:cxn ang="0">
                      <a:pos x="1368" y="60"/>
                    </a:cxn>
                    <a:cxn ang="0">
                      <a:pos x="1993" y="60"/>
                    </a:cxn>
                    <a:cxn ang="0">
                      <a:pos x="2300" y="57"/>
                    </a:cxn>
                    <a:cxn ang="0">
                      <a:pos x="2585" y="57"/>
                    </a:cxn>
                    <a:cxn ang="0">
                      <a:pos x="2839" y="57"/>
                    </a:cxn>
                    <a:cxn ang="0">
                      <a:pos x="3054" y="57"/>
                    </a:cxn>
                    <a:cxn ang="0">
                      <a:pos x="3186" y="54"/>
                    </a:cxn>
                    <a:cxn ang="0">
                      <a:pos x="3256" y="54"/>
                    </a:cxn>
                    <a:cxn ang="0">
                      <a:pos x="3309" y="54"/>
                    </a:cxn>
                    <a:cxn ang="0">
                      <a:pos x="3345" y="54"/>
                    </a:cxn>
                    <a:cxn ang="0">
                      <a:pos x="3365" y="54"/>
                    </a:cxn>
                    <a:cxn ang="0">
                      <a:pos x="3365" y="50"/>
                    </a:cxn>
                    <a:cxn ang="0">
                      <a:pos x="3335" y="7"/>
                    </a:cxn>
                    <a:cxn ang="0">
                      <a:pos x="3332" y="0"/>
                    </a:cxn>
                    <a:cxn ang="0">
                      <a:pos x="3342" y="17"/>
                    </a:cxn>
                    <a:cxn ang="0">
                      <a:pos x="3368" y="54"/>
                    </a:cxn>
                    <a:cxn ang="0">
                      <a:pos x="3388" y="101"/>
                    </a:cxn>
                    <a:cxn ang="0">
                      <a:pos x="3394" y="144"/>
                    </a:cxn>
                    <a:cxn ang="0">
                      <a:pos x="3368" y="224"/>
                    </a:cxn>
                    <a:cxn ang="0">
                      <a:pos x="3315" y="291"/>
                    </a:cxn>
                    <a:cxn ang="0">
                      <a:pos x="3252" y="345"/>
                    </a:cxn>
                    <a:cxn ang="0">
                      <a:pos x="3236" y="348"/>
                    </a:cxn>
                    <a:cxn ang="0">
                      <a:pos x="3206" y="351"/>
                    </a:cxn>
                    <a:cxn ang="0">
                      <a:pos x="3110" y="361"/>
                    </a:cxn>
                    <a:cxn ang="0">
                      <a:pos x="2971" y="368"/>
                    </a:cxn>
                    <a:cxn ang="0">
                      <a:pos x="2790" y="371"/>
                    </a:cxn>
                    <a:cxn ang="0">
                      <a:pos x="2581" y="375"/>
                    </a:cxn>
                    <a:cxn ang="0">
                      <a:pos x="2350" y="378"/>
                    </a:cxn>
                    <a:cxn ang="0">
                      <a:pos x="1854" y="378"/>
                    </a:cxn>
                    <a:cxn ang="0">
                      <a:pos x="1362" y="378"/>
                    </a:cxn>
                    <a:cxn ang="0">
                      <a:pos x="1137" y="378"/>
                    </a:cxn>
                    <a:cxn ang="0">
                      <a:pos x="935" y="378"/>
                    </a:cxn>
                    <a:cxn ang="0">
                      <a:pos x="764" y="378"/>
                    </a:cxn>
                    <a:cxn ang="0">
                      <a:pos x="631" y="375"/>
                    </a:cxn>
                    <a:cxn ang="0">
                      <a:pos x="549" y="375"/>
                    </a:cxn>
                    <a:cxn ang="0">
                      <a:pos x="526" y="375"/>
                    </a:cxn>
                    <a:cxn ang="0">
                      <a:pos x="516" y="375"/>
                    </a:cxn>
                    <a:cxn ang="0">
                      <a:pos x="502" y="375"/>
                    </a:cxn>
                    <a:cxn ang="0">
                      <a:pos x="456" y="371"/>
                    </a:cxn>
                    <a:cxn ang="0">
                      <a:pos x="393" y="368"/>
                    </a:cxn>
                    <a:cxn ang="0">
                      <a:pos x="241" y="351"/>
                    </a:cxn>
                    <a:cxn ang="0">
                      <a:pos x="139" y="331"/>
                    </a:cxn>
                    <a:cxn ang="0">
                      <a:pos x="86" y="308"/>
                    </a:cxn>
                    <a:cxn ang="0">
                      <a:pos x="46" y="264"/>
                    </a:cxn>
                    <a:cxn ang="0">
                      <a:pos x="20" y="184"/>
                    </a:cxn>
                    <a:cxn ang="0">
                      <a:pos x="7" y="104"/>
                    </a:cxn>
                    <a:cxn ang="0">
                      <a:pos x="3" y="64"/>
                    </a:cxn>
                    <a:cxn ang="0">
                      <a:pos x="3" y="54"/>
                    </a:cxn>
                  </a:cxnLst>
                  <a:rect l="0" t="0" r="r" b="b"/>
                  <a:pathLst>
                    <a:path w="3394" h="378">
                      <a:moveTo>
                        <a:pt x="0" y="54"/>
                      </a:moveTo>
                      <a:lnTo>
                        <a:pt x="3" y="54"/>
                      </a:lnTo>
                      <a:lnTo>
                        <a:pt x="10" y="57"/>
                      </a:lnTo>
                      <a:lnTo>
                        <a:pt x="20" y="57"/>
                      </a:lnTo>
                      <a:lnTo>
                        <a:pt x="36" y="57"/>
                      </a:lnTo>
                      <a:lnTo>
                        <a:pt x="56" y="57"/>
                      </a:lnTo>
                      <a:lnTo>
                        <a:pt x="83" y="57"/>
                      </a:lnTo>
                      <a:lnTo>
                        <a:pt x="112" y="57"/>
                      </a:lnTo>
                      <a:lnTo>
                        <a:pt x="142" y="60"/>
                      </a:lnTo>
                      <a:lnTo>
                        <a:pt x="179" y="60"/>
                      </a:lnTo>
                      <a:lnTo>
                        <a:pt x="218" y="60"/>
                      </a:lnTo>
                      <a:lnTo>
                        <a:pt x="307" y="60"/>
                      </a:lnTo>
                      <a:lnTo>
                        <a:pt x="410" y="60"/>
                      </a:lnTo>
                      <a:lnTo>
                        <a:pt x="522" y="60"/>
                      </a:lnTo>
                      <a:lnTo>
                        <a:pt x="648" y="60"/>
                      </a:lnTo>
                      <a:lnTo>
                        <a:pt x="777" y="60"/>
                      </a:lnTo>
                      <a:lnTo>
                        <a:pt x="919" y="60"/>
                      </a:lnTo>
                      <a:lnTo>
                        <a:pt x="1064" y="60"/>
                      </a:lnTo>
                      <a:lnTo>
                        <a:pt x="1213" y="60"/>
                      </a:lnTo>
                      <a:lnTo>
                        <a:pt x="1368" y="60"/>
                      </a:lnTo>
                      <a:lnTo>
                        <a:pt x="1682" y="60"/>
                      </a:lnTo>
                      <a:lnTo>
                        <a:pt x="1993" y="60"/>
                      </a:lnTo>
                      <a:lnTo>
                        <a:pt x="2148" y="60"/>
                      </a:lnTo>
                      <a:lnTo>
                        <a:pt x="2300" y="57"/>
                      </a:lnTo>
                      <a:lnTo>
                        <a:pt x="2446" y="57"/>
                      </a:lnTo>
                      <a:lnTo>
                        <a:pt x="2585" y="57"/>
                      </a:lnTo>
                      <a:lnTo>
                        <a:pt x="2717" y="57"/>
                      </a:lnTo>
                      <a:lnTo>
                        <a:pt x="2839" y="57"/>
                      </a:lnTo>
                      <a:lnTo>
                        <a:pt x="2952" y="57"/>
                      </a:lnTo>
                      <a:lnTo>
                        <a:pt x="3054" y="57"/>
                      </a:lnTo>
                      <a:lnTo>
                        <a:pt x="3147" y="54"/>
                      </a:lnTo>
                      <a:lnTo>
                        <a:pt x="3186" y="54"/>
                      </a:lnTo>
                      <a:lnTo>
                        <a:pt x="3223" y="54"/>
                      </a:lnTo>
                      <a:lnTo>
                        <a:pt x="3256" y="54"/>
                      </a:lnTo>
                      <a:lnTo>
                        <a:pt x="3282" y="54"/>
                      </a:lnTo>
                      <a:lnTo>
                        <a:pt x="3309" y="54"/>
                      </a:lnTo>
                      <a:lnTo>
                        <a:pt x="3328" y="54"/>
                      </a:lnTo>
                      <a:lnTo>
                        <a:pt x="3345" y="54"/>
                      </a:lnTo>
                      <a:lnTo>
                        <a:pt x="3358" y="54"/>
                      </a:lnTo>
                      <a:lnTo>
                        <a:pt x="3365" y="54"/>
                      </a:lnTo>
                      <a:lnTo>
                        <a:pt x="3368" y="54"/>
                      </a:lnTo>
                      <a:lnTo>
                        <a:pt x="3365" y="50"/>
                      </a:lnTo>
                      <a:lnTo>
                        <a:pt x="3355" y="37"/>
                      </a:lnTo>
                      <a:lnTo>
                        <a:pt x="3335" y="7"/>
                      </a:lnTo>
                      <a:lnTo>
                        <a:pt x="3328" y="0"/>
                      </a:lnTo>
                      <a:lnTo>
                        <a:pt x="3332" y="0"/>
                      </a:lnTo>
                      <a:lnTo>
                        <a:pt x="3335" y="7"/>
                      </a:lnTo>
                      <a:lnTo>
                        <a:pt x="3342" y="17"/>
                      </a:lnTo>
                      <a:lnTo>
                        <a:pt x="3351" y="34"/>
                      </a:lnTo>
                      <a:lnTo>
                        <a:pt x="3368" y="54"/>
                      </a:lnTo>
                      <a:lnTo>
                        <a:pt x="3381" y="77"/>
                      </a:lnTo>
                      <a:lnTo>
                        <a:pt x="3388" y="101"/>
                      </a:lnTo>
                      <a:lnTo>
                        <a:pt x="3394" y="124"/>
                      </a:lnTo>
                      <a:lnTo>
                        <a:pt x="3394" y="144"/>
                      </a:lnTo>
                      <a:lnTo>
                        <a:pt x="3388" y="188"/>
                      </a:lnTo>
                      <a:lnTo>
                        <a:pt x="3368" y="224"/>
                      </a:lnTo>
                      <a:lnTo>
                        <a:pt x="3345" y="261"/>
                      </a:lnTo>
                      <a:lnTo>
                        <a:pt x="3315" y="291"/>
                      </a:lnTo>
                      <a:lnTo>
                        <a:pt x="3282" y="321"/>
                      </a:lnTo>
                      <a:lnTo>
                        <a:pt x="3252" y="345"/>
                      </a:lnTo>
                      <a:lnTo>
                        <a:pt x="3246" y="345"/>
                      </a:lnTo>
                      <a:lnTo>
                        <a:pt x="3236" y="348"/>
                      </a:lnTo>
                      <a:lnTo>
                        <a:pt x="3223" y="351"/>
                      </a:lnTo>
                      <a:lnTo>
                        <a:pt x="3206" y="351"/>
                      </a:lnTo>
                      <a:lnTo>
                        <a:pt x="3166" y="358"/>
                      </a:lnTo>
                      <a:lnTo>
                        <a:pt x="3110" y="361"/>
                      </a:lnTo>
                      <a:lnTo>
                        <a:pt x="3047" y="365"/>
                      </a:lnTo>
                      <a:lnTo>
                        <a:pt x="2971" y="368"/>
                      </a:lnTo>
                      <a:lnTo>
                        <a:pt x="2885" y="368"/>
                      </a:lnTo>
                      <a:lnTo>
                        <a:pt x="2790" y="371"/>
                      </a:lnTo>
                      <a:lnTo>
                        <a:pt x="2690" y="375"/>
                      </a:lnTo>
                      <a:lnTo>
                        <a:pt x="2581" y="375"/>
                      </a:lnTo>
                      <a:lnTo>
                        <a:pt x="2469" y="375"/>
                      </a:lnTo>
                      <a:lnTo>
                        <a:pt x="2350" y="378"/>
                      </a:lnTo>
                      <a:lnTo>
                        <a:pt x="2105" y="378"/>
                      </a:lnTo>
                      <a:lnTo>
                        <a:pt x="1854" y="378"/>
                      </a:lnTo>
                      <a:lnTo>
                        <a:pt x="1606" y="378"/>
                      </a:lnTo>
                      <a:lnTo>
                        <a:pt x="1362" y="378"/>
                      </a:lnTo>
                      <a:lnTo>
                        <a:pt x="1246" y="378"/>
                      </a:lnTo>
                      <a:lnTo>
                        <a:pt x="1137" y="378"/>
                      </a:lnTo>
                      <a:lnTo>
                        <a:pt x="1031" y="378"/>
                      </a:lnTo>
                      <a:lnTo>
                        <a:pt x="935" y="378"/>
                      </a:lnTo>
                      <a:lnTo>
                        <a:pt x="843" y="378"/>
                      </a:lnTo>
                      <a:lnTo>
                        <a:pt x="764" y="378"/>
                      </a:lnTo>
                      <a:lnTo>
                        <a:pt x="691" y="375"/>
                      </a:lnTo>
                      <a:lnTo>
                        <a:pt x="631" y="375"/>
                      </a:lnTo>
                      <a:lnTo>
                        <a:pt x="582" y="375"/>
                      </a:lnTo>
                      <a:lnTo>
                        <a:pt x="549" y="375"/>
                      </a:lnTo>
                      <a:lnTo>
                        <a:pt x="536" y="375"/>
                      </a:lnTo>
                      <a:lnTo>
                        <a:pt x="526" y="375"/>
                      </a:lnTo>
                      <a:lnTo>
                        <a:pt x="519" y="375"/>
                      </a:lnTo>
                      <a:lnTo>
                        <a:pt x="516" y="375"/>
                      </a:lnTo>
                      <a:lnTo>
                        <a:pt x="512" y="375"/>
                      </a:lnTo>
                      <a:lnTo>
                        <a:pt x="502" y="375"/>
                      </a:lnTo>
                      <a:lnTo>
                        <a:pt x="483" y="375"/>
                      </a:lnTo>
                      <a:lnTo>
                        <a:pt x="456" y="371"/>
                      </a:lnTo>
                      <a:lnTo>
                        <a:pt x="426" y="371"/>
                      </a:lnTo>
                      <a:lnTo>
                        <a:pt x="393" y="368"/>
                      </a:lnTo>
                      <a:lnTo>
                        <a:pt x="321" y="361"/>
                      </a:lnTo>
                      <a:lnTo>
                        <a:pt x="241" y="351"/>
                      </a:lnTo>
                      <a:lnTo>
                        <a:pt x="169" y="338"/>
                      </a:lnTo>
                      <a:lnTo>
                        <a:pt x="139" y="331"/>
                      </a:lnTo>
                      <a:lnTo>
                        <a:pt x="109" y="321"/>
                      </a:lnTo>
                      <a:lnTo>
                        <a:pt x="86" y="308"/>
                      </a:lnTo>
                      <a:lnTo>
                        <a:pt x="69" y="298"/>
                      </a:lnTo>
                      <a:lnTo>
                        <a:pt x="46" y="264"/>
                      </a:lnTo>
                      <a:lnTo>
                        <a:pt x="30" y="228"/>
                      </a:lnTo>
                      <a:lnTo>
                        <a:pt x="20" y="184"/>
                      </a:lnTo>
                      <a:lnTo>
                        <a:pt x="13" y="144"/>
                      </a:lnTo>
                      <a:lnTo>
                        <a:pt x="7" y="104"/>
                      </a:lnTo>
                      <a:lnTo>
                        <a:pt x="7" y="77"/>
                      </a:lnTo>
                      <a:lnTo>
                        <a:pt x="3" y="64"/>
                      </a:lnTo>
                      <a:lnTo>
                        <a:pt x="3" y="57"/>
                      </a:lnTo>
                      <a:lnTo>
                        <a:pt x="3" y="54"/>
                      </a:lnTo>
                      <a:lnTo>
                        <a:pt x="0" y="54"/>
                      </a:lnTo>
                      <a:close/>
                    </a:path>
                  </a:pathLst>
                </a:custGeom>
                <a:solidFill>
                  <a:srgbClr val="7F7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12" name="Line 228"/>
                <p:cNvSpPr>
                  <a:spLocks noChangeShapeType="1"/>
                </p:cNvSpPr>
                <p:nvPr/>
              </p:nvSpPr>
              <p:spPr bwMode="auto">
                <a:xfrm>
                  <a:off x="2092" y="1743"/>
                  <a:ext cx="1487" cy="1"/>
                </a:xfrm>
                <a:prstGeom prst="line">
                  <a:avLst/>
                </a:prstGeom>
                <a:noFill/>
                <a:ln w="20638">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13" name="Freeform 229"/>
                <p:cNvSpPr>
                  <a:spLocks/>
                </p:cNvSpPr>
                <p:nvPr/>
              </p:nvSpPr>
              <p:spPr bwMode="auto">
                <a:xfrm>
                  <a:off x="1014" y="2743"/>
                  <a:ext cx="3557" cy="421"/>
                </a:xfrm>
                <a:custGeom>
                  <a:avLst/>
                  <a:gdLst/>
                  <a:ahLst/>
                  <a:cxnLst>
                    <a:cxn ang="0">
                      <a:pos x="53" y="0"/>
                    </a:cxn>
                    <a:cxn ang="0">
                      <a:pos x="3504" y="0"/>
                    </a:cxn>
                    <a:cxn ang="0">
                      <a:pos x="3524" y="3"/>
                    </a:cxn>
                    <a:cxn ang="0">
                      <a:pos x="3540" y="16"/>
                    </a:cxn>
                    <a:cxn ang="0">
                      <a:pos x="3553" y="33"/>
                    </a:cxn>
                    <a:cxn ang="0">
                      <a:pos x="3557" y="56"/>
                    </a:cxn>
                    <a:cxn ang="0">
                      <a:pos x="3557" y="364"/>
                    </a:cxn>
                    <a:cxn ang="0">
                      <a:pos x="3553" y="387"/>
                    </a:cxn>
                    <a:cxn ang="0">
                      <a:pos x="3540" y="404"/>
                    </a:cxn>
                    <a:cxn ang="0">
                      <a:pos x="3524" y="418"/>
                    </a:cxn>
                    <a:cxn ang="0">
                      <a:pos x="3504" y="421"/>
                    </a:cxn>
                    <a:cxn ang="0">
                      <a:pos x="53" y="421"/>
                    </a:cxn>
                    <a:cxn ang="0">
                      <a:pos x="33" y="418"/>
                    </a:cxn>
                    <a:cxn ang="0">
                      <a:pos x="17" y="404"/>
                    </a:cxn>
                    <a:cxn ang="0">
                      <a:pos x="4" y="387"/>
                    </a:cxn>
                    <a:cxn ang="0">
                      <a:pos x="0" y="364"/>
                    </a:cxn>
                    <a:cxn ang="0">
                      <a:pos x="0" y="56"/>
                    </a:cxn>
                    <a:cxn ang="0">
                      <a:pos x="4" y="33"/>
                    </a:cxn>
                    <a:cxn ang="0">
                      <a:pos x="17" y="16"/>
                    </a:cxn>
                    <a:cxn ang="0">
                      <a:pos x="33" y="3"/>
                    </a:cxn>
                    <a:cxn ang="0">
                      <a:pos x="53" y="0"/>
                    </a:cxn>
                  </a:cxnLst>
                  <a:rect l="0" t="0" r="r" b="b"/>
                  <a:pathLst>
                    <a:path w="3557" h="421">
                      <a:moveTo>
                        <a:pt x="53" y="0"/>
                      </a:moveTo>
                      <a:lnTo>
                        <a:pt x="3504" y="0"/>
                      </a:lnTo>
                      <a:lnTo>
                        <a:pt x="3524" y="3"/>
                      </a:lnTo>
                      <a:lnTo>
                        <a:pt x="3540" y="16"/>
                      </a:lnTo>
                      <a:lnTo>
                        <a:pt x="3553" y="33"/>
                      </a:lnTo>
                      <a:lnTo>
                        <a:pt x="3557" y="56"/>
                      </a:lnTo>
                      <a:lnTo>
                        <a:pt x="3557" y="364"/>
                      </a:lnTo>
                      <a:lnTo>
                        <a:pt x="3553" y="387"/>
                      </a:lnTo>
                      <a:lnTo>
                        <a:pt x="3540" y="404"/>
                      </a:lnTo>
                      <a:lnTo>
                        <a:pt x="3524" y="418"/>
                      </a:lnTo>
                      <a:lnTo>
                        <a:pt x="3504" y="421"/>
                      </a:lnTo>
                      <a:lnTo>
                        <a:pt x="53" y="421"/>
                      </a:lnTo>
                      <a:lnTo>
                        <a:pt x="33" y="418"/>
                      </a:lnTo>
                      <a:lnTo>
                        <a:pt x="17" y="404"/>
                      </a:lnTo>
                      <a:lnTo>
                        <a:pt x="4" y="387"/>
                      </a:lnTo>
                      <a:lnTo>
                        <a:pt x="0" y="364"/>
                      </a:lnTo>
                      <a:lnTo>
                        <a:pt x="0" y="56"/>
                      </a:lnTo>
                      <a:lnTo>
                        <a:pt x="4" y="33"/>
                      </a:lnTo>
                      <a:lnTo>
                        <a:pt x="17" y="16"/>
                      </a:lnTo>
                      <a:lnTo>
                        <a:pt x="33" y="3"/>
                      </a:lnTo>
                      <a:lnTo>
                        <a:pt x="53" y="0"/>
                      </a:lnTo>
                      <a:close/>
                    </a:path>
                  </a:pathLst>
                </a:custGeom>
                <a:solidFill>
                  <a:srgbClr val="0000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14" name="Line 230"/>
                <p:cNvSpPr>
                  <a:spLocks noChangeShapeType="1"/>
                </p:cNvSpPr>
                <p:nvPr/>
              </p:nvSpPr>
              <p:spPr bwMode="auto">
                <a:xfrm>
                  <a:off x="2115" y="2826"/>
                  <a:ext cx="1392" cy="1"/>
                </a:xfrm>
                <a:prstGeom prst="line">
                  <a:avLst/>
                </a:prstGeom>
                <a:noFill/>
                <a:ln w="31750">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15" name="Line 231"/>
                <p:cNvSpPr>
                  <a:spLocks noChangeShapeType="1"/>
                </p:cNvSpPr>
                <p:nvPr/>
              </p:nvSpPr>
              <p:spPr bwMode="auto">
                <a:xfrm>
                  <a:off x="2115" y="2957"/>
                  <a:ext cx="1395" cy="1"/>
                </a:xfrm>
                <a:prstGeom prst="line">
                  <a:avLst/>
                </a:prstGeom>
                <a:noFill/>
                <a:ln w="31750">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16" name="Line 232"/>
                <p:cNvSpPr>
                  <a:spLocks noChangeShapeType="1"/>
                </p:cNvSpPr>
                <p:nvPr/>
              </p:nvSpPr>
              <p:spPr bwMode="auto">
                <a:xfrm>
                  <a:off x="2122" y="3080"/>
                  <a:ext cx="1391" cy="1"/>
                </a:xfrm>
                <a:prstGeom prst="line">
                  <a:avLst/>
                </a:prstGeom>
                <a:noFill/>
                <a:ln w="31750">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17" name="Freeform 233"/>
                <p:cNvSpPr>
                  <a:spLocks/>
                </p:cNvSpPr>
                <p:nvPr/>
              </p:nvSpPr>
              <p:spPr bwMode="auto">
                <a:xfrm>
                  <a:off x="1143" y="2833"/>
                  <a:ext cx="354" cy="247"/>
                </a:xfrm>
                <a:custGeom>
                  <a:avLst/>
                  <a:gdLst/>
                  <a:ahLst/>
                  <a:cxnLst>
                    <a:cxn ang="0">
                      <a:pos x="57" y="247"/>
                    </a:cxn>
                    <a:cxn ang="0">
                      <a:pos x="37" y="244"/>
                    </a:cxn>
                    <a:cxn ang="0">
                      <a:pos x="17" y="231"/>
                    </a:cxn>
                    <a:cxn ang="0">
                      <a:pos x="7" y="214"/>
                    </a:cxn>
                    <a:cxn ang="0">
                      <a:pos x="0" y="194"/>
                    </a:cxn>
                    <a:cxn ang="0">
                      <a:pos x="0" y="57"/>
                    </a:cxn>
                    <a:cxn ang="0">
                      <a:pos x="7" y="33"/>
                    </a:cxn>
                    <a:cxn ang="0">
                      <a:pos x="17" y="17"/>
                    </a:cxn>
                    <a:cxn ang="0">
                      <a:pos x="37" y="3"/>
                    </a:cxn>
                    <a:cxn ang="0">
                      <a:pos x="57" y="0"/>
                    </a:cxn>
                    <a:cxn ang="0">
                      <a:pos x="301" y="0"/>
                    </a:cxn>
                    <a:cxn ang="0">
                      <a:pos x="321" y="3"/>
                    </a:cxn>
                    <a:cxn ang="0">
                      <a:pos x="337" y="17"/>
                    </a:cxn>
                    <a:cxn ang="0">
                      <a:pos x="351" y="33"/>
                    </a:cxn>
                    <a:cxn ang="0">
                      <a:pos x="354" y="57"/>
                    </a:cxn>
                    <a:cxn ang="0">
                      <a:pos x="354" y="194"/>
                    </a:cxn>
                    <a:cxn ang="0">
                      <a:pos x="351" y="214"/>
                    </a:cxn>
                    <a:cxn ang="0">
                      <a:pos x="337" y="231"/>
                    </a:cxn>
                    <a:cxn ang="0">
                      <a:pos x="321" y="244"/>
                    </a:cxn>
                    <a:cxn ang="0">
                      <a:pos x="301" y="247"/>
                    </a:cxn>
                    <a:cxn ang="0">
                      <a:pos x="57" y="247"/>
                    </a:cxn>
                  </a:cxnLst>
                  <a:rect l="0" t="0" r="r" b="b"/>
                  <a:pathLst>
                    <a:path w="354" h="247">
                      <a:moveTo>
                        <a:pt x="57" y="247"/>
                      </a:moveTo>
                      <a:lnTo>
                        <a:pt x="37" y="244"/>
                      </a:lnTo>
                      <a:lnTo>
                        <a:pt x="17" y="231"/>
                      </a:lnTo>
                      <a:lnTo>
                        <a:pt x="7" y="214"/>
                      </a:lnTo>
                      <a:lnTo>
                        <a:pt x="0" y="194"/>
                      </a:lnTo>
                      <a:lnTo>
                        <a:pt x="0" y="57"/>
                      </a:lnTo>
                      <a:lnTo>
                        <a:pt x="7" y="33"/>
                      </a:lnTo>
                      <a:lnTo>
                        <a:pt x="17" y="17"/>
                      </a:lnTo>
                      <a:lnTo>
                        <a:pt x="37" y="3"/>
                      </a:lnTo>
                      <a:lnTo>
                        <a:pt x="57" y="0"/>
                      </a:lnTo>
                      <a:lnTo>
                        <a:pt x="301" y="0"/>
                      </a:lnTo>
                      <a:lnTo>
                        <a:pt x="321" y="3"/>
                      </a:lnTo>
                      <a:lnTo>
                        <a:pt x="337" y="17"/>
                      </a:lnTo>
                      <a:lnTo>
                        <a:pt x="351" y="33"/>
                      </a:lnTo>
                      <a:lnTo>
                        <a:pt x="354" y="57"/>
                      </a:lnTo>
                      <a:lnTo>
                        <a:pt x="354" y="194"/>
                      </a:lnTo>
                      <a:lnTo>
                        <a:pt x="351" y="214"/>
                      </a:lnTo>
                      <a:lnTo>
                        <a:pt x="337" y="231"/>
                      </a:lnTo>
                      <a:lnTo>
                        <a:pt x="321" y="244"/>
                      </a:lnTo>
                      <a:lnTo>
                        <a:pt x="301" y="247"/>
                      </a:lnTo>
                      <a:lnTo>
                        <a:pt x="57" y="247"/>
                      </a:lnTo>
                      <a:close/>
                    </a:path>
                  </a:pathLst>
                </a:custGeom>
                <a:solidFill>
                  <a:srgbClr val="FFFFFF"/>
                </a:solidFill>
                <a:ln w="52388">
                  <a:solidFill>
                    <a:srgbClr val="7F7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18" name="Freeform 234"/>
                <p:cNvSpPr>
                  <a:spLocks/>
                </p:cNvSpPr>
                <p:nvPr/>
              </p:nvSpPr>
              <p:spPr bwMode="auto">
                <a:xfrm>
                  <a:off x="1583" y="2833"/>
                  <a:ext cx="354" cy="247"/>
                </a:xfrm>
                <a:custGeom>
                  <a:avLst/>
                  <a:gdLst/>
                  <a:ahLst/>
                  <a:cxnLst>
                    <a:cxn ang="0">
                      <a:pos x="56" y="247"/>
                    </a:cxn>
                    <a:cxn ang="0">
                      <a:pos x="36" y="244"/>
                    </a:cxn>
                    <a:cxn ang="0">
                      <a:pos x="16" y="231"/>
                    </a:cxn>
                    <a:cxn ang="0">
                      <a:pos x="7" y="214"/>
                    </a:cxn>
                    <a:cxn ang="0">
                      <a:pos x="0" y="194"/>
                    </a:cxn>
                    <a:cxn ang="0">
                      <a:pos x="0" y="57"/>
                    </a:cxn>
                    <a:cxn ang="0">
                      <a:pos x="7" y="33"/>
                    </a:cxn>
                    <a:cxn ang="0">
                      <a:pos x="16" y="17"/>
                    </a:cxn>
                    <a:cxn ang="0">
                      <a:pos x="36" y="3"/>
                    </a:cxn>
                    <a:cxn ang="0">
                      <a:pos x="56" y="0"/>
                    </a:cxn>
                    <a:cxn ang="0">
                      <a:pos x="301" y="0"/>
                    </a:cxn>
                    <a:cxn ang="0">
                      <a:pos x="321" y="3"/>
                    </a:cxn>
                    <a:cxn ang="0">
                      <a:pos x="337" y="17"/>
                    </a:cxn>
                    <a:cxn ang="0">
                      <a:pos x="350" y="33"/>
                    </a:cxn>
                    <a:cxn ang="0">
                      <a:pos x="354" y="57"/>
                    </a:cxn>
                    <a:cxn ang="0">
                      <a:pos x="354" y="194"/>
                    </a:cxn>
                    <a:cxn ang="0">
                      <a:pos x="350" y="214"/>
                    </a:cxn>
                    <a:cxn ang="0">
                      <a:pos x="337" y="231"/>
                    </a:cxn>
                    <a:cxn ang="0">
                      <a:pos x="321" y="244"/>
                    </a:cxn>
                    <a:cxn ang="0">
                      <a:pos x="301" y="247"/>
                    </a:cxn>
                    <a:cxn ang="0">
                      <a:pos x="56" y="247"/>
                    </a:cxn>
                  </a:cxnLst>
                  <a:rect l="0" t="0" r="r" b="b"/>
                  <a:pathLst>
                    <a:path w="354" h="247">
                      <a:moveTo>
                        <a:pt x="56" y="247"/>
                      </a:moveTo>
                      <a:lnTo>
                        <a:pt x="36" y="244"/>
                      </a:lnTo>
                      <a:lnTo>
                        <a:pt x="16" y="231"/>
                      </a:lnTo>
                      <a:lnTo>
                        <a:pt x="7" y="214"/>
                      </a:lnTo>
                      <a:lnTo>
                        <a:pt x="0" y="194"/>
                      </a:lnTo>
                      <a:lnTo>
                        <a:pt x="0" y="57"/>
                      </a:lnTo>
                      <a:lnTo>
                        <a:pt x="7" y="33"/>
                      </a:lnTo>
                      <a:lnTo>
                        <a:pt x="16" y="17"/>
                      </a:lnTo>
                      <a:lnTo>
                        <a:pt x="36" y="3"/>
                      </a:lnTo>
                      <a:lnTo>
                        <a:pt x="56" y="0"/>
                      </a:lnTo>
                      <a:lnTo>
                        <a:pt x="301" y="0"/>
                      </a:lnTo>
                      <a:lnTo>
                        <a:pt x="321" y="3"/>
                      </a:lnTo>
                      <a:lnTo>
                        <a:pt x="337" y="17"/>
                      </a:lnTo>
                      <a:lnTo>
                        <a:pt x="350" y="33"/>
                      </a:lnTo>
                      <a:lnTo>
                        <a:pt x="354" y="57"/>
                      </a:lnTo>
                      <a:lnTo>
                        <a:pt x="354" y="194"/>
                      </a:lnTo>
                      <a:lnTo>
                        <a:pt x="350" y="214"/>
                      </a:lnTo>
                      <a:lnTo>
                        <a:pt x="337" y="231"/>
                      </a:lnTo>
                      <a:lnTo>
                        <a:pt x="321" y="244"/>
                      </a:lnTo>
                      <a:lnTo>
                        <a:pt x="301" y="247"/>
                      </a:lnTo>
                      <a:lnTo>
                        <a:pt x="56" y="247"/>
                      </a:lnTo>
                      <a:close/>
                    </a:path>
                  </a:pathLst>
                </a:custGeom>
                <a:solidFill>
                  <a:srgbClr val="FFFFFF"/>
                </a:solidFill>
                <a:ln w="52388">
                  <a:solidFill>
                    <a:srgbClr val="7F7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19" name="Freeform 235"/>
                <p:cNvSpPr>
                  <a:spLocks/>
                </p:cNvSpPr>
                <p:nvPr/>
              </p:nvSpPr>
              <p:spPr bwMode="auto">
                <a:xfrm>
                  <a:off x="3662" y="2823"/>
                  <a:ext cx="357" cy="251"/>
                </a:xfrm>
                <a:custGeom>
                  <a:avLst/>
                  <a:gdLst/>
                  <a:ahLst/>
                  <a:cxnLst>
                    <a:cxn ang="0">
                      <a:pos x="56" y="251"/>
                    </a:cxn>
                    <a:cxn ang="0">
                      <a:pos x="36" y="247"/>
                    </a:cxn>
                    <a:cxn ang="0">
                      <a:pos x="16" y="234"/>
                    </a:cxn>
                    <a:cxn ang="0">
                      <a:pos x="6" y="217"/>
                    </a:cxn>
                    <a:cxn ang="0">
                      <a:pos x="0" y="194"/>
                    </a:cxn>
                    <a:cxn ang="0">
                      <a:pos x="0" y="57"/>
                    </a:cxn>
                    <a:cxn ang="0">
                      <a:pos x="6" y="37"/>
                    </a:cxn>
                    <a:cxn ang="0">
                      <a:pos x="16" y="17"/>
                    </a:cxn>
                    <a:cxn ang="0">
                      <a:pos x="36" y="7"/>
                    </a:cxn>
                    <a:cxn ang="0">
                      <a:pos x="56" y="0"/>
                    </a:cxn>
                    <a:cxn ang="0">
                      <a:pos x="301" y="0"/>
                    </a:cxn>
                    <a:cxn ang="0">
                      <a:pos x="320" y="7"/>
                    </a:cxn>
                    <a:cxn ang="0">
                      <a:pos x="337" y="17"/>
                    </a:cxn>
                    <a:cxn ang="0">
                      <a:pos x="350" y="37"/>
                    </a:cxn>
                    <a:cxn ang="0">
                      <a:pos x="357" y="57"/>
                    </a:cxn>
                    <a:cxn ang="0">
                      <a:pos x="357" y="194"/>
                    </a:cxn>
                    <a:cxn ang="0">
                      <a:pos x="350" y="217"/>
                    </a:cxn>
                    <a:cxn ang="0">
                      <a:pos x="337" y="234"/>
                    </a:cxn>
                    <a:cxn ang="0">
                      <a:pos x="320" y="247"/>
                    </a:cxn>
                    <a:cxn ang="0">
                      <a:pos x="301" y="251"/>
                    </a:cxn>
                    <a:cxn ang="0">
                      <a:pos x="56" y="251"/>
                    </a:cxn>
                  </a:cxnLst>
                  <a:rect l="0" t="0" r="r" b="b"/>
                  <a:pathLst>
                    <a:path w="357" h="251">
                      <a:moveTo>
                        <a:pt x="56" y="251"/>
                      </a:moveTo>
                      <a:lnTo>
                        <a:pt x="36" y="247"/>
                      </a:lnTo>
                      <a:lnTo>
                        <a:pt x="16" y="234"/>
                      </a:lnTo>
                      <a:lnTo>
                        <a:pt x="6" y="217"/>
                      </a:lnTo>
                      <a:lnTo>
                        <a:pt x="0" y="194"/>
                      </a:lnTo>
                      <a:lnTo>
                        <a:pt x="0" y="57"/>
                      </a:lnTo>
                      <a:lnTo>
                        <a:pt x="6" y="37"/>
                      </a:lnTo>
                      <a:lnTo>
                        <a:pt x="16" y="17"/>
                      </a:lnTo>
                      <a:lnTo>
                        <a:pt x="36" y="7"/>
                      </a:lnTo>
                      <a:lnTo>
                        <a:pt x="56" y="0"/>
                      </a:lnTo>
                      <a:lnTo>
                        <a:pt x="301" y="0"/>
                      </a:lnTo>
                      <a:lnTo>
                        <a:pt x="320" y="7"/>
                      </a:lnTo>
                      <a:lnTo>
                        <a:pt x="337" y="17"/>
                      </a:lnTo>
                      <a:lnTo>
                        <a:pt x="350" y="37"/>
                      </a:lnTo>
                      <a:lnTo>
                        <a:pt x="357" y="57"/>
                      </a:lnTo>
                      <a:lnTo>
                        <a:pt x="357" y="194"/>
                      </a:lnTo>
                      <a:lnTo>
                        <a:pt x="350" y="217"/>
                      </a:lnTo>
                      <a:lnTo>
                        <a:pt x="337" y="234"/>
                      </a:lnTo>
                      <a:lnTo>
                        <a:pt x="320" y="247"/>
                      </a:lnTo>
                      <a:lnTo>
                        <a:pt x="301" y="251"/>
                      </a:lnTo>
                      <a:lnTo>
                        <a:pt x="56" y="251"/>
                      </a:lnTo>
                      <a:close/>
                    </a:path>
                  </a:pathLst>
                </a:custGeom>
                <a:solidFill>
                  <a:srgbClr val="FFFFFF"/>
                </a:solidFill>
                <a:ln w="52388">
                  <a:solidFill>
                    <a:srgbClr val="7F7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20" name="Freeform 236"/>
                <p:cNvSpPr>
                  <a:spLocks/>
                </p:cNvSpPr>
                <p:nvPr/>
              </p:nvSpPr>
              <p:spPr bwMode="auto">
                <a:xfrm>
                  <a:off x="4101" y="2823"/>
                  <a:ext cx="354" cy="251"/>
                </a:xfrm>
                <a:custGeom>
                  <a:avLst/>
                  <a:gdLst/>
                  <a:ahLst/>
                  <a:cxnLst>
                    <a:cxn ang="0">
                      <a:pos x="57" y="251"/>
                    </a:cxn>
                    <a:cxn ang="0">
                      <a:pos x="37" y="247"/>
                    </a:cxn>
                    <a:cxn ang="0">
                      <a:pos x="17" y="234"/>
                    </a:cxn>
                    <a:cxn ang="0">
                      <a:pos x="4" y="217"/>
                    </a:cxn>
                    <a:cxn ang="0">
                      <a:pos x="0" y="194"/>
                    </a:cxn>
                    <a:cxn ang="0">
                      <a:pos x="0" y="57"/>
                    </a:cxn>
                    <a:cxn ang="0">
                      <a:pos x="4" y="37"/>
                    </a:cxn>
                    <a:cxn ang="0">
                      <a:pos x="17" y="17"/>
                    </a:cxn>
                    <a:cxn ang="0">
                      <a:pos x="37" y="7"/>
                    </a:cxn>
                    <a:cxn ang="0">
                      <a:pos x="57" y="0"/>
                    </a:cxn>
                    <a:cxn ang="0">
                      <a:pos x="301" y="0"/>
                    </a:cxn>
                    <a:cxn ang="0">
                      <a:pos x="321" y="7"/>
                    </a:cxn>
                    <a:cxn ang="0">
                      <a:pos x="338" y="17"/>
                    </a:cxn>
                    <a:cxn ang="0">
                      <a:pos x="351" y="37"/>
                    </a:cxn>
                    <a:cxn ang="0">
                      <a:pos x="354" y="57"/>
                    </a:cxn>
                    <a:cxn ang="0">
                      <a:pos x="354" y="194"/>
                    </a:cxn>
                    <a:cxn ang="0">
                      <a:pos x="351" y="217"/>
                    </a:cxn>
                    <a:cxn ang="0">
                      <a:pos x="338" y="234"/>
                    </a:cxn>
                    <a:cxn ang="0">
                      <a:pos x="321" y="247"/>
                    </a:cxn>
                    <a:cxn ang="0">
                      <a:pos x="301" y="251"/>
                    </a:cxn>
                    <a:cxn ang="0">
                      <a:pos x="57" y="251"/>
                    </a:cxn>
                  </a:cxnLst>
                  <a:rect l="0" t="0" r="r" b="b"/>
                  <a:pathLst>
                    <a:path w="354" h="251">
                      <a:moveTo>
                        <a:pt x="57" y="251"/>
                      </a:moveTo>
                      <a:lnTo>
                        <a:pt x="37" y="247"/>
                      </a:lnTo>
                      <a:lnTo>
                        <a:pt x="17" y="234"/>
                      </a:lnTo>
                      <a:lnTo>
                        <a:pt x="4" y="217"/>
                      </a:lnTo>
                      <a:lnTo>
                        <a:pt x="0" y="194"/>
                      </a:lnTo>
                      <a:lnTo>
                        <a:pt x="0" y="57"/>
                      </a:lnTo>
                      <a:lnTo>
                        <a:pt x="4" y="37"/>
                      </a:lnTo>
                      <a:lnTo>
                        <a:pt x="17" y="17"/>
                      </a:lnTo>
                      <a:lnTo>
                        <a:pt x="37" y="7"/>
                      </a:lnTo>
                      <a:lnTo>
                        <a:pt x="57" y="0"/>
                      </a:lnTo>
                      <a:lnTo>
                        <a:pt x="301" y="0"/>
                      </a:lnTo>
                      <a:lnTo>
                        <a:pt x="321" y="7"/>
                      </a:lnTo>
                      <a:lnTo>
                        <a:pt x="338" y="17"/>
                      </a:lnTo>
                      <a:lnTo>
                        <a:pt x="351" y="37"/>
                      </a:lnTo>
                      <a:lnTo>
                        <a:pt x="354" y="57"/>
                      </a:lnTo>
                      <a:lnTo>
                        <a:pt x="354" y="194"/>
                      </a:lnTo>
                      <a:lnTo>
                        <a:pt x="351" y="217"/>
                      </a:lnTo>
                      <a:lnTo>
                        <a:pt x="338" y="234"/>
                      </a:lnTo>
                      <a:lnTo>
                        <a:pt x="321" y="247"/>
                      </a:lnTo>
                      <a:lnTo>
                        <a:pt x="301" y="251"/>
                      </a:lnTo>
                      <a:lnTo>
                        <a:pt x="57" y="251"/>
                      </a:lnTo>
                      <a:close/>
                    </a:path>
                  </a:pathLst>
                </a:custGeom>
                <a:solidFill>
                  <a:srgbClr val="FFFFFF"/>
                </a:solidFill>
                <a:ln w="52388">
                  <a:solidFill>
                    <a:srgbClr val="7F7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21" name="Freeform 237"/>
                <p:cNvSpPr>
                  <a:spLocks/>
                </p:cNvSpPr>
                <p:nvPr/>
              </p:nvSpPr>
              <p:spPr bwMode="auto">
                <a:xfrm>
                  <a:off x="1147" y="2712"/>
                  <a:ext cx="3285" cy="14"/>
                </a:xfrm>
                <a:custGeom>
                  <a:avLst/>
                  <a:gdLst/>
                  <a:ahLst/>
                  <a:cxnLst>
                    <a:cxn ang="0">
                      <a:pos x="0" y="11"/>
                    </a:cxn>
                    <a:cxn ang="0">
                      <a:pos x="33" y="0"/>
                    </a:cxn>
                    <a:cxn ang="0">
                      <a:pos x="66" y="0"/>
                    </a:cxn>
                    <a:cxn ang="0">
                      <a:pos x="3209" y="0"/>
                    </a:cxn>
                    <a:cxn ang="0">
                      <a:pos x="3249" y="4"/>
                    </a:cxn>
                    <a:cxn ang="0">
                      <a:pos x="3285" y="14"/>
                    </a:cxn>
                  </a:cxnLst>
                  <a:rect l="0" t="0" r="r" b="b"/>
                  <a:pathLst>
                    <a:path w="3285" h="14">
                      <a:moveTo>
                        <a:pt x="0" y="11"/>
                      </a:moveTo>
                      <a:lnTo>
                        <a:pt x="33" y="0"/>
                      </a:lnTo>
                      <a:lnTo>
                        <a:pt x="66" y="0"/>
                      </a:lnTo>
                      <a:lnTo>
                        <a:pt x="3209" y="0"/>
                      </a:lnTo>
                      <a:lnTo>
                        <a:pt x="3249" y="4"/>
                      </a:lnTo>
                      <a:lnTo>
                        <a:pt x="3285" y="14"/>
                      </a:lnTo>
                    </a:path>
                  </a:pathLst>
                </a:custGeom>
                <a:noFill/>
                <a:ln w="3175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22" name="Freeform 238"/>
                <p:cNvSpPr>
                  <a:spLocks/>
                </p:cNvSpPr>
                <p:nvPr/>
              </p:nvSpPr>
              <p:spPr bwMode="auto">
                <a:xfrm>
                  <a:off x="1176" y="3217"/>
                  <a:ext cx="3279" cy="244"/>
                </a:xfrm>
                <a:custGeom>
                  <a:avLst/>
                  <a:gdLst/>
                  <a:ahLst/>
                  <a:cxnLst>
                    <a:cxn ang="0">
                      <a:pos x="109" y="0"/>
                    </a:cxn>
                    <a:cxn ang="0">
                      <a:pos x="3170" y="0"/>
                    </a:cxn>
                    <a:cxn ang="0">
                      <a:pos x="3193" y="4"/>
                    </a:cxn>
                    <a:cxn ang="0">
                      <a:pos x="3213" y="10"/>
                    </a:cxn>
                    <a:cxn ang="0">
                      <a:pos x="3233" y="20"/>
                    </a:cxn>
                    <a:cxn ang="0">
                      <a:pos x="3249" y="34"/>
                    </a:cxn>
                    <a:cxn ang="0">
                      <a:pos x="3272" y="71"/>
                    </a:cxn>
                    <a:cxn ang="0">
                      <a:pos x="3279" y="91"/>
                    </a:cxn>
                    <a:cxn ang="0">
                      <a:pos x="3279" y="114"/>
                    </a:cxn>
                    <a:cxn ang="0">
                      <a:pos x="3279" y="131"/>
                    </a:cxn>
                    <a:cxn ang="0">
                      <a:pos x="3279" y="154"/>
                    </a:cxn>
                    <a:cxn ang="0">
                      <a:pos x="3272" y="174"/>
                    </a:cxn>
                    <a:cxn ang="0">
                      <a:pos x="3249" y="211"/>
                    </a:cxn>
                    <a:cxn ang="0">
                      <a:pos x="3233" y="224"/>
                    </a:cxn>
                    <a:cxn ang="0">
                      <a:pos x="3213" y="234"/>
                    </a:cxn>
                    <a:cxn ang="0">
                      <a:pos x="3193" y="241"/>
                    </a:cxn>
                    <a:cxn ang="0">
                      <a:pos x="3170" y="244"/>
                    </a:cxn>
                    <a:cxn ang="0">
                      <a:pos x="109" y="244"/>
                    </a:cxn>
                    <a:cxn ang="0">
                      <a:pos x="86" y="241"/>
                    </a:cxn>
                    <a:cxn ang="0">
                      <a:pos x="66" y="234"/>
                    </a:cxn>
                    <a:cxn ang="0">
                      <a:pos x="47" y="224"/>
                    </a:cxn>
                    <a:cxn ang="0">
                      <a:pos x="30" y="211"/>
                    </a:cxn>
                    <a:cxn ang="0">
                      <a:pos x="7" y="174"/>
                    </a:cxn>
                    <a:cxn ang="0">
                      <a:pos x="0" y="154"/>
                    </a:cxn>
                    <a:cxn ang="0">
                      <a:pos x="0" y="131"/>
                    </a:cxn>
                    <a:cxn ang="0">
                      <a:pos x="0" y="114"/>
                    </a:cxn>
                    <a:cxn ang="0">
                      <a:pos x="0" y="91"/>
                    </a:cxn>
                    <a:cxn ang="0">
                      <a:pos x="7" y="71"/>
                    </a:cxn>
                    <a:cxn ang="0">
                      <a:pos x="30" y="34"/>
                    </a:cxn>
                    <a:cxn ang="0">
                      <a:pos x="47" y="20"/>
                    </a:cxn>
                    <a:cxn ang="0">
                      <a:pos x="66" y="10"/>
                    </a:cxn>
                    <a:cxn ang="0">
                      <a:pos x="86" y="4"/>
                    </a:cxn>
                    <a:cxn ang="0">
                      <a:pos x="109" y="0"/>
                    </a:cxn>
                  </a:cxnLst>
                  <a:rect l="0" t="0" r="r" b="b"/>
                  <a:pathLst>
                    <a:path w="3279" h="244">
                      <a:moveTo>
                        <a:pt x="109" y="0"/>
                      </a:moveTo>
                      <a:lnTo>
                        <a:pt x="3170" y="0"/>
                      </a:lnTo>
                      <a:lnTo>
                        <a:pt x="3193" y="4"/>
                      </a:lnTo>
                      <a:lnTo>
                        <a:pt x="3213" y="10"/>
                      </a:lnTo>
                      <a:lnTo>
                        <a:pt x="3233" y="20"/>
                      </a:lnTo>
                      <a:lnTo>
                        <a:pt x="3249" y="34"/>
                      </a:lnTo>
                      <a:lnTo>
                        <a:pt x="3272" y="71"/>
                      </a:lnTo>
                      <a:lnTo>
                        <a:pt x="3279" y="91"/>
                      </a:lnTo>
                      <a:lnTo>
                        <a:pt x="3279" y="114"/>
                      </a:lnTo>
                      <a:lnTo>
                        <a:pt x="3279" y="131"/>
                      </a:lnTo>
                      <a:lnTo>
                        <a:pt x="3279" y="154"/>
                      </a:lnTo>
                      <a:lnTo>
                        <a:pt x="3272" y="174"/>
                      </a:lnTo>
                      <a:lnTo>
                        <a:pt x="3249" y="211"/>
                      </a:lnTo>
                      <a:lnTo>
                        <a:pt x="3233" y="224"/>
                      </a:lnTo>
                      <a:lnTo>
                        <a:pt x="3213" y="234"/>
                      </a:lnTo>
                      <a:lnTo>
                        <a:pt x="3193" y="241"/>
                      </a:lnTo>
                      <a:lnTo>
                        <a:pt x="3170" y="244"/>
                      </a:lnTo>
                      <a:lnTo>
                        <a:pt x="109" y="244"/>
                      </a:lnTo>
                      <a:lnTo>
                        <a:pt x="86" y="241"/>
                      </a:lnTo>
                      <a:lnTo>
                        <a:pt x="66" y="234"/>
                      </a:lnTo>
                      <a:lnTo>
                        <a:pt x="47" y="224"/>
                      </a:lnTo>
                      <a:lnTo>
                        <a:pt x="30" y="211"/>
                      </a:lnTo>
                      <a:lnTo>
                        <a:pt x="7" y="174"/>
                      </a:lnTo>
                      <a:lnTo>
                        <a:pt x="0" y="154"/>
                      </a:lnTo>
                      <a:lnTo>
                        <a:pt x="0" y="131"/>
                      </a:lnTo>
                      <a:lnTo>
                        <a:pt x="0" y="114"/>
                      </a:lnTo>
                      <a:lnTo>
                        <a:pt x="0" y="91"/>
                      </a:lnTo>
                      <a:lnTo>
                        <a:pt x="7" y="71"/>
                      </a:lnTo>
                      <a:lnTo>
                        <a:pt x="30" y="34"/>
                      </a:lnTo>
                      <a:lnTo>
                        <a:pt x="47" y="20"/>
                      </a:lnTo>
                      <a:lnTo>
                        <a:pt x="66" y="10"/>
                      </a:lnTo>
                      <a:lnTo>
                        <a:pt x="86" y="4"/>
                      </a:lnTo>
                      <a:lnTo>
                        <a:pt x="109" y="0"/>
                      </a:lnTo>
                      <a:close/>
                    </a:path>
                  </a:pathLst>
                </a:custGeom>
                <a:solidFill>
                  <a:srgbClr val="DEDE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23" name="Freeform 239"/>
                <p:cNvSpPr>
                  <a:spLocks/>
                </p:cNvSpPr>
                <p:nvPr/>
              </p:nvSpPr>
              <p:spPr bwMode="auto">
                <a:xfrm>
                  <a:off x="1778" y="1733"/>
                  <a:ext cx="304" cy="515"/>
                </a:xfrm>
                <a:custGeom>
                  <a:avLst/>
                  <a:gdLst/>
                  <a:ahLst/>
                  <a:cxnLst>
                    <a:cxn ang="0">
                      <a:pos x="7" y="511"/>
                    </a:cxn>
                    <a:cxn ang="0">
                      <a:pos x="0" y="515"/>
                    </a:cxn>
                    <a:cxn ang="0">
                      <a:pos x="3" y="508"/>
                    </a:cxn>
                    <a:cxn ang="0">
                      <a:pos x="10" y="491"/>
                    </a:cxn>
                    <a:cxn ang="0">
                      <a:pos x="26" y="465"/>
                    </a:cxn>
                    <a:cxn ang="0">
                      <a:pos x="43" y="428"/>
                    </a:cxn>
                    <a:cxn ang="0">
                      <a:pos x="66" y="388"/>
                    </a:cxn>
                    <a:cxn ang="0">
                      <a:pos x="116" y="294"/>
                    </a:cxn>
                    <a:cxn ang="0">
                      <a:pos x="172" y="194"/>
                    </a:cxn>
                    <a:cxn ang="0">
                      <a:pos x="202" y="147"/>
                    </a:cxn>
                    <a:cxn ang="0">
                      <a:pos x="228" y="103"/>
                    </a:cxn>
                    <a:cxn ang="0">
                      <a:pos x="251" y="67"/>
                    </a:cxn>
                    <a:cxn ang="0">
                      <a:pos x="274" y="33"/>
                    </a:cxn>
                    <a:cxn ang="0">
                      <a:pos x="291" y="10"/>
                    </a:cxn>
                    <a:cxn ang="0">
                      <a:pos x="304" y="0"/>
                    </a:cxn>
                  </a:cxnLst>
                  <a:rect l="0" t="0" r="r" b="b"/>
                  <a:pathLst>
                    <a:path w="304" h="515">
                      <a:moveTo>
                        <a:pt x="7" y="511"/>
                      </a:moveTo>
                      <a:lnTo>
                        <a:pt x="0" y="515"/>
                      </a:lnTo>
                      <a:lnTo>
                        <a:pt x="3" y="508"/>
                      </a:lnTo>
                      <a:lnTo>
                        <a:pt x="10" y="491"/>
                      </a:lnTo>
                      <a:lnTo>
                        <a:pt x="26" y="465"/>
                      </a:lnTo>
                      <a:lnTo>
                        <a:pt x="43" y="428"/>
                      </a:lnTo>
                      <a:lnTo>
                        <a:pt x="66" y="388"/>
                      </a:lnTo>
                      <a:lnTo>
                        <a:pt x="116" y="294"/>
                      </a:lnTo>
                      <a:lnTo>
                        <a:pt x="172" y="194"/>
                      </a:lnTo>
                      <a:lnTo>
                        <a:pt x="202" y="147"/>
                      </a:lnTo>
                      <a:lnTo>
                        <a:pt x="228" y="103"/>
                      </a:lnTo>
                      <a:lnTo>
                        <a:pt x="251" y="67"/>
                      </a:lnTo>
                      <a:lnTo>
                        <a:pt x="274" y="33"/>
                      </a:lnTo>
                      <a:lnTo>
                        <a:pt x="291" y="10"/>
                      </a:lnTo>
                      <a:lnTo>
                        <a:pt x="304" y="0"/>
                      </a:lnTo>
                    </a:path>
                  </a:pathLst>
                </a:custGeom>
                <a:no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24" name="Freeform 240"/>
                <p:cNvSpPr>
                  <a:spLocks/>
                </p:cNvSpPr>
                <p:nvPr/>
              </p:nvSpPr>
              <p:spPr bwMode="auto">
                <a:xfrm>
                  <a:off x="3563" y="1729"/>
                  <a:ext cx="304" cy="535"/>
                </a:xfrm>
                <a:custGeom>
                  <a:avLst/>
                  <a:gdLst/>
                  <a:ahLst/>
                  <a:cxnLst>
                    <a:cxn ang="0">
                      <a:pos x="300" y="532"/>
                    </a:cxn>
                    <a:cxn ang="0">
                      <a:pos x="300" y="535"/>
                    </a:cxn>
                    <a:cxn ang="0">
                      <a:pos x="304" y="535"/>
                    </a:cxn>
                    <a:cxn ang="0">
                      <a:pos x="297" y="529"/>
                    </a:cxn>
                    <a:cxn ang="0">
                      <a:pos x="287" y="509"/>
                    </a:cxn>
                    <a:cxn ang="0">
                      <a:pos x="274" y="479"/>
                    </a:cxn>
                    <a:cxn ang="0">
                      <a:pos x="254" y="442"/>
                    </a:cxn>
                    <a:cxn ang="0">
                      <a:pos x="231" y="398"/>
                    </a:cxn>
                    <a:cxn ang="0">
                      <a:pos x="181" y="298"/>
                    </a:cxn>
                    <a:cxn ang="0">
                      <a:pos x="125" y="194"/>
                    </a:cxn>
                    <a:cxn ang="0">
                      <a:pos x="99" y="144"/>
                    </a:cxn>
                    <a:cxn ang="0">
                      <a:pos x="72" y="97"/>
                    </a:cxn>
                    <a:cxn ang="0">
                      <a:pos x="49" y="61"/>
                    </a:cxn>
                    <a:cxn ang="0">
                      <a:pos x="29" y="31"/>
                    </a:cxn>
                    <a:cxn ang="0">
                      <a:pos x="13" y="7"/>
                    </a:cxn>
                    <a:cxn ang="0">
                      <a:pos x="0" y="0"/>
                    </a:cxn>
                  </a:cxnLst>
                  <a:rect l="0" t="0" r="r" b="b"/>
                  <a:pathLst>
                    <a:path w="304" h="535">
                      <a:moveTo>
                        <a:pt x="300" y="532"/>
                      </a:moveTo>
                      <a:lnTo>
                        <a:pt x="300" y="535"/>
                      </a:lnTo>
                      <a:lnTo>
                        <a:pt x="304" y="535"/>
                      </a:lnTo>
                      <a:lnTo>
                        <a:pt x="297" y="529"/>
                      </a:lnTo>
                      <a:lnTo>
                        <a:pt x="287" y="509"/>
                      </a:lnTo>
                      <a:lnTo>
                        <a:pt x="274" y="479"/>
                      </a:lnTo>
                      <a:lnTo>
                        <a:pt x="254" y="442"/>
                      </a:lnTo>
                      <a:lnTo>
                        <a:pt x="231" y="398"/>
                      </a:lnTo>
                      <a:lnTo>
                        <a:pt x="181" y="298"/>
                      </a:lnTo>
                      <a:lnTo>
                        <a:pt x="125" y="194"/>
                      </a:lnTo>
                      <a:lnTo>
                        <a:pt x="99" y="144"/>
                      </a:lnTo>
                      <a:lnTo>
                        <a:pt x="72" y="97"/>
                      </a:lnTo>
                      <a:lnTo>
                        <a:pt x="49" y="61"/>
                      </a:lnTo>
                      <a:lnTo>
                        <a:pt x="29" y="31"/>
                      </a:lnTo>
                      <a:lnTo>
                        <a:pt x="13" y="7"/>
                      </a:lnTo>
                      <a:lnTo>
                        <a:pt x="0" y="0"/>
                      </a:lnTo>
                    </a:path>
                  </a:pathLst>
                </a:custGeom>
                <a:no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25" name="Line 241"/>
                <p:cNvSpPr>
                  <a:spLocks noChangeShapeType="1"/>
                </p:cNvSpPr>
                <p:nvPr/>
              </p:nvSpPr>
              <p:spPr bwMode="auto">
                <a:xfrm>
                  <a:off x="2072" y="1699"/>
                  <a:ext cx="1520" cy="1"/>
                </a:xfrm>
                <a:prstGeom prst="line">
                  <a:avLst/>
                </a:prstGeom>
                <a:noFill/>
                <a:ln w="11113">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26" name="Line 242"/>
                <p:cNvSpPr>
                  <a:spLocks noChangeShapeType="1"/>
                </p:cNvSpPr>
                <p:nvPr/>
              </p:nvSpPr>
              <p:spPr bwMode="auto">
                <a:xfrm>
                  <a:off x="2089" y="1729"/>
                  <a:ext cx="1470" cy="1"/>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27" name="Line 243"/>
                <p:cNvSpPr>
                  <a:spLocks noChangeShapeType="1"/>
                </p:cNvSpPr>
                <p:nvPr/>
              </p:nvSpPr>
              <p:spPr bwMode="auto">
                <a:xfrm>
                  <a:off x="2115" y="2896"/>
                  <a:ext cx="1392" cy="1"/>
                </a:xfrm>
                <a:prstGeom prst="line">
                  <a:avLst/>
                </a:prstGeom>
                <a:noFill/>
                <a:ln w="31750">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28" name="Line 244"/>
                <p:cNvSpPr>
                  <a:spLocks noChangeShapeType="1"/>
                </p:cNvSpPr>
                <p:nvPr/>
              </p:nvSpPr>
              <p:spPr bwMode="auto">
                <a:xfrm>
                  <a:off x="2115" y="3013"/>
                  <a:ext cx="1392" cy="1"/>
                </a:xfrm>
                <a:prstGeom prst="line">
                  <a:avLst/>
                </a:prstGeom>
                <a:noFill/>
                <a:ln w="31750">
                  <a:solidFill>
                    <a:srgbClr val="005E9E"/>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29" name="Freeform 245"/>
                <p:cNvSpPr>
                  <a:spLocks/>
                </p:cNvSpPr>
                <p:nvPr/>
              </p:nvSpPr>
              <p:spPr bwMode="auto">
                <a:xfrm>
                  <a:off x="1183" y="3314"/>
                  <a:ext cx="3236" cy="147"/>
                </a:xfrm>
                <a:custGeom>
                  <a:avLst/>
                  <a:gdLst/>
                  <a:ahLst/>
                  <a:cxnLst>
                    <a:cxn ang="0">
                      <a:pos x="46" y="0"/>
                    </a:cxn>
                    <a:cxn ang="0">
                      <a:pos x="3189" y="0"/>
                    </a:cxn>
                    <a:cxn ang="0">
                      <a:pos x="3209" y="4"/>
                    </a:cxn>
                    <a:cxn ang="0">
                      <a:pos x="3223" y="14"/>
                    </a:cxn>
                    <a:cxn ang="0">
                      <a:pos x="3232" y="27"/>
                    </a:cxn>
                    <a:cxn ang="0">
                      <a:pos x="3236" y="44"/>
                    </a:cxn>
                    <a:cxn ang="0">
                      <a:pos x="3236" y="104"/>
                    </a:cxn>
                    <a:cxn ang="0">
                      <a:pos x="3232" y="121"/>
                    </a:cxn>
                    <a:cxn ang="0">
                      <a:pos x="3223" y="134"/>
                    </a:cxn>
                    <a:cxn ang="0">
                      <a:pos x="3209" y="144"/>
                    </a:cxn>
                    <a:cxn ang="0">
                      <a:pos x="3189" y="147"/>
                    </a:cxn>
                    <a:cxn ang="0">
                      <a:pos x="46" y="147"/>
                    </a:cxn>
                    <a:cxn ang="0">
                      <a:pos x="26" y="144"/>
                    </a:cxn>
                    <a:cxn ang="0">
                      <a:pos x="13" y="134"/>
                    </a:cxn>
                    <a:cxn ang="0">
                      <a:pos x="3" y="121"/>
                    </a:cxn>
                    <a:cxn ang="0">
                      <a:pos x="0" y="104"/>
                    </a:cxn>
                    <a:cxn ang="0">
                      <a:pos x="0" y="44"/>
                    </a:cxn>
                    <a:cxn ang="0">
                      <a:pos x="3" y="27"/>
                    </a:cxn>
                    <a:cxn ang="0">
                      <a:pos x="13" y="14"/>
                    </a:cxn>
                    <a:cxn ang="0">
                      <a:pos x="26" y="4"/>
                    </a:cxn>
                    <a:cxn ang="0">
                      <a:pos x="46" y="0"/>
                    </a:cxn>
                  </a:cxnLst>
                  <a:rect l="0" t="0" r="r" b="b"/>
                  <a:pathLst>
                    <a:path w="3236" h="147">
                      <a:moveTo>
                        <a:pt x="46" y="0"/>
                      </a:moveTo>
                      <a:lnTo>
                        <a:pt x="3189" y="0"/>
                      </a:lnTo>
                      <a:lnTo>
                        <a:pt x="3209" y="4"/>
                      </a:lnTo>
                      <a:lnTo>
                        <a:pt x="3223" y="14"/>
                      </a:lnTo>
                      <a:lnTo>
                        <a:pt x="3232" y="27"/>
                      </a:lnTo>
                      <a:lnTo>
                        <a:pt x="3236" y="44"/>
                      </a:lnTo>
                      <a:lnTo>
                        <a:pt x="3236" y="104"/>
                      </a:lnTo>
                      <a:lnTo>
                        <a:pt x="3232" y="121"/>
                      </a:lnTo>
                      <a:lnTo>
                        <a:pt x="3223" y="134"/>
                      </a:lnTo>
                      <a:lnTo>
                        <a:pt x="3209" y="144"/>
                      </a:lnTo>
                      <a:lnTo>
                        <a:pt x="3189" y="147"/>
                      </a:lnTo>
                      <a:lnTo>
                        <a:pt x="46" y="147"/>
                      </a:lnTo>
                      <a:lnTo>
                        <a:pt x="26" y="144"/>
                      </a:lnTo>
                      <a:lnTo>
                        <a:pt x="13" y="134"/>
                      </a:lnTo>
                      <a:lnTo>
                        <a:pt x="3" y="121"/>
                      </a:lnTo>
                      <a:lnTo>
                        <a:pt x="0" y="104"/>
                      </a:lnTo>
                      <a:lnTo>
                        <a:pt x="0" y="44"/>
                      </a:lnTo>
                      <a:lnTo>
                        <a:pt x="3" y="27"/>
                      </a:lnTo>
                      <a:lnTo>
                        <a:pt x="13" y="14"/>
                      </a:lnTo>
                      <a:lnTo>
                        <a:pt x="26" y="4"/>
                      </a:lnTo>
                      <a:lnTo>
                        <a:pt x="46" y="0"/>
                      </a:lnTo>
                      <a:close/>
                    </a:path>
                  </a:pathLst>
                </a:custGeom>
                <a:solidFill>
                  <a:srgbClr val="FFFFFF"/>
                </a:solidFill>
                <a:ln w="11113">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30" name="Freeform 246"/>
                <p:cNvSpPr>
                  <a:spLocks/>
                </p:cNvSpPr>
                <p:nvPr/>
              </p:nvSpPr>
              <p:spPr bwMode="auto">
                <a:xfrm>
                  <a:off x="2485" y="3244"/>
                  <a:ext cx="598" cy="298"/>
                </a:xfrm>
                <a:custGeom>
                  <a:avLst/>
                  <a:gdLst/>
                  <a:ahLst/>
                  <a:cxnLst>
                    <a:cxn ang="0">
                      <a:pos x="43" y="0"/>
                    </a:cxn>
                    <a:cxn ang="0">
                      <a:pos x="555" y="0"/>
                    </a:cxn>
                    <a:cxn ang="0">
                      <a:pos x="572" y="3"/>
                    </a:cxn>
                    <a:cxn ang="0">
                      <a:pos x="585" y="14"/>
                    </a:cxn>
                    <a:cxn ang="0">
                      <a:pos x="595" y="27"/>
                    </a:cxn>
                    <a:cxn ang="0">
                      <a:pos x="598" y="44"/>
                    </a:cxn>
                    <a:cxn ang="0">
                      <a:pos x="598" y="251"/>
                    </a:cxn>
                    <a:cxn ang="0">
                      <a:pos x="595" y="268"/>
                    </a:cxn>
                    <a:cxn ang="0">
                      <a:pos x="585" y="284"/>
                    </a:cxn>
                    <a:cxn ang="0">
                      <a:pos x="572" y="291"/>
                    </a:cxn>
                    <a:cxn ang="0">
                      <a:pos x="555" y="298"/>
                    </a:cxn>
                    <a:cxn ang="0">
                      <a:pos x="43" y="298"/>
                    </a:cxn>
                    <a:cxn ang="0">
                      <a:pos x="27" y="291"/>
                    </a:cxn>
                    <a:cxn ang="0">
                      <a:pos x="13" y="284"/>
                    </a:cxn>
                    <a:cxn ang="0">
                      <a:pos x="4" y="268"/>
                    </a:cxn>
                    <a:cxn ang="0">
                      <a:pos x="0" y="251"/>
                    </a:cxn>
                    <a:cxn ang="0">
                      <a:pos x="0" y="44"/>
                    </a:cxn>
                    <a:cxn ang="0">
                      <a:pos x="4" y="27"/>
                    </a:cxn>
                    <a:cxn ang="0">
                      <a:pos x="13" y="14"/>
                    </a:cxn>
                    <a:cxn ang="0">
                      <a:pos x="27" y="3"/>
                    </a:cxn>
                    <a:cxn ang="0">
                      <a:pos x="43" y="0"/>
                    </a:cxn>
                  </a:cxnLst>
                  <a:rect l="0" t="0" r="r" b="b"/>
                  <a:pathLst>
                    <a:path w="598" h="298">
                      <a:moveTo>
                        <a:pt x="43" y="0"/>
                      </a:moveTo>
                      <a:lnTo>
                        <a:pt x="555" y="0"/>
                      </a:lnTo>
                      <a:lnTo>
                        <a:pt x="572" y="3"/>
                      </a:lnTo>
                      <a:lnTo>
                        <a:pt x="585" y="14"/>
                      </a:lnTo>
                      <a:lnTo>
                        <a:pt x="595" y="27"/>
                      </a:lnTo>
                      <a:lnTo>
                        <a:pt x="598" y="44"/>
                      </a:lnTo>
                      <a:lnTo>
                        <a:pt x="598" y="251"/>
                      </a:lnTo>
                      <a:lnTo>
                        <a:pt x="595" y="268"/>
                      </a:lnTo>
                      <a:lnTo>
                        <a:pt x="585" y="284"/>
                      </a:lnTo>
                      <a:lnTo>
                        <a:pt x="572" y="291"/>
                      </a:lnTo>
                      <a:lnTo>
                        <a:pt x="555" y="298"/>
                      </a:lnTo>
                      <a:lnTo>
                        <a:pt x="43" y="298"/>
                      </a:lnTo>
                      <a:lnTo>
                        <a:pt x="27" y="291"/>
                      </a:lnTo>
                      <a:lnTo>
                        <a:pt x="13" y="284"/>
                      </a:lnTo>
                      <a:lnTo>
                        <a:pt x="4" y="268"/>
                      </a:lnTo>
                      <a:lnTo>
                        <a:pt x="0" y="251"/>
                      </a:lnTo>
                      <a:lnTo>
                        <a:pt x="0" y="44"/>
                      </a:lnTo>
                      <a:lnTo>
                        <a:pt x="4" y="27"/>
                      </a:lnTo>
                      <a:lnTo>
                        <a:pt x="13" y="14"/>
                      </a:lnTo>
                      <a:lnTo>
                        <a:pt x="27" y="3"/>
                      </a:lnTo>
                      <a:lnTo>
                        <a:pt x="43" y="0"/>
                      </a:lnTo>
                      <a:close/>
                    </a:path>
                  </a:pathLst>
                </a:custGeom>
                <a:solidFill>
                  <a:srgbClr val="7F7FFF"/>
                </a:solid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31" name="Freeform 247"/>
                <p:cNvSpPr>
                  <a:spLocks/>
                </p:cNvSpPr>
                <p:nvPr/>
              </p:nvSpPr>
              <p:spPr bwMode="auto">
                <a:xfrm>
                  <a:off x="2525" y="3274"/>
                  <a:ext cx="529" cy="234"/>
                </a:xfrm>
                <a:custGeom>
                  <a:avLst/>
                  <a:gdLst/>
                  <a:ahLst/>
                  <a:cxnLst>
                    <a:cxn ang="0">
                      <a:pos x="43" y="0"/>
                    </a:cxn>
                    <a:cxn ang="0">
                      <a:pos x="486" y="0"/>
                    </a:cxn>
                    <a:cxn ang="0">
                      <a:pos x="502" y="4"/>
                    </a:cxn>
                    <a:cxn ang="0">
                      <a:pos x="515" y="14"/>
                    </a:cxn>
                    <a:cxn ang="0">
                      <a:pos x="525" y="27"/>
                    </a:cxn>
                    <a:cxn ang="0">
                      <a:pos x="529" y="47"/>
                    </a:cxn>
                    <a:cxn ang="0">
                      <a:pos x="529" y="191"/>
                    </a:cxn>
                    <a:cxn ang="0">
                      <a:pos x="525" y="208"/>
                    </a:cxn>
                    <a:cxn ang="0">
                      <a:pos x="515" y="221"/>
                    </a:cxn>
                    <a:cxn ang="0">
                      <a:pos x="502" y="231"/>
                    </a:cxn>
                    <a:cxn ang="0">
                      <a:pos x="486" y="234"/>
                    </a:cxn>
                    <a:cxn ang="0">
                      <a:pos x="43" y="234"/>
                    </a:cxn>
                    <a:cxn ang="0">
                      <a:pos x="26" y="231"/>
                    </a:cxn>
                    <a:cxn ang="0">
                      <a:pos x="13" y="221"/>
                    </a:cxn>
                    <a:cxn ang="0">
                      <a:pos x="3" y="208"/>
                    </a:cxn>
                    <a:cxn ang="0">
                      <a:pos x="0" y="191"/>
                    </a:cxn>
                    <a:cxn ang="0">
                      <a:pos x="0" y="47"/>
                    </a:cxn>
                    <a:cxn ang="0">
                      <a:pos x="3" y="27"/>
                    </a:cxn>
                    <a:cxn ang="0">
                      <a:pos x="13" y="14"/>
                    </a:cxn>
                    <a:cxn ang="0">
                      <a:pos x="26" y="4"/>
                    </a:cxn>
                    <a:cxn ang="0">
                      <a:pos x="43" y="0"/>
                    </a:cxn>
                  </a:cxnLst>
                  <a:rect l="0" t="0" r="r" b="b"/>
                  <a:pathLst>
                    <a:path w="529" h="234">
                      <a:moveTo>
                        <a:pt x="43" y="0"/>
                      </a:moveTo>
                      <a:lnTo>
                        <a:pt x="486" y="0"/>
                      </a:lnTo>
                      <a:lnTo>
                        <a:pt x="502" y="4"/>
                      </a:lnTo>
                      <a:lnTo>
                        <a:pt x="515" y="14"/>
                      </a:lnTo>
                      <a:lnTo>
                        <a:pt x="525" y="27"/>
                      </a:lnTo>
                      <a:lnTo>
                        <a:pt x="529" y="47"/>
                      </a:lnTo>
                      <a:lnTo>
                        <a:pt x="529" y="191"/>
                      </a:lnTo>
                      <a:lnTo>
                        <a:pt x="525" y="208"/>
                      </a:lnTo>
                      <a:lnTo>
                        <a:pt x="515" y="221"/>
                      </a:lnTo>
                      <a:lnTo>
                        <a:pt x="502" y="231"/>
                      </a:lnTo>
                      <a:lnTo>
                        <a:pt x="486" y="234"/>
                      </a:lnTo>
                      <a:lnTo>
                        <a:pt x="43" y="234"/>
                      </a:lnTo>
                      <a:lnTo>
                        <a:pt x="26" y="231"/>
                      </a:lnTo>
                      <a:lnTo>
                        <a:pt x="13" y="221"/>
                      </a:lnTo>
                      <a:lnTo>
                        <a:pt x="3" y="208"/>
                      </a:lnTo>
                      <a:lnTo>
                        <a:pt x="0" y="191"/>
                      </a:lnTo>
                      <a:lnTo>
                        <a:pt x="0" y="47"/>
                      </a:lnTo>
                      <a:lnTo>
                        <a:pt x="3" y="27"/>
                      </a:lnTo>
                      <a:lnTo>
                        <a:pt x="13" y="14"/>
                      </a:lnTo>
                      <a:lnTo>
                        <a:pt x="26" y="4"/>
                      </a:lnTo>
                      <a:lnTo>
                        <a:pt x="43" y="0"/>
                      </a:lnTo>
                      <a:close/>
                    </a:path>
                  </a:pathLst>
                </a:custGeom>
                <a:solidFill>
                  <a:srgbClr val="DEDE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32" name="Freeform 248"/>
                <p:cNvSpPr>
                  <a:spLocks/>
                </p:cNvSpPr>
                <p:nvPr/>
              </p:nvSpPr>
              <p:spPr bwMode="auto">
                <a:xfrm>
                  <a:off x="4039" y="3304"/>
                  <a:ext cx="317" cy="87"/>
                </a:xfrm>
                <a:custGeom>
                  <a:avLst/>
                  <a:gdLst/>
                  <a:ahLst/>
                  <a:cxnLst>
                    <a:cxn ang="0">
                      <a:pos x="46" y="0"/>
                    </a:cxn>
                    <a:cxn ang="0">
                      <a:pos x="271" y="0"/>
                    </a:cxn>
                    <a:cxn ang="0">
                      <a:pos x="291" y="4"/>
                    </a:cxn>
                    <a:cxn ang="0">
                      <a:pos x="304" y="14"/>
                    </a:cxn>
                    <a:cxn ang="0">
                      <a:pos x="314" y="27"/>
                    </a:cxn>
                    <a:cxn ang="0">
                      <a:pos x="317" y="44"/>
                    </a:cxn>
                    <a:cxn ang="0">
                      <a:pos x="314" y="61"/>
                    </a:cxn>
                    <a:cxn ang="0">
                      <a:pos x="304" y="74"/>
                    </a:cxn>
                    <a:cxn ang="0">
                      <a:pos x="291" y="84"/>
                    </a:cxn>
                    <a:cxn ang="0">
                      <a:pos x="271" y="87"/>
                    </a:cxn>
                    <a:cxn ang="0">
                      <a:pos x="46" y="87"/>
                    </a:cxn>
                    <a:cxn ang="0">
                      <a:pos x="29" y="84"/>
                    </a:cxn>
                    <a:cxn ang="0">
                      <a:pos x="13" y="74"/>
                    </a:cxn>
                    <a:cxn ang="0">
                      <a:pos x="6" y="61"/>
                    </a:cxn>
                    <a:cxn ang="0">
                      <a:pos x="0" y="44"/>
                    </a:cxn>
                    <a:cxn ang="0">
                      <a:pos x="6" y="27"/>
                    </a:cxn>
                    <a:cxn ang="0">
                      <a:pos x="13" y="14"/>
                    </a:cxn>
                    <a:cxn ang="0">
                      <a:pos x="29" y="4"/>
                    </a:cxn>
                    <a:cxn ang="0">
                      <a:pos x="46" y="0"/>
                    </a:cxn>
                  </a:cxnLst>
                  <a:rect l="0" t="0" r="r" b="b"/>
                  <a:pathLst>
                    <a:path w="317" h="87">
                      <a:moveTo>
                        <a:pt x="46" y="0"/>
                      </a:moveTo>
                      <a:lnTo>
                        <a:pt x="271" y="0"/>
                      </a:lnTo>
                      <a:lnTo>
                        <a:pt x="291" y="4"/>
                      </a:lnTo>
                      <a:lnTo>
                        <a:pt x="304" y="14"/>
                      </a:lnTo>
                      <a:lnTo>
                        <a:pt x="314" y="27"/>
                      </a:lnTo>
                      <a:lnTo>
                        <a:pt x="317" y="44"/>
                      </a:lnTo>
                      <a:lnTo>
                        <a:pt x="314" y="61"/>
                      </a:lnTo>
                      <a:lnTo>
                        <a:pt x="304" y="74"/>
                      </a:lnTo>
                      <a:lnTo>
                        <a:pt x="291" y="84"/>
                      </a:lnTo>
                      <a:lnTo>
                        <a:pt x="271" y="87"/>
                      </a:lnTo>
                      <a:lnTo>
                        <a:pt x="46" y="87"/>
                      </a:lnTo>
                      <a:lnTo>
                        <a:pt x="29" y="84"/>
                      </a:lnTo>
                      <a:lnTo>
                        <a:pt x="13" y="74"/>
                      </a:lnTo>
                      <a:lnTo>
                        <a:pt x="6" y="61"/>
                      </a:lnTo>
                      <a:lnTo>
                        <a:pt x="0" y="44"/>
                      </a:lnTo>
                      <a:lnTo>
                        <a:pt x="6" y="27"/>
                      </a:lnTo>
                      <a:lnTo>
                        <a:pt x="13" y="14"/>
                      </a:lnTo>
                      <a:lnTo>
                        <a:pt x="29" y="4"/>
                      </a:lnTo>
                      <a:lnTo>
                        <a:pt x="46" y="0"/>
                      </a:lnTo>
                      <a:close/>
                    </a:path>
                  </a:pathLst>
                </a:custGeom>
                <a:solidFill>
                  <a:srgbClr val="BFBFFF"/>
                </a:solidFill>
                <a:ln w="476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33" name="Freeform 249"/>
                <p:cNvSpPr>
                  <a:spLocks/>
                </p:cNvSpPr>
                <p:nvPr/>
              </p:nvSpPr>
              <p:spPr bwMode="auto">
                <a:xfrm>
                  <a:off x="1276" y="3311"/>
                  <a:ext cx="317" cy="87"/>
                </a:xfrm>
                <a:custGeom>
                  <a:avLst/>
                  <a:gdLst/>
                  <a:ahLst/>
                  <a:cxnLst>
                    <a:cxn ang="0">
                      <a:pos x="43" y="0"/>
                    </a:cxn>
                    <a:cxn ang="0">
                      <a:pos x="271" y="0"/>
                    </a:cxn>
                    <a:cxn ang="0">
                      <a:pos x="287" y="3"/>
                    </a:cxn>
                    <a:cxn ang="0">
                      <a:pos x="304" y="13"/>
                    </a:cxn>
                    <a:cxn ang="0">
                      <a:pos x="314" y="27"/>
                    </a:cxn>
                    <a:cxn ang="0">
                      <a:pos x="317" y="43"/>
                    </a:cxn>
                    <a:cxn ang="0">
                      <a:pos x="314" y="60"/>
                    </a:cxn>
                    <a:cxn ang="0">
                      <a:pos x="304" y="74"/>
                    </a:cxn>
                    <a:cxn ang="0">
                      <a:pos x="287" y="84"/>
                    </a:cxn>
                    <a:cxn ang="0">
                      <a:pos x="271" y="87"/>
                    </a:cxn>
                    <a:cxn ang="0">
                      <a:pos x="43" y="87"/>
                    </a:cxn>
                    <a:cxn ang="0">
                      <a:pos x="26" y="84"/>
                    </a:cxn>
                    <a:cxn ang="0">
                      <a:pos x="13" y="74"/>
                    </a:cxn>
                    <a:cxn ang="0">
                      <a:pos x="3" y="60"/>
                    </a:cxn>
                    <a:cxn ang="0">
                      <a:pos x="0" y="43"/>
                    </a:cxn>
                    <a:cxn ang="0">
                      <a:pos x="3" y="27"/>
                    </a:cxn>
                    <a:cxn ang="0">
                      <a:pos x="13" y="13"/>
                    </a:cxn>
                    <a:cxn ang="0">
                      <a:pos x="26" y="3"/>
                    </a:cxn>
                    <a:cxn ang="0">
                      <a:pos x="43" y="0"/>
                    </a:cxn>
                  </a:cxnLst>
                  <a:rect l="0" t="0" r="r" b="b"/>
                  <a:pathLst>
                    <a:path w="317" h="87">
                      <a:moveTo>
                        <a:pt x="43" y="0"/>
                      </a:moveTo>
                      <a:lnTo>
                        <a:pt x="271" y="0"/>
                      </a:lnTo>
                      <a:lnTo>
                        <a:pt x="287" y="3"/>
                      </a:lnTo>
                      <a:lnTo>
                        <a:pt x="304" y="13"/>
                      </a:lnTo>
                      <a:lnTo>
                        <a:pt x="314" y="27"/>
                      </a:lnTo>
                      <a:lnTo>
                        <a:pt x="317" y="43"/>
                      </a:lnTo>
                      <a:lnTo>
                        <a:pt x="314" y="60"/>
                      </a:lnTo>
                      <a:lnTo>
                        <a:pt x="304" y="74"/>
                      </a:lnTo>
                      <a:lnTo>
                        <a:pt x="287" y="84"/>
                      </a:lnTo>
                      <a:lnTo>
                        <a:pt x="271" y="87"/>
                      </a:lnTo>
                      <a:lnTo>
                        <a:pt x="43" y="87"/>
                      </a:lnTo>
                      <a:lnTo>
                        <a:pt x="26" y="84"/>
                      </a:lnTo>
                      <a:lnTo>
                        <a:pt x="13" y="74"/>
                      </a:lnTo>
                      <a:lnTo>
                        <a:pt x="3" y="60"/>
                      </a:lnTo>
                      <a:lnTo>
                        <a:pt x="0" y="43"/>
                      </a:lnTo>
                      <a:lnTo>
                        <a:pt x="3" y="27"/>
                      </a:lnTo>
                      <a:lnTo>
                        <a:pt x="13" y="13"/>
                      </a:lnTo>
                      <a:lnTo>
                        <a:pt x="26" y="3"/>
                      </a:lnTo>
                      <a:lnTo>
                        <a:pt x="43" y="0"/>
                      </a:lnTo>
                      <a:close/>
                    </a:path>
                  </a:pathLst>
                </a:custGeom>
                <a:solidFill>
                  <a:srgbClr val="BFBFFF"/>
                </a:solidFill>
                <a:ln w="476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34" name="Line 250"/>
                <p:cNvSpPr>
                  <a:spLocks noChangeShapeType="1"/>
                </p:cNvSpPr>
                <p:nvPr/>
              </p:nvSpPr>
              <p:spPr bwMode="auto">
                <a:xfrm>
                  <a:off x="2829" y="2291"/>
                  <a:ext cx="1" cy="415"/>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35" name="Line 251"/>
                <p:cNvSpPr>
                  <a:spLocks noChangeShapeType="1"/>
                </p:cNvSpPr>
                <p:nvPr/>
              </p:nvSpPr>
              <p:spPr bwMode="auto">
                <a:xfrm>
                  <a:off x="1738" y="2338"/>
                  <a:ext cx="2165" cy="1"/>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36" name="Line 252"/>
                <p:cNvSpPr>
                  <a:spLocks noChangeShapeType="1"/>
                </p:cNvSpPr>
                <p:nvPr/>
              </p:nvSpPr>
              <p:spPr bwMode="auto">
                <a:xfrm flipH="1">
                  <a:off x="1874" y="2338"/>
                  <a:ext cx="195" cy="291"/>
                </a:xfrm>
                <a:prstGeom prst="line">
                  <a:avLst/>
                </a:prstGeom>
                <a:noFill/>
                <a:ln w="2063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37" name="Line 253"/>
                <p:cNvSpPr>
                  <a:spLocks noChangeShapeType="1"/>
                </p:cNvSpPr>
                <p:nvPr/>
              </p:nvSpPr>
              <p:spPr bwMode="auto">
                <a:xfrm>
                  <a:off x="1867" y="2636"/>
                  <a:ext cx="357" cy="1"/>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38" name="Line 254"/>
                <p:cNvSpPr>
                  <a:spLocks noChangeShapeType="1"/>
                </p:cNvSpPr>
                <p:nvPr/>
              </p:nvSpPr>
              <p:spPr bwMode="auto">
                <a:xfrm flipV="1">
                  <a:off x="2224" y="2345"/>
                  <a:ext cx="122" cy="284"/>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39" name="Line 255"/>
                <p:cNvSpPr>
                  <a:spLocks noChangeShapeType="1"/>
                </p:cNvSpPr>
                <p:nvPr/>
              </p:nvSpPr>
              <p:spPr bwMode="auto">
                <a:xfrm>
                  <a:off x="3619" y="2335"/>
                  <a:ext cx="195" cy="291"/>
                </a:xfrm>
                <a:prstGeom prst="line">
                  <a:avLst/>
                </a:prstGeom>
                <a:noFill/>
                <a:ln w="2063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40" name="Line 256"/>
                <p:cNvSpPr>
                  <a:spLocks noChangeShapeType="1"/>
                </p:cNvSpPr>
                <p:nvPr/>
              </p:nvSpPr>
              <p:spPr bwMode="auto">
                <a:xfrm flipH="1">
                  <a:off x="3464" y="2629"/>
                  <a:ext cx="353" cy="1"/>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41" name="Line 257"/>
                <p:cNvSpPr>
                  <a:spLocks noChangeShapeType="1"/>
                </p:cNvSpPr>
                <p:nvPr/>
              </p:nvSpPr>
              <p:spPr bwMode="auto">
                <a:xfrm flipH="1" flipV="1">
                  <a:off x="3341" y="2341"/>
                  <a:ext cx="123" cy="281"/>
                </a:xfrm>
                <a:prstGeom prst="line">
                  <a:avLst/>
                </a:prstGeom>
                <a:noFill/>
                <a:ln w="1111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42" name="Freeform 258"/>
                <p:cNvSpPr>
                  <a:spLocks/>
                </p:cNvSpPr>
                <p:nvPr/>
              </p:nvSpPr>
              <p:spPr bwMode="auto">
                <a:xfrm>
                  <a:off x="2799" y="2622"/>
                  <a:ext cx="63" cy="74"/>
                </a:xfrm>
                <a:custGeom>
                  <a:avLst/>
                  <a:gdLst/>
                  <a:ahLst/>
                  <a:cxnLst>
                    <a:cxn ang="0">
                      <a:pos x="0" y="0"/>
                    </a:cxn>
                    <a:cxn ang="0">
                      <a:pos x="63" y="0"/>
                    </a:cxn>
                    <a:cxn ang="0">
                      <a:pos x="27" y="74"/>
                    </a:cxn>
                    <a:cxn ang="0">
                      <a:pos x="0" y="0"/>
                    </a:cxn>
                  </a:cxnLst>
                  <a:rect l="0" t="0" r="r" b="b"/>
                  <a:pathLst>
                    <a:path w="63" h="74">
                      <a:moveTo>
                        <a:pt x="0" y="0"/>
                      </a:moveTo>
                      <a:lnTo>
                        <a:pt x="63" y="0"/>
                      </a:lnTo>
                      <a:lnTo>
                        <a:pt x="27" y="74"/>
                      </a:lnTo>
                      <a:lnTo>
                        <a:pt x="0" y="0"/>
                      </a:lnTo>
                      <a:close/>
                    </a:path>
                  </a:pathLst>
                </a:custGeom>
                <a:solidFill>
                  <a:srgbClr val="7F7FFF"/>
                </a:solidFill>
                <a:ln w="1111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nvGrpSpPr>
                <p:cNvPr id="42243" name="Group 259"/>
                <p:cNvGrpSpPr>
                  <a:grpSpLocks/>
                </p:cNvGrpSpPr>
                <p:nvPr/>
              </p:nvGrpSpPr>
              <p:grpSpPr bwMode="auto">
                <a:xfrm>
                  <a:off x="2046" y="1723"/>
                  <a:ext cx="572" cy="503"/>
                  <a:chOff x="330" y="1579"/>
                  <a:chExt cx="572" cy="503"/>
                </a:xfrm>
              </p:grpSpPr>
              <p:sp>
                <p:nvSpPr>
                  <p:cNvPr id="42244" name="Freeform 260"/>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45" name="Freeform 261"/>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46" name="Freeform 262"/>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47" name="Freeform 263"/>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48" name="Freeform 264"/>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49" name="Freeform 265"/>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50" name="Freeform 266"/>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51" name="Freeform 267"/>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52" name="Freeform 268"/>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53" name="Freeform 269"/>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54" name="Freeform 270"/>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55" name="Freeform 271"/>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56" name="Freeform 272"/>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57" name="Freeform 273"/>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58" name="Freeform 274"/>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59" name="Freeform 275"/>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60" name="Freeform 276"/>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61" name="Freeform 277"/>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62" name="Freeform 278"/>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63" name="Freeform 279"/>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64" name="Freeform 280"/>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65" name="Freeform 281"/>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66" name="Freeform 282"/>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67" name="Freeform 283"/>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68" name="Freeform 284"/>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69" name="Freeform 285"/>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70" name="Freeform 286"/>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71" name="Freeform 287"/>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72" name="Freeform 288"/>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73" name="Freeform 289"/>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74" name="Freeform 290"/>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75" name="Freeform 291"/>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76" name="Freeform 292"/>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77" name="Freeform 293"/>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78" name="Freeform 294"/>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79" name="Freeform 295"/>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80" name="Freeform 296"/>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81" name="Freeform 297"/>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82" name="Freeform 298"/>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83" name="Freeform 299"/>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84" name="Freeform 300"/>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grpSp>
            <p:nvGrpSpPr>
              <p:cNvPr id="42285" name="Group 301"/>
              <p:cNvGrpSpPr>
                <a:grpSpLocks/>
              </p:cNvGrpSpPr>
              <p:nvPr/>
            </p:nvGrpSpPr>
            <p:grpSpPr bwMode="auto">
              <a:xfrm>
                <a:off x="3030" y="1723"/>
                <a:ext cx="572" cy="503"/>
                <a:chOff x="330" y="1579"/>
                <a:chExt cx="572" cy="503"/>
              </a:xfrm>
            </p:grpSpPr>
            <p:sp>
              <p:nvSpPr>
                <p:cNvPr id="42286" name="Freeform 302"/>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87" name="Freeform 303"/>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88" name="Freeform 304"/>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89" name="Freeform 305"/>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90" name="Freeform 306"/>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91" name="Freeform 307"/>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92" name="Freeform 308"/>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93" name="Freeform 309"/>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94" name="Freeform 310"/>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95" name="Freeform 311"/>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96" name="Freeform 312"/>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97" name="Freeform 313"/>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98" name="Freeform 314"/>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299" name="Freeform 315"/>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00" name="Freeform 316"/>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01" name="Freeform 317"/>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02" name="Freeform 318"/>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03" name="Freeform 319"/>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04" name="Freeform 320"/>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05" name="Freeform 321"/>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06" name="Freeform 322"/>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07" name="Freeform 323"/>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08" name="Freeform 324"/>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09" name="Freeform 325"/>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10" name="Freeform 326"/>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11" name="Freeform 327"/>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12" name="Freeform 328"/>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13" name="Freeform 329"/>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14" name="Freeform 330"/>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15" name="Freeform 331"/>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16" name="Freeform 332"/>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17" name="Freeform 333"/>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18" name="Freeform 334"/>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19" name="Freeform 335"/>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20" name="Freeform 336"/>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21" name="Freeform 337"/>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22" name="Freeform 338"/>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23" name="Freeform 339"/>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24" name="Freeform 340"/>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25" name="Freeform 341"/>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26" name="Freeform 342"/>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nvGrpSpPr>
              <p:cNvPr id="42327" name="Group 343"/>
              <p:cNvGrpSpPr>
                <a:grpSpLocks/>
              </p:cNvGrpSpPr>
              <p:nvPr/>
            </p:nvGrpSpPr>
            <p:grpSpPr bwMode="auto">
              <a:xfrm>
                <a:off x="3084" y="2091"/>
                <a:ext cx="556" cy="211"/>
                <a:chOff x="2136" y="1035"/>
                <a:chExt cx="556" cy="211"/>
              </a:xfrm>
            </p:grpSpPr>
            <p:sp>
              <p:nvSpPr>
                <p:cNvPr id="42328" name="Freeform 344"/>
                <p:cNvSpPr>
                  <a:spLocks/>
                </p:cNvSpPr>
                <p:nvPr/>
              </p:nvSpPr>
              <p:spPr bwMode="auto">
                <a:xfrm>
                  <a:off x="2136" y="1035"/>
                  <a:ext cx="556" cy="211"/>
                </a:xfrm>
                <a:custGeom>
                  <a:avLst/>
                  <a:gdLst/>
                  <a:ahLst/>
                  <a:cxnLst>
                    <a:cxn ang="0">
                      <a:pos x="63" y="198"/>
                    </a:cxn>
                    <a:cxn ang="0">
                      <a:pos x="76" y="171"/>
                    </a:cxn>
                    <a:cxn ang="0">
                      <a:pos x="96" y="144"/>
                    </a:cxn>
                    <a:cxn ang="0">
                      <a:pos x="119" y="121"/>
                    </a:cxn>
                    <a:cxn ang="0">
                      <a:pos x="146" y="101"/>
                    </a:cxn>
                    <a:cxn ang="0">
                      <a:pos x="176" y="84"/>
                    </a:cxn>
                    <a:cxn ang="0">
                      <a:pos x="209" y="71"/>
                    </a:cxn>
                    <a:cxn ang="0">
                      <a:pos x="245" y="64"/>
                    </a:cxn>
                    <a:cxn ang="0">
                      <a:pos x="281" y="61"/>
                    </a:cxn>
                    <a:cxn ang="0">
                      <a:pos x="321" y="64"/>
                    </a:cxn>
                    <a:cxn ang="0">
                      <a:pos x="354" y="71"/>
                    </a:cxn>
                    <a:cxn ang="0">
                      <a:pos x="387" y="87"/>
                    </a:cxn>
                    <a:cxn ang="0">
                      <a:pos x="417" y="104"/>
                    </a:cxn>
                    <a:cxn ang="0">
                      <a:pos x="443" y="127"/>
                    </a:cxn>
                    <a:cxn ang="0">
                      <a:pos x="466" y="154"/>
                    </a:cxn>
                    <a:cxn ang="0">
                      <a:pos x="486" y="181"/>
                    </a:cxn>
                    <a:cxn ang="0">
                      <a:pos x="499" y="211"/>
                    </a:cxn>
                    <a:cxn ang="0">
                      <a:pos x="556" y="211"/>
                    </a:cxn>
                    <a:cxn ang="0">
                      <a:pos x="552" y="194"/>
                    </a:cxn>
                    <a:cxn ang="0">
                      <a:pos x="539" y="157"/>
                    </a:cxn>
                    <a:cxn ang="0">
                      <a:pos x="516" y="121"/>
                    </a:cxn>
                    <a:cxn ang="0">
                      <a:pos x="489" y="87"/>
                    </a:cxn>
                    <a:cxn ang="0">
                      <a:pos x="453" y="57"/>
                    </a:cxn>
                    <a:cxn ang="0">
                      <a:pos x="410" y="34"/>
                    </a:cxn>
                    <a:cxn ang="0">
                      <a:pos x="367" y="17"/>
                    </a:cxn>
                    <a:cxn ang="0">
                      <a:pos x="318" y="7"/>
                    </a:cxn>
                    <a:cxn ang="0">
                      <a:pos x="268" y="0"/>
                    </a:cxn>
                    <a:cxn ang="0">
                      <a:pos x="222" y="7"/>
                    </a:cxn>
                    <a:cxn ang="0">
                      <a:pos x="176" y="20"/>
                    </a:cxn>
                    <a:cxn ang="0">
                      <a:pos x="136" y="37"/>
                    </a:cxn>
                    <a:cxn ang="0">
                      <a:pos x="96" y="61"/>
                    </a:cxn>
                    <a:cxn ang="0">
                      <a:pos x="63" y="87"/>
                    </a:cxn>
                    <a:cxn ang="0">
                      <a:pos x="37" y="121"/>
                    </a:cxn>
                    <a:cxn ang="0">
                      <a:pos x="14" y="157"/>
                    </a:cxn>
                    <a:cxn ang="0">
                      <a:pos x="0" y="198"/>
                    </a:cxn>
                    <a:cxn ang="0">
                      <a:pos x="4" y="194"/>
                    </a:cxn>
                    <a:cxn ang="0">
                      <a:pos x="63" y="198"/>
                    </a:cxn>
                  </a:cxnLst>
                  <a:rect l="0" t="0" r="r" b="b"/>
                  <a:pathLst>
                    <a:path w="556" h="211">
                      <a:moveTo>
                        <a:pt x="63" y="198"/>
                      </a:moveTo>
                      <a:lnTo>
                        <a:pt x="76" y="171"/>
                      </a:lnTo>
                      <a:lnTo>
                        <a:pt x="96" y="144"/>
                      </a:lnTo>
                      <a:lnTo>
                        <a:pt x="119" y="121"/>
                      </a:lnTo>
                      <a:lnTo>
                        <a:pt x="146" y="101"/>
                      </a:lnTo>
                      <a:lnTo>
                        <a:pt x="176" y="84"/>
                      </a:lnTo>
                      <a:lnTo>
                        <a:pt x="209" y="71"/>
                      </a:lnTo>
                      <a:lnTo>
                        <a:pt x="245" y="64"/>
                      </a:lnTo>
                      <a:lnTo>
                        <a:pt x="281" y="61"/>
                      </a:lnTo>
                      <a:lnTo>
                        <a:pt x="321" y="64"/>
                      </a:lnTo>
                      <a:lnTo>
                        <a:pt x="354" y="71"/>
                      </a:lnTo>
                      <a:lnTo>
                        <a:pt x="387" y="87"/>
                      </a:lnTo>
                      <a:lnTo>
                        <a:pt x="417" y="104"/>
                      </a:lnTo>
                      <a:lnTo>
                        <a:pt x="443" y="127"/>
                      </a:lnTo>
                      <a:lnTo>
                        <a:pt x="466" y="154"/>
                      </a:lnTo>
                      <a:lnTo>
                        <a:pt x="486" y="181"/>
                      </a:lnTo>
                      <a:lnTo>
                        <a:pt x="499" y="211"/>
                      </a:lnTo>
                      <a:lnTo>
                        <a:pt x="556" y="211"/>
                      </a:lnTo>
                      <a:lnTo>
                        <a:pt x="552" y="194"/>
                      </a:lnTo>
                      <a:lnTo>
                        <a:pt x="539" y="157"/>
                      </a:lnTo>
                      <a:lnTo>
                        <a:pt x="516" y="121"/>
                      </a:lnTo>
                      <a:lnTo>
                        <a:pt x="489" y="87"/>
                      </a:lnTo>
                      <a:lnTo>
                        <a:pt x="453" y="57"/>
                      </a:lnTo>
                      <a:lnTo>
                        <a:pt x="410" y="34"/>
                      </a:lnTo>
                      <a:lnTo>
                        <a:pt x="367" y="17"/>
                      </a:lnTo>
                      <a:lnTo>
                        <a:pt x="318" y="7"/>
                      </a:lnTo>
                      <a:lnTo>
                        <a:pt x="268" y="0"/>
                      </a:lnTo>
                      <a:lnTo>
                        <a:pt x="222" y="7"/>
                      </a:lnTo>
                      <a:lnTo>
                        <a:pt x="176" y="20"/>
                      </a:lnTo>
                      <a:lnTo>
                        <a:pt x="136" y="37"/>
                      </a:lnTo>
                      <a:lnTo>
                        <a:pt x="96" y="61"/>
                      </a:lnTo>
                      <a:lnTo>
                        <a:pt x="63" y="87"/>
                      </a:lnTo>
                      <a:lnTo>
                        <a:pt x="37" y="121"/>
                      </a:lnTo>
                      <a:lnTo>
                        <a:pt x="14" y="157"/>
                      </a:lnTo>
                      <a:lnTo>
                        <a:pt x="0" y="198"/>
                      </a:lnTo>
                      <a:lnTo>
                        <a:pt x="4" y="194"/>
                      </a:lnTo>
                      <a:lnTo>
                        <a:pt x="63" y="198"/>
                      </a:lnTo>
                      <a:close/>
                    </a:path>
                  </a:pathLst>
                </a:custGeom>
                <a:solidFill>
                  <a:srgbClr val="005E9E"/>
                </a:solidFill>
                <a:ln w="11113">
                  <a:solidFill>
                    <a:srgbClr val="005E9E"/>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29" name="Freeform 345"/>
                <p:cNvSpPr>
                  <a:spLocks/>
                </p:cNvSpPr>
                <p:nvPr/>
              </p:nvSpPr>
              <p:spPr bwMode="auto">
                <a:xfrm>
                  <a:off x="2193" y="1075"/>
                  <a:ext cx="439" cy="111"/>
                </a:xfrm>
                <a:custGeom>
                  <a:avLst/>
                  <a:gdLst/>
                  <a:ahLst/>
                  <a:cxnLst>
                    <a:cxn ang="0">
                      <a:pos x="6" y="111"/>
                    </a:cxn>
                    <a:cxn ang="0">
                      <a:pos x="0" y="107"/>
                    </a:cxn>
                    <a:cxn ang="0">
                      <a:pos x="0" y="101"/>
                    </a:cxn>
                    <a:cxn ang="0">
                      <a:pos x="6" y="87"/>
                    </a:cxn>
                    <a:cxn ang="0">
                      <a:pos x="19" y="74"/>
                    </a:cxn>
                    <a:cxn ang="0">
                      <a:pos x="39" y="61"/>
                    </a:cxn>
                    <a:cxn ang="0">
                      <a:pos x="62" y="44"/>
                    </a:cxn>
                    <a:cxn ang="0">
                      <a:pos x="92" y="31"/>
                    </a:cxn>
                    <a:cxn ang="0">
                      <a:pos x="122" y="17"/>
                    </a:cxn>
                    <a:cxn ang="0">
                      <a:pos x="158" y="7"/>
                    </a:cxn>
                    <a:cxn ang="0">
                      <a:pos x="195" y="0"/>
                    </a:cxn>
                    <a:cxn ang="0">
                      <a:pos x="234" y="0"/>
                    </a:cxn>
                    <a:cxn ang="0">
                      <a:pos x="274" y="4"/>
                    </a:cxn>
                    <a:cxn ang="0">
                      <a:pos x="317" y="17"/>
                    </a:cxn>
                    <a:cxn ang="0">
                      <a:pos x="356" y="37"/>
                    </a:cxn>
                    <a:cxn ang="0">
                      <a:pos x="399" y="67"/>
                    </a:cxn>
                    <a:cxn ang="0">
                      <a:pos x="439" y="111"/>
                    </a:cxn>
                  </a:cxnLst>
                  <a:rect l="0" t="0" r="r" b="b"/>
                  <a:pathLst>
                    <a:path w="439" h="111">
                      <a:moveTo>
                        <a:pt x="6" y="111"/>
                      </a:moveTo>
                      <a:lnTo>
                        <a:pt x="0" y="107"/>
                      </a:lnTo>
                      <a:lnTo>
                        <a:pt x="0" y="101"/>
                      </a:lnTo>
                      <a:lnTo>
                        <a:pt x="6" y="87"/>
                      </a:lnTo>
                      <a:lnTo>
                        <a:pt x="19" y="74"/>
                      </a:lnTo>
                      <a:lnTo>
                        <a:pt x="39" y="61"/>
                      </a:lnTo>
                      <a:lnTo>
                        <a:pt x="62" y="44"/>
                      </a:lnTo>
                      <a:lnTo>
                        <a:pt x="92" y="31"/>
                      </a:lnTo>
                      <a:lnTo>
                        <a:pt x="122" y="17"/>
                      </a:lnTo>
                      <a:lnTo>
                        <a:pt x="158" y="7"/>
                      </a:lnTo>
                      <a:lnTo>
                        <a:pt x="195" y="0"/>
                      </a:lnTo>
                      <a:lnTo>
                        <a:pt x="234" y="0"/>
                      </a:lnTo>
                      <a:lnTo>
                        <a:pt x="274" y="4"/>
                      </a:lnTo>
                      <a:lnTo>
                        <a:pt x="317" y="17"/>
                      </a:lnTo>
                      <a:lnTo>
                        <a:pt x="356" y="37"/>
                      </a:lnTo>
                      <a:lnTo>
                        <a:pt x="399" y="67"/>
                      </a:lnTo>
                      <a:lnTo>
                        <a:pt x="439" y="111"/>
                      </a:lnTo>
                    </a:path>
                  </a:pathLst>
                </a:custGeom>
                <a:noFill/>
                <a:ln w="20638">
                  <a:solidFill>
                    <a:srgbClr val="DEDEFF"/>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sp>
          <p:nvSpPr>
            <p:cNvPr id="42330" name="Rectangle 346"/>
            <p:cNvSpPr>
              <a:spLocks noChangeArrowheads="1"/>
            </p:cNvSpPr>
            <p:nvPr/>
          </p:nvSpPr>
          <p:spPr bwMode="auto">
            <a:xfrm>
              <a:off x="1335" y="2247"/>
              <a:ext cx="1214" cy="204"/>
            </a:xfrm>
            <a:prstGeom prst="rect">
              <a:avLst/>
            </a:prstGeom>
            <a:solidFill>
              <a:srgbClr val="FFFF00"/>
            </a:solidFill>
            <a:ln w="9525">
              <a:solidFill>
                <a:schemeClr val="tx1"/>
              </a:solidFill>
              <a:miter lim="800000"/>
              <a:headEnd/>
              <a:tailEnd/>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charset="0"/>
                  <a:ea typeface="+mn-ea"/>
                  <a:cs typeface="+mn-cs"/>
                </a:rPr>
                <a:t>Driver’s Ed - Age 15</a:t>
              </a:r>
              <a:endParaRPr kumimoji="0" lang="en-US" sz="16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nvGrpSpPr>
          <p:cNvPr id="180" name="Group 179"/>
          <p:cNvGrpSpPr/>
          <p:nvPr/>
        </p:nvGrpSpPr>
        <p:grpSpPr>
          <a:xfrm>
            <a:off x="5362309" y="1392984"/>
            <a:ext cx="2939878" cy="990275"/>
            <a:chOff x="5067300" y="1181100"/>
            <a:chExt cx="3619500" cy="1219200"/>
          </a:xfrm>
        </p:grpSpPr>
        <p:sp>
          <p:nvSpPr>
            <p:cNvPr id="42339" name="Rectangle 355"/>
            <p:cNvSpPr>
              <a:spLocks noChangeArrowheads="1"/>
            </p:cNvSpPr>
            <p:nvPr/>
          </p:nvSpPr>
          <p:spPr bwMode="auto">
            <a:xfrm>
              <a:off x="5067300" y="1181100"/>
              <a:ext cx="3619500" cy="1219200"/>
            </a:xfrm>
            <a:prstGeom prst="rect">
              <a:avLst/>
            </a:prstGeom>
            <a:solidFill>
              <a:schemeClr val="tx1"/>
            </a:solidFill>
            <a:ln w="9525">
              <a:solidFill>
                <a:schemeClr val="tx1"/>
              </a:solid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62" name="AutoShape 78"/>
            <p:cNvSpPr>
              <a:spLocks noChangeArrowheads="1"/>
            </p:cNvSpPr>
            <p:nvPr/>
          </p:nvSpPr>
          <p:spPr bwMode="auto">
            <a:xfrm>
              <a:off x="7439025" y="1454150"/>
              <a:ext cx="212725" cy="2032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63" name="AutoShape 79"/>
            <p:cNvSpPr>
              <a:spLocks noChangeArrowheads="1"/>
            </p:cNvSpPr>
            <p:nvPr/>
          </p:nvSpPr>
          <p:spPr bwMode="auto">
            <a:xfrm>
              <a:off x="7434263" y="1703388"/>
              <a:ext cx="212725" cy="201612"/>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64" name="AutoShape 80"/>
            <p:cNvSpPr>
              <a:spLocks noChangeArrowheads="1"/>
            </p:cNvSpPr>
            <p:nvPr/>
          </p:nvSpPr>
          <p:spPr bwMode="auto">
            <a:xfrm>
              <a:off x="7239000" y="1749425"/>
              <a:ext cx="212725" cy="2032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65" name="AutoShape 81"/>
            <p:cNvSpPr>
              <a:spLocks noChangeArrowheads="1"/>
            </p:cNvSpPr>
            <p:nvPr/>
          </p:nvSpPr>
          <p:spPr bwMode="auto">
            <a:xfrm>
              <a:off x="7893050" y="1647825"/>
              <a:ext cx="212725" cy="2032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66" name="AutoShape 82"/>
            <p:cNvSpPr>
              <a:spLocks noChangeArrowheads="1"/>
            </p:cNvSpPr>
            <p:nvPr/>
          </p:nvSpPr>
          <p:spPr bwMode="auto">
            <a:xfrm>
              <a:off x="7835900" y="1839913"/>
              <a:ext cx="214313" cy="2032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67" name="AutoShape 83"/>
            <p:cNvSpPr>
              <a:spLocks noChangeArrowheads="1"/>
            </p:cNvSpPr>
            <p:nvPr/>
          </p:nvSpPr>
          <p:spPr bwMode="auto">
            <a:xfrm>
              <a:off x="7621588" y="1557338"/>
              <a:ext cx="214312" cy="2032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68" name="AutoShape 84"/>
            <p:cNvSpPr>
              <a:spLocks noChangeArrowheads="1"/>
            </p:cNvSpPr>
            <p:nvPr/>
          </p:nvSpPr>
          <p:spPr bwMode="auto">
            <a:xfrm>
              <a:off x="8162925" y="1647825"/>
              <a:ext cx="214313" cy="2032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69" name="AutoShape 85"/>
            <p:cNvSpPr>
              <a:spLocks noChangeArrowheads="1"/>
            </p:cNvSpPr>
            <p:nvPr/>
          </p:nvSpPr>
          <p:spPr bwMode="auto">
            <a:xfrm>
              <a:off x="7634288" y="1804988"/>
              <a:ext cx="212725" cy="2032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70" name="AutoShape 86"/>
            <p:cNvSpPr>
              <a:spLocks noChangeArrowheads="1"/>
            </p:cNvSpPr>
            <p:nvPr/>
          </p:nvSpPr>
          <p:spPr bwMode="auto">
            <a:xfrm>
              <a:off x="8186738" y="1873250"/>
              <a:ext cx="212725" cy="2032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71" name="AutoShape 87"/>
            <p:cNvSpPr>
              <a:spLocks noChangeArrowheads="1"/>
            </p:cNvSpPr>
            <p:nvPr/>
          </p:nvSpPr>
          <p:spPr bwMode="auto">
            <a:xfrm>
              <a:off x="6762750" y="1314450"/>
              <a:ext cx="466725" cy="933450"/>
            </a:xfrm>
            <a:prstGeom prst="moon">
              <a:avLst>
                <a:gd name="adj" fmla="val 50000"/>
              </a:avLst>
            </a:prstGeom>
            <a:solidFill>
              <a:srgbClr val="CCECFF"/>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072" name="AutoShape 88"/>
            <p:cNvSpPr>
              <a:spLocks noChangeArrowheads="1"/>
            </p:cNvSpPr>
            <p:nvPr/>
          </p:nvSpPr>
          <p:spPr bwMode="auto">
            <a:xfrm>
              <a:off x="5410200" y="1219200"/>
              <a:ext cx="1143000" cy="1143000"/>
            </a:xfrm>
            <a:prstGeom prst="star32">
              <a:avLst>
                <a:gd name="adj" fmla="val 37500"/>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40" name="AutoShape 356"/>
            <p:cNvSpPr>
              <a:spLocks noChangeArrowheads="1"/>
            </p:cNvSpPr>
            <p:nvPr/>
          </p:nvSpPr>
          <p:spPr bwMode="auto">
            <a:xfrm>
              <a:off x="7896225" y="1435100"/>
              <a:ext cx="212725" cy="2032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41" name="AutoShape 357"/>
            <p:cNvSpPr>
              <a:spLocks noChangeArrowheads="1"/>
            </p:cNvSpPr>
            <p:nvPr/>
          </p:nvSpPr>
          <p:spPr bwMode="auto">
            <a:xfrm>
              <a:off x="7586663" y="1970088"/>
              <a:ext cx="212725" cy="201612"/>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42" name="AutoShape 358"/>
            <p:cNvSpPr>
              <a:spLocks noChangeArrowheads="1"/>
            </p:cNvSpPr>
            <p:nvPr/>
          </p:nvSpPr>
          <p:spPr bwMode="auto">
            <a:xfrm>
              <a:off x="7962900" y="1978025"/>
              <a:ext cx="212725" cy="2032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nvGrpSpPr>
          <p:cNvPr id="42343" name="Group 359"/>
          <p:cNvGrpSpPr>
            <a:grpSpLocks/>
          </p:cNvGrpSpPr>
          <p:nvPr/>
        </p:nvGrpSpPr>
        <p:grpSpPr bwMode="auto">
          <a:xfrm>
            <a:off x="1711325" y="4206875"/>
            <a:ext cx="420688" cy="142875"/>
            <a:chOff x="1186" y="1738"/>
            <a:chExt cx="2185" cy="738"/>
          </a:xfrm>
        </p:grpSpPr>
        <p:sp>
          <p:nvSpPr>
            <p:cNvPr id="42344" name="Freeform 360"/>
            <p:cNvSpPr>
              <a:spLocks/>
            </p:cNvSpPr>
            <p:nvPr/>
          </p:nvSpPr>
          <p:spPr bwMode="auto">
            <a:xfrm>
              <a:off x="1186" y="1754"/>
              <a:ext cx="2185" cy="722"/>
            </a:xfrm>
            <a:custGeom>
              <a:avLst/>
              <a:gdLst/>
              <a:ahLst/>
              <a:cxnLst>
                <a:cxn ang="0">
                  <a:pos x="1113" y="223"/>
                </a:cxn>
                <a:cxn ang="0">
                  <a:pos x="1155" y="255"/>
                </a:cxn>
                <a:cxn ang="0">
                  <a:pos x="1196" y="305"/>
                </a:cxn>
                <a:cxn ang="0">
                  <a:pos x="1261" y="410"/>
                </a:cxn>
                <a:cxn ang="0">
                  <a:pos x="1336" y="554"/>
                </a:cxn>
                <a:cxn ang="0">
                  <a:pos x="1364" y="617"/>
                </a:cxn>
                <a:cxn ang="0">
                  <a:pos x="1385" y="659"/>
                </a:cxn>
                <a:cxn ang="0">
                  <a:pos x="1416" y="686"/>
                </a:cxn>
                <a:cxn ang="0">
                  <a:pos x="1475" y="704"/>
                </a:cxn>
                <a:cxn ang="0">
                  <a:pos x="1552" y="717"/>
                </a:cxn>
                <a:cxn ang="0">
                  <a:pos x="1733" y="722"/>
                </a:cxn>
                <a:cxn ang="0">
                  <a:pos x="1865" y="717"/>
                </a:cxn>
                <a:cxn ang="0">
                  <a:pos x="1937" y="709"/>
                </a:cxn>
                <a:cxn ang="0">
                  <a:pos x="1992" y="693"/>
                </a:cxn>
                <a:cxn ang="0">
                  <a:pos x="2038" y="662"/>
                </a:cxn>
                <a:cxn ang="0">
                  <a:pos x="2077" y="615"/>
                </a:cxn>
                <a:cxn ang="0">
                  <a:pos x="2123" y="520"/>
                </a:cxn>
                <a:cxn ang="0">
                  <a:pos x="2165" y="378"/>
                </a:cxn>
                <a:cxn ang="0">
                  <a:pos x="2183" y="284"/>
                </a:cxn>
                <a:cxn ang="0">
                  <a:pos x="2185" y="79"/>
                </a:cxn>
                <a:cxn ang="0">
                  <a:pos x="2157" y="63"/>
                </a:cxn>
                <a:cxn ang="0">
                  <a:pos x="2113" y="50"/>
                </a:cxn>
                <a:cxn ang="0">
                  <a:pos x="2056" y="39"/>
                </a:cxn>
                <a:cxn ang="0">
                  <a:pos x="1911" y="21"/>
                </a:cxn>
                <a:cxn ang="0">
                  <a:pos x="1648" y="8"/>
                </a:cxn>
                <a:cxn ang="0">
                  <a:pos x="1382" y="3"/>
                </a:cxn>
                <a:cxn ang="0">
                  <a:pos x="1232" y="0"/>
                </a:cxn>
                <a:cxn ang="0">
                  <a:pos x="1173" y="0"/>
                </a:cxn>
                <a:cxn ang="0">
                  <a:pos x="1126" y="0"/>
                </a:cxn>
                <a:cxn ang="0">
                  <a:pos x="1093" y="3"/>
                </a:cxn>
                <a:cxn ang="0">
                  <a:pos x="1059" y="0"/>
                </a:cxn>
                <a:cxn ang="0">
                  <a:pos x="1010" y="0"/>
                </a:cxn>
                <a:cxn ang="0">
                  <a:pos x="951" y="0"/>
                </a:cxn>
                <a:cxn ang="0">
                  <a:pos x="801" y="3"/>
                </a:cxn>
                <a:cxn ang="0">
                  <a:pos x="537" y="8"/>
                </a:cxn>
                <a:cxn ang="0">
                  <a:pos x="274" y="21"/>
                </a:cxn>
                <a:cxn ang="0">
                  <a:pos x="129" y="39"/>
                </a:cxn>
                <a:cxn ang="0">
                  <a:pos x="73" y="50"/>
                </a:cxn>
                <a:cxn ang="0">
                  <a:pos x="29" y="63"/>
                </a:cxn>
                <a:cxn ang="0">
                  <a:pos x="0" y="79"/>
                </a:cxn>
                <a:cxn ang="0">
                  <a:pos x="5" y="284"/>
                </a:cxn>
                <a:cxn ang="0">
                  <a:pos x="21" y="378"/>
                </a:cxn>
                <a:cxn ang="0">
                  <a:pos x="65" y="520"/>
                </a:cxn>
                <a:cxn ang="0">
                  <a:pos x="111" y="615"/>
                </a:cxn>
                <a:cxn ang="0">
                  <a:pos x="150" y="662"/>
                </a:cxn>
                <a:cxn ang="0">
                  <a:pos x="194" y="693"/>
                </a:cxn>
                <a:cxn ang="0">
                  <a:pos x="248" y="709"/>
                </a:cxn>
                <a:cxn ang="0">
                  <a:pos x="321" y="717"/>
                </a:cxn>
                <a:cxn ang="0">
                  <a:pos x="452" y="722"/>
                </a:cxn>
                <a:cxn ang="0">
                  <a:pos x="636" y="717"/>
                </a:cxn>
                <a:cxn ang="0">
                  <a:pos x="713" y="704"/>
                </a:cxn>
                <a:cxn ang="0">
                  <a:pos x="770" y="686"/>
                </a:cxn>
                <a:cxn ang="0">
                  <a:pos x="801" y="659"/>
                </a:cxn>
                <a:cxn ang="0">
                  <a:pos x="822" y="617"/>
                </a:cxn>
                <a:cxn ang="0">
                  <a:pos x="850" y="554"/>
                </a:cxn>
                <a:cxn ang="0">
                  <a:pos x="925" y="410"/>
                </a:cxn>
                <a:cxn ang="0">
                  <a:pos x="989" y="305"/>
                </a:cxn>
                <a:cxn ang="0">
                  <a:pos x="1031" y="255"/>
                </a:cxn>
                <a:cxn ang="0">
                  <a:pos x="1072" y="223"/>
                </a:cxn>
              </a:cxnLst>
              <a:rect l="0" t="0" r="r" b="b"/>
              <a:pathLst>
                <a:path w="2185" h="722">
                  <a:moveTo>
                    <a:pt x="1093" y="221"/>
                  </a:moveTo>
                  <a:lnTo>
                    <a:pt x="1113" y="223"/>
                  </a:lnTo>
                  <a:lnTo>
                    <a:pt x="1132" y="236"/>
                  </a:lnTo>
                  <a:lnTo>
                    <a:pt x="1155" y="255"/>
                  </a:lnTo>
                  <a:lnTo>
                    <a:pt x="1175" y="278"/>
                  </a:lnTo>
                  <a:lnTo>
                    <a:pt x="1196" y="305"/>
                  </a:lnTo>
                  <a:lnTo>
                    <a:pt x="1219" y="336"/>
                  </a:lnTo>
                  <a:lnTo>
                    <a:pt x="1261" y="410"/>
                  </a:lnTo>
                  <a:lnTo>
                    <a:pt x="1299" y="483"/>
                  </a:lnTo>
                  <a:lnTo>
                    <a:pt x="1336" y="554"/>
                  </a:lnTo>
                  <a:lnTo>
                    <a:pt x="1351" y="588"/>
                  </a:lnTo>
                  <a:lnTo>
                    <a:pt x="1364" y="617"/>
                  </a:lnTo>
                  <a:lnTo>
                    <a:pt x="1374" y="641"/>
                  </a:lnTo>
                  <a:lnTo>
                    <a:pt x="1385" y="659"/>
                  </a:lnTo>
                  <a:lnTo>
                    <a:pt x="1398" y="672"/>
                  </a:lnTo>
                  <a:lnTo>
                    <a:pt x="1416" y="686"/>
                  </a:lnTo>
                  <a:lnTo>
                    <a:pt x="1441" y="696"/>
                  </a:lnTo>
                  <a:lnTo>
                    <a:pt x="1475" y="704"/>
                  </a:lnTo>
                  <a:lnTo>
                    <a:pt x="1511" y="712"/>
                  </a:lnTo>
                  <a:lnTo>
                    <a:pt x="1552" y="717"/>
                  </a:lnTo>
                  <a:lnTo>
                    <a:pt x="1640" y="722"/>
                  </a:lnTo>
                  <a:lnTo>
                    <a:pt x="1733" y="722"/>
                  </a:lnTo>
                  <a:lnTo>
                    <a:pt x="1824" y="720"/>
                  </a:lnTo>
                  <a:lnTo>
                    <a:pt x="1865" y="717"/>
                  </a:lnTo>
                  <a:lnTo>
                    <a:pt x="1904" y="712"/>
                  </a:lnTo>
                  <a:lnTo>
                    <a:pt x="1937" y="709"/>
                  </a:lnTo>
                  <a:lnTo>
                    <a:pt x="1968" y="704"/>
                  </a:lnTo>
                  <a:lnTo>
                    <a:pt x="1992" y="693"/>
                  </a:lnTo>
                  <a:lnTo>
                    <a:pt x="2015" y="680"/>
                  </a:lnTo>
                  <a:lnTo>
                    <a:pt x="2038" y="662"/>
                  </a:lnTo>
                  <a:lnTo>
                    <a:pt x="2059" y="641"/>
                  </a:lnTo>
                  <a:lnTo>
                    <a:pt x="2077" y="615"/>
                  </a:lnTo>
                  <a:lnTo>
                    <a:pt x="2092" y="583"/>
                  </a:lnTo>
                  <a:lnTo>
                    <a:pt x="2123" y="520"/>
                  </a:lnTo>
                  <a:lnTo>
                    <a:pt x="2147" y="449"/>
                  </a:lnTo>
                  <a:lnTo>
                    <a:pt x="2165" y="378"/>
                  </a:lnTo>
                  <a:lnTo>
                    <a:pt x="2178" y="313"/>
                  </a:lnTo>
                  <a:lnTo>
                    <a:pt x="2183" y="284"/>
                  </a:lnTo>
                  <a:lnTo>
                    <a:pt x="2185" y="257"/>
                  </a:lnTo>
                  <a:lnTo>
                    <a:pt x="2185" y="79"/>
                  </a:lnTo>
                  <a:lnTo>
                    <a:pt x="2172" y="71"/>
                  </a:lnTo>
                  <a:lnTo>
                    <a:pt x="2157" y="63"/>
                  </a:lnTo>
                  <a:lnTo>
                    <a:pt x="2136" y="58"/>
                  </a:lnTo>
                  <a:lnTo>
                    <a:pt x="2113" y="50"/>
                  </a:lnTo>
                  <a:lnTo>
                    <a:pt x="2087" y="45"/>
                  </a:lnTo>
                  <a:lnTo>
                    <a:pt x="2056" y="39"/>
                  </a:lnTo>
                  <a:lnTo>
                    <a:pt x="1986" y="29"/>
                  </a:lnTo>
                  <a:lnTo>
                    <a:pt x="1911" y="21"/>
                  </a:lnTo>
                  <a:lnTo>
                    <a:pt x="1826" y="16"/>
                  </a:lnTo>
                  <a:lnTo>
                    <a:pt x="1648" y="8"/>
                  </a:lnTo>
                  <a:lnTo>
                    <a:pt x="1467" y="3"/>
                  </a:lnTo>
                  <a:lnTo>
                    <a:pt x="1382" y="3"/>
                  </a:lnTo>
                  <a:lnTo>
                    <a:pt x="1305" y="0"/>
                  </a:lnTo>
                  <a:lnTo>
                    <a:pt x="1232" y="0"/>
                  </a:lnTo>
                  <a:lnTo>
                    <a:pt x="1201" y="0"/>
                  </a:lnTo>
                  <a:lnTo>
                    <a:pt x="1173" y="0"/>
                  </a:lnTo>
                  <a:lnTo>
                    <a:pt x="1147" y="0"/>
                  </a:lnTo>
                  <a:lnTo>
                    <a:pt x="1126" y="0"/>
                  </a:lnTo>
                  <a:lnTo>
                    <a:pt x="1108" y="3"/>
                  </a:lnTo>
                  <a:lnTo>
                    <a:pt x="1093" y="3"/>
                  </a:lnTo>
                  <a:lnTo>
                    <a:pt x="1077" y="3"/>
                  </a:lnTo>
                  <a:lnTo>
                    <a:pt x="1059" y="0"/>
                  </a:lnTo>
                  <a:lnTo>
                    <a:pt x="1036" y="0"/>
                  </a:lnTo>
                  <a:lnTo>
                    <a:pt x="1010" y="0"/>
                  </a:lnTo>
                  <a:lnTo>
                    <a:pt x="982" y="0"/>
                  </a:lnTo>
                  <a:lnTo>
                    <a:pt x="951" y="0"/>
                  </a:lnTo>
                  <a:lnTo>
                    <a:pt x="878" y="0"/>
                  </a:lnTo>
                  <a:lnTo>
                    <a:pt x="801" y="3"/>
                  </a:lnTo>
                  <a:lnTo>
                    <a:pt x="716" y="3"/>
                  </a:lnTo>
                  <a:lnTo>
                    <a:pt x="537" y="8"/>
                  </a:lnTo>
                  <a:lnTo>
                    <a:pt x="359" y="16"/>
                  </a:lnTo>
                  <a:lnTo>
                    <a:pt x="274" y="21"/>
                  </a:lnTo>
                  <a:lnTo>
                    <a:pt x="199" y="29"/>
                  </a:lnTo>
                  <a:lnTo>
                    <a:pt x="129" y="39"/>
                  </a:lnTo>
                  <a:lnTo>
                    <a:pt x="101" y="45"/>
                  </a:lnTo>
                  <a:lnTo>
                    <a:pt x="73" y="50"/>
                  </a:lnTo>
                  <a:lnTo>
                    <a:pt x="49" y="58"/>
                  </a:lnTo>
                  <a:lnTo>
                    <a:pt x="29" y="63"/>
                  </a:lnTo>
                  <a:lnTo>
                    <a:pt x="13" y="71"/>
                  </a:lnTo>
                  <a:lnTo>
                    <a:pt x="0" y="79"/>
                  </a:lnTo>
                  <a:lnTo>
                    <a:pt x="0" y="257"/>
                  </a:lnTo>
                  <a:lnTo>
                    <a:pt x="5" y="284"/>
                  </a:lnTo>
                  <a:lnTo>
                    <a:pt x="8" y="313"/>
                  </a:lnTo>
                  <a:lnTo>
                    <a:pt x="21" y="378"/>
                  </a:lnTo>
                  <a:lnTo>
                    <a:pt x="39" y="449"/>
                  </a:lnTo>
                  <a:lnTo>
                    <a:pt x="65" y="520"/>
                  </a:lnTo>
                  <a:lnTo>
                    <a:pt x="93" y="583"/>
                  </a:lnTo>
                  <a:lnTo>
                    <a:pt x="111" y="615"/>
                  </a:lnTo>
                  <a:lnTo>
                    <a:pt x="129" y="641"/>
                  </a:lnTo>
                  <a:lnTo>
                    <a:pt x="150" y="662"/>
                  </a:lnTo>
                  <a:lnTo>
                    <a:pt x="171" y="680"/>
                  </a:lnTo>
                  <a:lnTo>
                    <a:pt x="194" y="693"/>
                  </a:lnTo>
                  <a:lnTo>
                    <a:pt x="220" y="704"/>
                  </a:lnTo>
                  <a:lnTo>
                    <a:pt x="248" y="709"/>
                  </a:lnTo>
                  <a:lnTo>
                    <a:pt x="282" y="712"/>
                  </a:lnTo>
                  <a:lnTo>
                    <a:pt x="321" y="717"/>
                  </a:lnTo>
                  <a:lnTo>
                    <a:pt x="362" y="720"/>
                  </a:lnTo>
                  <a:lnTo>
                    <a:pt x="452" y="722"/>
                  </a:lnTo>
                  <a:lnTo>
                    <a:pt x="548" y="722"/>
                  </a:lnTo>
                  <a:lnTo>
                    <a:pt x="636" y="717"/>
                  </a:lnTo>
                  <a:lnTo>
                    <a:pt x="677" y="712"/>
                  </a:lnTo>
                  <a:lnTo>
                    <a:pt x="713" y="704"/>
                  </a:lnTo>
                  <a:lnTo>
                    <a:pt x="744" y="696"/>
                  </a:lnTo>
                  <a:lnTo>
                    <a:pt x="770" y="686"/>
                  </a:lnTo>
                  <a:lnTo>
                    <a:pt x="788" y="672"/>
                  </a:lnTo>
                  <a:lnTo>
                    <a:pt x="801" y="659"/>
                  </a:lnTo>
                  <a:lnTo>
                    <a:pt x="811" y="641"/>
                  </a:lnTo>
                  <a:lnTo>
                    <a:pt x="822" y="617"/>
                  </a:lnTo>
                  <a:lnTo>
                    <a:pt x="837" y="588"/>
                  </a:lnTo>
                  <a:lnTo>
                    <a:pt x="850" y="554"/>
                  </a:lnTo>
                  <a:lnTo>
                    <a:pt x="886" y="483"/>
                  </a:lnTo>
                  <a:lnTo>
                    <a:pt x="925" y="410"/>
                  </a:lnTo>
                  <a:lnTo>
                    <a:pt x="966" y="336"/>
                  </a:lnTo>
                  <a:lnTo>
                    <a:pt x="989" y="305"/>
                  </a:lnTo>
                  <a:lnTo>
                    <a:pt x="1010" y="278"/>
                  </a:lnTo>
                  <a:lnTo>
                    <a:pt x="1031" y="255"/>
                  </a:lnTo>
                  <a:lnTo>
                    <a:pt x="1051" y="236"/>
                  </a:lnTo>
                  <a:lnTo>
                    <a:pt x="1072" y="223"/>
                  </a:lnTo>
                  <a:lnTo>
                    <a:pt x="1093" y="221"/>
                  </a:lnTo>
                  <a:close/>
                </a:path>
              </a:pathLst>
            </a:custGeom>
            <a:solidFill>
              <a:schemeClr val="tx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45" name="Freeform 361"/>
            <p:cNvSpPr>
              <a:spLocks/>
            </p:cNvSpPr>
            <p:nvPr/>
          </p:nvSpPr>
          <p:spPr bwMode="auto">
            <a:xfrm>
              <a:off x="1269" y="1812"/>
              <a:ext cx="873" cy="596"/>
            </a:xfrm>
            <a:custGeom>
              <a:avLst/>
              <a:gdLst/>
              <a:ahLst/>
              <a:cxnLst>
                <a:cxn ang="0">
                  <a:pos x="770" y="13"/>
                </a:cxn>
                <a:cxn ang="0">
                  <a:pos x="751" y="13"/>
                </a:cxn>
                <a:cxn ang="0">
                  <a:pos x="728" y="10"/>
                </a:cxn>
                <a:cxn ang="0">
                  <a:pos x="697" y="10"/>
                </a:cxn>
                <a:cxn ang="0">
                  <a:pos x="661" y="8"/>
                </a:cxn>
                <a:cxn ang="0">
                  <a:pos x="620" y="5"/>
                </a:cxn>
                <a:cxn ang="0">
                  <a:pos x="576" y="2"/>
                </a:cxn>
                <a:cxn ang="0">
                  <a:pos x="480" y="0"/>
                </a:cxn>
                <a:cxn ang="0">
                  <a:pos x="382" y="0"/>
                </a:cxn>
                <a:cxn ang="0">
                  <a:pos x="287" y="2"/>
                </a:cxn>
                <a:cxn ang="0">
                  <a:pos x="243" y="8"/>
                </a:cxn>
                <a:cxn ang="0">
                  <a:pos x="204" y="13"/>
                </a:cxn>
                <a:cxn ang="0">
                  <a:pos x="168" y="21"/>
                </a:cxn>
                <a:cxn ang="0">
                  <a:pos x="137" y="29"/>
                </a:cxn>
                <a:cxn ang="0">
                  <a:pos x="111" y="39"/>
                </a:cxn>
                <a:cxn ang="0">
                  <a:pos x="88" y="50"/>
                </a:cxn>
                <a:cxn ang="0">
                  <a:pos x="70" y="60"/>
                </a:cxn>
                <a:cxn ang="0">
                  <a:pos x="52" y="71"/>
                </a:cxn>
                <a:cxn ang="0">
                  <a:pos x="26" y="94"/>
                </a:cxn>
                <a:cxn ang="0">
                  <a:pos x="8" y="123"/>
                </a:cxn>
                <a:cxn ang="0">
                  <a:pos x="0" y="152"/>
                </a:cxn>
                <a:cxn ang="0">
                  <a:pos x="0" y="186"/>
                </a:cxn>
                <a:cxn ang="0">
                  <a:pos x="3" y="223"/>
                </a:cxn>
                <a:cxn ang="0">
                  <a:pos x="13" y="265"/>
                </a:cxn>
                <a:cxn ang="0">
                  <a:pos x="23" y="315"/>
                </a:cxn>
                <a:cxn ang="0">
                  <a:pos x="39" y="365"/>
                </a:cxn>
                <a:cxn ang="0">
                  <a:pos x="57" y="417"/>
                </a:cxn>
                <a:cxn ang="0">
                  <a:pos x="80" y="467"/>
                </a:cxn>
                <a:cxn ang="0">
                  <a:pos x="111" y="515"/>
                </a:cxn>
                <a:cxn ang="0">
                  <a:pos x="152" y="551"/>
                </a:cxn>
                <a:cxn ang="0">
                  <a:pos x="176" y="567"/>
                </a:cxn>
                <a:cxn ang="0">
                  <a:pos x="204" y="580"/>
                </a:cxn>
                <a:cxn ang="0">
                  <a:pos x="235" y="588"/>
                </a:cxn>
                <a:cxn ang="0">
                  <a:pos x="269" y="593"/>
                </a:cxn>
                <a:cxn ang="0">
                  <a:pos x="341" y="596"/>
                </a:cxn>
                <a:cxn ang="0">
                  <a:pos x="413" y="596"/>
                </a:cxn>
                <a:cxn ang="0">
                  <a:pos x="483" y="591"/>
                </a:cxn>
                <a:cxn ang="0">
                  <a:pos x="550" y="583"/>
                </a:cxn>
                <a:cxn ang="0">
                  <a:pos x="609" y="567"/>
                </a:cxn>
                <a:cxn ang="0">
                  <a:pos x="661" y="546"/>
                </a:cxn>
                <a:cxn ang="0">
                  <a:pos x="682" y="533"/>
                </a:cxn>
                <a:cxn ang="0">
                  <a:pos x="700" y="517"/>
                </a:cxn>
                <a:cxn ang="0">
                  <a:pos x="713" y="501"/>
                </a:cxn>
                <a:cxn ang="0">
                  <a:pos x="726" y="483"/>
                </a:cxn>
                <a:cxn ang="0">
                  <a:pos x="736" y="459"/>
                </a:cxn>
                <a:cxn ang="0">
                  <a:pos x="751" y="433"/>
                </a:cxn>
                <a:cxn ang="0">
                  <a:pos x="770" y="402"/>
                </a:cxn>
                <a:cxn ang="0">
                  <a:pos x="788" y="368"/>
                </a:cxn>
                <a:cxn ang="0">
                  <a:pos x="824" y="291"/>
                </a:cxn>
                <a:cxn ang="0">
                  <a:pos x="855" y="215"/>
                </a:cxn>
                <a:cxn ang="0">
                  <a:pos x="865" y="176"/>
                </a:cxn>
                <a:cxn ang="0">
                  <a:pos x="870" y="142"/>
                </a:cxn>
                <a:cxn ang="0">
                  <a:pos x="873" y="107"/>
                </a:cxn>
                <a:cxn ang="0">
                  <a:pos x="868" y="79"/>
                </a:cxn>
                <a:cxn ang="0">
                  <a:pos x="857" y="52"/>
                </a:cxn>
                <a:cxn ang="0">
                  <a:pos x="837" y="34"/>
                </a:cxn>
                <a:cxn ang="0">
                  <a:pos x="808" y="21"/>
                </a:cxn>
                <a:cxn ang="0">
                  <a:pos x="770" y="13"/>
                </a:cxn>
              </a:cxnLst>
              <a:rect l="0" t="0" r="r" b="b"/>
              <a:pathLst>
                <a:path w="873" h="596">
                  <a:moveTo>
                    <a:pt x="770" y="13"/>
                  </a:moveTo>
                  <a:lnTo>
                    <a:pt x="751" y="13"/>
                  </a:lnTo>
                  <a:lnTo>
                    <a:pt x="728" y="10"/>
                  </a:lnTo>
                  <a:lnTo>
                    <a:pt x="697" y="10"/>
                  </a:lnTo>
                  <a:lnTo>
                    <a:pt x="661" y="8"/>
                  </a:lnTo>
                  <a:lnTo>
                    <a:pt x="620" y="5"/>
                  </a:lnTo>
                  <a:lnTo>
                    <a:pt x="576" y="2"/>
                  </a:lnTo>
                  <a:lnTo>
                    <a:pt x="480" y="0"/>
                  </a:lnTo>
                  <a:lnTo>
                    <a:pt x="382" y="0"/>
                  </a:lnTo>
                  <a:lnTo>
                    <a:pt x="287" y="2"/>
                  </a:lnTo>
                  <a:lnTo>
                    <a:pt x="243" y="8"/>
                  </a:lnTo>
                  <a:lnTo>
                    <a:pt x="204" y="13"/>
                  </a:lnTo>
                  <a:lnTo>
                    <a:pt x="168" y="21"/>
                  </a:lnTo>
                  <a:lnTo>
                    <a:pt x="137" y="29"/>
                  </a:lnTo>
                  <a:lnTo>
                    <a:pt x="111" y="39"/>
                  </a:lnTo>
                  <a:lnTo>
                    <a:pt x="88" y="50"/>
                  </a:lnTo>
                  <a:lnTo>
                    <a:pt x="70" y="60"/>
                  </a:lnTo>
                  <a:lnTo>
                    <a:pt x="52" y="71"/>
                  </a:lnTo>
                  <a:lnTo>
                    <a:pt x="26" y="94"/>
                  </a:lnTo>
                  <a:lnTo>
                    <a:pt x="8" y="123"/>
                  </a:lnTo>
                  <a:lnTo>
                    <a:pt x="0" y="152"/>
                  </a:lnTo>
                  <a:lnTo>
                    <a:pt x="0" y="186"/>
                  </a:lnTo>
                  <a:lnTo>
                    <a:pt x="3" y="223"/>
                  </a:lnTo>
                  <a:lnTo>
                    <a:pt x="13" y="265"/>
                  </a:lnTo>
                  <a:lnTo>
                    <a:pt x="23" y="315"/>
                  </a:lnTo>
                  <a:lnTo>
                    <a:pt x="39" y="365"/>
                  </a:lnTo>
                  <a:lnTo>
                    <a:pt x="57" y="417"/>
                  </a:lnTo>
                  <a:lnTo>
                    <a:pt x="80" y="467"/>
                  </a:lnTo>
                  <a:lnTo>
                    <a:pt x="111" y="515"/>
                  </a:lnTo>
                  <a:lnTo>
                    <a:pt x="152" y="551"/>
                  </a:lnTo>
                  <a:lnTo>
                    <a:pt x="176" y="567"/>
                  </a:lnTo>
                  <a:lnTo>
                    <a:pt x="204" y="580"/>
                  </a:lnTo>
                  <a:lnTo>
                    <a:pt x="235" y="588"/>
                  </a:lnTo>
                  <a:lnTo>
                    <a:pt x="269" y="593"/>
                  </a:lnTo>
                  <a:lnTo>
                    <a:pt x="341" y="596"/>
                  </a:lnTo>
                  <a:lnTo>
                    <a:pt x="413" y="596"/>
                  </a:lnTo>
                  <a:lnTo>
                    <a:pt x="483" y="591"/>
                  </a:lnTo>
                  <a:lnTo>
                    <a:pt x="550" y="583"/>
                  </a:lnTo>
                  <a:lnTo>
                    <a:pt x="609" y="567"/>
                  </a:lnTo>
                  <a:lnTo>
                    <a:pt x="661" y="546"/>
                  </a:lnTo>
                  <a:lnTo>
                    <a:pt x="682" y="533"/>
                  </a:lnTo>
                  <a:lnTo>
                    <a:pt x="700" y="517"/>
                  </a:lnTo>
                  <a:lnTo>
                    <a:pt x="713" y="501"/>
                  </a:lnTo>
                  <a:lnTo>
                    <a:pt x="726" y="483"/>
                  </a:lnTo>
                  <a:lnTo>
                    <a:pt x="736" y="459"/>
                  </a:lnTo>
                  <a:lnTo>
                    <a:pt x="751" y="433"/>
                  </a:lnTo>
                  <a:lnTo>
                    <a:pt x="770" y="402"/>
                  </a:lnTo>
                  <a:lnTo>
                    <a:pt x="788" y="368"/>
                  </a:lnTo>
                  <a:lnTo>
                    <a:pt x="824" y="291"/>
                  </a:lnTo>
                  <a:lnTo>
                    <a:pt x="855" y="215"/>
                  </a:lnTo>
                  <a:lnTo>
                    <a:pt x="865" y="176"/>
                  </a:lnTo>
                  <a:lnTo>
                    <a:pt x="870" y="142"/>
                  </a:lnTo>
                  <a:lnTo>
                    <a:pt x="873" y="107"/>
                  </a:lnTo>
                  <a:lnTo>
                    <a:pt x="868" y="79"/>
                  </a:lnTo>
                  <a:lnTo>
                    <a:pt x="857" y="52"/>
                  </a:lnTo>
                  <a:lnTo>
                    <a:pt x="837" y="34"/>
                  </a:lnTo>
                  <a:lnTo>
                    <a:pt x="808" y="21"/>
                  </a:lnTo>
                  <a:lnTo>
                    <a:pt x="770" y="13"/>
                  </a:lnTo>
                  <a:close/>
                </a:path>
              </a:pathLst>
            </a:custGeom>
            <a:solidFill>
              <a:srgbClr val="00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46" name="Freeform 362"/>
            <p:cNvSpPr>
              <a:spLocks/>
            </p:cNvSpPr>
            <p:nvPr/>
          </p:nvSpPr>
          <p:spPr bwMode="auto">
            <a:xfrm>
              <a:off x="2416" y="1812"/>
              <a:ext cx="875" cy="596"/>
            </a:xfrm>
            <a:custGeom>
              <a:avLst/>
              <a:gdLst/>
              <a:ahLst/>
              <a:cxnLst>
                <a:cxn ang="0">
                  <a:pos x="103" y="13"/>
                </a:cxn>
                <a:cxn ang="0">
                  <a:pos x="121" y="13"/>
                </a:cxn>
                <a:cxn ang="0">
                  <a:pos x="144" y="10"/>
                </a:cxn>
                <a:cxn ang="0">
                  <a:pos x="175" y="10"/>
                </a:cxn>
                <a:cxn ang="0">
                  <a:pos x="211" y="8"/>
                </a:cxn>
                <a:cxn ang="0">
                  <a:pos x="253" y="5"/>
                </a:cxn>
                <a:cxn ang="0">
                  <a:pos x="297" y="2"/>
                </a:cxn>
                <a:cxn ang="0">
                  <a:pos x="392" y="0"/>
                </a:cxn>
                <a:cxn ang="0">
                  <a:pos x="493" y="0"/>
                </a:cxn>
                <a:cxn ang="0">
                  <a:pos x="586" y="2"/>
                </a:cxn>
                <a:cxn ang="0">
                  <a:pos x="630" y="8"/>
                </a:cxn>
                <a:cxn ang="0">
                  <a:pos x="671" y="13"/>
                </a:cxn>
                <a:cxn ang="0">
                  <a:pos x="707" y="21"/>
                </a:cxn>
                <a:cxn ang="0">
                  <a:pos x="738" y="29"/>
                </a:cxn>
                <a:cxn ang="0">
                  <a:pos x="764" y="39"/>
                </a:cxn>
                <a:cxn ang="0">
                  <a:pos x="785" y="50"/>
                </a:cxn>
                <a:cxn ang="0">
                  <a:pos x="805" y="60"/>
                </a:cxn>
                <a:cxn ang="0">
                  <a:pos x="821" y="71"/>
                </a:cxn>
                <a:cxn ang="0">
                  <a:pos x="847" y="94"/>
                </a:cxn>
                <a:cxn ang="0">
                  <a:pos x="865" y="123"/>
                </a:cxn>
                <a:cxn ang="0">
                  <a:pos x="873" y="152"/>
                </a:cxn>
                <a:cxn ang="0">
                  <a:pos x="875" y="186"/>
                </a:cxn>
                <a:cxn ang="0">
                  <a:pos x="870" y="223"/>
                </a:cxn>
                <a:cxn ang="0">
                  <a:pos x="860" y="265"/>
                </a:cxn>
                <a:cxn ang="0">
                  <a:pos x="849" y="315"/>
                </a:cxn>
                <a:cxn ang="0">
                  <a:pos x="836" y="365"/>
                </a:cxn>
                <a:cxn ang="0">
                  <a:pos x="818" y="417"/>
                </a:cxn>
                <a:cxn ang="0">
                  <a:pos x="793" y="467"/>
                </a:cxn>
                <a:cxn ang="0">
                  <a:pos x="762" y="515"/>
                </a:cxn>
                <a:cxn ang="0">
                  <a:pos x="723" y="551"/>
                </a:cxn>
                <a:cxn ang="0">
                  <a:pos x="697" y="567"/>
                </a:cxn>
                <a:cxn ang="0">
                  <a:pos x="671" y="580"/>
                </a:cxn>
                <a:cxn ang="0">
                  <a:pos x="640" y="588"/>
                </a:cxn>
                <a:cxn ang="0">
                  <a:pos x="607" y="593"/>
                </a:cxn>
                <a:cxn ang="0">
                  <a:pos x="534" y="596"/>
                </a:cxn>
                <a:cxn ang="0">
                  <a:pos x="462" y="596"/>
                </a:cxn>
                <a:cxn ang="0">
                  <a:pos x="392" y="591"/>
                </a:cxn>
                <a:cxn ang="0">
                  <a:pos x="325" y="583"/>
                </a:cxn>
                <a:cxn ang="0">
                  <a:pos x="266" y="567"/>
                </a:cxn>
                <a:cxn ang="0">
                  <a:pos x="214" y="546"/>
                </a:cxn>
                <a:cxn ang="0">
                  <a:pos x="193" y="533"/>
                </a:cxn>
                <a:cxn ang="0">
                  <a:pos x="173" y="517"/>
                </a:cxn>
                <a:cxn ang="0">
                  <a:pos x="157" y="501"/>
                </a:cxn>
                <a:cxn ang="0">
                  <a:pos x="147" y="483"/>
                </a:cxn>
                <a:cxn ang="0">
                  <a:pos x="137" y="459"/>
                </a:cxn>
                <a:cxn ang="0">
                  <a:pos x="121" y="433"/>
                </a:cxn>
                <a:cxn ang="0">
                  <a:pos x="103" y="402"/>
                </a:cxn>
                <a:cxn ang="0">
                  <a:pos x="85" y="368"/>
                </a:cxn>
                <a:cxn ang="0">
                  <a:pos x="49" y="291"/>
                </a:cxn>
                <a:cxn ang="0">
                  <a:pos x="18" y="215"/>
                </a:cxn>
                <a:cxn ang="0">
                  <a:pos x="7" y="176"/>
                </a:cxn>
                <a:cxn ang="0">
                  <a:pos x="2" y="142"/>
                </a:cxn>
                <a:cxn ang="0">
                  <a:pos x="0" y="107"/>
                </a:cxn>
                <a:cxn ang="0">
                  <a:pos x="5" y="79"/>
                </a:cxn>
                <a:cxn ang="0">
                  <a:pos x="15" y="52"/>
                </a:cxn>
                <a:cxn ang="0">
                  <a:pos x="36" y="34"/>
                </a:cxn>
                <a:cxn ang="0">
                  <a:pos x="64" y="21"/>
                </a:cxn>
                <a:cxn ang="0">
                  <a:pos x="103" y="13"/>
                </a:cxn>
              </a:cxnLst>
              <a:rect l="0" t="0" r="r" b="b"/>
              <a:pathLst>
                <a:path w="875" h="596">
                  <a:moveTo>
                    <a:pt x="103" y="13"/>
                  </a:moveTo>
                  <a:lnTo>
                    <a:pt x="121" y="13"/>
                  </a:lnTo>
                  <a:lnTo>
                    <a:pt x="144" y="10"/>
                  </a:lnTo>
                  <a:lnTo>
                    <a:pt x="175" y="10"/>
                  </a:lnTo>
                  <a:lnTo>
                    <a:pt x="211" y="8"/>
                  </a:lnTo>
                  <a:lnTo>
                    <a:pt x="253" y="5"/>
                  </a:lnTo>
                  <a:lnTo>
                    <a:pt x="297" y="2"/>
                  </a:lnTo>
                  <a:lnTo>
                    <a:pt x="392" y="0"/>
                  </a:lnTo>
                  <a:lnTo>
                    <a:pt x="493" y="0"/>
                  </a:lnTo>
                  <a:lnTo>
                    <a:pt x="586" y="2"/>
                  </a:lnTo>
                  <a:lnTo>
                    <a:pt x="630" y="8"/>
                  </a:lnTo>
                  <a:lnTo>
                    <a:pt x="671" y="13"/>
                  </a:lnTo>
                  <a:lnTo>
                    <a:pt x="707" y="21"/>
                  </a:lnTo>
                  <a:lnTo>
                    <a:pt x="738" y="29"/>
                  </a:lnTo>
                  <a:lnTo>
                    <a:pt x="764" y="39"/>
                  </a:lnTo>
                  <a:lnTo>
                    <a:pt x="785" y="50"/>
                  </a:lnTo>
                  <a:lnTo>
                    <a:pt x="805" y="60"/>
                  </a:lnTo>
                  <a:lnTo>
                    <a:pt x="821" y="71"/>
                  </a:lnTo>
                  <a:lnTo>
                    <a:pt x="847" y="94"/>
                  </a:lnTo>
                  <a:lnTo>
                    <a:pt x="865" y="123"/>
                  </a:lnTo>
                  <a:lnTo>
                    <a:pt x="873" y="152"/>
                  </a:lnTo>
                  <a:lnTo>
                    <a:pt x="875" y="186"/>
                  </a:lnTo>
                  <a:lnTo>
                    <a:pt x="870" y="223"/>
                  </a:lnTo>
                  <a:lnTo>
                    <a:pt x="860" y="265"/>
                  </a:lnTo>
                  <a:lnTo>
                    <a:pt x="849" y="315"/>
                  </a:lnTo>
                  <a:lnTo>
                    <a:pt x="836" y="365"/>
                  </a:lnTo>
                  <a:lnTo>
                    <a:pt x="818" y="417"/>
                  </a:lnTo>
                  <a:lnTo>
                    <a:pt x="793" y="467"/>
                  </a:lnTo>
                  <a:lnTo>
                    <a:pt x="762" y="515"/>
                  </a:lnTo>
                  <a:lnTo>
                    <a:pt x="723" y="551"/>
                  </a:lnTo>
                  <a:lnTo>
                    <a:pt x="697" y="567"/>
                  </a:lnTo>
                  <a:lnTo>
                    <a:pt x="671" y="580"/>
                  </a:lnTo>
                  <a:lnTo>
                    <a:pt x="640" y="588"/>
                  </a:lnTo>
                  <a:lnTo>
                    <a:pt x="607" y="593"/>
                  </a:lnTo>
                  <a:lnTo>
                    <a:pt x="534" y="596"/>
                  </a:lnTo>
                  <a:lnTo>
                    <a:pt x="462" y="596"/>
                  </a:lnTo>
                  <a:lnTo>
                    <a:pt x="392" y="591"/>
                  </a:lnTo>
                  <a:lnTo>
                    <a:pt x="325" y="583"/>
                  </a:lnTo>
                  <a:lnTo>
                    <a:pt x="266" y="567"/>
                  </a:lnTo>
                  <a:lnTo>
                    <a:pt x="214" y="546"/>
                  </a:lnTo>
                  <a:lnTo>
                    <a:pt x="193" y="533"/>
                  </a:lnTo>
                  <a:lnTo>
                    <a:pt x="173" y="517"/>
                  </a:lnTo>
                  <a:lnTo>
                    <a:pt x="157" y="501"/>
                  </a:lnTo>
                  <a:lnTo>
                    <a:pt x="147" y="483"/>
                  </a:lnTo>
                  <a:lnTo>
                    <a:pt x="137" y="459"/>
                  </a:lnTo>
                  <a:lnTo>
                    <a:pt x="121" y="433"/>
                  </a:lnTo>
                  <a:lnTo>
                    <a:pt x="103" y="402"/>
                  </a:lnTo>
                  <a:lnTo>
                    <a:pt x="85" y="368"/>
                  </a:lnTo>
                  <a:lnTo>
                    <a:pt x="49" y="291"/>
                  </a:lnTo>
                  <a:lnTo>
                    <a:pt x="18" y="215"/>
                  </a:lnTo>
                  <a:lnTo>
                    <a:pt x="7" y="176"/>
                  </a:lnTo>
                  <a:lnTo>
                    <a:pt x="2" y="142"/>
                  </a:lnTo>
                  <a:lnTo>
                    <a:pt x="0" y="107"/>
                  </a:lnTo>
                  <a:lnTo>
                    <a:pt x="5" y="79"/>
                  </a:lnTo>
                  <a:lnTo>
                    <a:pt x="15" y="52"/>
                  </a:lnTo>
                  <a:lnTo>
                    <a:pt x="36" y="34"/>
                  </a:lnTo>
                  <a:lnTo>
                    <a:pt x="64" y="21"/>
                  </a:lnTo>
                  <a:lnTo>
                    <a:pt x="103" y="13"/>
                  </a:lnTo>
                  <a:close/>
                </a:path>
              </a:pathLst>
            </a:custGeom>
            <a:solidFill>
              <a:srgbClr val="FF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47" name="Rectangle 363"/>
            <p:cNvSpPr>
              <a:spLocks noChangeArrowheads="1"/>
            </p:cNvSpPr>
            <p:nvPr/>
          </p:nvSpPr>
          <p:spPr bwMode="auto">
            <a:xfrm>
              <a:off x="2193" y="1738"/>
              <a:ext cx="172" cy="206"/>
            </a:xfrm>
            <a:prstGeom prst="rect">
              <a:avLst/>
            </a:prstGeom>
            <a:solidFill>
              <a:srgbClr val="CFFFFF"/>
            </a:solidFill>
            <a:ln w="7938">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48" name="Freeform 364"/>
            <p:cNvSpPr>
              <a:spLocks/>
            </p:cNvSpPr>
            <p:nvPr/>
          </p:nvSpPr>
          <p:spPr bwMode="auto">
            <a:xfrm>
              <a:off x="2227" y="1767"/>
              <a:ext cx="103" cy="147"/>
            </a:xfrm>
            <a:custGeom>
              <a:avLst/>
              <a:gdLst/>
              <a:ahLst/>
              <a:cxnLst>
                <a:cxn ang="0">
                  <a:pos x="0" y="0"/>
                </a:cxn>
                <a:cxn ang="0">
                  <a:pos x="0" y="147"/>
                </a:cxn>
                <a:cxn ang="0">
                  <a:pos x="103" y="147"/>
                </a:cxn>
              </a:cxnLst>
              <a:rect l="0" t="0" r="r" b="b"/>
              <a:pathLst>
                <a:path w="103" h="147">
                  <a:moveTo>
                    <a:pt x="0" y="0"/>
                  </a:moveTo>
                  <a:lnTo>
                    <a:pt x="0" y="147"/>
                  </a:lnTo>
                  <a:lnTo>
                    <a:pt x="103" y="147"/>
                  </a:lnTo>
                </a:path>
              </a:pathLst>
            </a:custGeom>
            <a:noFill/>
            <a:ln w="476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grpSp>
        <p:nvGrpSpPr>
          <p:cNvPr id="42349" name="Group 365"/>
          <p:cNvGrpSpPr>
            <a:grpSpLocks/>
          </p:cNvGrpSpPr>
          <p:nvPr/>
        </p:nvGrpSpPr>
        <p:grpSpPr bwMode="auto">
          <a:xfrm>
            <a:off x="3082925" y="4206875"/>
            <a:ext cx="420688" cy="142875"/>
            <a:chOff x="1186" y="1738"/>
            <a:chExt cx="2185" cy="738"/>
          </a:xfrm>
        </p:grpSpPr>
        <p:sp>
          <p:nvSpPr>
            <p:cNvPr id="42350" name="Freeform 366"/>
            <p:cNvSpPr>
              <a:spLocks/>
            </p:cNvSpPr>
            <p:nvPr/>
          </p:nvSpPr>
          <p:spPr bwMode="auto">
            <a:xfrm>
              <a:off x="1186" y="1754"/>
              <a:ext cx="2185" cy="722"/>
            </a:xfrm>
            <a:custGeom>
              <a:avLst/>
              <a:gdLst/>
              <a:ahLst/>
              <a:cxnLst>
                <a:cxn ang="0">
                  <a:pos x="1113" y="223"/>
                </a:cxn>
                <a:cxn ang="0">
                  <a:pos x="1155" y="255"/>
                </a:cxn>
                <a:cxn ang="0">
                  <a:pos x="1196" y="305"/>
                </a:cxn>
                <a:cxn ang="0">
                  <a:pos x="1261" y="410"/>
                </a:cxn>
                <a:cxn ang="0">
                  <a:pos x="1336" y="554"/>
                </a:cxn>
                <a:cxn ang="0">
                  <a:pos x="1364" y="617"/>
                </a:cxn>
                <a:cxn ang="0">
                  <a:pos x="1385" y="659"/>
                </a:cxn>
                <a:cxn ang="0">
                  <a:pos x="1416" y="686"/>
                </a:cxn>
                <a:cxn ang="0">
                  <a:pos x="1475" y="704"/>
                </a:cxn>
                <a:cxn ang="0">
                  <a:pos x="1552" y="717"/>
                </a:cxn>
                <a:cxn ang="0">
                  <a:pos x="1733" y="722"/>
                </a:cxn>
                <a:cxn ang="0">
                  <a:pos x="1865" y="717"/>
                </a:cxn>
                <a:cxn ang="0">
                  <a:pos x="1937" y="709"/>
                </a:cxn>
                <a:cxn ang="0">
                  <a:pos x="1992" y="693"/>
                </a:cxn>
                <a:cxn ang="0">
                  <a:pos x="2038" y="662"/>
                </a:cxn>
                <a:cxn ang="0">
                  <a:pos x="2077" y="615"/>
                </a:cxn>
                <a:cxn ang="0">
                  <a:pos x="2123" y="520"/>
                </a:cxn>
                <a:cxn ang="0">
                  <a:pos x="2165" y="378"/>
                </a:cxn>
                <a:cxn ang="0">
                  <a:pos x="2183" y="284"/>
                </a:cxn>
                <a:cxn ang="0">
                  <a:pos x="2185" y="79"/>
                </a:cxn>
                <a:cxn ang="0">
                  <a:pos x="2157" y="63"/>
                </a:cxn>
                <a:cxn ang="0">
                  <a:pos x="2113" y="50"/>
                </a:cxn>
                <a:cxn ang="0">
                  <a:pos x="2056" y="39"/>
                </a:cxn>
                <a:cxn ang="0">
                  <a:pos x="1911" y="21"/>
                </a:cxn>
                <a:cxn ang="0">
                  <a:pos x="1648" y="8"/>
                </a:cxn>
                <a:cxn ang="0">
                  <a:pos x="1382" y="3"/>
                </a:cxn>
                <a:cxn ang="0">
                  <a:pos x="1232" y="0"/>
                </a:cxn>
                <a:cxn ang="0">
                  <a:pos x="1173" y="0"/>
                </a:cxn>
                <a:cxn ang="0">
                  <a:pos x="1126" y="0"/>
                </a:cxn>
                <a:cxn ang="0">
                  <a:pos x="1093" y="3"/>
                </a:cxn>
                <a:cxn ang="0">
                  <a:pos x="1059" y="0"/>
                </a:cxn>
                <a:cxn ang="0">
                  <a:pos x="1010" y="0"/>
                </a:cxn>
                <a:cxn ang="0">
                  <a:pos x="951" y="0"/>
                </a:cxn>
                <a:cxn ang="0">
                  <a:pos x="801" y="3"/>
                </a:cxn>
                <a:cxn ang="0">
                  <a:pos x="537" y="8"/>
                </a:cxn>
                <a:cxn ang="0">
                  <a:pos x="274" y="21"/>
                </a:cxn>
                <a:cxn ang="0">
                  <a:pos x="129" y="39"/>
                </a:cxn>
                <a:cxn ang="0">
                  <a:pos x="73" y="50"/>
                </a:cxn>
                <a:cxn ang="0">
                  <a:pos x="29" y="63"/>
                </a:cxn>
                <a:cxn ang="0">
                  <a:pos x="0" y="79"/>
                </a:cxn>
                <a:cxn ang="0">
                  <a:pos x="5" y="284"/>
                </a:cxn>
                <a:cxn ang="0">
                  <a:pos x="21" y="378"/>
                </a:cxn>
                <a:cxn ang="0">
                  <a:pos x="65" y="520"/>
                </a:cxn>
                <a:cxn ang="0">
                  <a:pos x="111" y="615"/>
                </a:cxn>
                <a:cxn ang="0">
                  <a:pos x="150" y="662"/>
                </a:cxn>
                <a:cxn ang="0">
                  <a:pos x="194" y="693"/>
                </a:cxn>
                <a:cxn ang="0">
                  <a:pos x="248" y="709"/>
                </a:cxn>
                <a:cxn ang="0">
                  <a:pos x="321" y="717"/>
                </a:cxn>
                <a:cxn ang="0">
                  <a:pos x="452" y="722"/>
                </a:cxn>
                <a:cxn ang="0">
                  <a:pos x="636" y="717"/>
                </a:cxn>
                <a:cxn ang="0">
                  <a:pos x="713" y="704"/>
                </a:cxn>
                <a:cxn ang="0">
                  <a:pos x="770" y="686"/>
                </a:cxn>
                <a:cxn ang="0">
                  <a:pos x="801" y="659"/>
                </a:cxn>
                <a:cxn ang="0">
                  <a:pos x="822" y="617"/>
                </a:cxn>
                <a:cxn ang="0">
                  <a:pos x="850" y="554"/>
                </a:cxn>
                <a:cxn ang="0">
                  <a:pos x="925" y="410"/>
                </a:cxn>
                <a:cxn ang="0">
                  <a:pos x="989" y="305"/>
                </a:cxn>
                <a:cxn ang="0">
                  <a:pos x="1031" y="255"/>
                </a:cxn>
                <a:cxn ang="0">
                  <a:pos x="1072" y="223"/>
                </a:cxn>
              </a:cxnLst>
              <a:rect l="0" t="0" r="r" b="b"/>
              <a:pathLst>
                <a:path w="2185" h="722">
                  <a:moveTo>
                    <a:pt x="1093" y="221"/>
                  </a:moveTo>
                  <a:lnTo>
                    <a:pt x="1113" y="223"/>
                  </a:lnTo>
                  <a:lnTo>
                    <a:pt x="1132" y="236"/>
                  </a:lnTo>
                  <a:lnTo>
                    <a:pt x="1155" y="255"/>
                  </a:lnTo>
                  <a:lnTo>
                    <a:pt x="1175" y="278"/>
                  </a:lnTo>
                  <a:lnTo>
                    <a:pt x="1196" y="305"/>
                  </a:lnTo>
                  <a:lnTo>
                    <a:pt x="1219" y="336"/>
                  </a:lnTo>
                  <a:lnTo>
                    <a:pt x="1261" y="410"/>
                  </a:lnTo>
                  <a:lnTo>
                    <a:pt x="1299" y="483"/>
                  </a:lnTo>
                  <a:lnTo>
                    <a:pt x="1336" y="554"/>
                  </a:lnTo>
                  <a:lnTo>
                    <a:pt x="1351" y="588"/>
                  </a:lnTo>
                  <a:lnTo>
                    <a:pt x="1364" y="617"/>
                  </a:lnTo>
                  <a:lnTo>
                    <a:pt x="1374" y="641"/>
                  </a:lnTo>
                  <a:lnTo>
                    <a:pt x="1385" y="659"/>
                  </a:lnTo>
                  <a:lnTo>
                    <a:pt x="1398" y="672"/>
                  </a:lnTo>
                  <a:lnTo>
                    <a:pt x="1416" y="686"/>
                  </a:lnTo>
                  <a:lnTo>
                    <a:pt x="1441" y="696"/>
                  </a:lnTo>
                  <a:lnTo>
                    <a:pt x="1475" y="704"/>
                  </a:lnTo>
                  <a:lnTo>
                    <a:pt x="1511" y="712"/>
                  </a:lnTo>
                  <a:lnTo>
                    <a:pt x="1552" y="717"/>
                  </a:lnTo>
                  <a:lnTo>
                    <a:pt x="1640" y="722"/>
                  </a:lnTo>
                  <a:lnTo>
                    <a:pt x="1733" y="722"/>
                  </a:lnTo>
                  <a:lnTo>
                    <a:pt x="1824" y="720"/>
                  </a:lnTo>
                  <a:lnTo>
                    <a:pt x="1865" y="717"/>
                  </a:lnTo>
                  <a:lnTo>
                    <a:pt x="1904" y="712"/>
                  </a:lnTo>
                  <a:lnTo>
                    <a:pt x="1937" y="709"/>
                  </a:lnTo>
                  <a:lnTo>
                    <a:pt x="1968" y="704"/>
                  </a:lnTo>
                  <a:lnTo>
                    <a:pt x="1992" y="693"/>
                  </a:lnTo>
                  <a:lnTo>
                    <a:pt x="2015" y="680"/>
                  </a:lnTo>
                  <a:lnTo>
                    <a:pt x="2038" y="662"/>
                  </a:lnTo>
                  <a:lnTo>
                    <a:pt x="2059" y="641"/>
                  </a:lnTo>
                  <a:lnTo>
                    <a:pt x="2077" y="615"/>
                  </a:lnTo>
                  <a:lnTo>
                    <a:pt x="2092" y="583"/>
                  </a:lnTo>
                  <a:lnTo>
                    <a:pt x="2123" y="520"/>
                  </a:lnTo>
                  <a:lnTo>
                    <a:pt x="2147" y="449"/>
                  </a:lnTo>
                  <a:lnTo>
                    <a:pt x="2165" y="378"/>
                  </a:lnTo>
                  <a:lnTo>
                    <a:pt x="2178" y="313"/>
                  </a:lnTo>
                  <a:lnTo>
                    <a:pt x="2183" y="284"/>
                  </a:lnTo>
                  <a:lnTo>
                    <a:pt x="2185" y="257"/>
                  </a:lnTo>
                  <a:lnTo>
                    <a:pt x="2185" y="79"/>
                  </a:lnTo>
                  <a:lnTo>
                    <a:pt x="2172" y="71"/>
                  </a:lnTo>
                  <a:lnTo>
                    <a:pt x="2157" y="63"/>
                  </a:lnTo>
                  <a:lnTo>
                    <a:pt x="2136" y="58"/>
                  </a:lnTo>
                  <a:lnTo>
                    <a:pt x="2113" y="50"/>
                  </a:lnTo>
                  <a:lnTo>
                    <a:pt x="2087" y="45"/>
                  </a:lnTo>
                  <a:lnTo>
                    <a:pt x="2056" y="39"/>
                  </a:lnTo>
                  <a:lnTo>
                    <a:pt x="1986" y="29"/>
                  </a:lnTo>
                  <a:lnTo>
                    <a:pt x="1911" y="21"/>
                  </a:lnTo>
                  <a:lnTo>
                    <a:pt x="1826" y="16"/>
                  </a:lnTo>
                  <a:lnTo>
                    <a:pt x="1648" y="8"/>
                  </a:lnTo>
                  <a:lnTo>
                    <a:pt x="1467" y="3"/>
                  </a:lnTo>
                  <a:lnTo>
                    <a:pt x="1382" y="3"/>
                  </a:lnTo>
                  <a:lnTo>
                    <a:pt x="1305" y="0"/>
                  </a:lnTo>
                  <a:lnTo>
                    <a:pt x="1232" y="0"/>
                  </a:lnTo>
                  <a:lnTo>
                    <a:pt x="1201" y="0"/>
                  </a:lnTo>
                  <a:lnTo>
                    <a:pt x="1173" y="0"/>
                  </a:lnTo>
                  <a:lnTo>
                    <a:pt x="1147" y="0"/>
                  </a:lnTo>
                  <a:lnTo>
                    <a:pt x="1126" y="0"/>
                  </a:lnTo>
                  <a:lnTo>
                    <a:pt x="1108" y="3"/>
                  </a:lnTo>
                  <a:lnTo>
                    <a:pt x="1093" y="3"/>
                  </a:lnTo>
                  <a:lnTo>
                    <a:pt x="1077" y="3"/>
                  </a:lnTo>
                  <a:lnTo>
                    <a:pt x="1059" y="0"/>
                  </a:lnTo>
                  <a:lnTo>
                    <a:pt x="1036" y="0"/>
                  </a:lnTo>
                  <a:lnTo>
                    <a:pt x="1010" y="0"/>
                  </a:lnTo>
                  <a:lnTo>
                    <a:pt x="982" y="0"/>
                  </a:lnTo>
                  <a:lnTo>
                    <a:pt x="951" y="0"/>
                  </a:lnTo>
                  <a:lnTo>
                    <a:pt x="878" y="0"/>
                  </a:lnTo>
                  <a:lnTo>
                    <a:pt x="801" y="3"/>
                  </a:lnTo>
                  <a:lnTo>
                    <a:pt x="716" y="3"/>
                  </a:lnTo>
                  <a:lnTo>
                    <a:pt x="537" y="8"/>
                  </a:lnTo>
                  <a:lnTo>
                    <a:pt x="359" y="16"/>
                  </a:lnTo>
                  <a:lnTo>
                    <a:pt x="274" y="21"/>
                  </a:lnTo>
                  <a:lnTo>
                    <a:pt x="199" y="29"/>
                  </a:lnTo>
                  <a:lnTo>
                    <a:pt x="129" y="39"/>
                  </a:lnTo>
                  <a:lnTo>
                    <a:pt x="101" y="45"/>
                  </a:lnTo>
                  <a:lnTo>
                    <a:pt x="73" y="50"/>
                  </a:lnTo>
                  <a:lnTo>
                    <a:pt x="49" y="58"/>
                  </a:lnTo>
                  <a:lnTo>
                    <a:pt x="29" y="63"/>
                  </a:lnTo>
                  <a:lnTo>
                    <a:pt x="13" y="71"/>
                  </a:lnTo>
                  <a:lnTo>
                    <a:pt x="0" y="79"/>
                  </a:lnTo>
                  <a:lnTo>
                    <a:pt x="0" y="257"/>
                  </a:lnTo>
                  <a:lnTo>
                    <a:pt x="5" y="284"/>
                  </a:lnTo>
                  <a:lnTo>
                    <a:pt x="8" y="313"/>
                  </a:lnTo>
                  <a:lnTo>
                    <a:pt x="21" y="378"/>
                  </a:lnTo>
                  <a:lnTo>
                    <a:pt x="39" y="449"/>
                  </a:lnTo>
                  <a:lnTo>
                    <a:pt x="65" y="520"/>
                  </a:lnTo>
                  <a:lnTo>
                    <a:pt x="93" y="583"/>
                  </a:lnTo>
                  <a:lnTo>
                    <a:pt x="111" y="615"/>
                  </a:lnTo>
                  <a:lnTo>
                    <a:pt x="129" y="641"/>
                  </a:lnTo>
                  <a:lnTo>
                    <a:pt x="150" y="662"/>
                  </a:lnTo>
                  <a:lnTo>
                    <a:pt x="171" y="680"/>
                  </a:lnTo>
                  <a:lnTo>
                    <a:pt x="194" y="693"/>
                  </a:lnTo>
                  <a:lnTo>
                    <a:pt x="220" y="704"/>
                  </a:lnTo>
                  <a:lnTo>
                    <a:pt x="248" y="709"/>
                  </a:lnTo>
                  <a:lnTo>
                    <a:pt x="282" y="712"/>
                  </a:lnTo>
                  <a:lnTo>
                    <a:pt x="321" y="717"/>
                  </a:lnTo>
                  <a:lnTo>
                    <a:pt x="362" y="720"/>
                  </a:lnTo>
                  <a:lnTo>
                    <a:pt x="452" y="722"/>
                  </a:lnTo>
                  <a:lnTo>
                    <a:pt x="548" y="722"/>
                  </a:lnTo>
                  <a:lnTo>
                    <a:pt x="636" y="717"/>
                  </a:lnTo>
                  <a:lnTo>
                    <a:pt x="677" y="712"/>
                  </a:lnTo>
                  <a:lnTo>
                    <a:pt x="713" y="704"/>
                  </a:lnTo>
                  <a:lnTo>
                    <a:pt x="744" y="696"/>
                  </a:lnTo>
                  <a:lnTo>
                    <a:pt x="770" y="686"/>
                  </a:lnTo>
                  <a:lnTo>
                    <a:pt x="788" y="672"/>
                  </a:lnTo>
                  <a:lnTo>
                    <a:pt x="801" y="659"/>
                  </a:lnTo>
                  <a:lnTo>
                    <a:pt x="811" y="641"/>
                  </a:lnTo>
                  <a:lnTo>
                    <a:pt x="822" y="617"/>
                  </a:lnTo>
                  <a:lnTo>
                    <a:pt x="837" y="588"/>
                  </a:lnTo>
                  <a:lnTo>
                    <a:pt x="850" y="554"/>
                  </a:lnTo>
                  <a:lnTo>
                    <a:pt x="886" y="483"/>
                  </a:lnTo>
                  <a:lnTo>
                    <a:pt x="925" y="410"/>
                  </a:lnTo>
                  <a:lnTo>
                    <a:pt x="966" y="336"/>
                  </a:lnTo>
                  <a:lnTo>
                    <a:pt x="989" y="305"/>
                  </a:lnTo>
                  <a:lnTo>
                    <a:pt x="1010" y="278"/>
                  </a:lnTo>
                  <a:lnTo>
                    <a:pt x="1031" y="255"/>
                  </a:lnTo>
                  <a:lnTo>
                    <a:pt x="1051" y="236"/>
                  </a:lnTo>
                  <a:lnTo>
                    <a:pt x="1072" y="223"/>
                  </a:lnTo>
                  <a:lnTo>
                    <a:pt x="1093" y="221"/>
                  </a:lnTo>
                  <a:close/>
                </a:path>
              </a:pathLst>
            </a:custGeom>
            <a:solidFill>
              <a:schemeClr val="tx1"/>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51" name="Freeform 367"/>
            <p:cNvSpPr>
              <a:spLocks/>
            </p:cNvSpPr>
            <p:nvPr/>
          </p:nvSpPr>
          <p:spPr bwMode="auto">
            <a:xfrm>
              <a:off x="1269" y="1812"/>
              <a:ext cx="873" cy="596"/>
            </a:xfrm>
            <a:custGeom>
              <a:avLst/>
              <a:gdLst/>
              <a:ahLst/>
              <a:cxnLst>
                <a:cxn ang="0">
                  <a:pos x="770" y="13"/>
                </a:cxn>
                <a:cxn ang="0">
                  <a:pos x="751" y="13"/>
                </a:cxn>
                <a:cxn ang="0">
                  <a:pos x="728" y="10"/>
                </a:cxn>
                <a:cxn ang="0">
                  <a:pos x="697" y="10"/>
                </a:cxn>
                <a:cxn ang="0">
                  <a:pos x="661" y="8"/>
                </a:cxn>
                <a:cxn ang="0">
                  <a:pos x="620" y="5"/>
                </a:cxn>
                <a:cxn ang="0">
                  <a:pos x="576" y="2"/>
                </a:cxn>
                <a:cxn ang="0">
                  <a:pos x="480" y="0"/>
                </a:cxn>
                <a:cxn ang="0">
                  <a:pos x="382" y="0"/>
                </a:cxn>
                <a:cxn ang="0">
                  <a:pos x="287" y="2"/>
                </a:cxn>
                <a:cxn ang="0">
                  <a:pos x="243" y="8"/>
                </a:cxn>
                <a:cxn ang="0">
                  <a:pos x="204" y="13"/>
                </a:cxn>
                <a:cxn ang="0">
                  <a:pos x="168" y="21"/>
                </a:cxn>
                <a:cxn ang="0">
                  <a:pos x="137" y="29"/>
                </a:cxn>
                <a:cxn ang="0">
                  <a:pos x="111" y="39"/>
                </a:cxn>
                <a:cxn ang="0">
                  <a:pos x="88" y="50"/>
                </a:cxn>
                <a:cxn ang="0">
                  <a:pos x="70" y="60"/>
                </a:cxn>
                <a:cxn ang="0">
                  <a:pos x="52" y="71"/>
                </a:cxn>
                <a:cxn ang="0">
                  <a:pos x="26" y="94"/>
                </a:cxn>
                <a:cxn ang="0">
                  <a:pos x="8" y="123"/>
                </a:cxn>
                <a:cxn ang="0">
                  <a:pos x="0" y="152"/>
                </a:cxn>
                <a:cxn ang="0">
                  <a:pos x="0" y="186"/>
                </a:cxn>
                <a:cxn ang="0">
                  <a:pos x="3" y="223"/>
                </a:cxn>
                <a:cxn ang="0">
                  <a:pos x="13" y="265"/>
                </a:cxn>
                <a:cxn ang="0">
                  <a:pos x="23" y="315"/>
                </a:cxn>
                <a:cxn ang="0">
                  <a:pos x="39" y="365"/>
                </a:cxn>
                <a:cxn ang="0">
                  <a:pos x="57" y="417"/>
                </a:cxn>
                <a:cxn ang="0">
                  <a:pos x="80" y="467"/>
                </a:cxn>
                <a:cxn ang="0">
                  <a:pos x="111" y="515"/>
                </a:cxn>
                <a:cxn ang="0">
                  <a:pos x="152" y="551"/>
                </a:cxn>
                <a:cxn ang="0">
                  <a:pos x="176" y="567"/>
                </a:cxn>
                <a:cxn ang="0">
                  <a:pos x="204" y="580"/>
                </a:cxn>
                <a:cxn ang="0">
                  <a:pos x="235" y="588"/>
                </a:cxn>
                <a:cxn ang="0">
                  <a:pos x="269" y="593"/>
                </a:cxn>
                <a:cxn ang="0">
                  <a:pos x="341" y="596"/>
                </a:cxn>
                <a:cxn ang="0">
                  <a:pos x="413" y="596"/>
                </a:cxn>
                <a:cxn ang="0">
                  <a:pos x="483" y="591"/>
                </a:cxn>
                <a:cxn ang="0">
                  <a:pos x="550" y="583"/>
                </a:cxn>
                <a:cxn ang="0">
                  <a:pos x="609" y="567"/>
                </a:cxn>
                <a:cxn ang="0">
                  <a:pos x="661" y="546"/>
                </a:cxn>
                <a:cxn ang="0">
                  <a:pos x="682" y="533"/>
                </a:cxn>
                <a:cxn ang="0">
                  <a:pos x="700" y="517"/>
                </a:cxn>
                <a:cxn ang="0">
                  <a:pos x="713" y="501"/>
                </a:cxn>
                <a:cxn ang="0">
                  <a:pos x="726" y="483"/>
                </a:cxn>
                <a:cxn ang="0">
                  <a:pos x="736" y="459"/>
                </a:cxn>
                <a:cxn ang="0">
                  <a:pos x="751" y="433"/>
                </a:cxn>
                <a:cxn ang="0">
                  <a:pos x="770" y="402"/>
                </a:cxn>
                <a:cxn ang="0">
                  <a:pos x="788" y="368"/>
                </a:cxn>
                <a:cxn ang="0">
                  <a:pos x="824" y="291"/>
                </a:cxn>
                <a:cxn ang="0">
                  <a:pos x="855" y="215"/>
                </a:cxn>
                <a:cxn ang="0">
                  <a:pos x="865" y="176"/>
                </a:cxn>
                <a:cxn ang="0">
                  <a:pos x="870" y="142"/>
                </a:cxn>
                <a:cxn ang="0">
                  <a:pos x="873" y="107"/>
                </a:cxn>
                <a:cxn ang="0">
                  <a:pos x="868" y="79"/>
                </a:cxn>
                <a:cxn ang="0">
                  <a:pos x="857" y="52"/>
                </a:cxn>
                <a:cxn ang="0">
                  <a:pos x="837" y="34"/>
                </a:cxn>
                <a:cxn ang="0">
                  <a:pos x="808" y="21"/>
                </a:cxn>
                <a:cxn ang="0">
                  <a:pos x="770" y="13"/>
                </a:cxn>
              </a:cxnLst>
              <a:rect l="0" t="0" r="r" b="b"/>
              <a:pathLst>
                <a:path w="873" h="596">
                  <a:moveTo>
                    <a:pt x="770" y="13"/>
                  </a:moveTo>
                  <a:lnTo>
                    <a:pt x="751" y="13"/>
                  </a:lnTo>
                  <a:lnTo>
                    <a:pt x="728" y="10"/>
                  </a:lnTo>
                  <a:lnTo>
                    <a:pt x="697" y="10"/>
                  </a:lnTo>
                  <a:lnTo>
                    <a:pt x="661" y="8"/>
                  </a:lnTo>
                  <a:lnTo>
                    <a:pt x="620" y="5"/>
                  </a:lnTo>
                  <a:lnTo>
                    <a:pt x="576" y="2"/>
                  </a:lnTo>
                  <a:lnTo>
                    <a:pt x="480" y="0"/>
                  </a:lnTo>
                  <a:lnTo>
                    <a:pt x="382" y="0"/>
                  </a:lnTo>
                  <a:lnTo>
                    <a:pt x="287" y="2"/>
                  </a:lnTo>
                  <a:lnTo>
                    <a:pt x="243" y="8"/>
                  </a:lnTo>
                  <a:lnTo>
                    <a:pt x="204" y="13"/>
                  </a:lnTo>
                  <a:lnTo>
                    <a:pt x="168" y="21"/>
                  </a:lnTo>
                  <a:lnTo>
                    <a:pt x="137" y="29"/>
                  </a:lnTo>
                  <a:lnTo>
                    <a:pt x="111" y="39"/>
                  </a:lnTo>
                  <a:lnTo>
                    <a:pt x="88" y="50"/>
                  </a:lnTo>
                  <a:lnTo>
                    <a:pt x="70" y="60"/>
                  </a:lnTo>
                  <a:lnTo>
                    <a:pt x="52" y="71"/>
                  </a:lnTo>
                  <a:lnTo>
                    <a:pt x="26" y="94"/>
                  </a:lnTo>
                  <a:lnTo>
                    <a:pt x="8" y="123"/>
                  </a:lnTo>
                  <a:lnTo>
                    <a:pt x="0" y="152"/>
                  </a:lnTo>
                  <a:lnTo>
                    <a:pt x="0" y="186"/>
                  </a:lnTo>
                  <a:lnTo>
                    <a:pt x="3" y="223"/>
                  </a:lnTo>
                  <a:lnTo>
                    <a:pt x="13" y="265"/>
                  </a:lnTo>
                  <a:lnTo>
                    <a:pt x="23" y="315"/>
                  </a:lnTo>
                  <a:lnTo>
                    <a:pt x="39" y="365"/>
                  </a:lnTo>
                  <a:lnTo>
                    <a:pt x="57" y="417"/>
                  </a:lnTo>
                  <a:lnTo>
                    <a:pt x="80" y="467"/>
                  </a:lnTo>
                  <a:lnTo>
                    <a:pt x="111" y="515"/>
                  </a:lnTo>
                  <a:lnTo>
                    <a:pt x="152" y="551"/>
                  </a:lnTo>
                  <a:lnTo>
                    <a:pt x="176" y="567"/>
                  </a:lnTo>
                  <a:lnTo>
                    <a:pt x="204" y="580"/>
                  </a:lnTo>
                  <a:lnTo>
                    <a:pt x="235" y="588"/>
                  </a:lnTo>
                  <a:lnTo>
                    <a:pt x="269" y="593"/>
                  </a:lnTo>
                  <a:lnTo>
                    <a:pt x="341" y="596"/>
                  </a:lnTo>
                  <a:lnTo>
                    <a:pt x="413" y="596"/>
                  </a:lnTo>
                  <a:lnTo>
                    <a:pt x="483" y="591"/>
                  </a:lnTo>
                  <a:lnTo>
                    <a:pt x="550" y="583"/>
                  </a:lnTo>
                  <a:lnTo>
                    <a:pt x="609" y="567"/>
                  </a:lnTo>
                  <a:lnTo>
                    <a:pt x="661" y="546"/>
                  </a:lnTo>
                  <a:lnTo>
                    <a:pt x="682" y="533"/>
                  </a:lnTo>
                  <a:lnTo>
                    <a:pt x="700" y="517"/>
                  </a:lnTo>
                  <a:lnTo>
                    <a:pt x="713" y="501"/>
                  </a:lnTo>
                  <a:lnTo>
                    <a:pt x="726" y="483"/>
                  </a:lnTo>
                  <a:lnTo>
                    <a:pt x="736" y="459"/>
                  </a:lnTo>
                  <a:lnTo>
                    <a:pt x="751" y="433"/>
                  </a:lnTo>
                  <a:lnTo>
                    <a:pt x="770" y="402"/>
                  </a:lnTo>
                  <a:lnTo>
                    <a:pt x="788" y="368"/>
                  </a:lnTo>
                  <a:lnTo>
                    <a:pt x="824" y="291"/>
                  </a:lnTo>
                  <a:lnTo>
                    <a:pt x="855" y="215"/>
                  </a:lnTo>
                  <a:lnTo>
                    <a:pt x="865" y="176"/>
                  </a:lnTo>
                  <a:lnTo>
                    <a:pt x="870" y="142"/>
                  </a:lnTo>
                  <a:lnTo>
                    <a:pt x="873" y="107"/>
                  </a:lnTo>
                  <a:lnTo>
                    <a:pt x="868" y="79"/>
                  </a:lnTo>
                  <a:lnTo>
                    <a:pt x="857" y="52"/>
                  </a:lnTo>
                  <a:lnTo>
                    <a:pt x="837" y="34"/>
                  </a:lnTo>
                  <a:lnTo>
                    <a:pt x="808" y="21"/>
                  </a:lnTo>
                  <a:lnTo>
                    <a:pt x="770" y="13"/>
                  </a:lnTo>
                  <a:close/>
                </a:path>
              </a:pathLst>
            </a:custGeom>
            <a:solidFill>
              <a:srgbClr val="00FFFF"/>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52" name="Freeform 368"/>
            <p:cNvSpPr>
              <a:spLocks/>
            </p:cNvSpPr>
            <p:nvPr/>
          </p:nvSpPr>
          <p:spPr bwMode="auto">
            <a:xfrm>
              <a:off x="2416" y="1812"/>
              <a:ext cx="875" cy="596"/>
            </a:xfrm>
            <a:custGeom>
              <a:avLst/>
              <a:gdLst/>
              <a:ahLst/>
              <a:cxnLst>
                <a:cxn ang="0">
                  <a:pos x="103" y="13"/>
                </a:cxn>
                <a:cxn ang="0">
                  <a:pos x="121" y="13"/>
                </a:cxn>
                <a:cxn ang="0">
                  <a:pos x="144" y="10"/>
                </a:cxn>
                <a:cxn ang="0">
                  <a:pos x="175" y="10"/>
                </a:cxn>
                <a:cxn ang="0">
                  <a:pos x="211" y="8"/>
                </a:cxn>
                <a:cxn ang="0">
                  <a:pos x="253" y="5"/>
                </a:cxn>
                <a:cxn ang="0">
                  <a:pos x="297" y="2"/>
                </a:cxn>
                <a:cxn ang="0">
                  <a:pos x="392" y="0"/>
                </a:cxn>
                <a:cxn ang="0">
                  <a:pos x="493" y="0"/>
                </a:cxn>
                <a:cxn ang="0">
                  <a:pos x="586" y="2"/>
                </a:cxn>
                <a:cxn ang="0">
                  <a:pos x="630" y="8"/>
                </a:cxn>
                <a:cxn ang="0">
                  <a:pos x="671" y="13"/>
                </a:cxn>
                <a:cxn ang="0">
                  <a:pos x="707" y="21"/>
                </a:cxn>
                <a:cxn ang="0">
                  <a:pos x="738" y="29"/>
                </a:cxn>
                <a:cxn ang="0">
                  <a:pos x="764" y="39"/>
                </a:cxn>
                <a:cxn ang="0">
                  <a:pos x="785" y="50"/>
                </a:cxn>
                <a:cxn ang="0">
                  <a:pos x="805" y="60"/>
                </a:cxn>
                <a:cxn ang="0">
                  <a:pos x="821" y="71"/>
                </a:cxn>
                <a:cxn ang="0">
                  <a:pos x="847" y="94"/>
                </a:cxn>
                <a:cxn ang="0">
                  <a:pos x="865" y="123"/>
                </a:cxn>
                <a:cxn ang="0">
                  <a:pos x="873" y="152"/>
                </a:cxn>
                <a:cxn ang="0">
                  <a:pos x="875" y="186"/>
                </a:cxn>
                <a:cxn ang="0">
                  <a:pos x="870" y="223"/>
                </a:cxn>
                <a:cxn ang="0">
                  <a:pos x="860" y="265"/>
                </a:cxn>
                <a:cxn ang="0">
                  <a:pos x="849" y="315"/>
                </a:cxn>
                <a:cxn ang="0">
                  <a:pos x="836" y="365"/>
                </a:cxn>
                <a:cxn ang="0">
                  <a:pos x="818" y="417"/>
                </a:cxn>
                <a:cxn ang="0">
                  <a:pos x="793" y="467"/>
                </a:cxn>
                <a:cxn ang="0">
                  <a:pos x="762" y="515"/>
                </a:cxn>
                <a:cxn ang="0">
                  <a:pos x="723" y="551"/>
                </a:cxn>
                <a:cxn ang="0">
                  <a:pos x="697" y="567"/>
                </a:cxn>
                <a:cxn ang="0">
                  <a:pos x="671" y="580"/>
                </a:cxn>
                <a:cxn ang="0">
                  <a:pos x="640" y="588"/>
                </a:cxn>
                <a:cxn ang="0">
                  <a:pos x="607" y="593"/>
                </a:cxn>
                <a:cxn ang="0">
                  <a:pos x="534" y="596"/>
                </a:cxn>
                <a:cxn ang="0">
                  <a:pos x="462" y="596"/>
                </a:cxn>
                <a:cxn ang="0">
                  <a:pos x="392" y="591"/>
                </a:cxn>
                <a:cxn ang="0">
                  <a:pos x="325" y="583"/>
                </a:cxn>
                <a:cxn ang="0">
                  <a:pos x="266" y="567"/>
                </a:cxn>
                <a:cxn ang="0">
                  <a:pos x="214" y="546"/>
                </a:cxn>
                <a:cxn ang="0">
                  <a:pos x="193" y="533"/>
                </a:cxn>
                <a:cxn ang="0">
                  <a:pos x="173" y="517"/>
                </a:cxn>
                <a:cxn ang="0">
                  <a:pos x="157" y="501"/>
                </a:cxn>
                <a:cxn ang="0">
                  <a:pos x="147" y="483"/>
                </a:cxn>
                <a:cxn ang="0">
                  <a:pos x="137" y="459"/>
                </a:cxn>
                <a:cxn ang="0">
                  <a:pos x="121" y="433"/>
                </a:cxn>
                <a:cxn ang="0">
                  <a:pos x="103" y="402"/>
                </a:cxn>
                <a:cxn ang="0">
                  <a:pos x="85" y="368"/>
                </a:cxn>
                <a:cxn ang="0">
                  <a:pos x="49" y="291"/>
                </a:cxn>
                <a:cxn ang="0">
                  <a:pos x="18" y="215"/>
                </a:cxn>
                <a:cxn ang="0">
                  <a:pos x="7" y="176"/>
                </a:cxn>
                <a:cxn ang="0">
                  <a:pos x="2" y="142"/>
                </a:cxn>
                <a:cxn ang="0">
                  <a:pos x="0" y="107"/>
                </a:cxn>
                <a:cxn ang="0">
                  <a:pos x="5" y="79"/>
                </a:cxn>
                <a:cxn ang="0">
                  <a:pos x="15" y="52"/>
                </a:cxn>
                <a:cxn ang="0">
                  <a:pos x="36" y="34"/>
                </a:cxn>
                <a:cxn ang="0">
                  <a:pos x="64" y="21"/>
                </a:cxn>
                <a:cxn ang="0">
                  <a:pos x="103" y="13"/>
                </a:cxn>
              </a:cxnLst>
              <a:rect l="0" t="0" r="r" b="b"/>
              <a:pathLst>
                <a:path w="875" h="596">
                  <a:moveTo>
                    <a:pt x="103" y="13"/>
                  </a:moveTo>
                  <a:lnTo>
                    <a:pt x="121" y="13"/>
                  </a:lnTo>
                  <a:lnTo>
                    <a:pt x="144" y="10"/>
                  </a:lnTo>
                  <a:lnTo>
                    <a:pt x="175" y="10"/>
                  </a:lnTo>
                  <a:lnTo>
                    <a:pt x="211" y="8"/>
                  </a:lnTo>
                  <a:lnTo>
                    <a:pt x="253" y="5"/>
                  </a:lnTo>
                  <a:lnTo>
                    <a:pt x="297" y="2"/>
                  </a:lnTo>
                  <a:lnTo>
                    <a:pt x="392" y="0"/>
                  </a:lnTo>
                  <a:lnTo>
                    <a:pt x="493" y="0"/>
                  </a:lnTo>
                  <a:lnTo>
                    <a:pt x="586" y="2"/>
                  </a:lnTo>
                  <a:lnTo>
                    <a:pt x="630" y="8"/>
                  </a:lnTo>
                  <a:lnTo>
                    <a:pt x="671" y="13"/>
                  </a:lnTo>
                  <a:lnTo>
                    <a:pt x="707" y="21"/>
                  </a:lnTo>
                  <a:lnTo>
                    <a:pt x="738" y="29"/>
                  </a:lnTo>
                  <a:lnTo>
                    <a:pt x="764" y="39"/>
                  </a:lnTo>
                  <a:lnTo>
                    <a:pt x="785" y="50"/>
                  </a:lnTo>
                  <a:lnTo>
                    <a:pt x="805" y="60"/>
                  </a:lnTo>
                  <a:lnTo>
                    <a:pt x="821" y="71"/>
                  </a:lnTo>
                  <a:lnTo>
                    <a:pt x="847" y="94"/>
                  </a:lnTo>
                  <a:lnTo>
                    <a:pt x="865" y="123"/>
                  </a:lnTo>
                  <a:lnTo>
                    <a:pt x="873" y="152"/>
                  </a:lnTo>
                  <a:lnTo>
                    <a:pt x="875" y="186"/>
                  </a:lnTo>
                  <a:lnTo>
                    <a:pt x="870" y="223"/>
                  </a:lnTo>
                  <a:lnTo>
                    <a:pt x="860" y="265"/>
                  </a:lnTo>
                  <a:lnTo>
                    <a:pt x="849" y="315"/>
                  </a:lnTo>
                  <a:lnTo>
                    <a:pt x="836" y="365"/>
                  </a:lnTo>
                  <a:lnTo>
                    <a:pt x="818" y="417"/>
                  </a:lnTo>
                  <a:lnTo>
                    <a:pt x="793" y="467"/>
                  </a:lnTo>
                  <a:lnTo>
                    <a:pt x="762" y="515"/>
                  </a:lnTo>
                  <a:lnTo>
                    <a:pt x="723" y="551"/>
                  </a:lnTo>
                  <a:lnTo>
                    <a:pt x="697" y="567"/>
                  </a:lnTo>
                  <a:lnTo>
                    <a:pt x="671" y="580"/>
                  </a:lnTo>
                  <a:lnTo>
                    <a:pt x="640" y="588"/>
                  </a:lnTo>
                  <a:lnTo>
                    <a:pt x="607" y="593"/>
                  </a:lnTo>
                  <a:lnTo>
                    <a:pt x="534" y="596"/>
                  </a:lnTo>
                  <a:lnTo>
                    <a:pt x="462" y="596"/>
                  </a:lnTo>
                  <a:lnTo>
                    <a:pt x="392" y="591"/>
                  </a:lnTo>
                  <a:lnTo>
                    <a:pt x="325" y="583"/>
                  </a:lnTo>
                  <a:lnTo>
                    <a:pt x="266" y="567"/>
                  </a:lnTo>
                  <a:lnTo>
                    <a:pt x="214" y="546"/>
                  </a:lnTo>
                  <a:lnTo>
                    <a:pt x="193" y="533"/>
                  </a:lnTo>
                  <a:lnTo>
                    <a:pt x="173" y="517"/>
                  </a:lnTo>
                  <a:lnTo>
                    <a:pt x="157" y="501"/>
                  </a:lnTo>
                  <a:lnTo>
                    <a:pt x="147" y="483"/>
                  </a:lnTo>
                  <a:lnTo>
                    <a:pt x="137" y="459"/>
                  </a:lnTo>
                  <a:lnTo>
                    <a:pt x="121" y="433"/>
                  </a:lnTo>
                  <a:lnTo>
                    <a:pt x="103" y="402"/>
                  </a:lnTo>
                  <a:lnTo>
                    <a:pt x="85" y="368"/>
                  </a:lnTo>
                  <a:lnTo>
                    <a:pt x="49" y="291"/>
                  </a:lnTo>
                  <a:lnTo>
                    <a:pt x="18" y="215"/>
                  </a:lnTo>
                  <a:lnTo>
                    <a:pt x="7" y="176"/>
                  </a:lnTo>
                  <a:lnTo>
                    <a:pt x="2" y="142"/>
                  </a:lnTo>
                  <a:lnTo>
                    <a:pt x="0" y="107"/>
                  </a:lnTo>
                  <a:lnTo>
                    <a:pt x="5" y="79"/>
                  </a:lnTo>
                  <a:lnTo>
                    <a:pt x="15" y="52"/>
                  </a:lnTo>
                  <a:lnTo>
                    <a:pt x="36" y="34"/>
                  </a:lnTo>
                  <a:lnTo>
                    <a:pt x="64" y="21"/>
                  </a:lnTo>
                  <a:lnTo>
                    <a:pt x="103" y="13"/>
                  </a:lnTo>
                  <a:close/>
                </a:path>
              </a:pathLst>
            </a:custGeom>
            <a:solidFill>
              <a:srgbClr val="FF0000"/>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53" name="Rectangle 369"/>
            <p:cNvSpPr>
              <a:spLocks noChangeArrowheads="1"/>
            </p:cNvSpPr>
            <p:nvPr/>
          </p:nvSpPr>
          <p:spPr bwMode="auto">
            <a:xfrm>
              <a:off x="2193" y="1738"/>
              <a:ext cx="172" cy="206"/>
            </a:xfrm>
            <a:prstGeom prst="rect">
              <a:avLst/>
            </a:prstGeom>
            <a:solidFill>
              <a:srgbClr val="CFFFFF"/>
            </a:solidFill>
            <a:ln w="7938">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2354" name="Freeform 370"/>
            <p:cNvSpPr>
              <a:spLocks/>
            </p:cNvSpPr>
            <p:nvPr/>
          </p:nvSpPr>
          <p:spPr bwMode="auto">
            <a:xfrm>
              <a:off x="2227" y="1767"/>
              <a:ext cx="103" cy="147"/>
            </a:xfrm>
            <a:custGeom>
              <a:avLst/>
              <a:gdLst/>
              <a:ahLst/>
              <a:cxnLst>
                <a:cxn ang="0">
                  <a:pos x="0" y="0"/>
                </a:cxn>
                <a:cxn ang="0">
                  <a:pos x="0" y="147"/>
                </a:cxn>
                <a:cxn ang="0">
                  <a:pos x="103" y="147"/>
                </a:cxn>
              </a:cxnLst>
              <a:rect l="0" t="0" r="r" b="b"/>
              <a:pathLst>
                <a:path w="103" h="147">
                  <a:moveTo>
                    <a:pt x="0" y="0"/>
                  </a:moveTo>
                  <a:lnTo>
                    <a:pt x="0" y="147"/>
                  </a:lnTo>
                  <a:lnTo>
                    <a:pt x="103" y="147"/>
                  </a:lnTo>
                </a:path>
              </a:pathLst>
            </a:custGeom>
            <a:noFill/>
            <a:ln w="4763">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sp>
        <p:nvSpPr>
          <p:cNvPr id="181" name="Rectangle 180"/>
          <p:cNvSpPr/>
          <p:nvPr/>
        </p:nvSpPr>
        <p:spPr>
          <a:xfrm>
            <a:off x="2048316" y="6153367"/>
            <a:ext cx="957314" cy="307777"/>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Rounded MT Bold" pitchFamily="34" charset="0"/>
                <a:ea typeface="+mn-ea"/>
                <a:cs typeface="+mn-cs"/>
              </a:rPr>
              <a:t>1COR15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331"/>
                                        </p:tgtEl>
                                        <p:attrNameLst>
                                          <p:attrName>style.visibility</p:attrName>
                                        </p:attrNameLst>
                                      </p:cBhvr>
                                      <p:to>
                                        <p:strVal val="visible"/>
                                      </p:to>
                                    </p:set>
                                    <p:anim calcmode="lin" valueType="num">
                                      <p:cBhvr>
                                        <p:cTn id="7" dur="500" fill="hold"/>
                                        <p:tgtEl>
                                          <p:spTgt spid="42331"/>
                                        </p:tgtEl>
                                        <p:attrNameLst>
                                          <p:attrName>ppt_w</p:attrName>
                                        </p:attrNameLst>
                                      </p:cBhvr>
                                      <p:tavLst>
                                        <p:tav tm="0">
                                          <p:val>
                                            <p:fltVal val="0"/>
                                          </p:val>
                                        </p:tav>
                                        <p:tav tm="100000">
                                          <p:val>
                                            <p:strVal val="#ppt_w"/>
                                          </p:val>
                                        </p:tav>
                                      </p:tavLst>
                                    </p:anim>
                                    <p:anim calcmode="lin" valueType="num">
                                      <p:cBhvr>
                                        <p:cTn id="8" dur="500" fill="hold"/>
                                        <p:tgtEl>
                                          <p:spTgt spid="42331"/>
                                        </p:tgtEl>
                                        <p:attrNameLst>
                                          <p:attrName>ppt_h</p:attrName>
                                        </p:attrNameLst>
                                      </p:cBhvr>
                                      <p:tavLst>
                                        <p:tav tm="0">
                                          <p:val>
                                            <p:fltVal val="0"/>
                                          </p:val>
                                        </p:tav>
                                        <p:tav tm="100000">
                                          <p:val>
                                            <p:strVal val="#ppt_h"/>
                                          </p:val>
                                        </p:tav>
                                      </p:tavLst>
                                    </p:anim>
                                    <p:animEffect transition="in" filter="fade">
                                      <p:cBhvr>
                                        <p:cTn id="9" dur="500"/>
                                        <p:tgtEl>
                                          <p:spTgt spid="4233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233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42343"/>
                                        </p:tgtEl>
                                        <p:attrNameLst>
                                          <p:attrName>style.visibility</p:attrName>
                                        </p:attrNameLst>
                                      </p:cBhvr>
                                      <p:to>
                                        <p:strVal val="visible"/>
                                      </p:to>
                                    </p:set>
                                    <p:anim calcmode="lin" valueType="num">
                                      <p:cBhvr additive="base">
                                        <p:cTn id="28" dur="500" fill="hold"/>
                                        <p:tgtEl>
                                          <p:spTgt spid="42343"/>
                                        </p:tgtEl>
                                        <p:attrNameLst>
                                          <p:attrName>ppt_x</p:attrName>
                                        </p:attrNameLst>
                                      </p:cBhvr>
                                      <p:tavLst>
                                        <p:tav tm="0">
                                          <p:val>
                                            <p:strVal val="1+#ppt_w/2"/>
                                          </p:val>
                                        </p:tav>
                                        <p:tav tm="100000">
                                          <p:val>
                                            <p:strVal val="#ppt_x"/>
                                          </p:val>
                                        </p:tav>
                                      </p:tavLst>
                                    </p:anim>
                                    <p:anim calcmode="lin" valueType="num">
                                      <p:cBhvr additive="base">
                                        <p:cTn id="29" dur="500" fill="hold"/>
                                        <p:tgtEl>
                                          <p:spTgt spid="42343"/>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nodeType="clickEffect">
                                  <p:stCondLst>
                                    <p:cond delay="0"/>
                                  </p:stCondLst>
                                  <p:childTnLst>
                                    <p:set>
                                      <p:cBhvr>
                                        <p:cTn id="33" dur="1" fill="hold">
                                          <p:stCondLst>
                                            <p:cond delay="0"/>
                                          </p:stCondLst>
                                        </p:cTn>
                                        <p:tgtEl>
                                          <p:spTgt spid="42349"/>
                                        </p:tgtEl>
                                        <p:attrNameLst>
                                          <p:attrName>style.visibility</p:attrName>
                                        </p:attrNameLst>
                                      </p:cBhvr>
                                      <p:to>
                                        <p:strVal val="visible"/>
                                      </p:to>
                                    </p:set>
                                    <p:anim calcmode="lin" valueType="num">
                                      <p:cBhvr additive="base">
                                        <p:cTn id="34" dur="500" fill="hold"/>
                                        <p:tgtEl>
                                          <p:spTgt spid="42349"/>
                                        </p:tgtEl>
                                        <p:attrNameLst>
                                          <p:attrName>ppt_x</p:attrName>
                                        </p:attrNameLst>
                                      </p:cBhvr>
                                      <p:tavLst>
                                        <p:tav tm="0">
                                          <p:val>
                                            <p:strVal val="1+#ppt_w/2"/>
                                          </p:val>
                                        </p:tav>
                                        <p:tav tm="100000">
                                          <p:val>
                                            <p:strVal val="#ppt_x"/>
                                          </p:val>
                                        </p:tav>
                                      </p:tavLst>
                                    </p:anim>
                                    <p:anim calcmode="lin" valueType="num">
                                      <p:cBhvr additive="base">
                                        <p:cTn id="35" dur="500" fill="hold"/>
                                        <p:tgtEl>
                                          <p:spTgt spid="423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37" grpId="0" animBg="1"/>
      <p:bldP spid="1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13840"/>
            <a:ext cx="7772400" cy="4114800"/>
          </a:xfrm>
        </p:spPr>
        <p:txBody>
          <a:bodyPr/>
          <a:lstStyle/>
          <a:p>
            <a:r>
              <a:rPr lang="en-US" dirty="0"/>
              <a:t>A friend says, “It is hard for me to believe in heaven and hell because there are more than just two types of people –good and bad.”</a:t>
            </a:r>
          </a:p>
          <a:p>
            <a:r>
              <a:rPr lang="en-US" dirty="0"/>
              <a:t>Julia sincerely tries to do what’s right, but she often feels condemned because of her weaknesses. She believes that other people will go to the celestial kingdom but doubts that she will make it.</a:t>
            </a:r>
          </a:p>
          <a:p>
            <a:r>
              <a:rPr lang="en-US" dirty="0"/>
              <a:t>Maria just heard a great talk about the gift of resurrection that Heavenly Father and Jesus Christ will give to everyone. She wonders, “Why should I repent or keep the commandments if everyone is going to be resurrected in a perfect immortal body anyway?”</a:t>
            </a:r>
          </a:p>
          <a:p>
            <a:endParaRPr lang="en-US" dirty="0"/>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851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7682"/>
            <a:ext cx="9144000" cy="592816"/>
          </a:xfrm>
        </p:spPr>
        <p:txBody>
          <a:bodyPr>
            <a:noAutofit/>
          </a:bodyPr>
          <a:lstStyle/>
          <a:p>
            <a:r>
              <a:rPr lang="en-US" sz="3600" b="1" dirty="0">
                <a:latin typeface="Times New Roman" panose="02020603050405020304" pitchFamily="18" charset="0"/>
                <a:cs typeface="Times New Roman" panose="02020603050405020304" pitchFamily="18" charset="0"/>
              </a:rPr>
              <a:t>1 C</a:t>
            </a:r>
            <a:r>
              <a:rPr lang="en-US" sz="3600" b="1" dirty="0">
                <a:solidFill>
                  <a:schemeClr val="bg1"/>
                </a:solidFill>
                <a:latin typeface="Times New Roman" panose="02020603050405020304" pitchFamily="18" charset="0"/>
                <a:cs typeface="Times New Roman" panose="02020603050405020304" pitchFamily="18" charset="0"/>
              </a:rPr>
              <a:t>orinthians</a:t>
            </a:r>
            <a:r>
              <a:rPr lang="en-US" sz="3600" b="1" dirty="0">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15</a:t>
            </a:r>
            <a:r>
              <a:rPr lang="en-US" sz="3600" b="1" dirty="0">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40</a:t>
            </a:r>
            <a:r>
              <a:rPr lang="en-US" sz="3600" b="1" dirty="0">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42</a:t>
            </a:r>
          </a:p>
        </p:txBody>
      </p:sp>
      <p:sp>
        <p:nvSpPr>
          <p:cNvPr id="8" name="Content Placeholder 7"/>
          <p:cNvSpPr>
            <a:spLocks noGrp="1"/>
          </p:cNvSpPr>
          <p:nvPr>
            <p:ph idx="1"/>
          </p:nvPr>
        </p:nvSpPr>
        <p:spPr>
          <a:xfrm>
            <a:off x="501611" y="1153910"/>
            <a:ext cx="8140777" cy="5612650"/>
          </a:xfrm>
        </p:spPr>
        <p:txBody>
          <a:bodyPr>
            <a:noAutofit/>
          </a:bodyPr>
          <a:lstStyle/>
          <a:p>
            <a:pPr marL="0" indent="0">
              <a:buNone/>
            </a:pPr>
            <a:r>
              <a:rPr lang="en-US" sz="3400" dirty="0">
                <a:latin typeface="Times New Roman" panose="02020603050405020304" pitchFamily="18" charset="0"/>
                <a:cs typeface="Times New Roman" panose="02020603050405020304" pitchFamily="18" charset="0"/>
              </a:rPr>
              <a:t> </a:t>
            </a:r>
            <a:r>
              <a:rPr lang="en-US" sz="3400" dirty="0">
                <a:solidFill>
                  <a:schemeClr val="bg1"/>
                </a:solidFill>
                <a:latin typeface="Times New Roman" panose="02020603050405020304" pitchFamily="18" charset="0"/>
                <a:cs typeface="Times New Roman" panose="02020603050405020304" pitchFamily="18" charset="0"/>
              </a:rPr>
              <a:t>40 </a:t>
            </a:r>
            <a:r>
              <a:rPr lang="en-US" sz="3400" dirty="0">
                <a:latin typeface="Times New Roman" panose="02020603050405020304" pitchFamily="18" charset="0"/>
                <a:cs typeface="Times New Roman" panose="02020603050405020304" pitchFamily="18" charset="0"/>
              </a:rPr>
              <a:t>T</a:t>
            </a:r>
            <a:r>
              <a:rPr lang="en-US" sz="3400" dirty="0">
                <a:solidFill>
                  <a:schemeClr val="bg1"/>
                </a:solidFill>
                <a:latin typeface="Times New Roman" panose="02020603050405020304" pitchFamily="18" charset="0"/>
                <a:cs typeface="Times New Roman" panose="02020603050405020304" pitchFamily="18" charset="0"/>
              </a:rPr>
              <a:t>here</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re</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lso</a:t>
            </a:r>
            <a:r>
              <a:rPr lang="en-US" sz="3400" dirty="0">
                <a:latin typeface="Times New Roman" panose="02020603050405020304" pitchFamily="18" charset="0"/>
                <a:cs typeface="Times New Roman" panose="02020603050405020304" pitchFamily="18" charset="0"/>
              </a:rPr>
              <a:t> c</a:t>
            </a:r>
            <a:r>
              <a:rPr lang="en-US" sz="3400" dirty="0">
                <a:solidFill>
                  <a:schemeClr val="bg1"/>
                </a:solidFill>
                <a:latin typeface="Times New Roman" panose="02020603050405020304" pitchFamily="18" charset="0"/>
                <a:cs typeface="Times New Roman" panose="02020603050405020304" pitchFamily="18" charset="0"/>
              </a:rPr>
              <a:t>elestial </a:t>
            </a:r>
            <a:r>
              <a:rPr lang="en-US" sz="3400" dirty="0">
                <a:latin typeface="Times New Roman" panose="02020603050405020304" pitchFamily="18" charset="0"/>
                <a:cs typeface="Times New Roman" panose="02020603050405020304" pitchFamily="18" charset="0"/>
              </a:rPr>
              <a:t>b</a:t>
            </a:r>
            <a:r>
              <a:rPr lang="en-US" sz="3400" dirty="0">
                <a:solidFill>
                  <a:schemeClr val="bg1"/>
                </a:solidFill>
                <a:latin typeface="Times New Roman" panose="02020603050405020304" pitchFamily="18" charset="0"/>
                <a:cs typeface="Times New Roman" panose="02020603050405020304" pitchFamily="18" charset="0"/>
              </a:rPr>
              <a:t>odies</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nd</a:t>
            </a:r>
            <a:r>
              <a:rPr lang="en-US" sz="3400" dirty="0">
                <a:latin typeface="Times New Roman" panose="02020603050405020304" pitchFamily="18" charset="0"/>
                <a:cs typeface="Times New Roman" panose="02020603050405020304" pitchFamily="18" charset="0"/>
              </a:rPr>
              <a:t> b</a:t>
            </a:r>
            <a:r>
              <a:rPr lang="en-US" sz="3400" dirty="0">
                <a:solidFill>
                  <a:schemeClr val="bg1"/>
                </a:solidFill>
                <a:latin typeface="Times New Roman" panose="02020603050405020304" pitchFamily="18" charset="0"/>
                <a:cs typeface="Times New Roman" panose="02020603050405020304" pitchFamily="18" charset="0"/>
              </a:rPr>
              <a:t>odies</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errestrial</a:t>
            </a:r>
            <a:r>
              <a:rPr lang="en-US" sz="3400" dirty="0">
                <a:latin typeface="Times New Roman" panose="02020603050405020304" pitchFamily="18" charset="0"/>
                <a:cs typeface="Times New Roman" panose="02020603050405020304" pitchFamily="18" charset="0"/>
              </a:rPr>
              <a:t>: b</a:t>
            </a:r>
            <a:r>
              <a:rPr lang="en-US" sz="3400" dirty="0">
                <a:solidFill>
                  <a:schemeClr val="bg1"/>
                </a:solidFill>
                <a:latin typeface="Times New Roman" panose="02020603050405020304" pitchFamily="18" charset="0"/>
                <a:cs typeface="Times New Roman" panose="02020603050405020304" pitchFamily="18" charset="0"/>
              </a:rPr>
              <a:t>ut</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he</a:t>
            </a:r>
            <a:r>
              <a:rPr lang="en-US" sz="3400" dirty="0">
                <a:latin typeface="Times New Roman" panose="02020603050405020304" pitchFamily="18" charset="0"/>
                <a:cs typeface="Times New Roman" panose="02020603050405020304" pitchFamily="18" charset="0"/>
              </a:rPr>
              <a:t> g</a:t>
            </a:r>
            <a:r>
              <a:rPr lang="en-US" sz="3400" dirty="0">
                <a:solidFill>
                  <a:schemeClr val="bg1"/>
                </a:solidFill>
                <a:latin typeface="Times New Roman" panose="02020603050405020304" pitchFamily="18" charset="0"/>
                <a:cs typeface="Times New Roman" panose="02020603050405020304" pitchFamily="18" charset="0"/>
              </a:rPr>
              <a:t>lory</a:t>
            </a:r>
            <a:r>
              <a:rPr lang="en-US" sz="3400" dirty="0">
                <a:latin typeface="Times New Roman" panose="02020603050405020304" pitchFamily="18" charset="0"/>
                <a:cs typeface="Times New Roman" panose="02020603050405020304" pitchFamily="18" charset="0"/>
              </a:rPr>
              <a:t> o</a:t>
            </a:r>
            <a:r>
              <a:rPr lang="en-US" sz="3400" dirty="0">
                <a:solidFill>
                  <a:schemeClr val="bg1"/>
                </a:solidFill>
                <a:latin typeface="Times New Roman" panose="02020603050405020304" pitchFamily="18" charset="0"/>
                <a:cs typeface="Times New Roman" panose="02020603050405020304" pitchFamily="18" charset="0"/>
              </a:rPr>
              <a:t>f</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he</a:t>
            </a:r>
            <a:r>
              <a:rPr lang="en-US" sz="3400" dirty="0">
                <a:latin typeface="Times New Roman" panose="02020603050405020304" pitchFamily="18" charset="0"/>
                <a:cs typeface="Times New Roman" panose="02020603050405020304" pitchFamily="18" charset="0"/>
              </a:rPr>
              <a:t> c</a:t>
            </a:r>
            <a:r>
              <a:rPr lang="en-US" sz="3400" dirty="0">
                <a:solidFill>
                  <a:schemeClr val="bg1"/>
                </a:solidFill>
                <a:latin typeface="Times New Roman" panose="02020603050405020304" pitchFamily="18" charset="0"/>
                <a:cs typeface="Times New Roman" panose="02020603050405020304" pitchFamily="18" charset="0"/>
              </a:rPr>
              <a:t>elestial</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s</a:t>
            </a:r>
            <a:r>
              <a:rPr lang="en-US" sz="3400" dirty="0">
                <a:latin typeface="Times New Roman" panose="02020603050405020304" pitchFamily="18" charset="0"/>
                <a:cs typeface="Times New Roman" panose="02020603050405020304" pitchFamily="18" charset="0"/>
              </a:rPr>
              <a:t> o</a:t>
            </a:r>
            <a:r>
              <a:rPr lang="en-US" sz="3400" dirty="0">
                <a:solidFill>
                  <a:schemeClr val="bg1"/>
                </a:solidFill>
                <a:latin typeface="Times New Roman" panose="02020603050405020304" pitchFamily="18" charset="0"/>
                <a:cs typeface="Times New Roman" panose="02020603050405020304" pitchFamily="18" charset="0"/>
              </a:rPr>
              <a:t>ne</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nd</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he </a:t>
            </a:r>
            <a:r>
              <a:rPr lang="en-US" sz="3400" dirty="0">
                <a:latin typeface="Times New Roman" panose="02020603050405020304" pitchFamily="18" charset="0"/>
                <a:cs typeface="Times New Roman" panose="02020603050405020304" pitchFamily="18" charset="0"/>
              </a:rPr>
              <a:t>g</a:t>
            </a:r>
            <a:r>
              <a:rPr lang="en-US" sz="3400" dirty="0">
                <a:solidFill>
                  <a:schemeClr val="bg1"/>
                </a:solidFill>
                <a:latin typeface="Times New Roman" panose="02020603050405020304" pitchFamily="18" charset="0"/>
                <a:cs typeface="Times New Roman" panose="02020603050405020304" pitchFamily="18" charset="0"/>
              </a:rPr>
              <a:t>lory</a:t>
            </a:r>
            <a:r>
              <a:rPr lang="en-US" sz="3400" dirty="0">
                <a:latin typeface="Times New Roman" panose="02020603050405020304" pitchFamily="18" charset="0"/>
                <a:cs typeface="Times New Roman" panose="02020603050405020304" pitchFamily="18" charset="0"/>
              </a:rPr>
              <a:t> o</a:t>
            </a:r>
            <a:r>
              <a:rPr lang="en-US" sz="3400" dirty="0">
                <a:solidFill>
                  <a:schemeClr val="bg1"/>
                </a:solidFill>
                <a:latin typeface="Times New Roman" panose="02020603050405020304" pitchFamily="18" charset="0"/>
                <a:cs typeface="Times New Roman" panose="02020603050405020304" pitchFamily="18" charset="0"/>
              </a:rPr>
              <a:t>f</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he</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errestrial</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s</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nother</a:t>
            </a:r>
            <a:r>
              <a:rPr lang="en-US" sz="3400" dirty="0">
                <a:latin typeface="Times New Roman" panose="02020603050405020304" pitchFamily="18" charset="0"/>
                <a:cs typeface="Times New Roman" panose="02020603050405020304" pitchFamily="18" charset="0"/>
              </a:rPr>
              <a:t>.</a:t>
            </a:r>
          </a:p>
          <a:p>
            <a:pPr marL="0" indent="0">
              <a:buNone/>
            </a:pPr>
            <a:r>
              <a:rPr lang="en-US" sz="3400" dirty="0">
                <a:solidFill>
                  <a:schemeClr val="bg1"/>
                </a:solidFill>
                <a:latin typeface="Times New Roman" panose="02020603050405020304" pitchFamily="18" charset="0"/>
                <a:cs typeface="Times New Roman" panose="02020603050405020304" pitchFamily="18" charset="0"/>
              </a:rPr>
              <a:t> 41 </a:t>
            </a:r>
            <a:r>
              <a:rPr lang="en-US" sz="3400" dirty="0">
                <a:latin typeface="Times New Roman" panose="02020603050405020304" pitchFamily="18" charset="0"/>
                <a:cs typeface="Times New Roman" panose="02020603050405020304" pitchFamily="18" charset="0"/>
              </a:rPr>
              <a:t>T</a:t>
            </a:r>
            <a:r>
              <a:rPr lang="en-US" sz="3400" dirty="0">
                <a:solidFill>
                  <a:schemeClr val="bg1"/>
                </a:solidFill>
                <a:latin typeface="Times New Roman" panose="02020603050405020304" pitchFamily="18" charset="0"/>
                <a:cs typeface="Times New Roman" panose="02020603050405020304" pitchFamily="18" charset="0"/>
              </a:rPr>
              <a:t>here</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s</a:t>
            </a:r>
            <a:r>
              <a:rPr lang="en-US" sz="3400" dirty="0">
                <a:latin typeface="Times New Roman" panose="02020603050405020304" pitchFamily="18" charset="0"/>
                <a:cs typeface="Times New Roman" panose="02020603050405020304" pitchFamily="18" charset="0"/>
              </a:rPr>
              <a:t> o</a:t>
            </a:r>
            <a:r>
              <a:rPr lang="en-US" sz="3400" dirty="0">
                <a:solidFill>
                  <a:schemeClr val="bg1"/>
                </a:solidFill>
                <a:latin typeface="Times New Roman" panose="02020603050405020304" pitchFamily="18" charset="0"/>
                <a:cs typeface="Times New Roman" panose="02020603050405020304" pitchFamily="18" charset="0"/>
              </a:rPr>
              <a:t>ne</a:t>
            </a:r>
            <a:r>
              <a:rPr lang="en-US" sz="3400" dirty="0">
                <a:latin typeface="Times New Roman" panose="02020603050405020304" pitchFamily="18" charset="0"/>
                <a:cs typeface="Times New Roman" panose="02020603050405020304" pitchFamily="18" charset="0"/>
              </a:rPr>
              <a:t> g</a:t>
            </a:r>
            <a:r>
              <a:rPr lang="en-US" sz="3400" dirty="0">
                <a:solidFill>
                  <a:schemeClr val="bg1"/>
                </a:solidFill>
                <a:latin typeface="Times New Roman" panose="02020603050405020304" pitchFamily="18" charset="0"/>
                <a:cs typeface="Times New Roman" panose="02020603050405020304" pitchFamily="18" charset="0"/>
              </a:rPr>
              <a:t>lory</a:t>
            </a:r>
            <a:r>
              <a:rPr lang="en-US" sz="3400" dirty="0">
                <a:latin typeface="Times New Roman" panose="02020603050405020304" pitchFamily="18" charset="0"/>
                <a:cs typeface="Times New Roman" panose="02020603050405020304" pitchFamily="18" charset="0"/>
              </a:rPr>
              <a:t> o</a:t>
            </a:r>
            <a:r>
              <a:rPr lang="en-US" sz="3400" dirty="0">
                <a:solidFill>
                  <a:schemeClr val="bg1"/>
                </a:solidFill>
                <a:latin typeface="Times New Roman" panose="02020603050405020304" pitchFamily="18" charset="0"/>
                <a:cs typeface="Times New Roman" panose="02020603050405020304" pitchFamily="18" charset="0"/>
              </a:rPr>
              <a:t>f</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he</a:t>
            </a:r>
            <a:r>
              <a:rPr lang="en-US" sz="3400" dirty="0">
                <a:latin typeface="Times New Roman" panose="02020603050405020304" pitchFamily="18" charset="0"/>
                <a:cs typeface="Times New Roman" panose="02020603050405020304" pitchFamily="18" charset="0"/>
              </a:rPr>
              <a:t> s</a:t>
            </a:r>
            <a:r>
              <a:rPr lang="en-US" sz="3400" dirty="0">
                <a:solidFill>
                  <a:schemeClr val="bg1"/>
                </a:solidFill>
                <a:latin typeface="Times New Roman" panose="02020603050405020304" pitchFamily="18" charset="0"/>
                <a:cs typeface="Times New Roman" panose="02020603050405020304" pitchFamily="18" charset="0"/>
              </a:rPr>
              <a:t>un</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nd</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nother</a:t>
            </a:r>
            <a:r>
              <a:rPr lang="en-US" sz="3400" dirty="0">
                <a:latin typeface="Times New Roman" panose="02020603050405020304" pitchFamily="18" charset="0"/>
                <a:cs typeface="Times New Roman" panose="02020603050405020304" pitchFamily="18" charset="0"/>
              </a:rPr>
              <a:t> g</a:t>
            </a:r>
            <a:r>
              <a:rPr lang="en-US" sz="3400" dirty="0">
                <a:solidFill>
                  <a:schemeClr val="bg1"/>
                </a:solidFill>
                <a:latin typeface="Times New Roman" panose="02020603050405020304" pitchFamily="18" charset="0"/>
                <a:cs typeface="Times New Roman" panose="02020603050405020304" pitchFamily="18" charset="0"/>
              </a:rPr>
              <a:t>lory</a:t>
            </a:r>
            <a:r>
              <a:rPr lang="en-US" sz="3400" dirty="0">
                <a:latin typeface="Times New Roman" panose="02020603050405020304" pitchFamily="18" charset="0"/>
                <a:cs typeface="Times New Roman" panose="02020603050405020304" pitchFamily="18" charset="0"/>
              </a:rPr>
              <a:t> o</a:t>
            </a:r>
            <a:r>
              <a:rPr lang="en-US" sz="3400" dirty="0">
                <a:solidFill>
                  <a:schemeClr val="bg1"/>
                </a:solidFill>
                <a:latin typeface="Times New Roman" panose="02020603050405020304" pitchFamily="18" charset="0"/>
                <a:cs typeface="Times New Roman" panose="02020603050405020304" pitchFamily="18" charset="0"/>
              </a:rPr>
              <a:t>f</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he</a:t>
            </a:r>
            <a:r>
              <a:rPr lang="en-US" sz="3400" dirty="0">
                <a:latin typeface="Times New Roman" panose="02020603050405020304" pitchFamily="18" charset="0"/>
                <a:cs typeface="Times New Roman" panose="02020603050405020304" pitchFamily="18" charset="0"/>
              </a:rPr>
              <a:t> m</a:t>
            </a:r>
            <a:r>
              <a:rPr lang="en-US" sz="3400" dirty="0">
                <a:solidFill>
                  <a:schemeClr val="bg1"/>
                </a:solidFill>
                <a:latin typeface="Times New Roman" panose="02020603050405020304" pitchFamily="18" charset="0"/>
                <a:cs typeface="Times New Roman" panose="02020603050405020304" pitchFamily="18" charset="0"/>
              </a:rPr>
              <a:t>oon</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nd</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nother</a:t>
            </a:r>
            <a:r>
              <a:rPr lang="en-US" sz="3400" dirty="0">
                <a:latin typeface="Times New Roman" panose="02020603050405020304" pitchFamily="18" charset="0"/>
                <a:cs typeface="Times New Roman" panose="02020603050405020304" pitchFamily="18" charset="0"/>
              </a:rPr>
              <a:t> g</a:t>
            </a:r>
            <a:r>
              <a:rPr lang="en-US" sz="3400" dirty="0">
                <a:solidFill>
                  <a:schemeClr val="bg1"/>
                </a:solidFill>
                <a:latin typeface="Times New Roman" panose="02020603050405020304" pitchFamily="18" charset="0"/>
                <a:cs typeface="Times New Roman" panose="02020603050405020304" pitchFamily="18" charset="0"/>
              </a:rPr>
              <a:t>lory</a:t>
            </a:r>
            <a:r>
              <a:rPr lang="en-US" sz="3400" dirty="0">
                <a:latin typeface="Times New Roman" panose="02020603050405020304" pitchFamily="18" charset="0"/>
                <a:cs typeface="Times New Roman" panose="02020603050405020304" pitchFamily="18" charset="0"/>
              </a:rPr>
              <a:t> o</a:t>
            </a:r>
            <a:r>
              <a:rPr lang="en-US" sz="3400" dirty="0">
                <a:solidFill>
                  <a:schemeClr val="bg1"/>
                </a:solidFill>
                <a:latin typeface="Times New Roman" panose="02020603050405020304" pitchFamily="18" charset="0"/>
                <a:cs typeface="Times New Roman" panose="02020603050405020304" pitchFamily="18" charset="0"/>
              </a:rPr>
              <a:t>f</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he</a:t>
            </a:r>
            <a:r>
              <a:rPr lang="en-US" sz="3400" dirty="0">
                <a:latin typeface="Times New Roman" panose="02020603050405020304" pitchFamily="18" charset="0"/>
                <a:cs typeface="Times New Roman" panose="02020603050405020304" pitchFamily="18" charset="0"/>
              </a:rPr>
              <a:t> s</a:t>
            </a:r>
            <a:r>
              <a:rPr lang="en-US" sz="3400" dirty="0">
                <a:solidFill>
                  <a:schemeClr val="bg1"/>
                </a:solidFill>
                <a:latin typeface="Times New Roman" panose="02020603050405020304" pitchFamily="18" charset="0"/>
                <a:cs typeface="Times New Roman" panose="02020603050405020304" pitchFamily="18" charset="0"/>
              </a:rPr>
              <a:t>tars</a:t>
            </a:r>
            <a:r>
              <a:rPr lang="en-US" sz="3400" dirty="0">
                <a:latin typeface="Times New Roman" panose="02020603050405020304" pitchFamily="18" charset="0"/>
                <a:cs typeface="Times New Roman" panose="02020603050405020304" pitchFamily="18" charset="0"/>
              </a:rPr>
              <a:t>: f</a:t>
            </a:r>
            <a:r>
              <a:rPr lang="en-US" sz="3400" dirty="0">
                <a:solidFill>
                  <a:schemeClr val="bg1"/>
                </a:solidFill>
                <a:latin typeface="Times New Roman" panose="02020603050405020304" pitchFamily="18" charset="0"/>
                <a:cs typeface="Times New Roman" panose="02020603050405020304" pitchFamily="18" charset="0"/>
              </a:rPr>
              <a:t>or</a:t>
            </a:r>
            <a:r>
              <a:rPr lang="en-US" sz="3400" dirty="0">
                <a:latin typeface="Times New Roman" panose="02020603050405020304" pitchFamily="18" charset="0"/>
                <a:cs typeface="Times New Roman" panose="02020603050405020304" pitchFamily="18" charset="0"/>
              </a:rPr>
              <a:t> o</a:t>
            </a:r>
            <a:r>
              <a:rPr lang="en-US" sz="3400" dirty="0">
                <a:solidFill>
                  <a:schemeClr val="bg1"/>
                </a:solidFill>
                <a:latin typeface="Times New Roman" panose="02020603050405020304" pitchFamily="18" charset="0"/>
                <a:cs typeface="Times New Roman" panose="02020603050405020304" pitchFamily="18" charset="0"/>
              </a:rPr>
              <a:t>ne</a:t>
            </a:r>
            <a:r>
              <a:rPr lang="en-US" sz="3400" dirty="0">
                <a:latin typeface="Times New Roman" panose="02020603050405020304" pitchFamily="18" charset="0"/>
                <a:cs typeface="Times New Roman" panose="02020603050405020304" pitchFamily="18" charset="0"/>
              </a:rPr>
              <a:t> s</a:t>
            </a:r>
            <a:r>
              <a:rPr lang="en-US" sz="3400" dirty="0">
                <a:solidFill>
                  <a:schemeClr val="bg1"/>
                </a:solidFill>
                <a:latin typeface="Times New Roman" panose="02020603050405020304" pitchFamily="18" charset="0"/>
                <a:cs typeface="Times New Roman" panose="02020603050405020304" pitchFamily="18" charset="0"/>
              </a:rPr>
              <a:t>tar</a:t>
            </a:r>
            <a:r>
              <a:rPr lang="en-US" sz="3400" dirty="0">
                <a:latin typeface="Times New Roman" panose="02020603050405020304" pitchFamily="18" charset="0"/>
                <a:cs typeface="Times New Roman" panose="02020603050405020304" pitchFamily="18" charset="0"/>
              </a:rPr>
              <a:t> d</a:t>
            </a:r>
            <a:r>
              <a:rPr lang="en-US" sz="3400" dirty="0">
                <a:solidFill>
                  <a:schemeClr val="bg1"/>
                </a:solidFill>
                <a:latin typeface="Times New Roman" panose="02020603050405020304" pitchFamily="18" charset="0"/>
                <a:cs typeface="Times New Roman" panose="02020603050405020304" pitchFamily="18" charset="0"/>
              </a:rPr>
              <a:t>iffereth</a:t>
            </a:r>
            <a:r>
              <a:rPr lang="en-US" sz="3400" dirty="0">
                <a:latin typeface="Times New Roman" panose="02020603050405020304" pitchFamily="18" charset="0"/>
                <a:cs typeface="Times New Roman" panose="02020603050405020304" pitchFamily="18" charset="0"/>
              </a:rPr>
              <a:t> f</a:t>
            </a:r>
            <a:r>
              <a:rPr lang="en-US" sz="3400" dirty="0">
                <a:solidFill>
                  <a:schemeClr val="bg1"/>
                </a:solidFill>
                <a:latin typeface="Times New Roman" panose="02020603050405020304" pitchFamily="18" charset="0"/>
                <a:cs typeface="Times New Roman" panose="02020603050405020304" pitchFamily="18" charset="0"/>
              </a:rPr>
              <a:t>rom</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nother</a:t>
            </a:r>
            <a:r>
              <a:rPr lang="en-US" sz="3400" dirty="0">
                <a:latin typeface="Times New Roman" panose="02020603050405020304" pitchFamily="18" charset="0"/>
                <a:cs typeface="Times New Roman" panose="02020603050405020304" pitchFamily="18" charset="0"/>
              </a:rPr>
              <a:t> s</a:t>
            </a:r>
            <a:r>
              <a:rPr lang="en-US" sz="3400" dirty="0">
                <a:solidFill>
                  <a:schemeClr val="bg1"/>
                </a:solidFill>
                <a:latin typeface="Times New Roman" panose="02020603050405020304" pitchFamily="18" charset="0"/>
                <a:cs typeface="Times New Roman" panose="02020603050405020304" pitchFamily="18" charset="0"/>
              </a:rPr>
              <a:t>tar</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n</a:t>
            </a:r>
            <a:r>
              <a:rPr lang="en-US" sz="3400" dirty="0">
                <a:latin typeface="Times New Roman" panose="02020603050405020304" pitchFamily="18" charset="0"/>
                <a:cs typeface="Times New Roman" panose="02020603050405020304" pitchFamily="18" charset="0"/>
              </a:rPr>
              <a:t> g</a:t>
            </a:r>
            <a:r>
              <a:rPr lang="en-US" sz="3400" dirty="0">
                <a:solidFill>
                  <a:schemeClr val="bg1"/>
                </a:solidFill>
                <a:latin typeface="Times New Roman" panose="02020603050405020304" pitchFamily="18" charset="0"/>
                <a:cs typeface="Times New Roman" panose="02020603050405020304" pitchFamily="18" charset="0"/>
              </a:rPr>
              <a:t>lory</a:t>
            </a:r>
            <a:r>
              <a:rPr lang="en-US" sz="3400" dirty="0">
                <a:latin typeface="Times New Roman" panose="02020603050405020304" pitchFamily="18" charset="0"/>
                <a:cs typeface="Times New Roman" panose="02020603050405020304" pitchFamily="18" charset="0"/>
              </a:rPr>
              <a:t>.</a:t>
            </a:r>
          </a:p>
          <a:p>
            <a:pPr marL="0" indent="0">
              <a:buNone/>
            </a:pPr>
            <a:r>
              <a:rPr lang="en-US" sz="3400" dirty="0">
                <a:solidFill>
                  <a:schemeClr val="bg1"/>
                </a:solidFill>
                <a:latin typeface="Times New Roman" panose="02020603050405020304" pitchFamily="18" charset="0"/>
                <a:cs typeface="Times New Roman" panose="02020603050405020304" pitchFamily="18" charset="0"/>
              </a:rPr>
              <a:t> 42 </a:t>
            </a:r>
            <a:r>
              <a:rPr lang="en-US" sz="3400" dirty="0">
                <a:latin typeface="Times New Roman" panose="02020603050405020304" pitchFamily="18" charset="0"/>
                <a:cs typeface="Times New Roman" panose="02020603050405020304" pitchFamily="18" charset="0"/>
              </a:rPr>
              <a:t>S</a:t>
            </a:r>
            <a:r>
              <a:rPr lang="en-US" sz="3400" dirty="0">
                <a:solidFill>
                  <a:schemeClr val="bg1"/>
                </a:solidFill>
                <a:latin typeface="Times New Roman" panose="02020603050405020304" pitchFamily="18" charset="0"/>
                <a:cs typeface="Times New Roman" panose="02020603050405020304" pitchFamily="18" charset="0"/>
              </a:rPr>
              <a:t>o</a:t>
            </a:r>
            <a:r>
              <a:rPr lang="en-US" sz="3400" dirty="0">
                <a:latin typeface="Times New Roman" panose="02020603050405020304" pitchFamily="18" charset="0"/>
                <a:cs typeface="Times New Roman" panose="02020603050405020304" pitchFamily="18" charset="0"/>
              </a:rPr>
              <a:t> a</a:t>
            </a:r>
            <a:r>
              <a:rPr lang="en-US" sz="3400" dirty="0">
                <a:solidFill>
                  <a:schemeClr val="bg1"/>
                </a:solidFill>
                <a:latin typeface="Times New Roman" panose="02020603050405020304" pitchFamily="18" charset="0"/>
                <a:cs typeface="Times New Roman" panose="02020603050405020304" pitchFamily="18" charset="0"/>
              </a:rPr>
              <a:t>lso</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s</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he</a:t>
            </a:r>
            <a:r>
              <a:rPr lang="en-US" sz="3400" dirty="0">
                <a:latin typeface="Times New Roman" panose="02020603050405020304" pitchFamily="18" charset="0"/>
                <a:cs typeface="Times New Roman" panose="02020603050405020304" pitchFamily="18" charset="0"/>
              </a:rPr>
              <a:t> r</a:t>
            </a:r>
            <a:r>
              <a:rPr lang="en-US" sz="3400" dirty="0">
                <a:solidFill>
                  <a:schemeClr val="bg1"/>
                </a:solidFill>
                <a:latin typeface="Times New Roman" panose="02020603050405020304" pitchFamily="18" charset="0"/>
                <a:cs typeface="Times New Roman" panose="02020603050405020304" pitchFamily="18" charset="0"/>
              </a:rPr>
              <a:t>esurrection</a:t>
            </a:r>
            <a:r>
              <a:rPr lang="en-US" sz="3400" dirty="0">
                <a:latin typeface="Times New Roman" panose="02020603050405020304" pitchFamily="18" charset="0"/>
                <a:cs typeface="Times New Roman" panose="02020603050405020304" pitchFamily="18" charset="0"/>
              </a:rPr>
              <a:t> o</a:t>
            </a:r>
            <a:r>
              <a:rPr lang="en-US" sz="3400" dirty="0">
                <a:solidFill>
                  <a:schemeClr val="bg1"/>
                </a:solidFill>
                <a:latin typeface="Times New Roman" panose="02020603050405020304" pitchFamily="18" charset="0"/>
                <a:cs typeface="Times New Roman" panose="02020603050405020304" pitchFamily="18" charset="0"/>
              </a:rPr>
              <a:t>f</a:t>
            </a:r>
            <a:r>
              <a:rPr lang="en-US" sz="3400" dirty="0">
                <a:latin typeface="Times New Roman" panose="02020603050405020304" pitchFamily="18" charset="0"/>
                <a:cs typeface="Times New Roman" panose="02020603050405020304" pitchFamily="18" charset="0"/>
              </a:rPr>
              <a:t> t</a:t>
            </a:r>
            <a:r>
              <a:rPr lang="en-US" sz="3400" dirty="0">
                <a:solidFill>
                  <a:schemeClr val="bg1"/>
                </a:solidFill>
                <a:latin typeface="Times New Roman" panose="02020603050405020304" pitchFamily="18" charset="0"/>
                <a:cs typeface="Times New Roman" panose="02020603050405020304" pitchFamily="18" charset="0"/>
              </a:rPr>
              <a:t>he</a:t>
            </a:r>
            <a:r>
              <a:rPr lang="en-US" sz="3400" dirty="0">
                <a:latin typeface="Times New Roman" panose="02020603050405020304" pitchFamily="18" charset="0"/>
                <a:cs typeface="Times New Roman" panose="02020603050405020304" pitchFamily="18" charset="0"/>
              </a:rPr>
              <a:t> d</a:t>
            </a:r>
            <a:r>
              <a:rPr lang="en-US" sz="3400" dirty="0">
                <a:solidFill>
                  <a:schemeClr val="bg1"/>
                </a:solidFill>
                <a:latin typeface="Times New Roman" panose="02020603050405020304" pitchFamily="18" charset="0"/>
                <a:cs typeface="Times New Roman" panose="02020603050405020304" pitchFamily="18" charset="0"/>
              </a:rPr>
              <a:t>ead</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t </a:t>
            </a:r>
            <a:r>
              <a:rPr lang="en-US" sz="3400" dirty="0">
                <a:latin typeface="Times New Roman" panose="02020603050405020304" pitchFamily="18" charset="0"/>
                <a:cs typeface="Times New Roman" panose="02020603050405020304" pitchFamily="18" charset="0"/>
              </a:rPr>
              <a:t>i</a:t>
            </a:r>
            <a:r>
              <a:rPr lang="en-US" sz="3400" dirty="0">
                <a:solidFill>
                  <a:schemeClr val="bg1"/>
                </a:solidFill>
                <a:latin typeface="Times New Roman" panose="02020603050405020304" pitchFamily="18" charset="0"/>
                <a:cs typeface="Times New Roman" panose="02020603050405020304" pitchFamily="18" charset="0"/>
              </a:rPr>
              <a:t>s</a:t>
            </a:r>
            <a:r>
              <a:rPr lang="en-US" sz="3400" dirty="0">
                <a:latin typeface="Times New Roman" panose="02020603050405020304" pitchFamily="18" charset="0"/>
                <a:cs typeface="Times New Roman" panose="02020603050405020304" pitchFamily="18" charset="0"/>
              </a:rPr>
              <a:t> s</a:t>
            </a:r>
            <a:r>
              <a:rPr lang="en-US" sz="3400" dirty="0">
                <a:solidFill>
                  <a:schemeClr val="bg1"/>
                </a:solidFill>
                <a:latin typeface="Times New Roman" panose="02020603050405020304" pitchFamily="18" charset="0"/>
                <a:cs typeface="Times New Roman" panose="02020603050405020304" pitchFamily="18" charset="0"/>
              </a:rPr>
              <a:t>own</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n</a:t>
            </a:r>
            <a:r>
              <a:rPr lang="en-US" sz="3400" dirty="0">
                <a:latin typeface="Times New Roman" panose="02020603050405020304" pitchFamily="18" charset="0"/>
                <a:cs typeface="Times New Roman" panose="02020603050405020304" pitchFamily="18" charset="0"/>
              </a:rPr>
              <a:t> c</a:t>
            </a:r>
            <a:r>
              <a:rPr lang="en-US" sz="3400" dirty="0">
                <a:solidFill>
                  <a:schemeClr val="bg1"/>
                </a:solidFill>
                <a:latin typeface="Times New Roman" panose="02020603050405020304" pitchFamily="18" charset="0"/>
                <a:cs typeface="Times New Roman" panose="02020603050405020304" pitchFamily="18" charset="0"/>
              </a:rPr>
              <a:t>orruption</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t</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s</a:t>
            </a:r>
            <a:r>
              <a:rPr lang="en-US" sz="3400" dirty="0">
                <a:latin typeface="Times New Roman" panose="02020603050405020304" pitchFamily="18" charset="0"/>
                <a:cs typeface="Times New Roman" panose="02020603050405020304" pitchFamily="18" charset="0"/>
              </a:rPr>
              <a:t> r</a:t>
            </a:r>
            <a:r>
              <a:rPr lang="en-US" sz="3400" dirty="0">
                <a:solidFill>
                  <a:schemeClr val="bg1"/>
                </a:solidFill>
                <a:latin typeface="Times New Roman" panose="02020603050405020304" pitchFamily="18" charset="0"/>
                <a:cs typeface="Times New Roman" panose="02020603050405020304" pitchFamily="18" charset="0"/>
              </a:rPr>
              <a:t>aised</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n</a:t>
            </a:r>
            <a:r>
              <a:rPr lang="en-US" sz="3400" dirty="0">
                <a:latin typeface="Times New Roman" panose="02020603050405020304" pitchFamily="18" charset="0"/>
                <a:cs typeface="Times New Roman" panose="02020603050405020304" pitchFamily="18" charset="0"/>
              </a:rPr>
              <a:t> i</a:t>
            </a:r>
            <a:r>
              <a:rPr lang="en-US" sz="3400" dirty="0">
                <a:solidFill>
                  <a:schemeClr val="bg1"/>
                </a:solidFill>
                <a:latin typeface="Times New Roman" panose="02020603050405020304" pitchFamily="18" charset="0"/>
                <a:cs typeface="Times New Roman" panose="02020603050405020304" pitchFamily="18" charset="0"/>
              </a:rPr>
              <a:t>ncorruption</a:t>
            </a:r>
            <a:r>
              <a:rPr lang="en-US" sz="340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73A0C6E3-866C-6CBC-DBEC-64412DC30147}"/>
              </a:ext>
            </a:extLst>
          </p:cNvPr>
          <p:cNvCxnSpPr>
            <a:cxnSpLocks/>
          </p:cNvCxnSpPr>
          <p:nvPr/>
        </p:nvCxnSpPr>
        <p:spPr bwMode="auto">
          <a:xfrm>
            <a:off x="2822057" y="3393260"/>
            <a:ext cx="5667425"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AA08E1A8-E757-04B3-52F4-849215C43215}"/>
              </a:ext>
            </a:extLst>
          </p:cNvPr>
          <p:cNvCxnSpPr>
            <a:cxnSpLocks/>
          </p:cNvCxnSpPr>
          <p:nvPr/>
        </p:nvCxnSpPr>
        <p:spPr bwMode="auto">
          <a:xfrm>
            <a:off x="597017" y="3925801"/>
            <a:ext cx="7536330"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0EC1FC9-0876-A493-37B4-B5ABFDD8BD63}"/>
              </a:ext>
            </a:extLst>
          </p:cNvPr>
          <p:cNvCxnSpPr>
            <a:cxnSpLocks/>
          </p:cNvCxnSpPr>
          <p:nvPr/>
        </p:nvCxnSpPr>
        <p:spPr bwMode="auto">
          <a:xfrm>
            <a:off x="597017" y="4402309"/>
            <a:ext cx="866023"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4" name="Picture 4" descr="How Can I Memorize Faster? | Iris Reading">
            <a:extLst>
              <a:ext uri="{FF2B5EF4-FFF2-40B4-BE49-F238E27FC236}">
                <a16:creationId xmlns:a16="http://schemas.microsoft.com/office/drawing/2014/main" id="{FC84EA64-D48A-097B-7FB3-4238CB2AD5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6 Tips To Quickly Memorize A Poem - How To Memorize A Poem">
            <a:extLst>
              <a:ext uri="{FF2B5EF4-FFF2-40B4-BE49-F238E27FC236}">
                <a16:creationId xmlns:a16="http://schemas.microsoft.com/office/drawing/2014/main" id="{049C8178-CC9B-23E5-0106-EC25D3B17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8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Ephesians 1:10</a:t>
            </a: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10 That in the dispensation of the fulness of times he might gather together in one all things in Christ, both which are in heaven, and which are on earth; even in him:</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B79259C5-E6D9-4F54-781C-3909CB149B81}"/>
              </a:ext>
            </a:extLst>
          </p:cNvPr>
          <p:cNvCxnSpPr>
            <a:cxnSpLocks/>
          </p:cNvCxnSpPr>
          <p:nvPr/>
        </p:nvCxnSpPr>
        <p:spPr bwMode="auto">
          <a:xfrm>
            <a:off x="2523674" y="1795471"/>
            <a:ext cx="5109160"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C27BA8F7-2B0D-E340-9ABC-D9851482115D}"/>
              </a:ext>
            </a:extLst>
          </p:cNvPr>
          <p:cNvCxnSpPr>
            <a:cxnSpLocks/>
          </p:cNvCxnSpPr>
          <p:nvPr/>
        </p:nvCxnSpPr>
        <p:spPr bwMode="auto">
          <a:xfrm>
            <a:off x="712658" y="2405010"/>
            <a:ext cx="6544790"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01AFDF40-90CD-11EC-62B2-F01CD3105ECC}"/>
              </a:ext>
            </a:extLst>
          </p:cNvPr>
          <p:cNvCxnSpPr>
            <a:cxnSpLocks/>
          </p:cNvCxnSpPr>
          <p:nvPr/>
        </p:nvCxnSpPr>
        <p:spPr bwMode="auto">
          <a:xfrm>
            <a:off x="712658" y="3019421"/>
            <a:ext cx="6920176"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940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6980" y="422993"/>
            <a:ext cx="8950036" cy="762000"/>
          </a:xfrm>
        </p:spPr>
        <p:txBody>
          <a:bodyPr/>
          <a:lstStyle/>
          <a:p>
            <a:r>
              <a:rPr lang="en-US" sz="3200" b="1" i="1" dirty="0">
                <a:solidFill>
                  <a:schemeClr val="tx1"/>
                </a:solidFill>
                <a:latin typeface="Times New Roman" panose="02020603050405020304" pitchFamily="18" charset="0"/>
                <a:cs typeface="Times New Roman" panose="02020603050405020304" pitchFamily="18" charset="0"/>
              </a:rPr>
              <a:t>“In the dispensation of the fulness of times he might </a:t>
            </a:r>
            <a:r>
              <a:rPr lang="en-US" sz="3200" b="1" i="1" u="sng" dirty="0">
                <a:solidFill>
                  <a:schemeClr val="tx1"/>
                </a:solidFill>
                <a:latin typeface="Times New Roman" panose="02020603050405020304" pitchFamily="18" charset="0"/>
                <a:cs typeface="Times New Roman" panose="02020603050405020304" pitchFamily="18" charset="0"/>
              </a:rPr>
              <a:t>gather</a:t>
            </a:r>
            <a:r>
              <a:rPr lang="en-US" sz="3200" b="1" i="1" dirty="0">
                <a:solidFill>
                  <a:schemeClr val="tx1"/>
                </a:solidFill>
                <a:latin typeface="Times New Roman" panose="02020603050405020304" pitchFamily="18" charset="0"/>
                <a:cs typeface="Times New Roman" panose="02020603050405020304" pitchFamily="18" charset="0"/>
              </a:rPr>
              <a:t> together in one all things in Christ.”</a:t>
            </a:r>
            <a:endParaRPr lang="en-US" sz="3200" b="1" i="1" u="sng" dirty="0">
              <a:solidFill>
                <a:schemeClr val="tx1"/>
              </a:solidFill>
            </a:endParaRPr>
          </a:p>
        </p:txBody>
      </p:sp>
      <p:sp>
        <p:nvSpPr>
          <p:cNvPr id="6" name="AutoShape 1528"/>
          <p:cNvSpPr>
            <a:spLocks noChangeArrowheads="1"/>
          </p:cNvSpPr>
          <p:nvPr/>
        </p:nvSpPr>
        <p:spPr bwMode="auto">
          <a:xfrm>
            <a:off x="450396" y="2063972"/>
            <a:ext cx="8243207" cy="1055608"/>
          </a:xfrm>
          <a:prstGeom prst="wedgeRoundRectCallout">
            <a:avLst>
              <a:gd name="adj1" fmla="val -18416"/>
              <a:gd name="adj2" fmla="val 50588"/>
              <a:gd name="adj3" fmla="val 16667"/>
            </a:avLst>
          </a:prstGeom>
          <a:solidFill>
            <a:srgbClr val="FFFFCC"/>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General Conference on the Tel-</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Ephesians</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helps </a:t>
            </a:r>
            <a:r>
              <a:rPr kumimoji="0" lang="en-US" b="1" i="0" u="none" strike="noStrike" kern="1200" cap="none" spc="0" normalizeH="0" baseline="0" noProof="0" dirty="0">
                <a:ln>
                  <a:noFill/>
                </a:ln>
                <a:solidFill>
                  <a:prstClr val="black"/>
                </a:solidFill>
                <a:effectLst/>
                <a:uLnTx/>
                <a:uFillTx/>
                <a:latin typeface="Times New Roman" charset="0"/>
                <a:ea typeface="+mn-ea"/>
                <a:cs typeface="+mn-cs"/>
              </a:rPr>
              <a:t>Gather</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us all as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a:t>
            </a:r>
            <a:r>
              <a:rPr lang="en-US" dirty="0">
                <a:solidFill>
                  <a:prstClr val="black"/>
                </a:solidFill>
                <a:latin typeface="Times New Roman" charset="0"/>
              </a:rPr>
              <a:t>This is s</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o we have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10</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times the strength</a:t>
            </a:r>
            <a:r>
              <a:rPr kumimoji="0" lang="en-US" b="0" i="0" u="none" strike="noStrike" kern="1200" cap="none" spc="0" normalizeH="0" noProof="0" dirty="0">
                <a:ln>
                  <a:noFill/>
                </a:ln>
                <a:solidFill>
                  <a:prstClr val="black"/>
                </a:solidFill>
                <a:effectLst/>
                <a:uLnTx/>
                <a:uFillTx/>
                <a:latin typeface="Times New Roman" charset="0"/>
                <a:ea typeface="+mn-ea"/>
                <a:cs typeface="+mn-cs"/>
              </a:rPr>
              <a:t> </a:t>
            </a:r>
            <a:r>
              <a:rPr kumimoji="0" lang="en-US" b="1" i="0" u="none" strike="noStrike" kern="1200" cap="none" spc="0" normalizeH="0" noProof="0" dirty="0">
                <a:ln>
                  <a:noFill/>
                </a:ln>
                <a:solidFill>
                  <a:prstClr val="black"/>
                </a:solidFill>
                <a:effectLst/>
                <a:uLnTx/>
                <a:uFillTx/>
                <a:latin typeface="Times New Roman" charset="0"/>
                <a:ea typeface="+mn-ea"/>
                <a:cs typeface="+mn-cs"/>
              </a:rPr>
              <a:t>in Christ</a:t>
            </a:r>
            <a:r>
              <a:rPr kumimoji="0" lang="en-US" b="0" i="0" u="none" strike="noStrike" kern="1200" cap="none" spc="0" normalizeH="0" noProof="0" dirty="0">
                <a:ln>
                  <a:noFill/>
                </a:ln>
                <a:solidFill>
                  <a:prstClr val="black"/>
                </a:solidFill>
                <a:effectLst/>
                <a:uLnTx/>
                <a:uFillTx/>
                <a:latin typeface="Times New Roman" charset="0"/>
                <a:ea typeface="+mn-ea"/>
                <a:cs typeface="+mn-cs"/>
              </a:rPr>
              <a:t>. </a:t>
            </a:r>
            <a:endParaRPr kumimoji="0" lang="en-US" b="0" i="0" u="none" strike="noStrike" kern="1200" cap="none" spc="0" normalizeH="0" baseline="0" noProof="0" dirty="0">
              <a:ln>
                <a:noFill/>
              </a:ln>
              <a:solidFill>
                <a:prstClr val="black"/>
              </a:solidFill>
              <a:effectLst/>
              <a:uLnTx/>
              <a:uFillTx/>
              <a:latin typeface="Times New Roman" charset="0"/>
              <a:ea typeface="+mn-ea"/>
              <a:cs typeface="+mn-cs"/>
            </a:endParaRPr>
          </a:p>
        </p:txBody>
      </p:sp>
      <p:grpSp>
        <p:nvGrpSpPr>
          <p:cNvPr id="7" name="Group 6"/>
          <p:cNvGrpSpPr/>
          <p:nvPr/>
        </p:nvGrpSpPr>
        <p:grpSpPr>
          <a:xfrm>
            <a:off x="552184" y="3240120"/>
            <a:ext cx="3883467" cy="3194887"/>
            <a:chOff x="76200" y="1684338"/>
            <a:chExt cx="5608638" cy="5183726"/>
          </a:xfrm>
        </p:grpSpPr>
        <p:pic>
          <p:nvPicPr>
            <p:cNvPr id="8" name="Picture 4"/>
            <p:cNvPicPr>
              <a:picLocks noChangeAspect="1" noChangeArrowheads="1"/>
            </p:cNvPicPr>
            <p:nvPr/>
          </p:nvPicPr>
          <p:blipFill>
            <a:blip r:embed="rId3" cstate="print"/>
            <a:srcRect/>
            <a:stretch>
              <a:fillRect/>
            </a:stretch>
          </p:blipFill>
          <p:spPr bwMode="auto">
            <a:xfrm>
              <a:off x="76200" y="1684338"/>
              <a:ext cx="5608638" cy="5097462"/>
            </a:xfrm>
            <a:prstGeom prst="rect">
              <a:avLst/>
            </a:prstGeom>
            <a:noFill/>
            <a:ln w="9525">
              <a:noFill/>
              <a:miter lim="800000"/>
              <a:headEnd/>
              <a:tailEnd/>
            </a:ln>
            <a:effectLst/>
          </p:spPr>
        </p:pic>
        <p:pic>
          <p:nvPicPr>
            <p:cNvPr id="9" name="Picture 5" descr="C:\Clipart LDS\misc\bmp\procrclr.bmp"/>
            <p:cNvPicPr>
              <a:picLocks noChangeAspect="1" noChangeArrowheads="1"/>
            </p:cNvPicPr>
            <p:nvPr/>
          </p:nvPicPr>
          <p:blipFill>
            <a:blip r:embed="rId4" cstate="print"/>
            <a:srcRect/>
            <a:stretch>
              <a:fillRect/>
            </a:stretch>
          </p:blipFill>
          <p:spPr bwMode="auto">
            <a:xfrm>
              <a:off x="849313" y="2238375"/>
              <a:ext cx="4094162" cy="3403600"/>
            </a:xfrm>
            <a:prstGeom prst="rect">
              <a:avLst/>
            </a:prstGeom>
            <a:noFill/>
          </p:spPr>
        </p:pic>
        <p:sp>
          <p:nvSpPr>
            <p:cNvPr id="10" name="Rectangle 6"/>
            <p:cNvSpPr>
              <a:spLocks noChangeArrowheads="1"/>
            </p:cNvSpPr>
            <p:nvPr/>
          </p:nvSpPr>
          <p:spPr bwMode="auto">
            <a:xfrm>
              <a:off x="2032000" y="6076950"/>
              <a:ext cx="1728788" cy="630238"/>
            </a:xfrm>
            <a:prstGeom prst="rect">
              <a:avLst/>
            </a:prstGeom>
            <a:solidFill>
              <a:schemeClr val="tx1"/>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11" name="Text Box 7"/>
            <p:cNvSpPr txBox="1">
              <a:spLocks noChangeArrowheads="1"/>
            </p:cNvSpPr>
            <p:nvPr/>
          </p:nvSpPr>
          <p:spPr bwMode="auto">
            <a:xfrm>
              <a:off x="1946275" y="5869325"/>
              <a:ext cx="1949450" cy="998739"/>
            </a:xfrm>
            <a:prstGeom prst="rect">
              <a:avLst/>
            </a:prstGeom>
            <a:noFill/>
            <a:ln w="9525">
              <a:noFill/>
              <a:miter lim="800000"/>
              <a:headEnd/>
              <a:tailEnd/>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6FF33"/>
                  </a:solidFill>
                  <a:effectLst/>
                  <a:uLnTx/>
                  <a:uFillTx/>
                  <a:latin typeface="Arial" charset="0"/>
                  <a:ea typeface="+mn-ea"/>
                  <a:cs typeface="+mn-cs"/>
                </a:rPr>
                <a:t>Tel- </a:t>
              </a:r>
              <a:r>
                <a:rPr kumimoji="0" lang="en-US" sz="1600" b="1" i="0" u="none" strike="noStrike" kern="1200" cap="none" spc="0" normalizeH="0" baseline="0" noProof="0" dirty="0">
                  <a:ln>
                    <a:noFill/>
                  </a:ln>
                  <a:solidFill>
                    <a:srgbClr val="66FF33"/>
                  </a:solidFill>
                  <a:effectLst/>
                  <a:uLnTx/>
                  <a:uFillTx/>
                  <a:latin typeface="Arial" charset="0"/>
                  <a:ea typeface="+mn-ea"/>
                  <a:cs typeface="+mn-cs"/>
                </a:rPr>
                <a:t>Ephesians</a:t>
              </a:r>
              <a:endParaRPr kumimoji="0" lang="en-US" sz="1800" b="1" i="0" u="none" strike="noStrike" kern="1200" cap="none" spc="0" normalizeH="0" baseline="0" noProof="0" dirty="0">
                <a:ln>
                  <a:noFill/>
                </a:ln>
                <a:solidFill>
                  <a:srgbClr val="66FF33"/>
                </a:solidFill>
                <a:effectLst/>
                <a:uLnTx/>
                <a:uFillTx/>
                <a:latin typeface="Arial" charset="0"/>
                <a:ea typeface="+mn-ea"/>
                <a:cs typeface="+mn-cs"/>
              </a:endParaRPr>
            </a:p>
          </p:txBody>
        </p:sp>
        <p:sp>
          <p:nvSpPr>
            <p:cNvPr id="12" name="Rectangle 8"/>
            <p:cNvSpPr>
              <a:spLocks noChangeArrowheads="1"/>
            </p:cNvSpPr>
            <p:nvPr/>
          </p:nvSpPr>
          <p:spPr bwMode="auto">
            <a:xfrm>
              <a:off x="858838" y="2387600"/>
              <a:ext cx="2035175" cy="760413"/>
            </a:xfrm>
            <a:prstGeom prst="rect">
              <a:avLst/>
            </a:prstGeom>
            <a:solidFill>
              <a:schemeClr val="bg1"/>
            </a:soli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charset="0"/>
                <a:ea typeface="+mn-ea"/>
                <a:cs typeface="+mn-cs"/>
              </a:endParaRPr>
            </a:p>
          </p:txBody>
        </p:sp>
      </p:grpSp>
      <p:pic>
        <p:nvPicPr>
          <p:cNvPr id="1026" name="Picture 2" descr="Why Did Nephi Say That All Are Alike Unto God? | Book of Mormon Central">
            <a:extLst>
              <a:ext uri="{FF2B5EF4-FFF2-40B4-BE49-F238E27FC236}">
                <a16:creationId xmlns:a16="http://schemas.microsoft.com/office/drawing/2014/main" id="{9835CD9F-19BF-2079-2218-A598935E41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3889" y="3240120"/>
            <a:ext cx="3617880" cy="361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5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During the dispensation of the fulness of times, all things from former dispensations will be restored. What does this mean?</a:t>
            </a:r>
          </a:p>
          <a:p>
            <a:r>
              <a:rPr lang="en-US" dirty="0"/>
              <a:t>Are their any teachings in the Bible about the Latter-day Restoration of the gospel? </a:t>
            </a:r>
          </a:p>
          <a:p>
            <a:r>
              <a:rPr lang="en-US" dirty="0"/>
              <a:t>How should we gather Israel? What will make people want to become part of God’s kingdom?</a:t>
            </a:r>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262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E</a:t>
            </a:r>
            <a:r>
              <a:rPr lang="en-US" sz="4000" b="1" dirty="0">
                <a:solidFill>
                  <a:schemeClr val="bg1"/>
                </a:solidFill>
                <a:latin typeface="Times New Roman" panose="02020603050405020304" pitchFamily="18" charset="0"/>
                <a:cs typeface="Times New Roman" panose="02020603050405020304" pitchFamily="18" charset="0"/>
              </a:rPr>
              <a:t>phesians</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1</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10</a:t>
            </a: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solidFill>
                  <a:schemeClr val="bg1"/>
                </a:solidFill>
                <a:latin typeface="Times New Roman" panose="02020603050405020304" pitchFamily="18" charset="0"/>
                <a:cs typeface="Times New Roman" panose="02020603050405020304" pitchFamily="18" charset="0"/>
              </a:rPr>
              <a:t> 10 </a:t>
            </a:r>
            <a:r>
              <a:rPr lang="en-US" sz="4000" dirty="0">
                <a:latin typeface="Times New Roman" panose="02020603050405020304" pitchFamily="18" charset="0"/>
                <a:cs typeface="Times New Roman" panose="02020603050405020304" pitchFamily="18" charset="0"/>
              </a:rPr>
              <a:t>T</a:t>
            </a:r>
            <a:r>
              <a:rPr lang="en-US" sz="4000" dirty="0">
                <a:solidFill>
                  <a:schemeClr val="bg1"/>
                </a:solidFill>
                <a:latin typeface="Times New Roman" panose="02020603050405020304" pitchFamily="18" charset="0"/>
                <a:cs typeface="Times New Roman" panose="02020603050405020304" pitchFamily="18" charset="0"/>
              </a:rPr>
              <a:t>hat</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d</a:t>
            </a:r>
            <a:r>
              <a:rPr lang="en-US" sz="4000" dirty="0">
                <a:solidFill>
                  <a:schemeClr val="bg1"/>
                </a:solidFill>
                <a:latin typeface="Times New Roman" panose="02020603050405020304" pitchFamily="18" charset="0"/>
                <a:cs typeface="Times New Roman" panose="02020603050405020304" pitchFamily="18" charset="0"/>
              </a:rPr>
              <a:t>ispensation</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ulness</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imes</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ight</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ather</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ogether</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ne</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ll</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hings</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C</a:t>
            </a:r>
            <a:r>
              <a:rPr lang="en-US" sz="4000" dirty="0">
                <a:solidFill>
                  <a:schemeClr val="bg1"/>
                </a:solidFill>
                <a:latin typeface="Times New Roman" panose="02020603050405020304" pitchFamily="18" charset="0"/>
                <a:cs typeface="Times New Roman" panose="02020603050405020304" pitchFamily="18" charset="0"/>
              </a:rPr>
              <a:t>hrist</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oth</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hich</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re</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eaven</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hich</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re</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e</a:t>
            </a:r>
            <a:r>
              <a:rPr lang="en-US" sz="4000" dirty="0">
                <a:solidFill>
                  <a:schemeClr val="bg1"/>
                </a:solidFill>
                <a:latin typeface="Times New Roman" panose="02020603050405020304" pitchFamily="18" charset="0"/>
                <a:cs typeface="Times New Roman" panose="02020603050405020304" pitchFamily="18" charset="0"/>
              </a:rPr>
              <a:t>arth</a:t>
            </a:r>
            <a:r>
              <a:rPr lang="en-US" sz="4000" dirty="0">
                <a:latin typeface="Times New Roman" panose="02020603050405020304" pitchFamily="18" charset="0"/>
                <a:cs typeface="Times New Roman" panose="02020603050405020304" pitchFamily="18" charset="0"/>
              </a:rPr>
              <a:t>; e</a:t>
            </a:r>
            <a:r>
              <a:rPr lang="en-US" sz="4000" dirty="0">
                <a:solidFill>
                  <a:schemeClr val="bg1"/>
                </a:solidFill>
                <a:latin typeface="Times New Roman" panose="02020603050405020304" pitchFamily="18" charset="0"/>
                <a:cs typeface="Times New Roman" panose="02020603050405020304" pitchFamily="18" charset="0"/>
              </a:rPr>
              <a:t>ven</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im</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B79259C5-E6D9-4F54-781C-3909CB149B81}"/>
              </a:ext>
            </a:extLst>
          </p:cNvPr>
          <p:cNvCxnSpPr>
            <a:cxnSpLocks/>
          </p:cNvCxnSpPr>
          <p:nvPr/>
        </p:nvCxnSpPr>
        <p:spPr bwMode="auto">
          <a:xfrm>
            <a:off x="2523674" y="1795471"/>
            <a:ext cx="5109160"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C27BA8F7-2B0D-E340-9ABC-D9851482115D}"/>
              </a:ext>
            </a:extLst>
          </p:cNvPr>
          <p:cNvCxnSpPr>
            <a:cxnSpLocks/>
          </p:cNvCxnSpPr>
          <p:nvPr/>
        </p:nvCxnSpPr>
        <p:spPr bwMode="auto">
          <a:xfrm>
            <a:off x="712658" y="2405010"/>
            <a:ext cx="6544790"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01AFDF40-90CD-11EC-62B2-F01CD3105ECC}"/>
              </a:ext>
            </a:extLst>
          </p:cNvPr>
          <p:cNvCxnSpPr>
            <a:cxnSpLocks/>
          </p:cNvCxnSpPr>
          <p:nvPr/>
        </p:nvCxnSpPr>
        <p:spPr bwMode="auto">
          <a:xfrm>
            <a:off x="712658" y="3019421"/>
            <a:ext cx="6920176"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4" name="Picture 4" descr="How Can I Memorize Faster? | Iris Reading">
            <a:extLst>
              <a:ext uri="{FF2B5EF4-FFF2-40B4-BE49-F238E27FC236}">
                <a16:creationId xmlns:a16="http://schemas.microsoft.com/office/drawing/2014/main" id="{A5111A5A-8150-9E3C-09A3-D22454CB043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6 Tips To Quickly Memorize A Poem - How To Memorize A Poem">
            <a:extLst>
              <a:ext uri="{FF2B5EF4-FFF2-40B4-BE49-F238E27FC236}">
                <a16:creationId xmlns:a16="http://schemas.microsoft.com/office/drawing/2014/main" id="{E1A2E097-C01D-0244-01DB-5A5DA4801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22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4414F6-4098-584C-6A17-60C0EFD9DA0B}"/>
              </a:ext>
            </a:extLst>
          </p:cNvPr>
          <p:cNvSpPr>
            <a:spLocks noGrp="1"/>
          </p:cNvSpPr>
          <p:nvPr>
            <p:ph type="title"/>
          </p:nvPr>
        </p:nvSpPr>
        <p:spPr/>
        <p:txBody>
          <a:bodyPr/>
          <a:lstStyle/>
          <a:p>
            <a:r>
              <a:rPr lang="en-US" sz="3200" dirty="0"/>
              <a:t>Core Credit Scriptures for the New Testament</a:t>
            </a:r>
          </a:p>
        </p:txBody>
      </p:sp>
      <p:sp>
        <p:nvSpPr>
          <p:cNvPr id="7" name="Text Placeholder 6">
            <a:extLst>
              <a:ext uri="{FF2B5EF4-FFF2-40B4-BE49-F238E27FC236}">
                <a16:creationId xmlns:a16="http://schemas.microsoft.com/office/drawing/2014/main" id="{C898BF1E-CFBF-3F94-A2DD-D72738D71BF2}"/>
              </a:ext>
            </a:extLst>
          </p:cNvPr>
          <p:cNvSpPr>
            <a:spLocks noGrp="1"/>
          </p:cNvSpPr>
          <p:nvPr>
            <p:ph type="body" idx="1"/>
          </p:nvPr>
        </p:nvSpPr>
        <p:spPr/>
        <p:txBody>
          <a:bodyPr/>
          <a:lstStyle/>
          <a:p>
            <a:r>
              <a:rPr lang="en-US" sz="3200" b="0" i="1" u="sng" dirty="0"/>
              <a:t>Spring 2023</a:t>
            </a:r>
          </a:p>
        </p:txBody>
      </p:sp>
      <p:sp>
        <p:nvSpPr>
          <p:cNvPr id="8" name="Content Placeholder 7">
            <a:extLst>
              <a:ext uri="{FF2B5EF4-FFF2-40B4-BE49-F238E27FC236}">
                <a16:creationId xmlns:a16="http://schemas.microsoft.com/office/drawing/2014/main" id="{DCA7BDD1-B142-3EAB-E358-1850C7C715F6}"/>
              </a:ext>
            </a:extLst>
          </p:cNvPr>
          <p:cNvSpPr>
            <a:spLocks noGrp="1"/>
          </p:cNvSpPr>
          <p:nvPr>
            <p:ph sz="half" idx="2"/>
          </p:nvPr>
        </p:nvSpPr>
        <p:spPr/>
        <p:txBody>
          <a:bodyPr/>
          <a:lstStyle/>
          <a:p>
            <a:r>
              <a:rPr lang="en-US" sz="2600" b="1" dirty="0"/>
              <a:t>Matthew 5-7 </a:t>
            </a:r>
            <a:r>
              <a:rPr lang="en-US" sz="2600" dirty="0"/>
              <a:t>(7 pages)</a:t>
            </a:r>
          </a:p>
          <a:p>
            <a:r>
              <a:rPr lang="en-US" sz="2600" b="1" dirty="0"/>
              <a:t>Luke 2 </a:t>
            </a:r>
            <a:r>
              <a:rPr lang="en-US" sz="2600" dirty="0"/>
              <a:t>(2 pages)</a:t>
            </a:r>
          </a:p>
          <a:p>
            <a:r>
              <a:rPr lang="en-US" sz="2600" b="1" dirty="0"/>
              <a:t>Luke 22:1-20 </a:t>
            </a:r>
            <a:r>
              <a:rPr lang="en-US" sz="2600" dirty="0"/>
              <a:t>(.5 page)</a:t>
            </a:r>
          </a:p>
          <a:p>
            <a:r>
              <a:rPr lang="en-US" sz="2600" b="1" dirty="0"/>
              <a:t>John 10-21 </a:t>
            </a:r>
            <a:r>
              <a:rPr lang="en-US" sz="2600" dirty="0"/>
              <a:t>(22 pages) </a:t>
            </a:r>
          </a:p>
          <a:p>
            <a:pPr lvl="1"/>
            <a:r>
              <a:rPr lang="en-US" sz="2600" dirty="0"/>
              <a:t>Total: 31.5 pages</a:t>
            </a:r>
          </a:p>
        </p:txBody>
      </p:sp>
      <p:sp>
        <p:nvSpPr>
          <p:cNvPr id="9" name="Text Placeholder 8">
            <a:extLst>
              <a:ext uri="{FF2B5EF4-FFF2-40B4-BE49-F238E27FC236}">
                <a16:creationId xmlns:a16="http://schemas.microsoft.com/office/drawing/2014/main" id="{D237BED7-0872-CC6B-44BC-26DED5CC0E7B}"/>
              </a:ext>
            </a:extLst>
          </p:cNvPr>
          <p:cNvSpPr>
            <a:spLocks noGrp="1"/>
          </p:cNvSpPr>
          <p:nvPr>
            <p:ph type="body" sz="quarter" idx="3"/>
          </p:nvPr>
        </p:nvSpPr>
        <p:spPr/>
        <p:txBody>
          <a:bodyPr/>
          <a:lstStyle/>
          <a:p>
            <a:r>
              <a:rPr lang="en-US" sz="3200" b="0" i="1" u="sng" dirty="0"/>
              <a:t>Fall 2023</a:t>
            </a:r>
          </a:p>
        </p:txBody>
      </p:sp>
      <p:sp>
        <p:nvSpPr>
          <p:cNvPr id="10" name="Content Placeholder 9">
            <a:extLst>
              <a:ext uri="{FF2B5EF4-FFF2-40B4-BE49-F238E27FC236}">
                <a16:creationId xmlns:a16="http://schemas.microsoft.com/office/drawing/2014/main" id="{2FF9F128-3216-F440-4968-342390126827}"/>
              </a:ext>
            </a:extLst>
          </p:cNvPr>
          <p:cNvSpPr>
            <a:spLocks noGrp="1"/>
          </p:cNvSpPr>
          <p:nvPr>
            <p:ph sz="quarter" idx="4"/>
          </p:nvPr>
        </p:nvSpPr>
        <p:spPr/>
        <p:txBody>
          <a:bodyPr/>
          <a:lstStyle/>
          <a:p>
            <a:r>
              <a:rPr lang="en-US" sz="2600" b="1" dirty="0"/>
              <a:t>Acts 1-12 </a:t>
            </a:r>
            <a:r>
              <a:rPr lang="en-US" sz="2600" dirty="0"/>
              <a:t>(22 pages)</a:t>
            </a:r>
          </a:p>
          <a:p>
            <a:r>
              <a:rPr lang="en-US" sz="2600" b="1" dirty="0"/>
              <a:t>Romans 8 </a:t>
            </a:r>
            <a:r>
              <a:rPr lang="en-US" sz="2600" dirty="0"/>
              <a:t>(2 pages)</a:t>
            </a:r>
          </a:p>
          <a:p>
            <a:r>
              <a:rPr lang="en-US" sz="2600" b="1" dirty="0"/>
              <a:t>1 Corinthians 13 </a:t>
            </a:r>
            <a:r>
              <a:rPr lang="en-US" sz="2600" dirty="0"/>
              <a:t>(1 page)</a:t>
            </a:r>
          </a:p>
          <a:p>
            <a:r>
              <a:rPr lang="en-US" sz="2600" b="1" dirty="0"/>
              <a:t>Hebrews 11 </a:t>
            </a:r>
            <a:r>
              <a:rPr lang="en-US" sz="2600" dirty="0"/>
              <a:t>(2 pages)</a:t>
            </a:r>
          </a:p>
          <a:p>
            <a:r>
              <a:rPr lang="en-US" sz="2600" b="1" dirty="0"/>
              <a:t>2 Timothy 3 </a:t>
            </a:r>
            <a:r>
              <a:rPr lang="en-US" sz="2600" dirty="0"/>
              <a:t>(1 page)</a:t>
            </a:r>
          </a:p>
          <a:p>
            <a:pPr lvl="1"/>
            <a:r>
              <a:rPr lang="en-US" sz="2600" dirty="0"/>
              <a:t>Total: 28 pages</a:t>
            </a:r>
          </a:p>
        </p:txBody>
      </p:sp>
    </p:spTree>
    <p:extLst>
      <p:ext uri="{BB962C8B-B14F-4D97-AF65-F5344CB8AC3E}">
        <p14:creationId xmlns:p14="http://schemas.microsoft.com/office/powerpoint/2010/main" val="3929228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Ephesians 2:19-20</a:t>
            </a: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19 Now therefore ye are no more strangers and foreigners, but fellowcitizens with the saints, and of the household of God;</a:t>
            </a:r>
          </a:p>
          <a:p>
            <a:pPr marL="0" indent="0">
              <a:buNone/>
            </a:pPr>
            <a:r>
              <a:rPr lang="en-US" sz="4000" dirty="0">
                <a:latin typeface="Times New Roman" panose="02020603050405020304" pitchFamily="18" charset="0"/>
                <a:cs typeface="Times New Roman" panose="02020603050405020304" pitchFamily="18" charset="0"/>
              </a:rPr>
              <a:t> 20 And are built upon the foundation of the apostles and prophets, Jesus Christ himself being the chief corner stone;</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B79259C5-E6D9-4F54-781C-3909CB149B81}"/>
              </a:ext>
            </a:extLst>
          </p:cNvPr>
          <p:cNvCxnSpPr>
            <a:cxnSpLocks/>
          </p:cNvCxnSpPr>
          <p:nvPr/>
        </p:nvCxnSpPr>
        <p:spPr bwMode="auto">
          <a:xfrm>
            <a:off x="3235942" y="4355790"/>
            <a:ext cx="5215037"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C27BA8F7-2B0D-E340-9ABC-D9851482115D}"/>
              </a:ext>
            </a:extLst>
          </p:cNvPr>
          <p:cNvCxnSpPr>
            <a:cxnSpLocks/>
          </p:cNvCxnSpPr>
          <p:nvPr/>
        </p:nvCxnSpPr>
        <p:spPr bwMode="auto">
          <a:xfrm>
            <a:off x="695012" y="4965333"/>
            <a:ext cx="7062952"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01AFDF40-90CD-11EC-62B2-F01CD3105ECC}"/>
              </a:ext>
            </a:extLst>
          </p:cNvPr>
          <p:cNvCxnSpPr>
            <a:cxnSpLocks/>
          </p:cNvCxnSpPr>
          <p:nvPr/>
        </p:nvCxnSpPr>
        <p:spPr bwMode="auto">
          <a:xfrm>
            <a:off x="704635" y="5579744"/>
            <a:ext cx="7428712"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EF31C32-3950-0BDC-8DCD-A9AEDC2EDCA7}"/>
              </a:ext>
            </a:extLst>
          </p:cNvPr>
          <p:cNvCxnSpPr>
            <a:cxnSpLocks/>
          </p:cNvCxnSpPr>
          <p:nvPr/>
        </p:nvCxnSpPr>
        <p:spPr bwMode="auto">
          <a:xfrm>
            <a:off x="704635" y="6202237"/>
            <a:ext cx="1153041"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836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83495"/>
            <a:ext cx="9144000" cy="762000"/>
          </a:xfrm>
        </p:spPr>
        <p:txBody>
          <a:bodyPr/>
          <a:lstStyle/>
          <a:p>
            <a:r>
              <a:rPr lang="en-US" sz="3400" b="1" i="1" dirty="0">
                <a:latin typeface="Times New Roman" panose="02020603050405020304" pitchFamily="18" charset="0"/>
                <a:cs typeface="Times New Roman" panose="02020603050405020304" pitchFamily="18" charset="0"/>
              </a:rPr>
              <a:t>The Church is “built upon the foundation of the </a:t>
            </a:r>
            <a:r>
              <a:rPr lang="en-US" sz="3400" b="1" i="1" u="sng" dirty="0">
                <a:latin typeface="Times New Roman" panose="02020603050405020304" pitchFamily="18" charset="0"/>
                <a:cs typeface="Times New Roman" panose="02020603050405020304" pitchFamily="18" charset="0"/>
              </a:rPr>
              <a:t>apostles and prophets</a:t>
            </a:r>
            <a:r>
              <a:rPr lang="en-US" sz="3400" b="1" i="1" dirty="0">
                <a:latin typeface="Times New Roman" panose="02020603050405020304" pitchFamily="18" charset="0"/>
                <a:cs typeface="Times New Roman" panose="02020603050405020304" pitchFamily="18" charset="0"/>
              </a:rPr>
              <a:t>, Jesus Christ himself being the chief corner stone.”</a:t>
            </a:r>
            <a:endParaRPr lang="en-US" sz="3400" b="1" i="1" u="sng" dirty="0"/>
          </a:p>
        </p:txBody>
      </p:sp>
      <p:sp>
        <p:nvSpPr>
          <p:cNvPr id="6" name="AutoShape 1528"/>
          <p:cNvSpPr>
            <a:spLocks noChangeArrowheads="1"/>
          </p:cNvSpPr>
          <p:nvPr/>
        </p:nvSpPr>
        <p:spPr bwMode="auto">
          <a:xfrm>
            <a:off x="450396" y="1621298"/>
            <a:ext cx="8243207" cy="1940957"/>
          </a:xfrm>
          <a:prstGeom prst="wedgeRoundRectCallout">
            <a:avLst>
              <a:gd name="adj1" fmla="val -18416"/>
              <a:gd name="adj2" fmla="val 50588"/>
              <a:gd name="adj3" fmla="val 16667"/>
            </a:avLst>
          </a:prstGeom>
          <a:solidFill>
            <a:srgbClr val="FFFFCC"/>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We can watch General Conference on Tel-</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Ephesians</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where we learn that the </a:t>
            </a:r>
            <a:r>
              <a:rPr kumimoji="0" lang="en-US" b="1" i="0" u="none" strike="noStrike" kern="1200" cap="none" spc="0" normalizeH="0" baseline="0" noProof="0" dirty="0">
                <a:ln>
                  <a:noFill/>
                </a:ln>
                <a:solidFill>
                  <a:prstClr val="black"/>
                </a:solidFill>
                <a:effectLst/>
                <a:uLnTx/>
                <a:uFillTx/>
                <a:latin typeface="Times New Roman" charset="0"/>
                <a:ea typeface="+mn-ea"/>
                <a:cs typeface="+mn-cs"/>
              </a:rPr>
              <a:t>Foundation</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of the Church is on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2</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things: </a:t>
            </a:r>
            <a:r>
              <a:rPr kumimoji="0" lang="en-US" b="1" i="0" u="none" strike="noStrike" kern="1200" cap="none" spc="0" normalizeH="0" baseline="0" noProof="0" dirty="0">
                <a:ln>
                  <a:noFill/>
                </a:ln>
                <a:solidFill>
                  <a:prstClr val="black"/>
                </a:solidFill>
                <a:effectLst/>
                <a:uLnTx/>
                <a:uFillTx/>
                <a:latin typeface="Times New Roman" charset="0"/>
                <a:ea typeface="+mn-ea"/>
                <a:cs typeface="+mn-cs"/>
              </a:rPr>
              <a:t>Apostles &amp; Prophets</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Young ladies can share this truth as missionaries when they are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19-20</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a:t>
            </a:r>
          </a:p>
        </p:txBody>
      </p:sp>
      <p:grpSp>
        <p:nvGrpSpPr>
          <p:cNvPr id="7" name="Group 6"/>
          <p:cNvGrpSpPr/>
          <p:nvPr/>
        </p:nvGrpSpPr>
        <p:grpSpPr>
          <a:xfrm>
            <a:off x="185054" y="3701143"/>
            <a:ext cx="3883467" cy="3223762"/>
            <a:chOff x="76200" y="1684338"/>
            <a:chExt cx="5608638" cy="5230577"/>
          </a:xfrm>
        </p:grpSpPr>
        <p:pic>
          <p:nvPicPr>
            <p:cNvPr id="8" name="Picture 4"/>
            <p:cNvPicPr>
              <a:picLocks noChangeAspect="1" noChangeArrowheads="1"/>
            </p:cNvPicPr>
            <p:nvPr/>
          </p:nvPicPr>
          <p:blipFill>
            <a:blip r:embed="rId3" cstate="print"/>
            <a:srcRect/>
            <a:stretch>
              <a:fillRect/>
            </a:stretch>
          </p:blipFill>
          <p:spPr bwMode="auto">
            <a:xfrm>
              <a:off x="76200" y="1684338"/>
              <a:ext cx="5608638" cy="5097462"/>
            </a:xfrm>
            <a:prstGeom prst="rect">
              <a:avLst/>
            </a:prstGeom>
            <a:noFill/>
            <a:ln w="9525">
              <a:noFill/>
              <a:miter lim="800000"/>
              <a:headEnd/>
              <a:tailEnd/>
            </a:ln>
            <a:effectLst/>
          </p:spPr>
        </p:pic>
        <p:pic>
          <p:nvPicPr>
            <p:cNvPr id="9" name="Picture 5" descr="C:\Clipart LDS\misc\bmp\procrclr.bmp"/>
            <p:cNvPicPr>
              <a:picLocks noChangeAspect="1" noChangeArrowheads="1"/>
            </p:cNvPicPr>
            <p:nvPr/>
          </p:nvPicPr>
          <p:blipFill>
            <a:blip r:embed="rId4" cstate="print"/>
            <a:srcRect/>
            <a:stretch>
              <a:fillRect/>
            </a:stretch>
          </p:blipFill>
          <p:spPr bwMode="auto">
            <a:xfrm>
              <a:off x="849313" y="2238375"/>
              <a:ext cx="4094162" cy="3403600"/>
            </a:xfrm>
            <a:prstGeom prst="rect">
              <a:avLst/>
            </a:prstGeom>
            <a:noFill/>
          </p:spPr>
        </p:pic>
        <p:sp>
          <p:nvSpPr>
            <p:cNvPr id="10" name="Rectangle 6"/>
            <p:cNvSpPr>
              <a:spLocks noChangeArrowheads="1"/>
            </p:cNvSpPr>
            <p:nvPr/>
          </p:nvSpPr>
          <p:spPr bwMode="auto">
            <a:xfrm>
              <a:off x="2032000" y="6076950"/>
              <a:ext cx="1728788" cy="630238"/>
            </a:xfrm>
            <a:prstGeom prst="rect">
              <a:avLst/>
            </a:prstGeom>
            <a:solidFill>
              <a:schemeClr val="tx1"/>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11" name="Text Box 7"/>
            <p:cNvSpPr txBox="1">
              <a:spLocks noChangeArrowheads="1"/>
            </p:cNvSpPr>
            <p:nvPr/>
          </p:nvSpPr>
          <p:spPr bwMode="auto">
            <a:xfrm>
              <a:off x="1946275" y="5916176"/>
              <a:ext cx="1949450" cy="998739"/>
            </a:xfrm>
            <a:prstGeom prst="rect">
              <a:avLst/>
            </a:prstGeom>
            <a:noFill/>
            <a:ln w="9525">
              <a:noFill/>
              <a:miter lim="800000"/>
              <a:headEnd/>
              <a:tailEnd/>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6FF33"/>
                  </a:solidFill>
                  <a:effectLst/>
                  <a:uLnTx/>
                  <a:uFillTx/>
                  <a:latin typeface="Arial" charset="0"/>
                  <a:ea typeface="+mn-ea"/>
                  <a:cs typeface="+mn-cs"/>
                </a:rPr>
                <a:t>Tel- </a:t>
              </a:r>
              <a:r>
                <a:rPr kumimoji="0" lang="en-US" sz="1600" b="1" i="0" u="none" strike="noStrike" kern="1200" cap="none" spc="0" normalizeH="0" baseline="0" noProof="0" dirty="0">
                  <a:ln>
                    <a:noFill/>
                  </a:ln>
                  <a:solidFill>
                    <a:srgbClr val="66FF33"/>
                  </a:solidFill>
                  <a:effectLst/>
                  <a:uLnTx/>
                  <a:uFillTx/>
                  <a:latin typeface="Arial" charset="0"/>
                  <a:ea typeface="+mn-ea"/>
                  <a:cs typeface="+mn-cs"/>
                </a:rPr>
                <a:t>Ephesians</a:t>
              </a:r>
              <a:endParaRPr kumimoji="0" lang="en-US" sz="1800" b="1" i="0" u="none" strike="noStrike" kern="1200" cap="none" spc="0" normalizeH="0" baseline="0" noProof="0" dirty="0">
                <a:ln>
                  <a:noFill/>
                </a:ln>
                <a:solidFill>
                  <a:srgbClr val="66FF33"/>
                </a:solidFill>
                <a:effectLst/>
                <a:uLnTx/>
                <a:uFillTx/>
                <a:latin typeface="Arial" charset="0"/>
                <a:ea typeface="+mn-ea"/>
                <a:cs typeface="+mn-cs"/>
              </a:endParaRPr>
            </a:p>
          </p:txBody>
        </p:sp>
        <p:sp>
          <p:nvSpPr>
            <p:cNvPr id="12" name="Rectangle 8"/>
            <p:cNvSpPr>
              <a:spLocks noChangeArrowheads="1"/>
            </p:cNvSpPr>
            <p:nvPr/>
          </p:nvSpPr>
          <p:spPr bwMode="auto">
            <a:xfrm>
              <a:off x="858838" y="2387600"/>
              <a:ext cx="2035175" cy="760413"/>
            </a:xfrm>
            <a:prstGeom prst="rect">
              <a:avLst/>
            </a:prstGeom>
            <a:solidFill>
              <a:schemeClr val="bg1"/>
            </a:soli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charset="0"/>
                <a:ea typeface="+mn-ea"/>
                <a:cs typeface="+mn-cs"/>
              </a:endParaRPr>
            </a:p>
          </p:txBody>
        </p:sp>
      </p:grpSp>
      <p:pic>
        <p:nvPicPr>
          <p:cNvPr id="4102" name="Picture 6" descr="https://sismishonestop.files.wordpress.com/2014/06/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915" y="3929743"/>
            <a:ext cx="4727408" cy="223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772400" cy="4114800"/>
          </a:xfrm>
        </p:spPr>
        <p:txBody>
          <a:bodyPr/>
          <a:lstStyle/>
          <a:p>
            <a:r>
              <a:rPr lang="en-US" dirty="0"/>
              <a:t>How is the Church organized? </a:t>
            </a:r>
          </a:p>
          <a:p>
            <a:r>
              <a:rPr lang="en-US" dirty="0"/>
              <a:t>A young man moved into your ward and you can tell he doesn’t feel very comfortable in your quorum. </a:t>
            </a:r>
          </a:p>
          <a:p>
            <a:r>
              <a:rPr lang="en-US" dirty="0"/>
              <a:t>“Why does your church have prophets and apostles?” “What do the scriptures teach about prophets and apostles?” or “What is the relationship between the Savior and prophets and apostles?”</a:t>
            </a:r>
          </a:p>
          <a:p>
            <a:r>
              <a:rPr lang="en-US" dirty="0"/>
              <a:t>Imagine that your close friend Estelle and her family still believe Jesus Christ and the Bible but are thinking about leaving the Church because they do not agree with some things that the prophet and apostles are currently teaching. She asks you for help to know what to do.</a:t>
            </a:r>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50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E</a:t>
            </a:r>
            <a:r>
              <a:rPr lang="en-US" sz="4000" b="1" dirty="0">
                <a:solidFill>
                  <a:schemeClr val="bg1"/>
                </a:solidFill>
                <a:latin typeface="Times New Roman" panose="02020603050405020304" pitchFamily="18" charset="0"/>
                <a:cs typeface="Times New Roman" panose="02020603050405020304" pitchFamily="18" charset="0"/>
              </a:rPr>
              <a:t>phesians</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2</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19</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20</a:t>
            </a: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19</a:t>
            </a:r>
            <a:r>
              <a:rPr lang="en-US" sz="4000" dirty="0">
                <a:latin typeface="Times New Roman" panose="02020603050405020304" pitchFamily="18" charset="0"/>
                <a:cs typeface="Times New Roman" panose="02020603050405020304" pitchFamily="18" charset="0"/>
              </a:rPr>
              <a:t> N</a:t>
            </a:r>
            <a:r>
              <a:rPr lang="en-US" sz="4000" dirty="0">
                <a:solidFill>
                  <a:schemeClr val="bg1"/>
                </a:solidFill>
                <a:latin typeface="Times New Roman" panose="02020603050405020304" pitchFamily="18" charset="0"/>
                <a:cs typeface="Times New Roman" panose="02020603050405020304" pitchFamily="18" charset="0"/>
              </a:rPr>
              <a:t>ow</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herefore</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re</a:t>
            </a:r>
            <a:r>
              <a:rPr lang="en-US" sz="4000" dirty="0">
                <a:latin typeface="Times New Roman" panose="02020603050405020304" pitchFamily="18" charset="0"/>
                <a:cs typeface="Times New Roman" panose="02020603050405020304" pitchFamily="18" charset="0"/>
              </a:rPr>
              <a:t> n</a:t>
            </a:r>
            <a:r>
              <a:rPr lang="en-US" sz="4000" dirty="0">
                <a:solidFill>
                  <a:schemeClr val="bg1"/>
                </a:solidFill>
                <a:latin typeface="Times New Roman" panose="02020603050405020304" pitchFamily="18" charset="0"/>
                <a:cs typeface="Times New Roman" panose="02020603050405020304" pitchFamily="18" charset="0"/>
              </a:rPr>
              <a:t>o</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ore</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trangers </a:t>
            </a:r>
            <a:r>
              <a:rPr lang="en-US" sz="4000" dirty="0">
                <a:latin typeface="Times New Roman" panose="02020603050405020304" pitchFamily="18" charset="0"/>
                <a:cs typeface="Times New Roman" panose="02020603050405020304" pitchFamily="18" charset="0"/>
              </a:rPr>
              <a:t>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oreigners</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ut</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ellowcitizens</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ith </a:t>
            </a:r>
            <a:r>
              <a:rPr lang="en-US" sz="4000" dirty="0">
                <a:latin typeface="Times New Roman" panose="02020603050405020304" pitchFamily="18" charset="0"/>
                <a:cs typeface="Times New Roman" panose="02020603050405020304" pitchFamily="18" charset="0"/>
              </a:rPr>
              <a:t>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aints</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 </a:t>
            </a:r>
            <a:r>
              <a:rPr lang="en-US" sz="4000" dirty="0">
                <a:latin typeface="Times New Roman" panose="02020603050405020304" pitchFamily="18" charset="0"/>
                <a:cs typeface="Times New Roman" panose="02020603050405020304" pitchFamily="18" charset="0"/>
              </a:rPr>
              <a:t>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ousehold</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od</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20</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re</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uilt</a:t>
            </a:r>
            <a:r>
              <a:rPr lang="en-US" sz="4000" dirty="0">
                <a:latin typeface="Times New Roman" panose="02020603050405020304" pitchFamily="18" charset="0"/>
                <a:cs typeface="Times New Roman" panose="02020603050405020304" pitchFamily="18" charset="0"/>
              </a:rPr>
              <a:t> u</a:t>
            </a:r>
            <a:r>
              <a:rPr lang="en-US" sz="4000" dirty="0">
                <a:solidFill>
                  <a:schemeClr val="bg1"/>
                </a:solidFill>
                <a:latin typeface="Times New Roman" panose="02020603050405020304" pitchFamily="18" charset="0"/>
                <a:cs typeface="Times New Roman" panose="02020603050405020304" pitchFamily="18" charset="0"/>
              </a:rPr>
              <a:t>pon</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oundation</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postles</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p</a:t>
            </a:r>
            <a:r>
              <a:rPr lang="en-US" sz="4000" dirty="0">
                <a:solidFill>
                  <a:schemeClr val="bg1"/>
                </a:solidFill>
                <a:latin typeface="Times New Roman" panose="02020603050405020304" pitchFamily="18" charset="0"/>
                <a:cs typeface="Times New Roman" panose="02020603050405020304" pitchFamily="18" charset="0"/>
              </a:rPr>
              <a:t>rophets</a:t>
            </a:r>
            <a:r>
              <a:rPr lang="en-US" sz="4000" dirty="0">
                <a:latin typeface="Times New Roman" panose="02020603050405020304" pitchFamily="18" charset="0"/>
                <a:cs typeface="Times New Roman" panose="02020603050405020304" pitchFamily="18" charset="0"/>
              </a:rPr>
              <a:t>, J</a:t>
            </a:r>
            <a:r>
              <a:rPr lang="en-US" sz="4000" dirty="0">
                <a:solidFill>
                  <a:schemeClr val="bg1"/>
                </a:solidFill>
                <a:latin typeface="Times New Roman" panose="02020603050405020304" pitchFamily="18" charset="0"/>
                <a:cs typeface="Times New Roman" panose="02020603050405020304" pitchFamily="18" charset="0"/>
              </a:rPr>
              <a:t>esus</a:t>
            </a:r>
            <a:r>
              <a:rPr lang="en-US" sz="4000" dirty="0">
                <a:latin typeface="Times New Roman" panose="02020603050405020304" pitchFamily="18" charset="0"/>
                <a:cs typeface="Times New Roman" panose="02020603050405020304" pitchFamily="18" charset="0"/>
              </a:rPr>
              <a:t> C</a:t>
            </a:r>
            <a:r>
              <a:rPr lang="en-US" sz="4000" dirty="0">
                <a:solidFill>
                  <a:schemeClr val="bg1"/>
                </a:solidFill>
                <a:latin typeface="Times New Roman" panose="02020603050405020304" pitchFamily="18" charset="0"/>
                <a:cs typeface="Times New Roman" panose="02020603050405020304" pitchFamily="18" charset="0"/>
              </a:rPr>
              <a:t>hrist</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imself</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eing</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c</a:t>
            </a:r>
            <a:r>
              <a:rPr lang="en-US" sz="4000" dirty="0">
                <a:solidFill>
                  <a:schemeClr val="bg1"/>
                </a:solidFill>
                <a:latin typeface="Times New Roman" panose="02020603050405020304" pitchFamily="18" charset="0"/>
                <a:cs typeface="Times New Roman" panose="02020603050405020304" pitchFamily="18" charset="0"/>
              </a:rPr>
              <a:t>hief</a:t>
            </a:r>
            <a:r>
              <a:rPr lang="en-US" sz="4000" dirty="0">
                <a:latin typeface="Times New Roman" panose="02020603050405020304" pitchFamily="18" charset="0"/>
                <a:cs typeface="Times New Roman" panose="02020603050405020304" pitchFamily="18" charset="0"/>
              </a:rPr>
              <a:t> c</a:t>
            </a:r>
            <a:r>
              <a:rPr lang="en-US" sz="4000" dirty="0">
                <a:solidFill>
                  <a:schemeClr val="bg1"/>
                </a:solidFill>
                <a:latin typeface="Times New Roman" panose="02020603050405020304" pitchFamily="18" charset="0"/>
                <a:cs typeface="Times New Roman" panose="02020603050405020304" pitchFamily="18" charset="0"/>
              </a:rPr>
              <a:t>orner</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tone</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B79259C5-E6D9-4F54-781C-3909CB149B81}"/>
              </a:ext>
            </a:extLst>
          </p:cNvPr>
          <p:cNvCxnSpPr>
            <a:cxnSpLocks/>
          </p:cNvCxnSpPr>
          <p:nvPr/>
        </p:nvCxnSpPr>
        <p:spPr bwMode="auto">
          <a:xfrm>
            <a:off x="3235942" y="4355790"/>
            <a:ext cx="5215037"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C27BA8F7-2B0D-E340-9ABC-D9851482115D}"/>
              </a:ext>
            </a:extLst>
          </p:cNvPr>
          <p:cNvCxnSpPr>
            <a:cxnSpLocks/>
          </p:cNvCxnSpPr>
          <p:nvPr/>
        </p:nvCxnSpPr>
        <p:spPr bwMode="auto">
          <a:xfrm>
            <a:off x="695012" y="4965333"/>
            <a:ext cx="7062952"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01AFDF40-90CD-11EC-62B2-F01CD3105ECC}"/>
              </a:ext>
            </a:extLst>
          </p:cNvPr>
          <p:cNvCxnSpPr>
            <a:cxnSpLocks/>
          </p:cNvCxnSpPr>
          <p:nvPr/>
        </p:nvCxnSpPr>
        <p:spPr bwMode="auto">
          <a:xfrm>
            <a:off x="704635" y="5579744"/>
            <a:ext cx="7428712"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EF31C32-3950-0BDC-8DCD-A9AEDC2EDCA7}"/>
              </a:ext>
            </a:extLst>
          </p:cNvPr>
          <p:cNvCxnSpPr>
            <a:cxnSpLocks/>
          </p:cNvCxnSpPr>
          <p:nvPr/>
        </p:nvCxnSpPr>
        <p:spPr bwMode="auto">
          <a:xfrm>
            <a:off x="704635" y="6202237"/>
            <a:ext cx="1153041"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4" name="Picture 4" descr="How Can I Memorize Faster? | Iris Reading">
            <a:extLst>
              <a:ext uri="{FF2B5EF4-FFF2-40B4-BE49-F238E27FC236}">
                <a16:creationId xmlns:a16="http://schemas.microsoft.com/office/drawing/2014/main" id="{33E33DC9-EC17-2EAF-2044-B7E86B826AA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6 Tips To Quickly Memorize A Poem - How To Memorize A Poem">
            <a:extLst>
              <a:ext uri="{FF2B5EF4-FFF2-40B4-BE49-F238E27FC236}">
                <a16:creationId xmlns:a16="http://schemas.microsoft.com/office/drawing/2014/main" id="{65478329-C05C-4B39-AD4E-8533E5C48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1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3600" b="1" dirty="0">
                <a:latin typeface="Times New Roman" panose="02020603050405020304" pitchFamily="18" charset="0"/>
                <a:cs typeface="Times New Roman" panose="02020603050405020304" pitchFamily="18" charset="0"/>
              </a:rPr>
              <a:t>2 Thessalonians 2:1-3</a:t>
            </a:r>
          </a:p>
        </p:txBody>
      </p:sp>
      <p:sp>
        <p:nvSpPr>
          <p:cNvPr id="8" name="Content Placeholder 7"/>
          <p:cNvSpPr>
            <a:spLocks noGrp="1"/>
          </p:cNvSpPr>
          <p:nvPr>
            <p:ph idx="1"/>
          </p:nvPr>
        </p:nvSpPr>
        <p:spPr>
          <a:xfrm>
            <a:off x="628650" y="1228363"/>
            <a:ext cx="7886700" cy="5595945"/>
          </a:xfrm>
        </p:spPr>
        <p:txBody>
          <a:bodyPr>
            <a:normAutofit fontScale="92500" lnSpcReduction="20000"/>
          </a:bodyPr>
          <a:lstStyle/>
          <a:p>
            <a:pPr marL="0" indent="0">
              <a:buNone/>
            </a:pPr>
            <a:r>
              <a:rPr lang="en-US" sz="3600" dirty="0">
                <a:latin typeface="Times New Roman" panose="02020603050405020304" pitchFamily="18" charset="0"/>
                <a:cs typeface="Times New Roman" panose="02020603050405020304" pitchFamily="18" charset="0"/>
              </a:rPr>
              <a:t> </a:t>
            </a:r>
            <a:r>
              <a:rPr lang="en-US" sz="3900" dirty="0">
                <a:latin typeface="Times New Roman" panose="02020603050405020304" pitchFamily="18" charset="0"/>
                <a:cs typeface="Times New Roman" panose="02020603050405020304" pitchFamily="18" charset="0"/>
              </a:rPr>
              <a:t>1 Now we beseech you, brethren, by the coming of our Lord Jesus Christ, and by our gathering together unto him,</a:t>
            </a:r>
          </a:p>
          <a:p>
            <a:pPr marL="0" indent="0">
              <a:buNone/>
            </a:pPr>
            <a:r>
              <a:rPr lang="en-US" sz="3900" dirty="0">
                <a:latin typeface="Times New Roman" panose="02020603050405020304" pitchFamily="18" charset="0"/>
                <a:cs typeface="Times New Roman" panose="02020603050405020304" pitchFamily="18" charset="0"/>
              </a:rPr>
              <a:t> 2 That ye be not soon shaken in mind, or be troubled, neither by spirit, nor by word, nor by letter as from us, as that the day of Christ is at hand.</a:t>
            </a:r>
          </a:p>
          <a:p>
            <a:pPr marL="0" indent="0">
              <a:buNone/>
            </a:pPr>
            <a:r>
              <a:rPr lang="en-US" sz="3900" dirty="0">
                <a:latin typeface="Times New Roman" panose="02020603050405020304" pitchFamily="18" charset="0"/>
                <a:cs typeface="Times New Roman" panose="02020603050405020304" pitchFamily="18" charset="0"/>
              </a:rPr>
              <a:t> 3 Let no man deceive you by any means: for that day shall not come, except there come a falling away first, and that man of sin be revealed, the son of perdition;</a:t>
            </a:r>
            <a:endParaRPr lang="en-US" sz="39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C9A3C318-5BE5-306D-F16E-54ADD8AFB607}"/>
              </a:ext>
            </a:extLst>
          </p:cNvPr>
          <p:cNvCxnSpPr>
            <a:cxnSpLocks/>
          </p:cNvCxnSpPr>
          <p:nvPr/>
        </p:nvCxnSpPr>
        <p:spPr bwMode="auto">
          <a:xfrm>
            <a:off x="696025" y="4461663"/>
            <a:ext cx="2412935"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FD283B53-E72D-E693-356B-5205726C9543}"/>
              </a:ext>
            </a:extLst>
          </p:cNvPr>
          <p:cNvCxnSpPr>
            <a:cxnSpLocks/>
          </p:cNvCxnSpPr>
          <p:nvPr/>
        </p:nvCxnSpPr>
        <p:spPr bwMode="auto">
          <a:xfrm>
            <a:off x="2945331" y="5427345"/>
            <a:ext cx="5082138"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1E703D3B-8F27-9964-92FF-96A62452FB7C}"/>
              </a:ext>
            </a:extLst>
          </p:cNvPr>
          <p:cNvCxnSpPr>
            <a:cxnSpLocks/>
          </p:cNvCxnSpPr>
          <p:nvPr/>
        </p:nvCxnSpPr>
        <p:spPr bwMode="auto">
          <a:xfrm>
            <a:off x="744150" y="5858876"/>
            <a:ext cx="4501618"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4BCF3D16-8AB6-EF4B-5DE2-D33274BCCE9D}"/>
              </a:ext>
            </a:extLst>
          </p:cNvPr>
          <p:cNvCxnSpPr>
            <a:cxnSpLocks/>
          </p:cNvCxnSpPr>
          <p:nvPr/>
        </p:nvCxnSpPr>
        <p:spPr bwMode="auto">
          <a:xfrm>
            <a:off x="7623208" y="4007672"/>
            <a:ext cx="662540"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6238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9144000" cy="762000"/>
          </a:xfrm>
        </p:spPr>
        <p:txBody>
          <a:bodyPr/>
          <a:lstStyle/>
          <a:p>
            <a:r>
              <a:rPr lang="en-US" sz="3600" b="1" i="1" dirty="0">
                <a:latin typeface="Times New Roman" panose="02020603050405020304" pitchFamily="18" charset="0"/>
                <a:cs typeface="Times New Roman" panose="02020603050405020304" pitchFamily="18" charset="0"/>
              </a:rPr>
              <a:t>“The day of Christ… shall not come, except there come a </a:t>
            </a:r>
            <a:r>
              <a:rPr lang="en-US" sz="3600" b="1" i="1" u="sng" dirty="0">
                <a:latin typeface="Times New Roman" panose="02020603050405020304" pitchFamily="18" charset="0"/>
                <a:cs typeface="Times New Roman" panose="02020603050405020304" pitchFamily="18" charset="0"/>
              </a:rPr>
              <a:t>falling away</a:t>
            </a:r>
            <a:r>
              <a:rPr lang="en-US" sz="3600" b="1" i="1" dirty="0">
                <a:latin typeface="Times New Roman" panose="02020603050405020304" pitchFamily="18" charset="0"/>
                <a:cs typeface="Times New Roman" panose="02020603050405020304" pitchFamily="18" charset="0"/>
              </a:rPr>
              <a:t> first.”</a:t>
            </a:r>
            <a:endParaRPr lang="en-US" sz="3400" b="1" i="1" dirty="0"/>
          </a:p>
        </p:txBody>
      </p:sp>
      <p:grpSp>
        <p:nvGrpSpPr>
          <p:cNvPr id="2" name="Group 1"/>
          <p:cNvGrpSpPr/>
          <p:nvPr/>
        </p:nvGrpSpPr>
        <p:grpSpPr>
          <a:xfrm>
            <a:off x="1704975" y="2779713"/>
            <a:ext cx="5221288" cy="4154487"/>
            <a:chOff x="1704975" y="2779713"/>
            <a:chExt cx="5221288" cy="4154487"/>
          </a:xfrm>
        </p:grpSpPr>
        <p:pic>
          <p:nvPicPr>
            <p:cNvPr id="44035" name="Picture 3"/>
            <p:cNvPicPr>
              <a:picLocks noChangeAspect="1" noChangeArrowheads="1"/>
            </p:cNvPicPr>
            <p:nvPr/>
          </p:nvPicPr>
          <p:blipFill>
            <a:blip r:embed="rId3" cstate="print"/>
            <a:srcRect/>
            <a:stretch>
              <a:fillRect/>
            </a:stretch>
          </p:blipFill>
          <p:spPr bwMode="auto">
            <a:xfrm>
              <a:off x="1704975" y="2779713"/>
              <a:ext cx="5221288" cy="4154487"/>
            </a:xfrm>
            <a:prstGeom prst="rect">
              <a:avLst/>
            </a:prstGeom>
            <a:noFill/>
            <a:ln w="9525">
              <a:noFill/>
              <a:miter lim="800000"/>
              <a:headEnd/>
              <a:tailEnd/>
            </a:ln>
            <a:effectLst/>
          </p:spPr>
        </p:pic>
        <p:sp>
          <p:nvSpPr>
            <p:cNvPr id="11" name="Freeform 10"/>
            <p:cNvSpPr/>
            <p:nvPr/>
          </p:nvSpPr>
          <p:spPr bwMode="auto">
            <a:xfrm>
              <a:off x="4814047" y="4572000"/>
              <a:ext cx="2070847" cy="1116106"/>
            </a:xfrm>
            <a:custGeom>
              <a:avLst/>
              <a:gdLst>
                <a:gd name="connsiteX0" fmla="*/ 1506071 w 2070847"/>
                <a:gd name="connsiteY0" fmla="*/ 1116106 h 1116106"/>
                <a:gd name="connsiteX1" fmla="*/ 1358153 w 2070847"/>
                <a:gd name="connsiteY1" fmla="*/ 968188 h 1116106"/>
                <a:gd name="connsiteX2" fmla="*/ 1223682 w 2070847"/>
                <a:gd name="connsiteY2" fmla="*/ 833718 h 1116106"/>
                <a:gd name="connsiteX3" fmla="*/ 1089212 w 2070847"/>
                <a:gd name="connsiteY3" fmla="*/ 739588 h 1116106"/>
                <a:gd name="connsiteX4" fmla="*/ 941294 w 2070847"/>
                <a:gd name="connsiteY4" fmla="*/ 672353 h 1116106"/>
                <a:gd name="connsiteX5" fmla="*/ 806824 w 2070847"/>
                <a:gd name="connsiteY5" fmla="*/ 685800 h 1116106"/>
                <a:gd name="connsiteX6" fmla="*/ 739588 w 2070847"/>
                <a:gd name="connsiteY6" fmla="*/ 699247 h 1116106"/>
                <a:gd name="connsiteX7" fmla="*/ 605118 w 2070847"/>
                <a:gd name="connsiteY7" fmla="*/ 564776 h 1116106"/>
                <a:gd name="connsiteX8" fmla="*/ 470647 w 2070847"/>
                <a:gd name="connsiteY8" fmla="*/ 497541 h 1116106"/>
                <a:gd name="connsiteX9" fmla="*/ 322729 w 2070847"/>
                <a:gd name="connsiteY9" fmla="*/ 524435 h 1116106"/>
                <a:gd name="connsiteX10" fmla="*/ 255494 w 2070847"/>
                <a:gd name="connsiteY10" fmla="*/ 551329 h 1116106"/>
                <a:gd name="connsiteX11" fmla="*/ 255494 w 2070847"/>
                <a:gd name="connsiteY11" fmla="*/ 551329 h 1116106"/>
                <a:gd name="connsiteX12" fmla="*/ 228600 w 2070847"/>
                <a:gd name="connsiteY12" fmla="*/ 430306 h 1116106"/>
                <a:gd name="connsiteX13" fmla="*/ 215153 w 2070847"/>
                <a:gd name="connsiteY13" fmla="*/ 376518 h 1116106"/>
                <a:gd name="connsiteX14" fmla="*/ 107577 w 2070847"/>
                <a:gd name="connsiteY14" fmla="*/ 268941 h 1116106"/>
                <a:gd name="connsiteX15" fmla="*/ 0 w 2070847"/>
                <a:gd name="connsiteY15" fmla="*/ 161365 h 1116106"/>
                <a:gd name="connsiteX16" fmla="*/ 336177 w 2070847"/>
                <a:gd name="connsiteY16" fmla="*/ 26894 h 1116106"/>
                <a:gd name="connsiteX17" fmla="*/ 537882 w 2070847"/>
                <a:gd name="connsiteY17" fmla="*/ 26894 h 1116106"/>
                <a:gd name="connsiteX18" fmla="*/ 766482 w 2070847"/>
                <a:gd name="connsiteY18" fmla="*/ 26894 h 1116106"/>
                <a:gd name="connsiteX19" fmla="*/ 968188 w 2070847"/>
                <a:gd name="connsiteY19" fmla="*/ 26894 h 1116106"/>
                <a:gd name="connsiteX20" fmla="*/ 995082 w 2070847"/>
                <a:gd name="connsiteY20" fmla="*/ 0 h 1116106"/>
                <a:gd name="connsiteX21" fmla="*/ 1075765 w 2070847"/>
                <a:gd name="connsiteY21" fmla="*/ 40341 h 1116106"/>
                <a:gd name="connsiteX22" fmla="*/ 779929 w 2070847"/>
                <a:gd name="connsiteY22" fmla="*/ 40341 h 1116106"/>
                <a:gd name="connsiteX23" fmla="*/ 941294 w 2070847"/>
                <a:gd name="connsiteY23" fmla="*/ 268941 h 1116106"/>
                <a:gd name="connsiteX24" fmla="*/ 1532965 w 2070847"/>
                <a:gd name="connsiteY24" fmla="*/ 201706 h 1116106"/>
                <a:gd name="connsiteX25" fmla="*/ 1627094 w 2070847"/>
                <a:gd name="connsiteY25" fmla="*/ 268941 h 1116106"/>
                <a:gd name="connsiteX26" fmla="*/ 1694329 w 2070847"/>
                <a:gd name="connsiteY26" fmla="*/ 349624 h 1116106"/>
                <a:gd name="connsiteX27" fmla="*/ 1815353 w 2070847"/>
                <a:gd name="connsiteY27" fmla="*/ 443753 h 1116106"/>
                <a:gd name="connsiteX28" fmla="*/ 1976718 w 2070847"/>
                <a:gd name="connsiteY28" fmla="*/ 564776 h 1116106"/>
                <a:gd name="connsiteX29" fmla="*/ 2057400 w 2070847"/>
                <a:gd name="connsiteY29" fmla="*/ 672353 h 1116106"/>
                <a:gd name="connsiteX30" fmla="*/ 2070847 w 2070847"/>
                <a:gd name="connsiteY30" fmla="*/ 779929 h 1116106"/>
                <a:gd name="connsiteX31" fmla="*/ 1653988 w 2070847"/>
                <a:gd name="connsiteY31" fmla="*/ 968188 h 1116106"/>
                <a:gd name="connsiteX32" fmla="*/ 1586753 w 2070847"/>
                <a:gd name="connsiteY32" fmla="*/ 1035424 h 1116106"/>
                <a:gd name="connsiteX33" fmla="*/ 1506071 w 2070847"/>
                <a:gd name="connsiteY33" fmla="*/ 1116106 h 111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70847" h="1116106">
                  <a:moveTo>
                    <a:pt x="1506071" y="1116106"/>
                  </a:moveTo>
                  <a:lnTo>
                    <a:pt x="1358153" y="968188"/>
                  </a:lnTo>
                  <a:lnTo>
                    <a:pt x="1223682" y="833718"/>
                  </a:lnTo>
                  <a:lnTo>
                    <a:pt x="1089212" y="739588"/>
                  </a:lnTo>
                  <a:lnTo>
                    <a:pt x="941294" y="672353"/>
                  </a:lnTo>
                  <a:lnTo>
                    <a:pt x="806824" y="685800"/>
                  </a:lnTo>
                  <a:lnTo>
                    <a:pt x="739588" y="699247"/>
                  </a:lnTo>
                  <a:lnTo>
                    <a:pt x="605118" y="564776"/>
                  </a:lnTo>
                  <a:lnTo>
                    <a:pt x="470647" y="497541"/>
                  </a:lnTo>
                  <a:lnTo>
                    <a:pt x="322729" y="524435"/>
                  </a:lnTo>
                  <a:lnTo>
                    <a:pt x="255494" y="551329"/>
                  </a:lnTo>
                  <a:lnTo>
                    <a:pt x="255494" y="551329"/>
                  </a:lnTo>
                  <a:lnTo>
                    <a:pt x="228600" y="430306"/>
                  </a:lnTo>
                  <a:lnTo>
                    <a:pt x="215153" y="376518"/>
                  </a:lnTo>
                  <a:lnTo>
                    <a:pt x="107577" y="268941"/>
                  </a:lnTo>
                  <a:lnTo>
                    <a:pt x="0" y="161365"/>
                  </a:lnTo>
                  <a:lnTo>
                    <a:pt x="336177" y="26894"/>
                  </a:lnTo>
                  <a:lnTo>
                    <a:pt x="537882" y="26894"/>
                  </a:lnTo>
                  <a:lnTo>
                    <a:pt x="766482" y="26894"/>
                  </a:lnTo>
                  <a:lnTo>
                    <a:pt x="968188" y="26894"/>
                  </a:lnTo>
                  <a:lnTo>
                    <a:pt x="995082" y="0"/>
                  </a:lnTo>
                  <a:lnTo>
                    <a:pt x="1075765" y="40341"/>
                  </a:lnTo>
                  <a:lnTo>
                    <a:pt x="779929" y="40341"/>
                  </a:lnTo>
                  <a:lnTo>
                    <a:pt x="941294" y="268941"/>
                  </a:lnTo>
                  <a:lnTo>
                    <a:pt x="1532965" y="201706"/>
                  </a:lnTo>
                  <a:lnTo>
                    <a:pt x="1627094" y="268941"/>
                  </a:lnTo>
                  <a:lnTo>
                    <a:pt x="1694329" y="349624"/>
                  </a:lnTo>
                  <a:lnTo>
                    <a:pt x="1815353" y="443753"/>
                  </a:lnTo>
                  <a:lnTo>
                    <a:pt x="1976718" y="564776"/>
                  </a:lnTo>
                  <a:lnTo>
                    <a:pt x="2057400" y="672353"/>
                  </a:lnTo>
                  <a:lnTo>
                    <a:pt x="2070847" y="779929"/>
                  </a:lnTo>
                  <a:lnTo>
                    <a:pt x="1653988" y="968188"/>
                  </a:lnTo>
                  <a:lnTo>
                    <a:pt x="1586753" y="1035424"/>
                  </a:lnTo>
                  <a:lnTo>
                    <a:pt x="1506071" y="1116106"/>
                  </a:lnTo>
                  <a:close/>
                </a:path>
              </a:pathLst>
            </a:custGeom>
            <a:solidFill>
              <a:srgbClr val="FF66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grpSp>
      <p:sp>
        <p:nvSpPr>
          <p:cNvPr id="44038" name="AutoShape 6"/>
          <p:cNvSpPr>
            <a:spLocks noChangeArrowheads="1"/>
          </p:cNvSpPr>
          <p:nvPr/>
        </p:nvSpPr>
        <p:spPr bwMode="auto">
          <a:xfrm>
            <a:off x="430447" y="1405231"/>
            <a:ext cx="4168308" cy="987504"/>
          </a:xfrm>
          <a:prstGeom prst="wedgeRoundRectCallout">
            <a:avLst>
              <a:gd name="adj1" fmla="val 37296"/>
              <a:gd name="adj2" fmla="val 81116"/>
              <a:gd name="adj3" fmla="val 16667"/>
            </a:avLst>
          </a:prstGeom>
          <a:solidFill>
            <a:schemeClr val="bg1"/>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This is our 2</a:t>
            </a:r>
            <a:r>
              <a:rPr kumimoji="0" lang="en-US" b="0" i="0" u="none" strike="noStrike" kern="1200" cap="none" spc="0" normalizeH="0" baseline="30000" noProof="0" dirty="0">
                <a:ln>
                  <a:noFill/>
                </a:ln>
                <a:solidFill>
                  <a:prstClr val="black"/>
                </a:solidFill>
                <a:effectLst/>
                <a:uLnTx/>
                <a:uFillTx/>
                <a:latin typeface="Times New Roman" charset="0"/>
                <a:ea typeface="+mn-ea"/>
                <a:cs typeface="+mn-cs"/>
              </a:rPr>
              <a:t>nd</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-kiss-alone-again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2 Thessalonians</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a:t>
            </a:r>
          </a:p>
        </p:txBody>
      </p:sp>
      <p:sp>
        <p:nvSpPr>
          <p:cNvPr id="44039" name="AutoShape 7"/>
          <p:cNvSpPr>
            <a:spLocks noChangeArrowheads="1"/>
          </p:cNvSpPr>
          <p:nvPr/>
        </p:nvSpPr>
        <p:spPr bwMode="auto">
          <a:xfrm>
            <a:off x="6629401" y="1600001"/>
            <a:ext cx="2273968" cy="2213372"/>
          </a:xfrm>
          <a:prstGeom prst="wedgeRoundRectCallout">
            <a:avLst>
              <a:gd name="adj1" fmla="val -66223"/>
              <a:gd name="adj2" fmla="val 34517"/>
              <a:gd name="adj3" fmla="val 16667"/>
            </a:avLst>
          </a:prstGeom>
          <a:solidFill>
            <a:schemeClr val="bg1"/>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Not now. I’m worried the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2</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nd coming will happen any moment.</a:t>
            </a:r>
          </a:p>
        </p:txBody>
      </p:sp>
      <p:sp>
        <p:nvSpPr>
          <p:cNvPr id="44040" name="AutoShape 8"/>
          <p:cNvSpPr>
            <a:spLocks noChangeArrowheads="1"/>
          </p:cNvSpPr>
          <p:nvPr/>
        </p:nvSpPr>
        <p:spPr bwMode="auto">
          <a:xfrm>
            <a:off x="539014" y="4785731"/>
            <a:ext cx="3115329" cy="1804749"/>
          </a:xfrm>
          <a:prstGeom prst="wedgeRoundRectCallout">
            <a:avLst>
              <a:gd name="adj1" fmla="val 54922"/>
              <a:gd name="adj2" fmla="val -78905"/>
              <a:gd name="adj3" fmla="val 16667"/>
            </a:avLst>
          </a:prstGeom>
          <a:solidFill>
            <a:schemeClr val="bg1"/>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Paul said before that will happen, there will be an </a:t>
            </a:r>
            <a:r>
              <a:rPr kumimoji="0" lang="en-US" b="1" i="0" u="none" strike="noStrike" kern="1200" cap="none" spc="0" normalizeH="0" baseline="0" noProof="0" dirty="0">
                <a:ln>
                  <a:noFill/>
                </a:ln>
                <a:solidFill>
                  <a:prstClr val="black"/>
                </a:solidFill>
                <a:effectLst/>
                <a:uLnTx/>
                <a:uFillTx/>
                <a:latin typeface="Times New Roman" charset="0"/>
                <a:ea typeface="+mn-ea"/>
                <a:cs typeface="+mn-cs"/>
              </a:rPr>
              <a:t>Apostasy</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 in the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1</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st - </a:t>
            </a:r>
            <a:r>
              <a:rPr kumimoji="0" lang="en-US" sz="2800" b="1" i="0" u="sng" strike="noStrike" kern="1200" cap="none" spc="0" normalizeH="0" baseline="0" noProof="0" dirty="0">
                <a:ln>
                  <a:noFill/>
                </a:ln>
                <a:solidFill>
                  <a:prstClr val="black"/>
                </a:solidFill>
                <a:effectLst/>
                <a:uLnTx/>
                <a:uFillTx/>
                <a:latin typeface="Times New Roman" charset="0"/>
                <a:ea typeface="+mn-ea"/>
                <a:cs typeface="+mn-cs"/>
              </a:rPr>
              <a:t>3</a:t>
            </a: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rd century 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403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P spid="440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876800"/>
          </a:xfrm>
        </p:spPr>
        <p:txBody>
          <a:bodyPr/>
          <a:lstStyle/>
          <a:p>
            <a:r>
              <a:rPr lang="en-US" sz="2000" dirty="0"/>
              <a:t>Why was the Restoration of Jesus Christ’s Church necessary? </a:t>
            </a:r>
          </a:p>
          <a:p>
            <a:r>
              <a:rPr lang="en-US" sz="2000" dirty="0"/>
              <a:t>“Why did God need to appear to Joseph Smith to restore His Church if Christianity was already established and many people already believed in the Bible?”</a:t>
            </a:r>
          </a:p>
          <a:p>
            <a:r>
              <a:rPr lang="en-US" sz="2000" dirty="0"/>
              <a:t>If the Lord established His Church when He was on the earth, what happened to it?</a:t>
            </a:r>
          </a:p>
          <a:p>
            <a:r>
              <a:rPr lang="en-US" sz="2000" dirty="0"/>
              <a:t>What is “The Great Apostasy”?</a:t>
            </a:r>
          </a:p>
          <a:p>
            <a:r>
              <a:rPr lang="en-US" sz="2000" dirty="0"/>
              <a:t>Imagine you are texting your friend Keyshawn, who is a member of a different Christian church. He is very devoted to Jesus Christ and studies the Bible frequently. In a text message to you, Keyshawn said, “Today my pastor taught that members of your church believe that yours is the only true church and every other church is false. Is that true? I feel closer to God because of my church. How could it not be from God?”</a:t>
            </a:r>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658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3600" b="1" dirty="0">
                <a:latin typeface="Times New Roman" panose="02020603050405020304" pitchFamily="18" charset="0"/>
                <a:cs typeface="Times New Roman" panose="02020603050405020304" pitchFamily="18" charset="0"/>
              </a:rPr>
              <a:t>2 T</a:t>
            </a:r>
            <a:r>
              <a:rPr lang="en-US" sz="3600" b="1" dirty="0">
                <a:solidFill>
                  <a:schemeClr val="bg1"/>
                </a:solidFill>
                <a:latin typeface="Times New Roman" panose="02020603050405020304" pitchFamily="18" charset="0"/>
                <a:cs typeface="Times New Roman" panose="02020603050405020304" pitchFamily="18" charset="0"/>
              </a:rPr>
              <a:t>hessalonians</a:t>
            </a:r>
            <a:r>
              <a:rPr lang="en-US" sz="3600" b="1" dirty="0">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2</a:t>
            </a:r>
            <a:r>
              <a:rPr lang="en-US" sz="3600" b="1" dirty="0">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1</a:t>
            </a:r>
            <a:r>
              <a:rPr lang="en-US" sz="3600" b="1" dirty="0">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3</a:t>
            </a:r>
          </a:p>
        </p:txBody>
      </p:sp>
      <p:sp>
        <p:nvSpPr>
          <p:cNvPr id="8" name="Content Placeholder 7"/>
          <p:cNvSpPr>
            <a:spLocks noGrp="1"/>
          </p:cNvSpPr>
          <p:nvPr>
            <p:ph idx="1"/>
          </p:nvPr>
        </p:nvSpPr>
        <p:spPr>
          <a:xfrm>
            <a:off x="628650" y="1228363"/>
            <a:ext cx="7886700" cy="5595945"/>
          </a:xfrm>
        </p:spPr>
        <p:txBody>
          <a:bodyPr>
            <a:normAutofit fontScale="92500" lnSpcReduction="20000"/>
          </a:bodyPr>
          <a:lstStyle/>
          <a:p>
            <a:pPr marL="0" indent="0">
              <a:buNone/>
            </a:pPr>
            <a:r>
              <a:rPr lang="en-US" sz="3600" dirty="0">
                <a:latin typeface="Times New Roman" panose="02020603050405020304" pitchFamily="18" charset="0"/>
                <a:cs typeface="Times New Roman" panose="02020603050405020304" pitchFamily="18" charset="0"/>
              </a:rPr>
              <a:t> </a:t>
            </a:r>
            <a:r>
              <a:rPr lang="en-US" sz="3900" dirty="0">
                <a:solidFill>
                  <a:schemeClr val="bg1"/>
                </a:solidFill>
                <a:latin typeface="Times New Roman" panose="02020603050405020304" pitchFamily="18" charset="0"/>
                <a:cs typeface="Times New Roman" panose="02020603050405020304" pitchFamily="18" charset="0"/>
              </a:rPr>
              <a:t>1</a:t>
            </a:r>
            <a:r>
              <a:rPr lang="en-US" sz="3900" dirty="0">
                <a:latin typeface="Times New Roman" panose="02020603050405020304" pitchFamily="18" charset="0"/>
                <a:cs typeface="Times New Roman" panose="02020603050405020304" pitchFamily="18" charset="0"/>
              </a:rPr>
              <a:t> N</a:t>
            </a:r>
            <a:r>
              <a:rPr lang="en-US" sz="3900" dirty="0">
                <a:solidFill>
                  <a:schemeClr val="bg1"/>
                </a:solidFill>
                <a:latin typeface="Times New Roman" panose="02020603050405020304" pitchFamily="18" charset="0"/>
                <a:cs typeface="Times New Roman" panose="02020603050405020304" pitchFamily="18" charset="0"/>
              </a:rPr>
              <a:t>ow</a:t>
            </a:r>
            <a:r>
              <a:rPr lang="en-US" sz="3900" dirty="0">
                <a:latin typeface="Times New Roman" panose="02020603050405020304" pitchFamily="18" charset="0"/>
                <a:cs typeface="Times New Roman" panose="02020603050405020304" pitchFamily="18" charset="0"/>
              </a:rPr>
              <a:t> w</a:t>
            </a:r>
            <a:r>
              <a:rPr lang="en-US" sz="3900" dirty="0">
                <a:solidFill>
                  <a:schemeClr val="bg1"/>
                </a:solidFill>
                <a:latin typeface="Times New Roman" panose="02020603050405020304" pitchFamily="18" charset="0"/>
                <a:cs typeface="Times New Roman" panose="02020603050405020304" pitchFamily="18" charset="0"/>
              </a:rPr>
              <a:t>e</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eseech</a:t>
            </a:r>
            <a:r>
              <a:rPr lang="en-US" sz="3900" dirty="0">
                <a:latin typeface="Times New Roman" panose="02020603050405020304" pitchFamily="18" charset="0"/>
                <a:cs typeface="Times New Roman" panose="02020603050405020304" pitchFamily="18" charset="0"/>
              </a:rPr>
              <a:t> y</a:t>
            </a:r>
            <a:r>
              <a:rPr lang="en-US" sz="3900" dirty="0">
                <a:solidFill>
                  <a:schemeClr val="bg1"/>
                </a:solidFill>
                <a:latin typeface="Times New Roman" panose="02020603050405020304" pitchFamily="18" charset="0"/>
                <a:cs typeface="Times New Roman" panose="02020603050405020304" pitchFamily="18" charset="0"/>
              </a:rPr>
              <a:t>ou</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rethren</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y</a:t>
            </a:r>
            <a:r>
              <a:rPr lang="en-US" sz="3900" dirty="0">
                <a:latin typeface="Times New Roman" panose="02020603050405020304" pitchFamily="18" charset="0"/>
                <a:cs typeface="Times New Roman" panose="02020603050405020304" pitchFamily="18" charset="0"/>
              </a:rPr>
              <a:t> t</a:t>
            </a:r>
            <a:r>
              <a:rPr lang="en-US" sz="3900" dirty="0">
                <a:solidFill>
                  <a:schemeClr val="bg1"/>
                </a:solidFill>
                <a:latin typeface="Times New Roman" panose="02020603050405020304" pitchFamily="18" charset="0"/>
                <a:cs typeface="Times New Roman" panose="02020603050405020304" pitchFamily="18" charset="0"/>
              </a:rPr>
              <a:t>he</a:t>
            </a:r>
            <a:r>
              <a:rPr lang="en-US" sz="3900" dirty="0">
                <a:latin typeface="Times New Roman" panose="02020603050405020304" pitchFamily="18" charset="0"/>
                <a:cs typeface="Times New Roman" panose="02020603050405020304" pitchFamily="18" charset="0"/>
              </a:rPr>
              <a:t> c</a:t>
            </a:r>
            <a:r>
              <a:rPr lang="en-US" sz="3900" dirty="0">
                <a:solidFill>
                  <a:schemeClr val="bg1"/>
                </a:solidFill>
                <a:latin typeface="Times New Roman" panose="02020603050405020304" pitchFamily="18" charset="0"/>
                <a:cs typeface="Times New Roman" panose="02020603050405020304" pitchFamily="18" charset="0"/>
              </a:rPr>
              <a:t>oming</a:t>
            </a:r>
            <a:r>
              <a:rPr lang="en-US" sz="3900" dirty="0">
                <a:latin typeface="Times New Roman" panose="02020603050405020304" pitchFamily="18" charset="0"/>
                <a:cs typeface="Times New Roman" panose="02020603050405020304" pitchFamily="18" charset="0"/>
              </a:rPr>
              <a:t> o</a:t>
            </a:r>
            <a:r>
              <a:rPr lang="en-US" sz="3900" dirty="0">
                <a:solidFill>
                  <a:schemeClr val="bg1"/>
                </a:solidFill>
                <a:latin typeface="Times New Roman" panose="02020603050405020304" pitchFamily="18" charset="0"/>
                <a:cs typeface="Times New Roman" panose="02020603050405020304" pitchFamily="18" charset="0"/>
              </a:rPr>
              <a:t>f</a:t>
            </a:r>
            <a:r>
              <a:rPr lang="en-US" sz="3900" dirty="0">
                <a:latin typeface="Times New Roman" panose="02020603050405020304" pitchFamily="18" charset="0"/>
                <a:cs typeface="Times New Roman" panose="02020603050405020304" pitchFamily="18" charset="0"/>
              </a:rPr>
              <a:t> o</a:t>
            </a:r>
            <a:r>
              <a:rPr lang="en-US" sz="3900" dirty="0">
                <a:solidFill>
                  <a:schemeClr val="bg1"/>
                </a:solidFill>
                <a:latin typeface="Times New Roman" panose="02020603050405020304" pitchFamily="18" charset="0"/>
                <a:cs typeface="Times New Roman" panose="02020603050405020304" pitchFamily="18" charset="0"/>
              </a:rPr>
              <a:t>ur</a:t>
            </a:r>
            <a:r>
              <a:rPr lang="en-US" sz="3900" dirty="0">
                <a:latin typeface="Times New Roman" panose="02020603050405020304" pitchFamily="18" charset="0"/>
                <a:cs typeface="Times New Roman" panose="02020603050405020304" pitchFamily="18" charset="0"/>
              </a:rPr>
              <a:t> L</a:t>
            </a:r>
            <a:r>
              <a:rPr lang="en-US" sz="3900" dirty="0">
                <a:solidFill>
                  <a:schemeClr val="bg1"/>
                </a:solidFill>
                <a:latin typeface="Times New Roman" panose="02020603050405020304" pitchFamily="18" charset="0"/>
                <a:cs typeface="Times New Roman" panose="02020603050405020304" pitchFamily="18" charset="0"/>
              </a:rPr>
              <a:t>ord</a:t>
            </a:r>
            <a:r>
              <a:rPr lang="en-US" sz="3900" dirty="0">
                <a:latin typeface="Times New Roman" panose="02020603050405020304" pitchFamily="18" charset="0"/>
                <a:cs typeface="Times New Roman" panose="02020603050405020304" pitchFamily="18" charset="0"/>
              </a:rPr>
              <a:t> J</a:t>
            </a:r>
            <a:r>
              <a:rPr lang="en-US" sz="3900" dirty="0">
                <a:solidFill>
                  <a:schemeClr val="bg1"/>
                </a:solidFill>
                <a:latin typeface="Times New Roman" panose="02020603050405020304" pitchFamily="18" charset="0"/>
                <a:cs typeface="Times New Roman" panose="02020603050405020304" pitchFamily="18" charset="0"/>
              </a:rPr>
              <a:t>esus</a:t>
            </a:r>
            <a:r>
              <a:rPr lang="en-US" sz="3900" dirty="0">
                <a:latin typeface="Times New Roman" panose="02020603050405020304" pitchFamily="18" charset="0"/>
                <a:cs typeface="Times New Roman" panose="02020603050405020304" pitchFamily="18" charset="0"/>
              </a:rPr>
              <a:t> C</a:t>
            </a:r>
            <a:r>
              <a:rPr lang="en-US" sz="3900" dirty="0">
                <a:solidFill>
                  <a:schemeClr val="bg1"/>
                </a:solidFill>
                <a:latin typeface="Times New Roman" panose="02020603050405020304" pitchFamily="18" charset="0"/>
                <a:cs typeface="Times New Roman" panose="02020603050405020304" pitchFamily="18" charset="0"/>
              </a:rPr>
              <a:t>hrist</a:t>
            </a:r>
            <a:r>
              <a:rPr lang="en-US" sz="3900" dirty="0">
                <a:latin typeface="Times New Roman" panose="02020603050405020304" pitchFamily="18" charset="0"/>
                <a:cs typeface="Times New Roman" panose="02020603050405020304" pitchFamily="18" charset="0"/>
              </a:rPr>
              <a:t>, a</a:t>
            </a:r>
            <a:r>
              <a:rPr lang="en-US" sz="3900" dirty="0">
                <a:solidFill>
                  <a:schemeClr val="bg1"/>
                </a:solidFill>
                <a:latin typeface="Times New Roman" panose="02020603050405020304" pitchFamily="18" charset="0"/>
                <a:cs typeface="Times New Roman" panose="02020603050405020304" pitchFamily="18" charset="0"/>
              </a:rPr>
              <a:t>nd</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y</a:t>
            </a:r>
            <a:r>
              <a:rPr lang="en-US" sz="3900" dirty="0">
                <a:latin typeface="Times New Roman" panose="02020603050405020304" pitchFamily="18" charset="0"/>
                <a:cs typeface="Times New Roman" panose="02020603050405020304" pitchFamily="18" charset="0"/>
              </a:rPr>
              <a:t> o</a:t>
            </a:r>
            <a:r>
              <a:rPr lang="en-US" sz="3900" dirty="0">
                <a:solidFill>
                  <a:schemeClr val="bg1"/>
                </a:solidFill>
                <a:latin typeface="Times New Roman" panose="02020603050405020304" pitchFamily="18" charset="0"/>
                <a:cs typeface="Times New Roman" panose="02020603050405020304" pitchFamily="18" charset="0"/>
              </a:rPr>
              <a:t>ur</a:t>
            </a:r>
            <a:r>
              <a:rPr lang="en-US" sz="3900" dirty="0">
                <a:latin typeface="Times New Roman" panose="02020603050405020304" pitchFamily="18" charset="0"/>
                <a:cs typeface="Times New Roman" panose="02020603050405020304" pitchFamily="18" charset="0"/>
              </a:rPr>
              <a:t> g</a:t>
            </a:r>
            <a:r>
              <a:rPr lang="en-US" sz="3900" dirty="0">
                <a:solidFill>
                  <a:schemeClr val="bg1"/>
                </a:solidFill>
                <a:latin typeface="Times New Roman" panose="02020603050405020304" pitchFamily="18" charset="0"/>
                <a:cs typeface="Times New Roman" panose="02020603050405020304" pitchFamily="18" charset="0"/>
              </a:rPr>
              <a:t>athering</a:t>
            </a:r>
            <a:r>
              <a:rPr lang="en-US" sz="3900" dirty="0">
                <a:latin typeface="Times New Roman" panose="02020603050405020304" pitchFamily="18" charset="0"/>
                <a:cs typeface="Times New Roman" panose="02020603050405020304" pitchFamily="18" charset="0"/>
              </a:rPr>
              <a:t> t</a:t>
            </a:r>
            <a:r>
              <a:rPr lang="en-US" sz="3900" dirty="0">
                <a:solidFill>
                  <a:schemeClr val="bg1"/>
                </a:solidFill>
                <a:latin typeface="Times New Roman" panose="02020603050405020304" pitchFamily="18" charset="0"/>
                <a:cs typeface="Times New Roman" panose="02020603050405020304" pitchFamily="18" charset="0"/>
              </a:rPr>
              <a:t>ogether</a:t>
            </a:r>
            <a:r>
              <a:rPr lang="en-US" sz="3900" dirty="0">
                <a:latin typeface="Times New Roman" panose="02020603050405020304" pitchFamily="18" charset="0"/>
                <a:cs typeface="Times New Roman" panose="02020603050405020304" pitchFamily="18" charset="0"/>
              </a:rPr>
              <a:t> u</a:t>
            </a:r>
            <a:r>
              <a:rPr lang="en-US" sz="3900" dirty="0">
                <a:solidFill>
                  <a:schemeClr val="bg1"/>
                </a:solidFill>
                <a:latin typeface="Times New Roman" panose="02020603050405020304" pitchFamily="18" charset="0"/>
                <a:cs typeface="Times New Roman" panose="02020603050405020304" pitchFamily="18" charset="0"/>
              </a:rPr>
              <a:t>nto</a:t>
            </a:r>
            <a:r>
              <a:rPr lang="en-US" sz="3900" dirty="0">
                <a:latin typeface="Times New Roman" panose="02020603050405020304" pitchFamily="18" charset="0"/>
                <a:cs typeface="Times New Roman" panose="02020603050405020304" pitchFamily="18" charset="0"/>
              </a:rPr>
              <a:t> h</a:t>
            </a:r>
            <a:r>
              <a:rPr lang="en-US" sz="3900" dirty="0">
                <a:solidFill>
                  <a:schemeClr val="bg1"/>
                </a:solidFill>
                <a:latin typeface="Times New Roman" panose="02020603050405020304" pitchFamily="18" charset="0"/>
                <a:cs typeface="Times New Roman" panose="02020603050405020304" pitchFamily="18" charset="0"/>
              </a:rPr>
              <a:t>im</a:t>
            </a:r>
            <a:r>
              <a:rPr lang="en-US" sz="3900" dirty="0">
                <a:latin typeface="Times New Roman" panose="02020603050405020304" pitchFamily="18" charset="0"/>
                <a:cs typeface="Times New Roman" panose="02020603050405020304" pitchFamily="18" charset="0"/>
              </a:rPr>
              <a:t>,</a:t>
            </a:r>
          </a:p>
          <a:p>
            <a:pPr marL="0" indent="0">
              <a:buNone/>
            </a:pPr>
            <a:r>
              <a:rPr lang="en-US" sz="3900" dirty="0">
                <a:latin typeface="Times New Roman" panose="02020603050405020304" pitchFamily="18" charset="0"/>
                <a:cs typeface="Times New Roman" panose="02020603050405020304" pitchFamily="18" charset="0"/>
              </a:rPr>
              <a:t> </a:t>
            </a:r>
            <a:r>
              <a:rPr lang="en-US" sz="3900" dirty="0">
                <a:solidFill>
                  <a:schemeClr val="bg1"/>
                </a:solidFill>
                <a:latin typeface="Times New Roman" panose="02020603050405020304" pitchFamily="18" charset="0"/>
                <a:cs typeface="Times New Roman" panose="02020603050405020304" pitchFamily="18" charset="0"/>
              </a:rPr>
              <a:t>2 </a:t>
            </a:r>
            <a:r>
              <a:rPr lang="en-US" sz="3900" dirty="0">
                <a:latin typeface="Times New Roman" panose="02020603050405020304" pitchFamily="18" charset="0"/>
                <a:cs typeface="Times New Roman" panose="02020603050405020304" pitchFamily="18" charset="0"/>
              </a:rPr>
              <a:t>T</a:t>
            </a:r>
            <a:r>
              <a:rPr lang="en-US" sz="3900" dirty="0">
                <a:solidFill>
                  <a:schemeClr val="bg1"/>
                </a:solidFill>
                <a:latin typeface="Times New Roman" panose="02020603050405020304" pitchFamily="18" charset="0"/>
                <a:cs typeface="Times New Roman" panose="02020603050405020304" pitchFamily="18" charset="0"/>
              </a:rPr>
              <a:t>hat</a:t>
            </a:r>
            <a:r>
              <a:rPr lang="en-US" sz="3900" dirty="0">
                <a:latin typeface="Times New Roman" panose="02020603050405020304" pitchFamily="18" charset="0"/>
                <a:cs typeface="Times New Roman" panose="02020603050405020304" pitchFamily="18" charset="0"/>
              </a:rPr>
              <a:t> y</a:t>
            </a:r>
            <a:r>
              <a:rPr lang="en-US" sz="3900" dirty="0">
                <a:solidFill>
                  <a:schemeClr val="bg1"/>
                </a:solidFill>
                <a:latin typeface="Times New Roman" panose="02020603050405020304" pitchFamily="18" charset="0"/>
                <a:cs typeface="Times New Roman" panose="02020603050405020304" pitchFamily="18" charset="0"/>
              </a:rPr>
              <a:t>e</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e</a:t>
            </a:r>
            <a:r>
              <a:rPr lang="en-US" sz="3900" dirty="0">
                <a:latin typeface="Times New Roman" panose="02020603050405020304" pitchFamily="18" charset="0"/>
                <a:cs typeface="Times New Roman" panose="02020603050405020304" pitchFamily="18" charset="0"/>
              </a:rPr>
              <a:t> n</a:t>
            </a:r>
            <a:r>
              <a:rPr lang="en-US" sz="3900" dirty="0">
                <a:solidFill>
                  <a:schemeClr val="bg1"/>
                </a:solidFill>
                <a:latin typeface="Times New Roman" panose="02020603050405020304" pitchFamily="18" charset="0"/>
                <a:cs typeface="Times New Roman" panose="02020603050405020304" pitchFamily="18" charset="0"/>
              </a:rPr>
              <a:t>ot</a:t>
            </a:r>
            <a:r>
              <a:rPr lang="en-US" sz="3900" dirty="0">
                <a:latin typeface="Times New Roman" panose="02020603050405020304" pitchFamily="18" charset="0"/>
                <a:cs typeface="Times New Roman" panose="02020603050405020304" pitchFamily="18" charset="0"/>
              </a:rPr>
              <a:t> s</a:t>
            </a:r>
            <a:r>
              <a:rPr lang="en-US" sz="3900" dirty="0">
                <a:solidFill>
                  <a:schemeClr val="bg1"/>
                </a:solidFill>
                <a:latin typeface="Times New Roman" panose="02020603050405020304" pitchFamily="18" charset="0"/>
                <a:cs typeface="Times New Roman" panose="02020603050405020304" pitchFamily="18" charset="0"/>
              </a:rPr>
              <a:t>oon</a:t>
            </a:r>
            <a:r>
              <a:rPr lang="en-US" sz="3900" dirty="0">
                <a:latin typeface="Times New Roman" panose="02020603050405020304" pitchFamily="18" charset="0"/>
                <a:cs typeface="Times New Roman" panose="02020603050405020304" pitchFamily="18" charset="0"/>
              </a:rPr>
              <a:t> s</a:t>
            </a:r>
            <a:r>
              <a:rPr lang="en-US" sz="3900" dirty="0">
                <a:solidFill>
                  <a:schemeClr val="bg1"/>
                </a:solidFill>
                <a:latin typeface="Times New Roman" panose="02020603050405020304" pitchFamily="18" charset="0"/>
                <a:cs typeface="Times New Roman" panose="02020603050405020304" pitchFamily="18" charset="0"/>
              </a:rPr>
              <a:t>haken</a:t>
            </a:r>
            <a:r>
              <a:rPr lang="en-US" sz="3900" dirty="0">
                <a:latin typeface="Times New Roman" panose="02020603050405020304" pitchFamily="18" charset="0"/>
                <a:cs typeface="Times New Roman" panose="02020603050405020304" pitchFamily="18" charset="0"/>
              </a:rPr>
              <a:t> i</a:t>
            </a:r>
            <a:r>
              <a:rPr lang="en-US" sz="3900" dirty="0">
                <a:solidFill>
                  <a:schemeClr val="bg1"/>
                </a:solidFill>
                <a:latin typeface="Times New Roman" panose="02020603050405020304" pitchFamily="18" charset="0"/>
                <a:cs typeface="Times New Roman" panose="02020603050405020304" pitchFamily="18" charset="0"/>
              </a:rPr>
              <a:t>n </a:t>
            </a:r>
            <a:r>
              <a:rPr lang="en-US" sz="3900" dirty="0">
                <a:latin typeface="Times New Roman" panose="02020603050405020304" pitchFamily="18" charset="0"/>
                <a:cs typeface="Times New Roman" panose="02020603050405020304" pitchFamily="18" charset="0"/>
              </a:rPr>
              <a:t>m</a:t>
            </a:r>
            <a:r>
              <a:rPr lang="en-US" sz="3900" dirty="0">
                <a:solidFill>
                  <a:schemeClr val="bg1"/>
                </a:solidFill>
                <a:latin typeface="Times New Roman" panose="02020603050405020304" pitchFamily="18" charset="0"/>
                <a:cs typeface="Times New Roman" panose="02020603050405020304" pitchFamily="18" charset="0"/>
              </a:rPr>
              <a:t>ind</a:t>
            </a:r>
            <a:r>
              <a:rPr lang="en-US" sz="3900" dirty="0">
                <a:latin typeface="Times New Roman" panose="02020603050405020304" pitchFamily="18" charset="0"/>
                <a:cs typeface="Times New Roman" panose="02020603050405020304" pitchFamily="18" charset="0"/>
              </a:rPr>
              <a:t>, o</a:t>
            </a:r>
            <a:r>
              <a:rPr lang="en-US" sz="3900" dirty="0">
                <a:solidFill>
                  <a:schemeClr val="bg1"/>
                </a:solidFill>
                <a:latin typeface="Times New Roman" panose="02020603050405020304" pitchFamily="18" charset="0"/>
                <a:cs typeface="Times New Roman" panose="02020603050405020304" pitchFamily="18" charset="0"/>
              </a:rPr>
              <a:t>r</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e</a:t>
            </a:r>
            <a:r>
              <a:rPr lang="en-US" sz="3900" dirty="0">
                <a:latin typeface="Times New Roman" panose="02020603050405020304" pitchFamily="18" charset="0"/>
                <a:cs typeface="Times New Roman" panose="02020603050405020304" pitchFamily="18" charset="0"/>
              </a:rPr>
              <a:t> t</a:t>
            </a:r>
            <a:r>
              <a:rPr lang="en-US" sz="3900" dirty="0">
                <a:solidFill>
                  <a:schemeClr val="bg1"/>
                </a:solidFill>
                <a:latin typeface="Times New Roman" panose="02020603050405020304" pitchFamily="18" charset="0"/>
                <a:cs typeface="Times New Roman" panose="02020603050405020304" pitchFamily="18" charset="0"/>
              </a:rPr>
              <a:t>roubled</a:t>
            </a:r>
            <a:r>
              <a:rPr lang="en-US" sz="3900" dirty="0">
                <a:latin typeface="Times New Roman" panose="02020603050405020304" pitchFamily="18" charset="0"/>
                <a:cs typeface="Times New Roman" panose="02020603050405020304" pitchFamily="18" charset="0"/>
              </a:rPr>
              <a:t>, n</a:t>
            </a:r>
            <a:r>
              <a:rPr lang="en-US" sz="3900" dirty="0">
                <a:solidFill>
                  <a:schemeClr val="bg1"/>
                </a:solidFill>
                <a:latin typeface="Times New Roman" panose="02020603050405020304" pitchFamily="18" charset="0"/>
                <a:cs typeface="Times New Roman" panose="02020603050405020304" pitchFamily="18" charset="0"/>
              </a:rPr>
              <a:t>either</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y</a:t>
            </a:r>
            <a:r>
              <a:rPr lang="en-US" sz="3900" dirty="0">
                <a:latin typeface="Times New Roman" panose="02020603050405020304" pitchFamily="18" charset="0"/>
                <a:cs typeface="Times New Roman" panose="02020603050405020304" pitchFamily="18" charset="0"/>
              </a:rPr>
              <a:t> s</a:t>
            </a:r>
            <a:r>
              <a:rPr lang="en-US" sz="3900" dirty="0">
                <a:solidFill>
                  <a:schemeClr val="bg1"/>
                </a:solidFill>
                <a:latin typeface="Times New Roman" panose="02020603050405020304" pitchFamily="18" charset="0"/>
                <a:cs typeface="Times New Roman" panose="02020603050405020304" pitchFamily="18" charset="0"/>
              </a:rPr>
              <a:t>pirit</a:t>
            </a:r>
            <a:r>
              <a:rPr lang="en-US" sz="3900" dirty="0">
                <a:latin typeface="Times New Roman" panose="02020603050405020304" pitchFamily="18" charset="0"/>
                <a:cs typeface="Times New Roman" panose="02020603050405020304" pitchFamily="18" charset="0"/>
              </a:rPr>
              <a:t>, n</a:t>
            </a:r>
            <a:r>
              <a:rPr lang="en-US" sz="3900" dirty="0">
                <a:solidFill>
                  <a:schemeClr val="bg1"/>
                </a:solidFill>
                <a:latin typeface="Times New Roman" panose="02020603050405020304" pitchFamily="18" charset="0"/>
                <a:cs typeface="Times New Roman" panose="02020603050405020304" pitchFamily="18" charset="0"/>
              </a:rPr>
              <a:t>or</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y</a:t>
            </a:r>
            <a:r>
              <a:rPr lang="en-US" sz="3900" dirty="0">
                <a:latin typeface="Times New Roman" panose="02020603050405020304" pitchFamily="18" charset="0"/>
                <a:cs typeface="Times New Roman" panose="02020603050405020304" pitchFamily="18" charset="0"/>
              </a:rPr>
              <a:t> w</a:t>
            </a:r>
            <a:r>
              <a:rPr lang="en-US" sz="3900" dirty="0">
                <a:solidFill>
                  <a:schemeClr val="bg1"/>
                </a:solidFill>
                <a:latin typeface="Times New Roman" panose="02020603050405020304" pitchFamily="18" charset="0"/>
                <a:cs typeface="Times New Roman" panose="02020603050405020304" pitchFamily="18" charset="0"/>
              </a:rPr>
              <a:t>ord</a:t>
            </a:r>
            <a:r>
              <a:rPr lang="en-US" sz="3900" dirty="0">
                <a:latin typeface="Times New Roman" panose="02020603050405020304" pitchFamily="18" charset="0"/>
                <a:cs typeface="Times New Roman" panose="02020603050405020304" pitchFamily="18" charset="0"/>
              </a:rPr>
              <a:t>, n</a:t>
            </a:r>
            <a:r>
              <a:rPr lang="en-US" sz="3900" dirty="0">
                <a:solidFill>
                  <a:schemeClr val="bg1"/>
                </a:solidFill>
                <a:latin typeface="Times New Roman" panose="02020603050405020304" pitchFamily="18" charset="0"/>
                <a:cs typeface="Times New Roman" panose="02020603050405020304" pitchFamily="18" charset="0"/>
              </a:rPr>
              <a:t>or</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y</a:t>
            </a:r>
            <a:r>
              <a:rPr lang="en-US" sz="3900" dirty="0">
                <a:latin typeface="Times New Roman" panose="02020603050405020304" pitchFamily="18" charset="0"/>
                <a:cs typeface="Times New Roman" panose="02020603050405020304" pitchFamily="18" charset="0"/>
              </a:rPr>
              <a:t> l</a:t>
            </a:r>
            <a:r>
              <a:rPr lang="en-US" sz="3900" dirty="0">
                <a:solidFill>
                  <a:schemeClr val="bg1"/>
                </a:solidFill>
                <a:latin typeface="Times New Roman" panose="02020603050405020304" pitchFamily="18" charset="0"/>
                <a:cs typeface="Times New Roman" panose="02020603050405020304" pitchFamily="18" charset="0"/>
              </a:rPr>
              <a:t>etter</a:t>
            </a:r>
            <a:r>
              <a:rPr lang="en-US" sz="3900" dirty="0">
                <a:latin typeface="Times New Roman" panose="02020603050405020304" pitchFamily="18" charset="0"/>
                <a:cs typeface="Times New Roman" panose="02020603050405020304" pitchFamily="18" charset="0"/>
              </a:rPr>
              <a:t> a</a:t>
            </a:r>
            <a:r>
              <a:rPr lang="en-US" sz="3900" dirty="0">
                <a:solidFill>
                  <a:schemeClr val="bg1"/>
                </a:solidFill>
                <a:latin typeface="Times New Roman" panose="02020603050405020304" pitchFamily="18" charset="0"/>
                <a:cs typeface="Times New Roman" panose="02020603050405020304" pitchFamily="18" charset="0"/>
              </a:rPr>
              <a:t>s</a:t>
            </a:r>
            <a:r>
              <a:rPr lang="en-US" sz="3900" dirty="0">
                <a:latin typeface="Times New Roman" panose="02020603050405020304" pitchFamily="18" charset="0"/>
                <a:cs typeface="Times New Roman" panose="02020603050405020304" pitchFamily="18" charset="0"/>
              </a:rPr>
              <a:t> f</a:t>
            </a:r>
            <a:r>
              <a:rPr lang="en-US" sz="3900" dirty="0">
                <a:solidFill>
                  <a:schemeClr val="bg1"/>
                </a:solidFill>
                <a:latin typeface="Times New Roman" panose="02020603050405020304" pitchFamily="18" charset="0"/>
                <a:cs typeface="Times New Roman" panose="02020603050405020304" pitchFamily="18" charset="0"/>
              </a:rPr>
              <a:t>rom</a:t>
            </a:r>
            <a:r>
              <a:rPr lang="en-US" sz="3900" dirty="0">
                <a:latin typeface="Times New Roman" panose="02020603050405020304" pitchFamily="18" charset="0"/>
                <a:cs typeface="Times New Roman" panose="02020603050405020304" pitchFamily="18" charset="0"/>
              </a:rPr>
              <a:t> u</a:t>
            </a:r>
            <a:r>
              <a:rPr lang="en-US" sz="3900" dirty="0">
                <a:solidFill>
                  <a:schemeClr val="bg1"/>
                </a:solidFill>
                <a:latin typeface="Times New Roman" panose="02020603050405020304" pitchFamily="18" charset="0"/>
                <a:cs typeface="Times New Roman" panose="02020603050405020304" pitchFamily="18" charset="0"/>
              </a:rPr>
              <a:t>s</a:t>
            </a:r>
            <a:r>
              <a:rPr lang="en-US" sz="3900" dirty="0">
                <a:latin typeface="Times New Roman" panose="02020603050405020304" pitchFamily="18" charset="0"/>
                <a:cs typeface="Times New Roman" panose="02020603050405020304" pitchFamily="18" charset="0"/>
              </a:rPr>
              <a:t>, a</a:t>
            </a:r>
            <a:r>
              <a:rPr lang="en-US" sz="3900" dirty="0">
                <a:solidFill>
                  <a:schemeClr val="bg1"/>
                </a:solidFill>
                <a:latin typeface="Times New Roman" panose="02020603050405020304" pitchFamily="18" charset="0"/>
                <a:cs typeface="Times New Roman" panose="02020603050405020304" pitchFamily="18" charset="0"/>
              </a:rPr>
              <a:t>s</a:t>
            </a:r>
            <a:r>
              <a:rPr lang="en-US" sz="3900" dirty="0">
                <a:latin typeface="Times New Roman" panose="02020603050405020304" pitchFamily="18" charset="0"/>
                <a:cs typeface="Times New Roman" panose="02020603050405020304" pitchFamily="18" charset="0"/>
              </a:rPr>
              <a:t> t</a:t>
            </a:r>
            <a:r>
              <a:rPr lang="en-US" sz="3900" dirty="0">
                <a:solidFill>
                  <a:schemeClr val="bg1"/>
                </a:solidFill>
                <a:latin typeface="Times New Roman" panose="02020603050405020304" pitchFamily="18" charset="0"/>
                <a:cs typeface="Times New Roman" panose="02020603050405020304" pitchFamily="18" charset="0"/>
              </a:rPr>
              <a:t>hat</a:t>
            </a:r>
            <a:r>
              <a:rPr lang="en-US" sz="3900" dirty="0">
                <a:latin typeface="Times New Roman" panose="02020603050405020304" pitchFamily="18" charset="0"/>
                <a:cs typeface="Times New Roman" panose="02020603050405020304" pitchFamily="18" charset="0"/>
              </a:rPr>
              <a:t> t</a:t>
            </a:r>
            <a:r>
              <a:rPr lang="en-US" sz="3900" dirty="0">
                <a:solidFill>
                  <a:schemeClr val="bg1"/>
                </a:solidFill>
                <a:latin typeface="Times New Roman" panose="02020603050405020304" pitchFamily="18" charset="0"/>
                <a:cs typeface="Times New Roman" panose="02020603050405020304" pitchFamily="18" charset="0"/>
              </a:rPr>
              <a:t>he</a:t>
            </a:r>
            <a:r>
              <a:rPr lang="en-US" sz="3900" dirty="0">
                <a:latin typeface="Times New Roman" panose="02020603050405020304" pitchFamily="18" charset="0"/>
                <a:cs typeface="Times New Roman" panose="02020603050405020304" pitchFamily="18" charset="0"/>
              </a:rPr>
              <a:t> d</a:t>
            </a:r>
            <a:r>
              <a:rPr lang="en-US" sz="3900" dirty="0">
                <a:solidFill>
                  <a:schemeClr val="bg1"/>
                </a:solidFill>
                <a:latin typeface="Times New Roman" panose="02020603050405020304" pitchFamily="18" charset="0"/>
                <a:cs typeface="Times New Roman" panose="02020603050405020304" pitchFamily="18" charset="0"/>
              </a:rPr>
              <a:t>ay</a:t>
            </a:r>
            <a:r>
              <a:rPr lang="en-US" sz="3900" dirty="0">
                <a:latin typeface="Times New Roman" panose="02020603050405020304" pitchFamily="18" charset="0"/>
                <a:cs typeface="Times New Roman" panose="02020603050405020304" pitchFamily="18" charset="0"/>
              </a:rPr>
              <a:t> o</a:t>
            </a:r>
            <a:r>
              <a:rPr lang="en-US" sz="3900" dirty="0">
                <a:solidFill>
                  <a:schemeClr val="bg1"/>
                </a:solidFill>
                <a:latin typeface="Times New Roman" panose="02020603050405020304" pitchFamily="18" charset="0"/>
                <a:cs typeface="Times New Roman" panose="02020603050405020304" pitchFamily="18" charset="0"/>
              </a:rPr>
              <a:t>f </a:t>
            </a:r>
            <a:r>
              <a:rPr lang="en-US" sz="3900" dirty="0">
                <a:latin typeface="Times New Roman" panose="02020603050405020304" pitchFamily="18" charset="0"/>
                <a:cs typeface="Times New Roman" panose="02020603050405020304" pitchFamily="18" charset="0"/>
              </a:rPr>
              <a:t>C</a:t>
            </a:r>
            <a:r>
              <a:rPr lang="en-US" sz="3900" dirty="0">
                <a:solidFill>
                  <a:schemeClr val="bg1"/>
                </a:solidFill>
                <a:latin typeface="Times New Roman" panose="02020603050405020304" pitchFamily="18" charset="0"/>
                <a:cs typeface="Times New Roman" panose="02020603050405020304" pitchFamily="18" charset="0"/>
              </a:rPr>
              <a:t>hrist</a:t>
            </a:r>
            <a:r>
              <a:rPr lang="en-US" sz="3900" dirty="0">
                <a:latin typeface="Times New Roman" panose="02020603050405020304" pitchFamily="18" charset="0"/>
                <a:cs typeface="Times New Roman" panose="02020603050405020304" pitchFamily="18" charset="0"/>
              </a:rPr>
              <a:t> i</a:t>
            </a:r>
            <a:r>
              <a:rPr lang="en-US" sz="3900" dirty="0">
                <a:solidFill>
                  <a:schemeClr val="bg1"/>
                </a:solidFill>
                <a:latin typeface="Times New Roman" panose="02020603050405020304" pitchFamily="18" charset="0"/>
                <a:cs typeface="Times New Roman" panose="02020603050405020304" pitchFamily="18" charset="0"/>
              </a:rPr>
              <a:t>s</a:t>
            </a:r>
            <a:r>
              <a:rPr lang="en-US" sz="3900" dirty="0">
                <a:latin typeface="Times New Roman" panose="02020603050405020304" pitchFamily="18" charset="0"/>
                <a:cs typeface="Times New Roman" panose="02020603050405020304" pitchFamily="18" charset="0"/>
              </a:rPr>
              <a:t> a</a:t>
            </a:r>
            <a:r>
              <a:rPr lang="en-US" sz="3900" dirty="0">
                <a:solidFill>
                  <a:schemeClr val="bg1"/>
                </a:solidFill>
                <a:latin typeface="Times New Roman" panose="02020603050405020304" pitchFamily="18" charset="0"/>
                <a:cs typeface="Times New Roman" panose="02020603050405020304" pitchFamily="18" charset="0"/>
              </a:rPr>
              <a:t>t</a:t>
            </a:r>
            <a:r>
              <a:rPr lang="en-US" sz="3900" dirty="0">
                <a:latin typeface="Times New Roman" panose="02020603050405020304" pitchFamily="18" charset="0"/>
                <a:cs typeface="Times New Roman" panose="02020603050405020304" pitchFamily="18" charset="0"/>
              </a:rPr>
              <a:t> h</a:t>
            </a:r>
            <a:r>
              <a:rPr lang="en-US" sz="3900" dirty="0">
                <a:solidFill>
                  <a:schemeClr val="bg1"/>
                </a:solidFill>
                <a:latin typeface="Times New Roman" panose="02020603050405020304" pitchFamily="18" charset="0"/>
                <a:cs typeface="Times New Roman" panose="02020603050405020304" pitchFamily="18" charset="0"/>
              </a:rPr>
              <a:t>and</a:t>
            </a:r>
            <a:r>
              <a:rPr lang="en-US" sz="3900" dirty="0">
                <a:latin typeface="Times New Roman" panose="02020603050405020304" pitchFamily="18" charset="0"/>
                <a:cs typeface="Times New Roman" panose="02020603050405020304" pitchFamily="18" charset="0"/>
              </a:rPr>
              <a:t>.</a:t>
            </a:r>
          </a:p>
          <a:p>
            <a:pPr marL="0" indent="0">
              <a:buNone/>
            </a:pPr>
            <a:r>
              <a:rPr lang="en-US" sz="3900" dirty="0">
                <a:solidFill>
                  <a:schemeClr val="bg1"/>
                </a:solidFill>
                <a:latin typeface="Times New Roman" panose="02020603050405020304" pitchFamily="18" charset="0"/>
                <a:cs typeface="Times New Roman" panose="02020603050405020304" pitchFamily="18" charset="0"/>
              </a:rPr>
              <a:t> 3 </a:t>
            </a:r>
            <a:r>
              <a:rPr lang="en-US" sz="3900" dirty="0">
                <a:latin typeface="Times New Roman" panose="02020603050405020304" pitchFamily="18" charset="0"/>
                <a:cs typeface="Times New Roman" panose="02020603050405020304" pitchFamily="18" charset="0"/>
              </a:rPr>
              <a:t>L</a:t>
            </a:r>
            <a:r>
              <a:rPr lang="en-US" sz="3900" dirty="0">
                <a:solidFill>
                  <a:schemeClr val="bg1"/>
                </a:solidFill>
                <a:latin typeface="Times New Roman" panose="02020603050405020304" pitchFamily="18" charset="0"/>
                <a:cs typeface="Times New Roman" panose="02020603050405020304" pitchFamily="18" charset="0"/>
              </a:rPr>
              <a:t>et</a:t>
            </a:r>
            <a:r>
              <a:rPr lang="en-US" sz="3900" dirty="0">
                <a:latin typeface="Times New Roman" panose="02020603050405020304" pitchFamily="18" charset="0"/>
                <a:cs typeface="Times New Roman" panose="02020603050405020304" pitchFamily="18" charset="0"/>
              </a:rPr>
              <a:t> n</a:t>
            </a:r>
            <a:r>
              <a:rPr lang="en-US" sz="3900" dirty="0">
                <a:solidFill>
                  <a:schemeClr val="bg1"/>
                </a:solidFill>
                <a:latin typeface="Times New Roman" panose="02020603050405020304" pitchFamily="18" charset="0"/>
                <a:cs typeface="Times New Roman" panose="02020603050405020304" pitchFamily="18" charset="0"/>
              </a:rPr>
              <a:t>o</a:t>
            </a:r>
            <a:r>
              <a:rPr lang="en-US" sz="3900" dirty="0">
                <a:latin typeface="Times New Roman" panose="02020603050405020304" pitchFamily="18" charset="0"/>
                <a:cs typeface="Times New Roman" panose="02020603050405020304" pitchFamily="18" charset="0"/>
              </a:rPr>
              <a:t> m</a:t>
            </a:r>
            <a:r>
              <a:rPr lang="en-US" sz="3900" dirty="0">
                <a:solidFill>
                  <a:schemeClr val="bg1"/>
                </a:solidFill>
                <a:latin typeface="Times New Roman" panose="02020603050405020304" pitchFamily="18" charset="0"/>
                <a:cs typeface="Times New Roman" panose="02020603050405020304" pitchFamily="18" charset="0"/>
              </a:rPr>
              <a:t>an</a:t>
            </a:r>
            <a:r>
              <a:rPr lang="en-US" sz="3900" dirty="0">
                <a:latin typeface="Times New Roman" panose="02020603050405020304" pitchFamily="18" charset="0"/>
                <a:cs typeface="Times New Roman" panose="02020603050405020304" pitchFamily="18" charset="0"/>
              </a:rPr>
              <a:t> d</a:t>
            </a:r>
            <a:r>
              <a:rPr lang="en-US" sz="3900" dirty="0">
                <a:solidFill>
                  <a:schemeClr val="bg1"/>
                </a:solidFill>
                <a:latin typeface="Times New Roman" panose="02020603050405020304" pitchFamily="18" charset="0"/>
                <a:cs typeface="Times New Roman" panose="02020603050405020304" pitchFamily="18" charset="0"/>
              </a:rPr>
              <a:t>eceive</a:t>
            </a:r>
            <a:r>
              <a:rPr lang="en-US" sz="3900" dirty="0">
                <a:latin typeface="Times New Roman" panose="02020603050405020304" pitchFamily="18" charset="0"/>
                <a:cs typeface="Times New Roman" panose="02020603050405020304" pitchFamily="18" charset="0"/>
              </a:rPr>
              <a:t> y</a:t>
            </a:r>
            <a:r>
              <a:rPr lang="en-US" sz="3900" dirty="0">
                <a:solidFill>
                  <a:schemeClr val="bg1"/>
                </a:solidFill>
                <a:latin typeface="Times New Roman" panose="02020603050405020304" pitchFamily="18" charset="0"/>
                <a:cs typeface="Times New Roman" panose="02020603050405020304" pitchFamily="18" charset="0"/>
              </a:rPr>
              <a:t>ou</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y</a:t>
            </a:r>
            <a:r>
              <a:rPr lang="en-US" sz="3900" dirty="0">
                <a:latin typeface="Times New Roman" panose="02020603050405020304" pitchFamily="18" charset="0"/>
                <a:cs typeface="Times New Roman" panose="02020603050405020304" pitchFamily="18" charset="0"/>
              </a:rPr>
              <a:t> a</a:t>
            </a:r>
            <a:r>
              <a:rPr lang="en-US" sz="3900" dirty="0">
                <a:solidFill>
                  <a:schemeClr val="bg1"/>
                </a:solidFill>
                <a:latin typeface="Times New Roman" panose="02020603050405020304" pitchFamily="18" charset="0"/>
                <a:cs typeface="Times New Roman" panose="02020603050405020304" pitchFamily="18" charset="0"/>
              </a:rPr>
              <a:t>ny</a:t>
            </a:r>
            <a:r>
              <a:rPr lang="en-US" sz="3900" dirty="0">
                <a:latin typeface="Times New Roman" panose="02020603050405020304" pitchFamily="18" charset="0"/>
                <a:cs typeface="Times New Roman" panose="02020603050405020304" pitchFamily="18" charset="0"/>
              </a:rPr>
              <a:t> m</a:t>
            </a:r>
            <a:r>
              <a:rPr lang="en-US" sz="3900" dirty="0">
                <a:solidFill>
                  <a:schemeClr val="bg1"/>
                </a:solidFill>
                <a:latin typeface="Times New Roman" panose="02020603050405020304" pitchFamily="18" charset="0"/>
                <a:cs typeface="Times New Roman" panose="02020603050405020304" pitchFamily="18" charset="0"/>
              </a:rPr>
              <a:t>eans</a:t>
            </a:r>
            <a:r>
              <a:rPr lang="en-US" sz="3900" dirty="0">
                <a:latin typeface="Times New Roman" panose="02020603050405020304" pitchFamily="18" charset="0"/>
                <a:cs typeface="Times New Roman" panose="02020603050405020304" pitchFamily="18" charset="0"/>
              </a:rPr>
              <a:t>: f</a:t>
            </a:r>
            <a:r>
              <a:rPr lang="en-US" sz="3900" dirty="0">
                <a:solidFill>
                  <a:schemeClr val="bg1"/>
                </a:solidFill>
                <a:latin typeface="Times New Roman" panose="02020603050405020304" pitchFamily="18" charset="0"/>
                <a:cs typeface="Times New Roman" panose="02020603050405020304" pitchFamily="18" charset="0"/>
              </a:rPr>
              <a:t>or</a:t>
            </a:r>
            <a:r>
              <a:rPr lang="en-US" sz="3900" dirty="0">
                <a:latin typeface="Times New Roman" panose="02020603050405020304" pitchFamily="18" charset="0"/>
                <a:cs typeface="Times New Roman" panose="02020603050405020304" pitchFamily="18" charset="0"/>
              </a:rPr>
              <a:t> t</a:t>
            </a:r>
            <a:r>
              <a:rPr lang="en-US" sz="3900" dirty="0">
                <a:solidFill>
                  <a:schemeClr val="bg1"/>
                </a:solidFill>
                <a:latin typeface="Times New Roman" panose="02020603050405020304" pitchFamily="18" charset="0"/>
                <a:cs typeface="Times New Roman" panose="02020603050405020304" pitchFamily="18" charset="0"/>
              </a:rPr>
              <a:t>hat</a:t>
            </a:r>
            <a:r>
              <a:rPr lang="en-US" sz="3900" dirty="0">
                <a:latin typeface="Times New Roman" panose="02020603050405020304" pitchFamily="18" charset="0"/>
                <a:cs typeface="Times New Roman" panose="02020603050405020304" pitchFamily="18" charset="0"/>
              </a:rPr>
              <a:t> d</a:t>
            </a:r>
            <a:r>
              <a:rPr lang="en-US" sz="3900" dirty="0">
                <a:solidFill>
                  <a:schemeClr val="bg1"/>
                </a:solidFill>
                <a:latin typeface="Times New Roman" panose="02020603050405020304" pitchFamily="18" charset="0"/>
                <a:cs typeface="Times New Roman" panose="02020603050405020304" pitchFamily="18" charset="0"/>
              </a:rPr>
              <a:t>ay</a:t>
            </a:r>
            <a:r>
              <a:rPr lang="en-US" sz="3900" dirty="0">
                <a:latin typeface="Times New Roman" panose="02020603050405020304" pitchFamily="18" charset="0"/>
                <a:cs typeface="Times New Roman" panose="02020603050405020304" pitchFamily="18" charset="0"/>
              </a:rPr>
              <a:t> s</a:t>
            </a:r>
            <a:r>
              <a:rPr lang="en-US" sz="3900" dirty="0">
                <a:solidFill>
                  <a:schemeClr val="bg1"/>
                </a:solidFill>
                <a:latin typeface="Times New Roman" panose="02020603050405020304" pitchFamily="18" charset="0"/>
                <a:cs typeface="Times New Roman" panose="02020603050405020304" pitchFamily="18" charset="0"/>
              </a:rPr>
              <a:t>hall</a:t>
            </a:r>
            <a:r>
              <a:rPr lang="en-US" sz="3900" dirty="0">
                <a:latin typeface="Times New Roman" panose="02020603050405020304" pitchFamily="18" charset="0"/>
                <a:cs typeface="Times New Roman" panose="02020603050405020304" pitchFamily="18" charset="0"/>
              </a:rPr>
              <a:t> n</a:t>
            </a:r>
            <a:r>
              <a:rPr lang="en-US" sz="3900" dirty="0">
                <a:solidFill>
                  <a:schemeClr val="bg1"/>
                </a:solidFill>
                <a:latin typeface="Times New Roman" panose="02020603050405020304" pitchFamily="18" charset="0"/>
                <a:cs typeface="Times New Roman" panose="02020603050405020304" pitchFamily="18" charset="0"/>
              </a:rPr>
              <a:t>ot</a:t>
            </a:r>
            <a:r>
              <a:rPr lang="en-US" sz="3900" dirty="0">
                <a:latin typeface="Times New Roman" panose="02020603050405020304" pitchFamily="18" charset="0"/>
                <a:cs typeface="Times New Roman" panose="02020603050405020304" pitchFamily="18" charset="0"/>
              </a:rPr>
              <a:t> c</a:t>
            </a:r>
            <a:r>
              <a:rPr lang="en-US" sz="3900" dirty="0">
                <a:solidFill>
                  <a:schemeClr val="bg1"/>
                </a:solidFill>
                <a:latin typeface="Times New Roman" panose="02020603050405020304" pitchFamily="18" charset="0"/>
                <a:cs typeface="Times New Roman" panose="02020603050405020304" pitchFamily="18" charset="0"/>
              </a:rPr>
              <a:t>ome</a:t>
            </a:r>
            <a:r>
              <a:rPr lang="en-US" sz="3900" dirty="0">
                <a:latin typeface="Times New Roman" panose="02020603050405020304" pitchFamily="18" charset="0"/>
                <a:cs typeface="Times New Roman" panose="02020603050405020304" pitchFamily="18" charset="0"/>
              </a:rPr>
              <a:t>, e</a:t>
            </a:r>
            <a:r>
              <a:rPr lang="en-US" sz="3900" dirty="0">
                <a:solidFill>
                  <a:schemeClr val="bg1"/>
                </a:solidFill>
                <a:latin typeface="Times New Roman" panose="02020603050405020304" pitchFamily="18" charset="0"/>
                <a:cs typeface="Times New Roman" panose="02020603050405020304" pitchFamily="18" charset="0"/>
              </a:rPr>
              <a:t>xcept</a:t>
            </a:r>
            <a:r>
              <a:rPr lang="en-US" sz="3900" dirty="0">
                <a:latin typeface="Times New Roman" panose="02020603050405020304" pitchFamily="18" charset="0"/>
                <a:cs typeface="Times New Roman" panose="02020603050405020304" pitchFamily="18" charset="0"/>
              </a:rPr>
              <a:t> t</a:t>
            </a:r>
            <a:r>
              <a:rPr lang="en-US" sz="3900" dirty="0">
                <a:solidFill>
                  <a:schemeClr val="bg1"/>
                </a:solidFill>
                <a:latin typeface="Times New Roman" panose="02020603050405020304" pitchFamily="18" charset="0"/>
                <a:cs typeface="Times New Roman" panose="02020603050405020304" pitchFamily="18" charset="0"/>
              </a:rPr>
              <a:t>here</a:t>
            </a:r>
            <a:r>
              <a:rPr lang="en-US" sz="3900" dirty="0">
                <a:latin typeface="Times New Roman" panose="02020603050405020304" pitchFamily="18" charset="0"/>
                <a:cs typeface="Times New Roman" panose="02020603050405020304" pitchFamily="18" charset="0"/>
              </a:rPr>
              <a:t> c</a:t>
            </a:r>
            <a:r>
              <a:rPr lang="en-US" sz="3900" dirty="0">
                <a:solidFill>
                  <a:schemeClr val="bg1"/>
                </a:solidFill>
                <a:latin typeface="Times New Roman" panose="02020603050405020304" pitchFamily="18" charset="0"/>
                <a:cs typeface="Times New Roman" panose="02020603050405020304" pitchFamily="18" charset="0"/>
              </a:rPr>
              <a:t>ome</a:t>
            </a:r>
            <a:r>
              <a:rPr lang="en-US" sz="3900" dirty="0">
                <a:latin typeface="Times New Roman" panose="02020603050405020304" pitchFamily="18" charset="0"/>
                <a:cs typeface="Times New Roman" panose="02020603050405020304" pitchFamily="18" charset="0"/>
              </a:rPr>
              <a:t> a f</a:t>
            </a:r>
            <a:r>
              <a:rPr lang="en-US" sz="3900" dirty="0">
                <a:solidFill>
                  <a:schemeClr val="bg1"/>
                </a:solidFill>
                <a:latin typeface="Times New Roman" panose="02020603050405020304" pitchFamily="18" charset="0"/>
                <a:cs typeface="Times New Roman" panose="02020603050405020304" pitchFamily="18" charset="0"/>
              </a:rPr>
              <a:t>alling</a:t>
            </a:r>
            <a:r>
              <a:rPr lang="en-US" sz="3900" dirty="0">
                <a:latin typeface="Times New Roman" panose="02020603050405020304" pitchFamily="18" charset="0"/>
                <a:cs typeface="Times New Roman" panose="02020603050405020304" pitchFamily="18" charset="0"/>
              </a:rPr>
              <a:t> a</a:t>
            </a:r>
            <a:r>
              <a:rPr lang="en-US" sz="3900" dirty="0">
                <a:solidFill>
                  <a:schemeClr val="bg1"/>
                </a:solidFill>
                <a:latin typeface="Times New Roman" panose="02020603050405020304" pitchFamily="18" charset="0"/>
                <a:cs typeface="Times New Roman" panose="02020603050405020304" pitchFamily="18" charset="0"/>
              </a:rPr>
              <a:t>way</a:t>
            </a:r>
            <a:r>
              <a:rPr lang="en-US" sz="3900" dirty="0">
                <a:latin typeface="Times New Roman" panose="02020603050405020304" pitchFamily="18" charset="0"/>
                <a:cs typeface="Times New Roman" panose="02020603050405020304" pitchFamily="18" charset="0"/>
              </a:rPr>
              <a:t> f</a:t>
            </a:r>
            <a:r>
              <a:rPr lang="en-US" sz="3900" dirty="0">
                <a:solidFill>
                  <a:schemeClr val="bg1"/>
                </a:solidFill>
                <a:latin typeface="Times New Roman" panose="02020603050405020304" pitchFamily="18" charset="0"/>
                <a:cs typeface="Times New Roman" panose="02020603050405020304" pitchFamily="18" charset="0"/>
              </a:rPr>
              <a:t>irst</a:t>
            </a:r>
            <a:r>
              <a:rPr lang="en-US" sz="3900" dirty="0">
                <a:latin typeface="Times New Roman" panose="02020603050405020304" pitchFamily="18" charset="0"/>
                <a:cs typeface="Times New Roman" panose="02020603050405020304" pitchFamily="18" charset="0"/>
              </a:rPr>
              <a:t>, a</a:t>
            </a:r>
            <a:r>
              <a:rPr lang="en-US" sz="3900" dirty="0">
                <a:solidFill>
                  <a:schemeClr val="bg1"/>
                </a:solidFill>
                <a:latin typeface="Times New Roman" panose="02020603050405020304" pitchFamily="18" charset="0"/>
                <a:cs typeface="Times New Roman" panose="02020603050405020304" pitchFamily="18" charset="0"/>
              </a:rPr>
              <a:t>nd</a:t>
            </a:r>
            <a:r>
              <a:rPr lang="en-US" sz="3900" dirty="0">
                <a:latin typeface="Times New Roman" panose="02020603050405020304" pitchFamily="18" charset="0"/>
                <a:cs typeface="Times New Roman" panose="02020603050405020304" pitchFamily="18" charset="0"/>
              </a:rPr>
              <a:t> t</a:t>
            </a:r>
            <a:r>
              <a:rPr lang="en-US" sz="3900" dirty="0">
                <a:solidFill>
                  <a:schemeClr val="bg1"/>
                </a:solidFill>
                <a:latin typeface="Times New Roman" panose="02020603050405020304" pitchFamily="18" charset="0"/>
                <a:cs typeface="Times New Roman" panose="02020603050405020304" pitchFamily="18" charset="0"/>
              </a:rPr>
              <a:t>hat</a:t>
            </a:r>
            <a:r>
              <a:rPr lang="en-US" sz="3900" dirty="0">
                <a:latin typeface="Times New Roman" panose="02020603050405020304" pitchFamily="18" charset="0"/>
                <a:cs typeface="Times New Roman" panose="02020603050405020304" pitchFamily="18" charset="0"/>
              </a:rPr>
              <a:t> m</a:t>
            </a:r>
            <a:r>
              <a:rPr lang="en-US" sz="3900" dirty="0">
                <a:solidFill>
                  <a:schemeClr val="bg1"/>
                </a:solidFill>
                <a:latin typeface="Times New Roman" panose="02020603050405020304" pitchFamily="18" charset="0"/>
                <a:cs typeface="Times New Roman" panose="02020603050405020304" pitchFamily="18" charset="0"/>
              </a:rPr>
              <a:t>an</a:t>
            </a:r>
            <a:r>
              <a:rPr lang="en-US" sz="3900" dirty="0">
                <a:latin typeface="Times New Roman" panose="02020603050405020304" pitchFamily="18" charset="0"/>
                <a:cs typeface="Times New Roman" panose="02020603050405020304" pitchFamily="18" charset="0"/>
              </a:rPr>
              <a:t> o</a:t>
            </a:r>
            <a:r>
              <a:rPr lang="en-US" sz="3900" dirty="0">
                <a:solidFill>
                  <a:schemeClr val="bg1"/>
                </a:solidFill>
                <a:latin typeface="Times New Roman" panose="02020603050405020304" pitchFamily="18" charset="0"/>
                <a:cs typeface="Times New Roman" panose="02020603050405020304" pitchFamily="18" charset="0"/>
              </a:rPr>
              <a:t>f</a:t>
            </a:r>
            <a:r>
              <a:rPr lang="en-US" sz="3900" dirty="0">
                <a:latin typeface="Times New Roman" panose="02020603050405020304" pitchFamily="18" charset="0"/>
                <a:cs typeface="Times New Roman" panose="02020603050405020304" pitchFamily="18" charset="0"/>
              </a:rPr>
              <a:t> s</a:t>
            </a:r>
            <a:r>
              <a:rPr lang="en-US" sz="3900" dirty="0">
                <a:solidFill>
                  <a:schemeClr val="bg1"/>
                </a:solidFill>
                <a:latin typeface="Times New Roman" panose="02020603050405020304" pitchFamily="18" charset="0"/>
                <a:cs typeface="Times New Roman" panose="02020603050405020304" pitchFamily="18" charset="0"/>
              </a:rPr>
              <a:t>in</a:t>
            </a:r>
            <a:r>
              <a:rPr lang="en-US" sz="3900" dirty="0">
                <a:latin typeface="Times New Roman" panose="02020603050405020304" pitchFamily="18" charset="0"/>
                <a:cs typeface="Times New Roman" panose="02020603050405020304" pitchFamily="18" charset="0"/>
              </a:rPr>
              <a:t> b</a:t>
            </a:r>
            <a:r>
              <a:rPr lang="en-US" sz="3900" dirty="0">
                <a:solidFill>
                  <a:schemeClr val="bg1"/>
                </a:solidFill>
                <a:latin typeface="Times New Roman" panose="02020603050405020304" pitchFamily="18" charset="0"/>
                <a:cs typeface="Times New Roman" panose="02020603050405020304" pitchFamily="18" charset="0"/>
              </a:rPr>
              <a:t>e </a:t>
            </a:r>
            <a:r>
              <a:rPr lang="en-US" sz="3900" dirty="0">
                <a:latin typeface="Times New Roman" panose="02020603050405020304" pitchFamily="18" charset="0"/>
                <a:cs typeface="Times New Roman" panose="02020603050405020304" pitchFamily="18" charset="0"/>
              </a:rPr>
              <a:t>r</a:t>
            </a:r>
            <a:r>
              <a:rPr lang="en-US" sz="3900" dirty="0">
                <a:solidFill>
                  <a:schemeClr val="bg1"/>
                </a:solidFill>
                <a:latin typeface="Times New Roman" panose="02020603050405020304" pitchFamily="18" charset="0"/>
                <a:cs typeface="Times New Roman" panose="02020603050405020304" pitchFamily="18" charset="0"/>
              </a:rPr>
              <a:t>evealed</a:t>
            </a:r>
            <a:r>
              <a:rPr lang="en-US" sz="3900" dirty="0">
                <a:latin typeface="Times New Roman" panose="02020603050405020304" pitchFamily="18" charset="0"/>
                <a:cs typeface="Times New Roman" panose="02020603050405020304" pitchFamily="18" charset="0"/>
              </a:rPr>
              <a:t>, t</a:t>
            </a:r>
            <a:r>
              <a:rPr lang="en-US" sz="3900" dirty="0">
                <a:solidFill>
                  <a:schemeClr val="bg1"/>
                </a:solidFill>
                <a:latin typeface="Times New Roman" panose="02020603050405020304" pitchFamily="18" charset="0"/>
                <a:cs typeface="Times New Roman" panose="02020603050405020304" pitchFamily="18" charset="0"/>
              </a:rPr>
              <a:t>he</a:t>
            </a:r>
            <a:r>
              <a:rPr lang="en-US" sz="3900" dirty="0">
                <a:latin typeface="Times New Roman" panose="02020603050405020304" pitchFamily="18" charset="0"/>
                <a:cs typeface="Times New Roman" panose="02020603050405020304" pitchFamily="18" charset="0"/>
              </a:rPr>
              <a:t> s</a:t>
            </a:r>
            <a:r>
              <a:rPr lang="en-US" sz="3900" dirty="0">
                <a:solidFill>
                  <a:schemeClr val="bg1"/>
                </a:solidFill>
                <a:latin typeface="Times New Roman" panose="02020603050405020304" pitchFamily="18" charset="0"/>
                <a:cs typeface="Times New Roman" panose="02020603050405020304" pitchFamily="18" charset="0"/>
              </a:rPr>
              <a:t>on</a:t>
            </a:r>
            <a:r>
              <a:rPr lang="en-US" sz="3900" dirty="0">
                <a:latin typeface="Times New Roman" panose="02020603050405020304" pitchFamily="18" charset="0"/>
                <a:cs typeface="Times New Roman" panose="02020603050405020304" pitchFamily="18" charset="0"/>
              </a:rPr>
              <a:t> o</a:t>
            </a:r>
            <a:r>
              <a:rPr lang="en-US" sz="3900" dirty="0">
                <a:solidFill>
                  <a:schemeClr val="bg1"/>
                </a:solidFill>
                <a:latin typeface="Times New Roman" panose="02020603050405020304" pitchFamily="18" charset="0"/>
                <a:cs typeface="Times New Roman" panose="02020603050405020304" pitchFamily="18" charset="0"/>
              </a:rPr>
              <a:t>f</a:t>
            </a:r>
            <a:r>
              <a:rPr lang="en-US" sz="3900" dirty="0">
                <a:latin typeface="Times New Roman" panose="02020603050405020304" pitchFamily="18" charset="0"/>
                <a:cs typeface="Times New Roman" panose="02020603050405020304" pitchFamily="18" charset="0"/>
              </a:rPr>
              <a:t> p</a:t>
            </a:r>
            <a:r>
              <a:rPr lang="en-US" sz="3900" dirty="0">
                <a:solidFill>
                  <a:schemeClr val="bg1"/>
                </a:solidFill>
                <a:latin typeface="Times New Roman" panose="02020603050405020304" pitchFamily="18" charset="0"/>
                <a:cs typeface="Times New Roman" panose="02020603050405020304" pitchFamily="18" charset="0"/>
              </a:rPr>
              <a:t>erdition</a:t>
            </a:r>
            <a:r>
              <a:rPr lang="en-US" sz="3900" dirty="0">
                <a:latin typeface="Times New Roman" panose="02020603050405020304" pitchFamily="18" charset="0"/>
                <a:cs typeface="Times New Roman" panose="02020603050405020304" pitchFamily="18" charset="0"/>
              </a:rPr>
              <a:t>;</a:t>
            </a:r>
            <a:endParaRPr lang="en-US" sz="39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C9A3C318-5BE5-306D-F16E-54ADD8AFB607}"/>
              </a:ext>
            </a:extLst>
          </p:cNvPr>
          <p:cNvCxnSpPr>
            <a:cxnSpLocks/>
          </p:cNvCxnSpPr>
          <p:nvPr/>
        </p:nvCxnSpPr>
        <p:spPr bwMode="auto">
          <a:xfrm>
            <a:off x="696025" y="4461663"/>
            <a:ext cx="2412935"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FD283B53-E72D-E693-356B-5205726C9543}"/>
              </a:ext>
            </a:extLst>
          </p:cNvPr>
          <p:cNvCxnSpPr>
            <a:cxnSpLocks/>
          </p:cNvCxnSpPr>
          <p:nvPr/>
        </p:nvCxnSpPr>
        <p:spPr bwMode="auto">
          <a:xfrm>
            <a:off x="2945331" y="5427345"/>
            <a:ext cx="5082138"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1E703D3B-8F27-9964-92FF-96A62452FB7C}"/>
              </a:ext>
            </a:extLst>
          </p:cNvPr>
          <p:cNvCxnSpPr>
            <a:cxnSpLocks/>
          </p:cNvCxnSpPr>
          <p:nvPr/>
        </p:nvCxnSpPr>
        <p:spPr bwMode="auto">
          <a:xfrm>
            <a:off x="744150" y="5858876"/>
            <a:ext cx="4501618"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4BCF3D16-8AB6-EF4B-5DE2-D33274BCCE9D}"/>
              </a:ext>
            </a:extLst>
          </p:cNvPr>
          <p:cNvCxnSpPr>
            <a:cxnSpLocks/>
          </p:cNvCxnSpPr>
          <p:nvPr/>
        </p:nvCxnSpPr>
        <p:spPr bwMode="auto">
          <a:xfrm>
            <a:off x="7623208" y="4007672"/>
            <a:ext cx="662540"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4" name="Picture 4" descr="How Can I Memorize Faster? | Iris Reading">
            <a:extLst>
              <a:ext uri="{FF2B5EF4-FFF2-40B4-BE49-F238E27FC236}">
                <a16:creationId xmlns:a16="http://schemas.microsoft.com/office/drawing/2014/main" id="{F9F42BA1-FF79-56BE-72E7-A478C136AB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6 Tips To Quickly Memorize A Poem - How To Memorize A Poem">
            <a:extLst>
              <a:ext uri="{FF2B5EF4-FFF2-40B4-BE49-F238E27FC236}">
                <a16:creationId xmlns:a16="http://schemas.microsoft.com/office/drawing/2014/main" id="{73A3956C-F056-14B1-28C0-7B822BA68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79BB-FC19-4F0D-CCE5-21982DBA43CB}"/>
              </a:ext>
            </a:extLst>
          </p:cNvPr>
          <p:cNvSpPr>
            <a:spLocks noGrp="1"/>
          </p:cNvSpPr>
          <p:nvPr>
            <p:ph type="title"/>
          </p:nvPr>
        </p:nvSpPr>
        <p:spPr>
          <a:xfrm>
            <a:off x="685800" y="207482"/>
            <a:ext cx="7772400" cy="734458"/>
          </a:xfrm>
        </p:spPr>
        <p:txBody>
          <a:bodyPr/>
          <a:lstStyle/>
          <a:p>
            <a:r>
              <a:rPr lang="en-US" b="1" dirty="0"/>
              <a:t>Doctrinal Mastery Quiz </a:t>
            </a:r>
          </a:p>
        </p:txBody>
      </p:sp>
      <p:sp>
        <p:nvSpPr>
          <p:cNvPr id="4" name="Content Placeholder 3">
            <a:extLst>
              <a:ext uri="{FF2B5EF4-FFF2-40B4-BE49-F238E27FC236}">
                <a16:creationId xmlns:a16="http://schemas.microsoft.com/office/drawing/2014/main" id="{5568F7B6-37EF-77F9-DDC0-B979C7E308AA}"/>
              </a:ext>
            </a:extLst>
          </p:cNvPr>
          <p:cNvSpPr>
            <a:spLocks noGrp="1"/>
          </p:cNvSpPr>
          <p:nvPr>
            <p:ph sz="half" idx="1"/>
          </p:nvPr>
        </p:nvSpPr>
        <p:spPr>
          <a:xfrm>
            <a:off x="396608" y="1142080"/>
            <a:ext cx="5337964" cy="5119171"/>
          </a:xfrm>
        </p:spPr>
        <p:txBody>
          <a:bodyPr/>
          <a:lstStyle/>
          <a:p>
            <a:pPr marL="457200" indent="-457200">
              <a:buFont typeface="+mj-lt"/>
              <a:buAutoNum type="arabicPeriod"/>
            </a:pPr>
            <a:r>
              <a:rPr lang="en-US" sz="2000" b="0" i="0" dirty="0">
                <a:effectLst/>
              </a:rPr>
              <a:t>____ </a:t>
            </a:r>
            <a:r>
              <a:rPr lang="en-US" sz="2000" dirty="0">
                <a:latin typeface="Times New Roman" panose="02020603050405020304" pitchFamily="18" charset="0"/>
                <a:cs typeface="Times New Roman" panose="02020603050405020304" pitchFamily="18" charset="0"/>
              </a:rPr>
              <a:t>“In the dispensation of the fulness of times he might gather together in one all things in Christ.”</a:t>
            </a:r>
          </a:p>
          <a:p>
            <a:pPr marL="457200" indent="-457200">
              <a:buFont typeface="+mj-lt"/>
              <a:buAutoNum type="arabicPeriod"/>
            </a:pPr>
            <a:r>
              <a:rPr lang="en-US" sz="2000" b="0" i="0" dirty="0">
                <a:effectLst/>
              </a:rPr>
              <a:t>____ </a:t>
            </a:r>
            <a:r>
              <a:rPr lang="en-US" sz="2000" dirty="0">
                <a:latin typeface="Times New Roman" panose="02020603050405020304" pitchFamily="18" charset="0"/>
                <a:cs typeface="Times New Roman" panose="02020603050405020304" pitchFamily="18" charset="0"/>
              </a:rPr>
              <a:t>“The day of Christ… shall not come, except there come a falling away first.”</a:t>
            </a:r>
          </a:p>
          <a:p>
            <a:pPr marL="457200" indent="-457200">
              <a:buFont typeface="+mj-lt"/>
              <a:buAutoNum type="arabicPeriod"/>
            </a:pPr>
            <a:r>
              <a:rPr lang="en-US" sz="2000" b="0" i="0" dirty="0">
                <a:effectLst/>
              </a:rPr>
              <a:t>____ </a:t>
            </a:r>
            <a:r>
              <a:rPr lang="en-US" sz="2000" dirty="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s in Adam all die, even so in Christ shall all be made alive.”</a:t>
            </a:r>
            <a:endParaRPr lang="en-US" sz="2000" kern="1200" dirty="0">
              <a:solidFill>
                <a:srgbClr val="39302A"/>
              </a:solidFill>
              <a:latin typeface="Times New Roman" charset="0"/>
            </a:endParaRPr>
          </a:p>
          <a:p>
            <a:pPr marL="457200" indent="-457200">
              <a:buFont typeface="+mj-lt"/>
              <a:buAutoNum type="arabicPeriod"/>
            </a:pPr>
            <a:r>
              <a:rPr lang="en-US" sz="2000" b="0" i="0" dirty="0">
                <a:effectLst/>
              </a:rPr>
              <a:t>____ “Your body is the temple of the Holy Ghost.”</a:t>
            </a:r>
          </a:p>
          <a:p>
            <a:pPr marL="457200" indent="-457200">
              <a:buFont typeface="+mj-lt"/>
              <a:buAutoNum type="arabicPeriod"/>
            </a:pPr>
            <a:r>
              <a:rPr lang="en-US" sz="2000" b="0" i="0" dirty="0">
                <a:effectLst/>
              </a:rPr>
              <a:t>____ </a:t>
            </a:r>
            <a:r>
              <a:rPr lang="en-US" sz="2000" dirty="0"/>
              <a:t>In the Resurrection, there are three degrees of glory.</a:t>
            </a:r>
          </a:p>
          <a:p>
            <a:pPr marL="457200" indent="-457200">
              <a:buFont typeface="+mj-lt"/>
              <a:buAutoNum type="arabicPeriod"/>
            </a:pPr>
            <a:r>
              <a:rPr lang="en-US" sz="2000" b="0" i="0" dirty="0">
                <a:effectLst/>
              </a:rPr>
              <a:t>____ </a:t>
            </a:r>
            <a:r>
              <a:rPr lang="en-US" sz="2000" dirty="0">
                <a:latin typeface="Times New Roman" panose="02020603050405020304" pitchFamily="18" charset="0"/>
                <a:cs typeface="Times New Roman" panose="02020603050405020304" pitchFamily="18" charset="0"/>
              </a:rPr>
              <a:t>The Church is “built upon the foundation of the apostles and prophets, Jesus Christ himself being the chief corner stone.”</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____ “Neither is the man without the woman, neither the woman without the man, in the Lord.”</a:t>
            </a:r>
            <a:endParaRPr lang="en-US" sz="2000" dirty="0"/>
          </a:p>
        </p:txBody>
      </p:sp>
      <p:sp>
        <p:nvSpPr>
          <p:cNvPr id="5" name="Content Placeholder 4">
            <a:extLst>
              <a:ext uri="{FF2B5EF4-FFF2-40B4-BE49-F238E27FC236}">
                <a16:creationId xmlns:a16="http://schemas.microsoft.com/office/drawing/2014/main" id="{54A4FD4A-A938-E84B-36E0-5B6534AC32BC}"/>
              </a:ext>
            </a:extLst>
          </p:cNvPr>
          <p:cNvSpPr>
            <a:spLocks noGrp="1"/>
          </p:cNvSpPr>
          <p:nvPr>
            <p:ph sz="half" idx="2"/>
          </p:nvPr>
        </p:nvSpPr>
        <p:spPr>
          <a:xfrm>
            <a:off x="5734571" y="1161332"/>
            <a:ext cx="3216924" cy="4114800"/>
          </a:xfrm>
        </p:spPr>
        <p:txBody>
          <a:bodyPr/>
          <a:lstStyle/>
          <a:p>
            <a:pPr marL="457200" indent="-457200">
              <a:buFont typeface="+mj-lt"/>
              <a:buAutoNum type="alphaUcPeriod"/>
            </a:pPr>
            <a:r>
              <a:rPr lang="en-US" sz="2000" b="1" dirty="0"/>
              <a:t>1 Corinthians 6:19-20</a:t>
            </a:r>
          </a:p>
          <a:p>
            <a:pPr marL="457200" indent="-457200">
              <a:buFont typeface="+mj-lt"/>
              <a:buAutoNum type="alphaUcPeriod"/>
            </a:pPr>
            <a:r>
              <a:rPr lang="en-US" sz="2000" b="1" dirty="0"/>
              <a:t>1 Corinthians 11:11</a:t>
            </a:r>
          </a:p>
          <a:p>
            <a:pPr marL="457200" indent="-457200">
              <a:buFont typeface="+mj-lt"/>
              <a:buAutoNum type="alphaUcPeriod"/>
            </a:pPr>
            <a:r>
              <a:rPr lang="en-US" sz="2000" b="1" dirty="0"/>
              <a:t>1 Corinthians 15:20-22</a:t>
            </a:r>
          </a:p>
          <a:p>
            <a:pPr marL="457200" indent="-457200">
              <a:buFont typeface="+mj-lt"/>
              <a:buAutoNum type="alphaUcPeriod"/>
            </a:pPr>
            <a:r>
              <a:rPr lang="en-US" sz="2000" b="1" dirty="0"/>
              <a:t>1 Corinthians 15:40-42</a:t>
            </a:r>
          </a:p>
          <a:p>
            <a:pPr marL="457200" indent="-457200">
              <a:buFont typeface="+mj-lt"/>
              <a:buAutoNum type="alphaUcPeriod"/>
            </a:pPr>
            <a:r>
              <a:rPr lang="en-US" sz="2000" b="1" dirty="0"/>
              <a:t>Ephesians 1:10</a:t>
            </a:r>
          </a:p>
          <a:p>
            <a:pPr marL="457200" indent="-457200">
              <a:buFont typeface="+mj-lt"/>
              <a:buAutoNum type="alphaUcPeriod"/>
            </a:pPr>
            <a:r>
              <a:rPr lang="en-US" sz="2000" b="1" dirty="0"/>
              <a:t>Ephesians 2:19-20</a:t>
            </a:r>
          </a:p>
          <a:p>
            <a:pPr marL="457200" indent="-457200">
              <a:buFont typeface="+mj-lt"/>
              <a:buAutoNum type="alphaUcPeriod"/>
            </a:pPr>
            <a:r>
              <a:rPr lang="en-US" sz="2000" b="1" dirty="0"/>
              <a:t>2 Thessalonians 2:1-3</a:t>
            </a:r>
          </a:p>
        </p:txBody>
      </p:sp>
    </p:spTree>
    <p:extLst>
      <p:ext uri="{BB962C8B-B14F-4D97-AF65-F5344CB8AC3E}">
        <p14:creationId xmlns:p14="http://schemas.microsoft.com/office/powerpoint/2010/main" val="2388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3600" b="1" dirty="0">
                <a:latin typeface="Times New Roman" panose="02020603050405020304" pitchFamily="18" charset="0"/>
                <a:cs typeface="Times New Roman" panose="02020603050405020304" pitchFamily="18" charset="0"/>
              </a:rPr>
              <a:t>2 Timothy 3:15-17</a:t>
            </a:r>
          </a:p>
        </p:txBody>
      </p:sp>
      <p:sp>
        <p:nvSpPr>
          <p:cNvPr id="8" name="Content Placeholder 7"/>
          <p:cNvSpPr>
            <a:spLocks noGrp="1"/>
          </p:cNvSpPr>
          <p:nvPr>
            <p:ph idx="1"/>
          </p:nvPr>
        </p:nvSpPr>
        <p:spPr>
          <a:xfrm>
            <a:off x="628650" y="1228364"/>
            <a:ext cx="7886700" cy="5334000"/>
          </a:xfrm>
        </p:spPr>
        <p:txBody>
          <a:bodyPr>
            <a:normAutofit lnSpcReduction="10000"/>
          </a:bodyPr>
          <a:lstStyle/>
          <a:p>
            <a:pPr marL="0" indent="0">
              <a:buNone/>
            </a:pPr>
            <a:r>
              <a:rPr lang="en-US" sz="3600" dirty="0">
                <a:latin typeface="Times New Roman" panose="02020603050405020304" pitchFamily="18" charset="0"/>
                <a:cs typeface="Times New Roman" panose="02020603050405020304" pitchFamily="18" charset="0"/>
              </a:rPr>
              <a:t> 15 And that from a child thou hast known the holy scriptures, which are able to make thee wise unto salvation through faith which is in Christ Jesus.</a:t>
            </a:r>
          </a:p>
          <a:p>
            <a:pPr marL="0" indent="0">
              <a:buNone/>
            </a:pPr>
            <a:r>
              <a:rPr lang="en-US" sz="3600" dirty="0">
                <a:latin typeface="Times New Roman" panose="02020603050405020304" pitchFamily="18" charset="0"/>
                <a:cs typeface="Times New Roman" panose="02020603050405020304" pitchFamily="18" charset="0"/>
              </a:rPr>
              <a:t> 16 All scripture is given by inspiration of God, and is profitable for doctrine, for reproof, for correction, for instruction in righteousness:</a:t>
            </a:r>
          </a:p>
          <a:p>
            <a:pPr marL="0" indent="0">
              <a:buNone/>
            </a:pPr>
            <a:r>
              <a:rPr lang="en-US" sz="3600" dirty="0">
                <a:latin typeface="Times New Roman" panose="02020603050405020304" pitchFamily="18" charset="0"/>
                <a:cs typeface="Times New Roman" panose="02020603050405020304" pitchFamily="18" charset="0"/>
              </a:rPr>
              <a:t> 17 That the man of God may be perfect, throughly furnished unto all good works.</a:t>
            </a:r>
            <a:endParaRPr lang="en-US" sz="36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F7B2103D-92AE-77B4-1B21-20DCBC871CC3}"/>
              </a:ext>
            </a:extLst>
          </p:cNvPr>
          <p:cNvCxnSpPr>
            <a:cxnSpLocks/>
          </p:cNvCxnSpPr>
          <p:nvPr/>
        </p:nvCxnSpPr>
        <p:spPr bwMode="auto">
          <a:xfrm>
            <a:off x="2042411" y="2247856"/>
            <a:ext cx="3386237"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8E35D468-A12F-5B6D-F229-78A865ED97A8}"/>
              </a:ext>
            </a:extLst>
          </p:cNvPr>
          <p:cNvCxnSpPr>
            <a:cxnSpLocks/>
          </p:cNvCxnSpPr>
          <p:nvPr/>
        </p:nvCxnSpPr>
        <p:spPr bwMode="auto">
          <a:xfrm>
            <a:off x="6910939" y="2247856"/>
            <a:ext cx="1511166"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9490ACD9-ABB1-CB26-ED05-A83C47E1DEBD}"/>
              </a:ext>
            </a:extLst>
          </p:cNvPr>
          <p:cNvCxnSpPr>
            <a:cxnSpLocks/>
          </p:cNvCxnSpPr>
          <p:nvPr/>
        </p:nvCxnSpPr>
        <p:spPr bwMode="auto">
          <a:xfrm>
            <a:off x="741534" y="2749916"/>
            <a:ext cx="5957649"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585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Steps To Learning Doctrinal Mastery Scriptures and Mnemonics</a:t>
            </a:r>
          </a:p>
        </p:txBody>
      </p:sp>
      <p:sp>
        <p:nvSpPr>
          <p:cNvPr id="3" name="Content Placeholder 2"/>
          <p:cNvSpPr>
            <a:spLocks noGrp="1"/>
          </p:cNvSpPr>
          <p:nvPr>
            <p:ph idx="1"/>
          </p:nvPr>
        </p:nvSpPr>
        <p:spPr>
          <a:xfrm>
            <a:off x="791077" y="2397297"/>
            <a:ext cx="4755482" cy="3071059"/>
          </a:xfrm>
        </p:spPr>
        <p:txBody>
          <a:bodyPr/>
          <a:lstStyle/>
          <a:p>
            <a:pPr marL="557185" indent="-385745">
              <a:buFont typeface="+mj-lt"/>
              <a:buAutoNum type="arabicPeriod"/>
              <a:defRPr/>
            </a:pPr>
            <a:r>
              <a:rPr lang="en-US" sz="1800"/>
              <a:t>Keep the key words of the scripture in mind (especially the </a:t>
            </a:r>
            <a:r>
              <a:rPr lang="en-US" sz="1800" u="sng"/>
              <a:t>underlined</a:t>
            </a:r>
            <a:r>
              <a:rPr lang="en-US" sz="1800"/>
              <a:t> words)</a:t>
            </a:r>
          </a:p>
          <a:p>
            <a:pPr marL="557185" indent="-385745">
              <a:buFont typeface="+mj-lt"/>
              <a:buAutoNum type="arabicPeriod"/>
              <a:defRPr/>
            </a:pPr>
            <a:r>
              <a:rPr lang="en-US" sz="1800"/>
              <a:t>Use the notes in the PPT to help your students come up with the answers. </a:t>
            </a:r>
          </a:p>
          <a:p>
            <a:pPr marL="557185" indent="-385745">
              <a:buFont typeface="+mj-lt"/>
              <a:buAutoNum type="arabicPeriod"/>
              <a:defRPr/>
            </a:pPr>
            <a:r>
              <a:rPr lang="en-US" sz="1800"/>
              <a:t>Link the key words to an idea or image in the cartoon mnemonic</a:t>
            </a:r>
          </a:p>
          <a:p>
            <a:pPr marL="557185" indent="-385745">
              <a:buFont typeface="+mj-lt"/>
              <a:buAutoNum type="arabicPeriod"/>
              <a:defRPr/>
            </a:pPr>
            <a:r>
              <a:rPr lang="en-US" sz="1800"/>
              <a:t>Link the idea to the reference embedded in the cartoon mnemonic</a:t>
            </a:r>
          </a:p>
          <a:p>
            <a:pPr marL="557185" indent="-385745">
              <a:buFont typeface="+mj-lt"/>
              <a:buAutoNum type="arabicPeriod"/>
              <a:defRPr/>
            </a:pPr>
            <a:r>
              <a:rPr lang="en-US" sz="1800"/>
              <a:t>Practice with a friend, with them saying the key words, and you giving the reference</a:t>
            </a:r>
          </a:p>
          <a:p>
            <a:pPr marL="557185" indent="-385745">
              <a:buFont typeface="+mj-lt"/>
              <a:buAutoNum type="arabicPeriod"/>
              <a:defRPr/>
            </a:pPr>
            <a:r>
              <a:rPr lang="en-US" sz="1800"/>
              <a:t>Give hints from the mnemonic  </a:t>
            </a:r>
          </a:p>
          <a:p>
            <a:endParaRPr lang="en-US" sz="1800"/>
          </a:p>
        </p:txBody>
      </p:sp>
      <p:pic>
        <p:nvPicPr>
          <p:cNvPr id="4" name="Picture 3">
            <a:extLst>
              <a:ext uri="{FF2B5EF4-FFF2-40B4-BE49-F238E27FC236}">
                <a16:creationId xmlns:a16="http://schemas.microsoft.com/office/drawing/2014/main" id="{74810FC2-5ABA-4D71-BDCF-D6F6A0035093}"/>
              </a:ext>
            </a:extLst>
          </p:cNvPr>
          <p:cNvPicPr>
            <a:picLocks noChangeAspect="1"/>
          </p:cNvPicPr>
          <p:nvPr/>
        </p:nvPicPr>
        <p:blipFill>
          <a:blip r:embed="rId2"/>
          <a:stretch>
            <a:fillRect/>
          </a:stretch>
        </p:blipFill>
        <p:spPr>
          <a:xfrm>
            <a:off x="5696065" y="2397297"/>
            <a:ext cx="3292741" cy="2469556"/>
          </a:xfrm>
          <a:prstGeom prst="rect">
            <a:avLst/>
          </a:prstGeom>
          <a:ln>
            <a:solidFill>
              <a:schemeClr val="tx1"/>
            </a:solidFill>
          </a:ln>
        </p:spPr>
      </p:pic>
    </p:spTree>
    <p:extLst>
      <p:ext uri="{BB962C8B-B14F-4D97-AF65-F5344CB8AC3E}">
        <p14:creationId xmlns:p14="http://schemas.microsoft.com/office/powerpoint/2010/main" val="3002561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73250"/>
            <a:ext cx="9144000" cy="762000"/>
          </a:xfrm>
        </p:spPr>
        <p:txBody>
          <a:bodyPr/>
          <a:lstStyle/>
          <a:p>
            <a:r>
              <a:rPr lang="en-US" sz="3600" b="1" i="1" dirty="0"/>
              <a:t>“The </a:t>
            </a:r>
            <a:r>
              <a:rPr lang="en-US" sz="3600" b="1" i="1" u="sng" dirty="0"/>
              <a:t>holy scriptures</a:t>
            </a:r>
            <a:r>
              <a:rPr lang="en-US" sz="3600" b="1" i="1" dirty="0"/>
              <a:t>... are able to make thee wise unto salvation.”</a:t>
            </a:r>
          </a:p>
        </p:txBody>
      </p:sp>
      <p:sp>
        <p:nvSpPr>
          <p:cNvPr id="46114" name="AutoShape 34"/>
          <p:cNvSpPr>
            <a:spLocks noChangeArrowheads="1"/>
          </p:cNvSpPr>
          <p:nvPr/>
        </p:nvSpPr>
        <p:spPr bwMode="auto">
          <a:xfrm>
            <a:off x="288924" y="1108738"/>
            <a:ext cx="8631238" cy="1956839"/>
          </a:xfrm>
          <a:prstGeom prst="wedgeRoundRectCallout">
            <a:avLst>
              <a:gd name="adj1" fmla="val 7874"/>
              <a:gd name="adj2" fmla="val 49965"/>
              <a:gd name="adj3" fmla="val 16667"/>
            </a:avLst>
          </a:prstGeom>
          <a:solidFill>
            <a:srgbClr val="FFFFCC"/>
          </a:solidFill>
          <a:ln w="9525">
            <a:solidFill>
              <a:schemeClr val="tx1"/>
            </a:solidFill>
            <a:miter lim="800000"/>
            <a:headEnd/>
            <a:tailEnd/>
          </a:ln>
          <a:effectLst/>
        </p:spPr>
        <p:txBody>
          <a:bodyPr tIns="91440" bIns="9144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2</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a:t>
            </a:r>
            <a:r>
              <a:rPr kumimoji="0" lang="en-US" sz="3200" b="1" i="0" u="sng" strike="noStrike" kern="1200" cap="none" spc="0" normalizeH="0" baseline="0" noProof="0" dirty="0" err="1">
                <a:ln>
                  <a:noFill/>
                </a:ln>
                <a:solidFill>
                  <a:prstClr val="black"/>
                </a:solidFill>
                <a:effectLst/>
                <a:uLnTx/>
                <a:uFillTx/>
                <a:latin typeface="Times New Roman" charset="0"/>
                <a:ea typeface="+mn-ea"/>
                <a:cs typeface="+mn-cs"/>
              </a:rPr>
              <a:t>TIM</a:t>
            </a:r>
            <a:r>
              <a:rPr kumimoji="0" lang="en-US" sz="2800" b="0" i="0" u="none" strike="noStrike" kern="1200" cap="none" spc="0" normalizeH="0" baseline="0" noProof="0" dirty="0" err="1">
                <a:ln>
                  <a:noFill/>
                </a:ln>
                <a:solidFill>
                  <a:prstClr val="black"/>
                </a:solidFill>
                <a:effectLst/>
                <a:uLnTx/>
                <a:uFillTx/>
                <a:latin typeface="Times New Roman" charset="0"/>
                <a:ea typeface="+mn-ea"/>
                <a:cs typeface="+mn-cs"/>
              </a:rPr>
              <a:t>e</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magazines report that Mormons believe in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3</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additional books of </a:t>
            </a:r>
            <a:r>
              <a:rPr kumimoji="0" lang="en-US" sz="2800" b="1" i="0" u="none" strike="noStrike" kern="1200" cap="none" spc="0" normalizeH="0" baseline="0" noProof="0" dirty="0">
                <a:ln>
                  <a:noFill/>
                </a:ln>
                <a:solidFill>
                  <a:prstClr val="black"/>
                </a:solidFill>
                <a:effectLst/>
                <a:uLnTx/>
                <a:uFillTx/>
                <a:latin typeface="Times New Roman" charset="0"/>
                <a:ea typeface="+mn-ea"/>
                <a:cs typeface="+mn-cs"/>
              </a:rPr>
              <a:t>Scripture</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including the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15</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books of the Book of Mormon which Joseph learned about when he was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17</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a:t>
            </a:r>
            <a:endParaRPr kumimoji="0" lang="en-US" sz="2800" b="0" i="0" u="none" strike="noStrike" kern="1200" cap="none" spc="0" normalizeH="0" baseline="0" noProof="0" dirty="0">
              <a:ln>
                <a:noFill/>
              </a:ln>
              <a:solidFill>
                <a:srgbClr val="FF0000"/>
              </a:solidFill>
              <a:effectLst/>
              <a:uLnTx/>
              <a:uFillTx/>
              <a:latin typeface="Times New Roman" charset="0"/>
              <a:ea typeface="+mn-ea"/>
              <a:cs typeface="+mn-cs"/>
            </a:endParaRPr>
          </a:p>
        </p:txBody>
      </p:sp>
      <p:grpSp>
        <p:nvGrpSpPr>
          <p:cNvPr id="3" name="Group 2"/>
          <p:cNvGrpSpPr/>
          <p:nvPr/>
        </p:nvGrpSpPr>
        <p:grpSpPr>
          <a:xfrm>
            <a:off x="288924" y="3081406"/>
            <a:ext cx="3563842" cy="3672447"/>
            <a:chOff x="300615" y="3079097"/>
            <a:chExt cx="3563842" cy="3672447"/>
          </a:xfrm>
        </p:grpSpPr>
        <p:grpSp>
          <p:nvGrpSpPr>
            <p:cNvPr id="27" name="Group 26"/>
            <p:cNvGrpSpPr/>
            <p:nvPr/>
          </p:nvGrpSpPr>
          <p:grpSpPr>
            <a:xfrm>
              <a:off x="300615" y="3079097"/>
              <a:ext cx="2927350" cy="3452812"/>
              <a:chOff x="133350" y="3119438"/>
              <a:chExt cx="2927350" cy="3452812"/>
            </a:xfrm>
          </p:grpSpPr>
          <p:sp>
            <p:nvSpPr>
              <p:cNvPr id="46084" name="Rectangle 4"/>
              <p:cNvSpPr>
                <a:spLocks noChangeArrowheads="1"/>
              </p:cNvSpPr>
              <p:nvPr/>
            </p:nvSpPr>
            <p:spPr bwMode="auto">
              <a:xfrm>
                <a:off x="133350" y="3119438"/>
                <a:ext cx="2927350" cy="3452812"/>
              </a:xfrm>
              <a:prstGeom prst="rect">
                <a:avLst/>
              </a:prstGeom>
              <a:solidFill>
                <a:schemeClr val="bg1"/>
              </a:solidFill>
              <a:ln w="31750">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6085" name="Rectangle 5"/>
              <p:cNvSpPr>
                <a:spLocks noChangeArrowheads="1"/>
              </p:cNvSpPr>
              <p:nvPr/>
            </p:nvSpPr>
            <p:spPr bwMode="auto">
              <a:xfrm>
                <a:off x="272258" y="3290471"/>
                <a:ext cx="2614808" cy="3145467"/>
              </a:xfrm>
              <a:prstGeom prst="rect">
                <a:avLst/>
              </a:prstGeom>
              <a:solidFill>
                <a:schemeClr val="bg1"/>
              </a:solidFill>
              <a:ln w="41275">
                <a:solidFill>
                  <a:srgbClr val="FF0000"/>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6086" name="Text Box 6"/>
              <p:cNvSpPr txBox="1">
                <a:spLocks noChangeArrowheads="1"/>
              </p:cNvSpPr>
              <p:nvPr/>
            </p:nvSpPr>
            <p:spPr bwMode="auto">
              <a:xfrm>
                <a:off x="333994" y="3196596"/>
                <a:ext cx="2466897" cy="1189516"/>
              </a:xfrm>
              <a:prstGeom prst="rect">
                <a:avLst/>
              </a:prstGeom>
              <a:noFill/>
              <a:ln w="9525">
                <a:noFill/>
                <a:miter lim="800000"/>
                <a:headEnd/>
                <a:tailEnd/>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0" i="0" u="none" strike="noStrike" kern="1200" cap="none" spc="0" normalizeH="0" baseline="0" noProof="0">
                    <a:ln>
                      <a:noFill/>
                    </a:ln>
                    <a:solidFill>
                      <a:prstClr val="black"/>
                    </a:solidFill>
                    <a:effectLst/>
                    <a:uLnTx/>
                    <a:uFillTx/>
                    <a:latin typeface="Times New Roman" charset="0"/>
                    <a:ea typeface="+mn-ea"/>
                    <a:cs typeface="+mn-cs"/>
                  </a:rPr>
                  <a:t>TIME</a:t>
                </a:r>
                <a:endParaRPr kumimoji="0" lang="en-US" sz="8800" b="0" i="0" u="none" strike="noStrike" kern="1200" cap="none" spc="0" normalizeH="0" baseline="0" noProof="0">
                  <a:ln>
                    <a:noFill/>
                  </a:ln>
                  <a:solidFill>
                    <a:prstClr val="black"/>
                  </a:solidFill>
                  <a:effectLst/>
                  <a:uLnTx/>
                  <a:uFillTx/>
                  <a:latin typeface="Times New Roman" charset="0"/>
                  <a:ea typeface="+mn-ea"/>
                  <a:cs typeface="+mn-cs"/>
                </a:endParaRPr>
              </a:p>
            </p:txBody>
          </p:sp>
          <p:pic>
            <p:nvPicPr>
              <p:cNvPr id="26" name="Picture 35" descr="http://www.mormonwiki.com/wiki/images/1/1a/First_presidency_Monson_edited.jpg"/>
              <p:cNvPicPr>
                <a:picLocks noChangeAspect="1" noChangeArrowheads="1"/>
              </p:cNvPicPr>
              <p:nvPr/>
            </p:nvPicPr>
            <p:blipFill>
              <a:blip r:embed="rId3" cstate="print"/>
              <a:srcRect/>
              <a:stretch>
                <a:fillRect/>
              </a:stretch>
            </p:blipFill>
            <p:spPr bwMode="auto">
              <a:xfrm>
                <a:off x="681316" y="4249271"/>
                <a:ext cx="1887072" cy="2084557"/>
              </a:xfrm>
              <a:prstGeom prst="rect">
                <a:avLst/>
              </a:prstGeom>
              <a:noFill/>
            </p:spPr>
          </p:pic>
        </p:grpSp>
        <p:grpSp>
          <p:nvGrpSpPr>
            <p:cNvPr id="28" name="Group 27"/>
            <p:cNvGrpSpPr/>
            <p:nvPr/>
          </p:nvGrpSpPr>
          <p:grpSpPr>
            <a:xfrm>
              <a:off x="937107" y="3298732"/>
              <a:ext cx="2927350" cy="3452812"/>
              <a:chOff x="133350" y="3119438"/>
              <a:chExt cx="2927350" cy="3452812"/>
            </a:xfrm>
          </p:grpSpPr>
          <p:sp>
            <p:nvSpPr>
              <p:cNvPr id="29" name="Rectangle 4"/>
              <p:cNvSpPr>
                <a:spLocks noChangeArrowheads="1"/>
              </p:cNvSpPr>
              <p:nvPr/>
            </p:nvSpPr>
            <p:spPr bwMode="auto">
              <a:xfrm>
                <a:off x="133350" y="3119438"/>
                <a:ext cx="2927350" cy="3452812"/>
              </a:xfrm>
              <a:prstGeom prst="rect">
                <a:avLst/>
              </a:prstGeom>
              <a:solidFill>
                <a:schemeClr val="bg1"/>
              </a:solidFill>
              <a:ln w="31750">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30" name="Rectangle 5"/>
              <p:cNvSpPr>
                <a:spLocks noChangeArrowheads="1"/>
              </p:cNvSpPr>
              <p:nvPr/>
            </p:nvSpPr>
            <p:spPr bwMode="auto">
              <a:xfrm>
                <a:off x="272258" y="3290471"/>
                <a:ext cx="2614808" cy="3145467"/>
              </a:xfrm>
              <a:prstGeom prst="rect">
                <a:avLst/>
              </a:prstGeom>
              <a:solidFill>
                <a:schemeClr val="bg1"/>
              </a:solidFill>
              <a:ln w="41275">
                <a:solidFill>
                  <a:srgbClr val="FF0000"/>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31" name="Text Box 6"/>
              <p:cNvSpPr txBox="1">
                <a:spLocks noChangeArrowheads="1"/>
              </p:cNvSpPr>
              <p:nvPr/>
            </p:nvSpPr>
            <p:spPr bwMode="auto">
              <a:xfrm>
                <a:off x="333994" y="3196596"/>
                <a:ext cx="2466897" cy="1189516"/>
              </a:xfrm>
              <a:prstGeom prst="rect">
                <a:avLst/>
              </a:prstGeom>
              <a:noFill/>
              <a:ln w="9525">
                <a:noFill/>
                <a:miter lim="800000"/>
                <a:headEnd/>
                <a:tailEnd/>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Times New Roman" charset="0"/>
                    <a:ea typeface="+mn-ea"/>
                    <a:cs typeface="+mn-cs"/>
                  </a:rPr>
                  <a:t>TIME</a:t>
                </a:r>
                <a:endParaRPr kumimoji="0" lang="en-US" sz="8800" b="0" i="0" u="none" strike="noStrike" kern="1200" cap="none" spc="0" normalizeH="0" baseline="0" noProof="0" dirty="0">
                  <a:ln>
                    <a:noFill/>
                  </a:ln>
                  <a:solidFill>
                    <a:prstClr val="black"/>
                  </a:solidFill>
                  <a:effectLst/>
                  <a:uLnTx/>
                  <a:uFillTx/>
                  <a:latin typeface="Times New Roman" charset="0"/>
                  <a:ea typeface="+mn-ea"/>
                  <a:cs typeface="+mn-cs"/>
                </a:endParaRPr>
              </a:p>
            </p:txBody>
          </p:sp>
        </p:grpSp>
      </p:grpSp>
      <p:pic>
        <p:nvPicPr>
          <p:cNvPr id="2050" name="Picture 2" descr="https://josephsmith.net/bc/content/images/joseph-smith-net/Artwork/390x292/malm-moroni-appea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807" y="3292750"/>
            <a:ext cx="4329356" cy="32414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en.elds.org/mormonbeliefs-org/files/2008/06/mormon-scriptu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5859" y="4425238"/>
            <a:ext cx="1618186" cy="215758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1836413" y="5294349"/>
            <a:ext cx="1167305" cy="1139628"/>
          </a:xfrm>
          <a:prstGeom prst="roundRect">
            <a:avLst>
              <a:gd name="adj" fmla="val 26219"/>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39228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1+#ppt_w/2"/>
                                          </p:val>
                                        </p:tav>
                                        <p:tav tm="100000">
                                          <p:val>
                                            <p:strVal val="#ppt_x"/>
                                          </p:val>
                                        </p:tav>
                                      </p:tavLst>
                                    </p:anim>
                                    <p:anim calcmode="lin" valueType="num">
                                      <p:cBhvr additive="base">
                                        <p:cTn id="16" dur="500" fill="hold"/>
                                        <p:tgtEl>
                                          <p:spTgt spid="102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4"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169" y="1418897"/>
            <a:ext cx="7911662" cy="4593021"/>
          </a:xfrm>
        </p:spPr>
        <p:txBody>
          <a:bodyPr/>
          <a:lstStyle/>
          <a:p>
            <a:r>
              <a:rPr lang="en-US" sz="2200" dirty="0"/>
              <a:t>A friend of yours does not really see a need to study the scriptures daily. He says, “There are a lot of important things in my life right now. I don’t really have time to study my scriptures.”</a:t>
            </a:r>
          </a:p>
          <a:p>
            <a:r>
              <a:rPr lang="en-US" sz="2200" dirty="0"/>
              <a:t>Imagine you are a missionary teaching a young woman named Suravi. Suravi has been receptive to the message of the Restoration but has been hesitant to read scripture passages you and your companion have suggested. During a visit, you ask Suravi what has been keeping her from reading the scriptures. She replies that she doesn’t enjoy reading the scriptures and finds them boring.</a:t>
            </a:r>
          </a:p>
          <a:p>
            <a:r>
              <a:rPr lang="en-US" sz="2200" dirty="0"/>
              <a:t>Using 2 Timothy 3:15–17, give a response explaining the blessings and benefits of scripture study in a way that might motivate Suravi. If possible, consider adding personal experiences and testimony as part of your response.</a:t>
            </a:r>
          </a:p>
          <a:p>
            <a:endParaRPr lang="en-US" sz="2200" dirty="0"/>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9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7606A-0265-588C-C48D-3EB431496B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114E60-B908-9FDB-8E05-C784BBC69F3A}"/>
              </a:ext>
            </a:extLst>
          </p:cNvPr>
          <p:cNvSpPr>
            <a:spLocks noGrp="1"/>
          </p:cNvSpPr>
          <p:nvPr>
            <p:ph idx="1"/>
          </p:nvPr>
        </p:nvSpPr>
        <p:spPr/>
        <p:txBody>
          <a:bodyPr/>
          <a:lstStyle/>
          <a:p>
            <a:pPr algn="l" fontAlgn="base"/>
            <a:r>
              <a:rPr lang="en-US" b="0" i="0" dirty="0">
                <a:solidFill>
                  <a:srgbClr val="000000"/>
                </a:solidFill>
                <a:effectLst/>
                <a:latin typeface="Ensign:Sans"/>
              </a:rPr>
              <a:t>Feasting on the word of God each day is more important than sleep, school, work, television shows, video games, or social media. You may need to reorganize your priorities to provide time for the study of the word of God. If so, do it!</a:t>
            </a:r>
          </a:p>
          <a:p>
            <a:pPr algn="l" fontAlgn="base"/>
            <a:r>
              <a:rPr lang="en-US" b="0" i="0" dirty="0">
                <a:solidFill>
                  <a:srgbClr val="000000"/>
                </a:solidFill>
                <a:effectLst/>
                <a:latin typeface="Ensign:Sans"/>
              </a:rPr>
              <a:t>(Richard G. Scott, “</a:t>
            </a:r>
            <a:r>
              <a:rPr lang="en-US" b="0" i="0" u="none" strike="noStrike" dirty="0">
                <a:solidFill>
                  <a:srgbClr val="000000"/>
                </a:solidFill>
                <a:effectLst/>
                <a:latin typeface="Ensign:Sans"/>
                <a:hlinkClick r:id="rId2"/>
              </a:rPr>
              <a:t>Make the Exercise of Faith Your First Priority</a:t>
            </a:r>
            <a:r>
              <a:rPr lang="en-US" b="0" i="0" dirty="0">
                <a:solidFill>
                  <a:srgbClr val="000000"/>
                </a:solidFill>
                <a:effectLst/>
                <a:latin typeface="Ensign:Sans"/>
              </a:rPr>
              <a:t>,” </a:t>
            </a:r>
            <a:r>
              <a:rPr lang="en-US" b="0" i="1" dirty="0">
                <a:solidFill>
                  <a:srgbClr val="000000"/>
                </a:solidFill>
                <a:effectLst/>
                <a:latin typeface="Ensign:Sans"/>
              </a:rPr>
              <a:t>Ensign</a:t>
            </a:r>
            <a:r>
              <a:rPr lang="en-US" b="0" i="0" dirty="0">
                <a:solidFill>
                  <a:srgbClr val="000000"/>
                </a:solidFill>
                <a:effectLst/>
                <a:latin typeface="Ensign:Sans"/>
              </a:rPr>
              <a:t> or </a:t>
            </a:r>
            <a:r>
              <a:rPr lang="en-US" b="0" i="1" dirty="0">
                <a:solidFill>
                  <a:srgbClr val="000000"/>
                </a:solidFill>
                <a:effectLst/>
                <a:latin typeface="Ensign:Sans"/>
              </a:rPr>
              <a:t>Liahona</a:t>
            </a:r>
            <a:r>
              <a:rPr lang="en-US" b="0" i="0" dirty="0">
                <a:solidFill>
                  <a:srgbClr val="000000"/>
                </a:solidFill>
                <a:effectLst/>
                <a:latin typeface="Ensign:Sans"/>
              </a:rPr>
              <a:t>, Nov. 2014, 93)</a:t>
            </a:r>
          </a:p>
          <a:p>
            <a:endParaRPr lang="en-US" dirty="0"/>
          </a:p>
        </p:txBody>
      </p:sp>
    </p:spTree>
    <p:extLst>
      <p:ext uri="{BB962C8B-B14F-4D97-AF65-F5344CB8AC3E}">
        <p14:creationId xmlns:p14="http://schemas.microsoft.com/office/powerpoint/2010/main" val="1612986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3600" b="1" dirty="0">
                <a:latin typeface="Times New Roman" panose="02020603050405020304" pitchFamily="18" charset="0"/>
                <a:cs typeface="Times New Roman" panose="02020603050405020304" pitchFamily="18" charset="0"/>
              </a:rPr>
              <a:t>2 T</a:t>
            </a:r>
            <a:r>
              <a:rPr lang="en-US" sz="3600" b="1" dirty="0">
                <a:solidFill>
                  <a:schemeClr val="bg1"/>
                </a:solidFill>
                <a:latin typeface="Times New Roman" panose="02020603050405020304" pitchFamily="18" charset="0"/>
                <a:cs typeface="Times New Roman" panose="02020603050405020304" pitchFamily="18" charset="0"/>
              </a:rPr>
              <a:t>imothy</a:t>
            </a:r>
            <a:r>
              <a:rPr lang="en-US" sz="3600" b="1" dirty="0">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3</a:t>
            </a:r>
            <a:r>
              <a:rPr lang="en-US" sz="3600" b="1" dirty="0">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15</a:t>
            </a:r>
            <a:r>
              <a:rPr lang="en-US" sz="3600" b="1" dirty="0">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17</a:t>
            </a:r>
          </a:p>
        </p:txBody>
      </p:sp>
      <p:sp>
        <p:nvSpPr>
          <p:cNvPr id="8" name="Content Placeholder 7"/>
          <p:cNvSpPr>
            <a:spLocks noGrp="1"/>
          </p:cNvSpPr>
          <p:nvPr>
            <p:ph idx="1"/>
          </p:nvPr>
        </p:nvSpPr>
        <p:spPr>
          <a:xfrm>
            <a:off x="628650" y="1228364"/>
            <a:ext cx="7886700" cy="5334000"/>
          </a:xfrm>
        </p:spPr>
        <p:txBody>
          <a:bodyPr>
            <a:normAutofit lnSpcReduction="10000"/>
          </a:bodyPr>
          <a:lstStyle/>
          <a:p>
            <a:pPr marL="0" indent="0">
              <a:buNone/>
            </a:pPr>
            <a:r>
              <a:rPr lang="en-US" sz="3600" dirty="0">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15</a:t>
            </a:r>
            <a:r>
              <a:rPr lang="en-US" sz="3600" dirty="0">
                <a:latin typeface="Times New Roman" panose="02020603050405020304" pitchFamily="18" charset="0"/>
                <a:cs typeface="Times New Roman" panose="02020603050405020304" pitchFamily="18" charset="0"/>
              </a:rPr>
              <a:t> A</a:t>
            </a:r>
            <a:r>
              <a:rPr lang="en-US" sz="3600" dirty="0">
                <a:solidFill>
                  <a:schemeClr val="bg1"/>
                </a:solidFill>
                <a:latin typeface="Times New Roman" panose="02020603050405020304" pitchFamily="18" charset="0"/>
                <a:cs typeface="Times New Roman" panose="02020603050405020304" pitchFamily="18" charset="0"/>
              </a:rPr>
              <a:t>nd</a:t>
            </a:r>
            <a:r>
              <a:rPr lang="en-US" sz="3600" dirty="0">
                <a:latin typeface="Times New Roman" panose="02020603050405020304" pitchFamily="18" charset="0"/>
                <a:cs typeface="Times New Roman" panose="02020603050405020304" pitchFamily="18" charset="0"/>
              </a:rPr>
              <a:t> t</a:t>
            </a:r>
            <a:r>
              <a:rPr lang="en-US" sz="3600" dirty="0">
                <a:solidFill>
                  <a:schemeClr val="bg1"/>
                </a:solidFill>
                <a:latin typeface="Times New Roman" panose="02020603050405020304" pitchFamily="18" charset="0"/>
                <a:cs typeface="Times New Roman" panose="02020603050405020304" pitchFamily="18" charset="0"/>
              </a:rPr>
              <a:t>hat</a:t>
            </a:r>
            <a:r>
              <a:rPr lang="en-US" sz="3600" dirty="0">
                <a:latin typeface="Times New Roman" panose="02020603050405020304" pitchFamily="18" charset="0"/>
                <a:cs typeface="Times New Roman" panose="02020603050405020304" pitchFamily="18" charset="0"/>
              </a:rPr>
              <a:t> f</a:t>
            </a:r>
            <a:r>
              <a:rPr lang="en-US" sz="3600" dirty="0">
                <a:solidFill>
                  <a:schemeClr val="bg1"/>
                </a:solidFill>
                <a:latin typeface="Times New Roman" panose="02020603050405020304" pitchFamily="18" charset="0"/>
                <a:cs typeface="Times New Roman" panose="02020603050405020304" pitchFamily="18" charset="0"/>
              </a:rPr>
              <a:t>rom</a:t>
            </a:r>
            <a:r>
              <a:rPr lang="en-US" sz="3600" dirty="0">
                <a:latin typeface="Times New Roman" panose="02020603050405020304" pitchFamily="18" charset="0"/>
                <a:cs typeface="Times New Roman" panose="02020603050405020304" pitchFamily="18" charset="0"/>
              </a:rPr>
              <a:t> a c</a:t>
            </a:r>
            <a:r>
              <a:rPr lang="en-US" sz="3600" dirty="0">
                <a:solidFill>
                  <a:schemeClr val="bg1"/>
                </a:solidFill>
                <a:latin typeface="Times New Roman" panose="02020603050405020304" pitchFamily="18" charset="0"/>
                <a:cs typeface="Times New Roman" panose="02020603050405020304" pitchFamily="18" charset="0"/>
              </a:rPr>
              <a:t>hild</a:t>
            </a:r>
            <a:r>
              <a:rPr lang="en-US" sz="3600" dirty="0">
                <a:latin typeface="Times New Roman" panose="02020603050405020304" pitchFamily="18" charset="0"/>
                <a:cs typeface="Times New Roman" panose="02020603050405020304" pitchFamily="18" charset="0"/>
              </a:rPr>
              <a:t> t</a:t>
            </a:r>
            <a:r>
              <a:rPr lang="en-US" sz="3600" dirty="0">
                <a:solidFill>
                  <a:schemeClr val="bg1"/>
                </a:solidFill>
                <a:latin typeface="Times New Roman" panose="02020603050405020304" pitchFamily="18" charset="0"/>
                <a:cs typeface="Times New Roman" panose="02020603050405020304" pitchFamily="18" charset="0"/>
              </a:rPr>
              <a:t>hou</a:t>
            </a:r>
            <a:r>
              <a:rPr lang="en-US" sz="3600" dirty="0">
                <a:latin typeface="Times New Roman" panose="02020603050405020304" pitchFamily="18" charset="0"/>
                <a:cs typeface="Times New Roman" panose="02020603050405020304" pitchFamily="18" charset="0"/>
              </a:rPr>
              <a:t> h</a:t>
            </a:r>
            <a:r>
              <a:rPr lang="en-US" sz="3600" dirty="0">
                <a:solidFill>
                  <a:schemeClr val="bg1"/>
                </a:solidFill>
                <a:latin typeface="Times New Roman" panose="02020603050405020304" pitchFamily="18" charset="0"/>
                <a:cs typeface="Times New Roman" panose="02020603050405020304" pitchFamily="18" charset="0"/>
              </a:rPr>
              <a:t>ast</a:t>
            </a:r>
            <a:r>
              <a:rPr lang="en-US" sz="3600" dirty="0">
                <a:latin typeface="Times New Roman" panose="02020603050405020304" pitchFamily="18" charset="0"/>
                <a:cs typeface="Times New Roman" panose="02020603050405020304" pitchFamily="18" charset="0"/>
              </a:rPr>
              <a:t> k</a:t>
            </a:r>
            <a:r>
              <a:rPr lang="en-US" sz="3600" dirty="0">
                <a:solidFill>
                  <a:schemeClr val="bg1"/>
                </a:solidFill>
                <a:latin typeface="Times New Roman" panose="02020603050405020304" pitchFamily="18" charset="0"/>
                <a:cs typeface="Times New Roman" panose="02020603050405020304" pitchFamily="18" charset="0"/>
              </a:rPr>
              <a:t>nown</a:t>
            </a:r>
            <a:r>
              <a:rPr lang="en-US" sz="3600" dirty="0">
                <a:latin typeface="Times New Roman" panose="02020603050405020304" pitchFamily="18" charset="0"/>
                <a:cs typeface="Times New Roman" panose="02020603050405020304" pitchFamily="18" charset="0"/>
              </a:rPr>
              <a:t> t</a:t>
            </a:r>
            <a:r>
              <a:rPr lang="en-US" sz="3600" dirty="0">
                <a:solidFill>
                  <a:schemeClr val="bg1"/>
                </a:solidFill>
                <a:latin typeface="Times New Roman" panose="02020603050405020304" pitchFamily="18" charset="0"/>
                <a:cs typeface="Times New Roman" panose="02020603050405020304" pitchFamily="18" charset="0"/>
              </a:rPr>
              <a:t>he</a:t>
            </a:r>
            <a:r>
              <a:rPr lang="en-US" sz="3600" dirty="0">
                <a:latin typeface="Times New Roman" panose="02020603050405020304" pitchFamily="18" charset="0"/>
                <a:cs typeface="Times New Roman" panose="02020603050405020304" pitchFamily="18" charset="0"/>
              </a:rPr>
              <a:t> h</a:t>
            </a:r>
            <a:r>
              <a:rPr lang="en-US" sz="3600" dirty="0">
                <a:solidFill>
                  <a:schemeClr val="bg1"/>
                </a:solidFill>
                <a:latin typeface="Times New Roman" panose="02020603050405020304" pitchFamily="18" charset="0"/>
                <a:cs typeface="Times New Roman" panose="02020603050405020304" pitchFamily="18" charset="0"/>
              </a:rPr>
              <a:t>oly</a:t>
            </a:r>
            <a:r>
              <a:rPr lang="en-US" sz="3600" dirty="0">
                <a:latin typeface="Times New Roman" panose="02020603050405020304" pitchFamily="18" charset="0"/>
                <a:cs typeface="Times New Roman" panose="02020603050405020304" pitchFamily="18" charset="0"/>
              </a:rPr>
              <a:t> s</a:t>
            </a:r>
            <a:r>
              <a:rPr lang="en-US" sz="3600" dirty="0">
                <a:solidFill>
                  <a:schemeClr val="bg1"/>
                </a:solidFill>
                <a:latin typeface="Times New Roman" panose="02020603050405020304" pitchFamily="18" charset="0"/>
                <a:cs typeface="Times New Roman" panose="02020603050405020304" pitchFamily="18" charset="0"/>
              </a:rPr>
              <a:t>criptures</a:t>
            </a:r>
            <a:r>
              <a:rPr lang="en-US" sz="3600" dirty="0">
                <a:latin typeface="Times New Roman" panose="02020603050405020304" pitchFamily="18" charset="0"/>
                <a:cs typeface="Times New Roman" panose="02020603050405020304" pitchFamily="18" charset="0"/>
              </a:rPr>
              <a:t>, w</a:t>
            </a:r>
            <a:r>
              <a:rPr lang="en-US" sz="3600" dirty="0">
                <a:solidFill>
                  <a:schemeClr val="bg1"/>
                </a:solidFill>
                <a:latin typeface="Times New Roman" panose="02020603050405020304" pitchFamily="18" charset="0"/>
                <a:cs typeface="Times New Roman" panose="02020603050405020304" pitchFamily="18" charset="0"/>
              </a:rPr>
              <a:t>hich</a:t>
            </a:r>
            <a:r>
              <a:rPr lang="en-US" sz="3600" dirty="0">
                <a:latin typeface="Times New Roman" panose="02020603050405020304" pitchFamily="18" charset="0"/>
                <a:cs typeface="Times New Roman" panose="02020603050405020304" pitchFamily="18" charset="0"/>
              </a:rPr>
              <a:t> a</a:t>
            </a:r>
            <a:r>
              <a:rPr lang="en-US" sz="3600" dirty="0">
                <a:solidFill>
                  <a:schemeClr val="bg1"/>
                </a:solidFill>
                <a:latin typeface="Times New Roman" panose="02020603050405020304" pitchFamily="18" charset="0"/>
                <a:cs typeface="Times New Roman" panose="02020603050405020304" pitchFamily="18" charset="0"/>
              </a:rPr>
              <a:t>re</a:t>
            </a:r>
            <a:r>
              <a:rPr lang="en-US" sz="3600" dirty="0">
                <a:latin typeface="Times New Roman" panose="02020603050405020304" pitchFamily="18" charset="0"/>
                <a:cs typeface="Times New Roman" panose="02020603050405020304" pitchFamily="18" charset="0"/>
              </a:rPr>
              <a:t> a</a:t>
            </a:r>
            <a:r>
              <a:rPr lang="en-US" sz="3600" dirty="0">
                <a:solidFill>
                  <a:schemeClr val="bg1"/>
                </a:solidFill>
                <a:latin typeface="Times New Roman" panose="02020603050405020304" pitchFamily="18" charset="0"/>
                <a:cs typeface="Times New Roman" panose="02020603050405020304" pitchFamily="18" charset="0"/>
              </a:rPr>
              <a:t>ble</a:t>
            </a:r>
            <a:r>
              <a:rPr lang="en-US" sz="3600" dirty="0">
                <a:latin typeface="Times New Roman" panose="02020603050405020304" pitchFamily="18" charset="0"/>
                <a:cs typeface="Times New Roman" panose="02020603050405020304" pitchFamily="18" charset="0"/>
              </a:rPr>
              <a:t> t</a:t>
            </a:r>
            <a:r>
              <a:rPr lang="en-US" sz="3600" dirty="0">
                <a:solidFill>
                  <a:schemeClr val="bg1"/>
                </a:solidFill>
                <a:latin typeface="Times New Roman" panose="02020603050405020304" pitchFamily="18" charset="0"/>
                <a:cs typeface="Times New Roman" panose="02020603050405020304" pitchFamily="18" charset="0"/>
              </a:rPr>
              <a:t>o</a:t>
            </a:r>
            <a:r>
              <a:rPr lang="en-US" sz="3600" dirty="0">
                <a:latin typeface="Times New Roman" panose="02020603050405020304" pitchFamily="18" charset="0"/>
                <a:cs typeface="Times New Roman" panose="02020603050405020304" pitchFamily="18" charset="0"/>
              </a:rPr>
              <a:t> m</a:t>
            </a:r>
            <a:r>
              <a:rPr lang="en-US" sz="3600" dirty="0">
                <a:solidFill>
                  <a:schemeClr val="bg1"/>
                </a:solidFill>
                <a:latin typeface="Times New Roman" panose="02020603050405020304" pitchFamily="18" charset="0"/>
                <a:cs typeface="Times New Roman" panose="02020603050405020304" pitchFamily="18" charset="0"/>
              </a:rPr>
              <a:t>ake</a:t>
            </a:r>
            <a:r>
              <a:rPr lang="en-US" sz="3600" dirty="0">
                <a:latin typeface="Times New Roman" panose="02020603050405020304" pitchFamily="18" charset="0"/>
                <a:cs typeface="Times New Roman" panose="02020603050405020304" pitchFamily="18" charset="0"/>
              </a:rPr>
              <a:t> t</a:t>
            </a:r>
            <a:r>
              <a:rPr lang="en-US" sz="3600" dirty="0">
                <a:solidFill>
                  <a:schemeClr val="bg1"/>
                </a:solidFill>
                <a:latin typeface="Times New Roman" panose="02020603050405020304" pitchFamily="18" charset="0"/>
                <a:cs typeface="Times New Roman" panose="02020603050405020304" pitchFamily="18" charset="0"/>
              </a:rPr>
              <a:t>hee</a:t>
            </a:r>
            <a:r>
              <a:rPr lang="en-US" sz="3600" dirty="0">
                <a:latin typeface="Times New Roman" panose="02020603050405020304" pitchFamily="18" charset="0"/>
                <a:cs typeface="Times New Roman" panose="02020603050405020304" pitchFamily="18" charset="0"/>
              </a:rPr>
              <a:t> w</a:t>
            </a:r>
            <a:r>
              <a:rPr lang="en-US" sz="3600" dirty="0">
                <a:solidFill>
                  <a:schemeClr val="bg1"/>
                </a:solidFill>
                <a:latin typeface="Times New Roman" panose="02020603050405020304" pitchFamily="18" charset="0"/>
                <a:cs typeface="Times New Roman" panose="02020603050405020304" pitchFamily="18" charset="0"/>
              </a:rPr>
              <a:t>ise</a:t>
            </a:r>
            <a:r>
              <a:rPr lang="en-US" sz="3600" dirty="0">
                <a:latin typeface="Times New Roman" panose="02020603050405020304" pitchFamily="18" charset="0"/>
                <a:cs typeface="Times New Roman" panose="02020603050405020304" pitchFamily="18" charset="0"/>
              </a:rPr>
              <a:t> u</a:t>
            </a:r>
            <a:r>
              <a:rPr lang="en-US" sz="3600" dirty="0">
                <a:solidFill>
                  <a:schemeClr val="bg1"/>
                </a:solidFill>
                <a:latin typeface="Times New Roman" panose="02020603050405020304" pitchFamily="18" charset="0"/>
                <a:cs typeface="Times New Roman" panose="02020603050405020304" pitchFamily="18" charset="0"/>
              </a:rPr>
              <a:t>nto</a:t>
            </a:r>
            <a:r>
              <a:rPr lang="en-US" sz="3600" dirty="0">
                <a:latin typeface="Times New Roman" panose="02020603050405020304" pitchFamily="18" charset="0"/>
                <a:cs typeface="Times New Roman" panose="02020603050405020304" pitchFamily="18" charset="0"/>
              </a:rPr>
              <a:t> s</a:t>
            </a:r>
            <a:r>
              <a:rPr lang="en-US" sz="3600" dirty="0">
                <a:solidFill>
                  <a:schemeClr val="bg1"/>
                </a:solidFill>
                <a:latin typeface="Times New Roman" panose="02020603050405020304" pitchFamily="18" charset="0"/>
                <a:cs typeface="Times New Roman" panose="02020603050405020304" pitchFamily="18" charset="0"/>
              </a:rPr>
              <a:t>alvation</a:t>
            </a:r>
            <a:r>
              <a:rPr lang="en-US" sz="3600" dirty="0">
                <a:latin typeface="Times New Roman" panose="02020603050405020304" pitchFamily="18" charset="0"/>
                <a:cs typeface="Times New Roman" panose="02020603050405020304" pitchFamily="18" charset="0"/>
              </a:rPr>
              <a:t> t</a:t>
            </a:r>
            <a:r>
              <a:rPr lang="en-US" sz="3600" dirty="0">
                <a:solidFill>
                  <a:schemeClr val="bg1"/>
                </a:solidFill>
                <a:latin typeface="Times New Roman" panose="02020603050405020304" pitchFamily="18" charset="0"/>
                <a:cs typeface="Times New Roman" panose="02020603050405020304" pitchFamily="18" charset="0"/>
              </a:rPr>
              <a:t>hrough</a:t>
            </a:r>
            <a:r>
              <a:rPr lang="en-US" sz="3600" dirty="0">
                <a:latin typeface="Times New Roman" panose="02020603050405020304" pitchFamily="18" charset="0"/>
                <a:cs typeface="Times New Roman" panose="02020603050405020304" pitchFamily="18" charset="0"/>
              </a:rPr>
              <a:t> f</a:t>
            </a:r>
            <a:r>
              <a:rPr lang="en-US" sz="3600" dirty="0">
                <a:solidFill>
                  <a:schemeClr val="bg1"/>
                </a:solidFill>
                <a:latin typeface="Times New Roman" panose="02020603050405020304" pitchFamily="18" charset="0"/>
                <a:cs typeface="Times New Roman" panose="02020603050405020304" pitchFamily="18" charset="0"/>
              </a:rPr>
              <a:t>aith</a:t>
            </a:r>
            <a:r>
              <a:rPr lang="en-US" sz="3600" dirty="0">
                <a:latin typeface="Times New Roman" panose="02020603050405020304" pitchFamily="18" charset="0"/>
                <a:cs typeface="Times New Roman" panose="02020603050405020304" pitchFamily="18" charset="0"/>
              </a:rPr>
              <a:t> w</a:t>
            </a:r>
            <a:r>
              <a:rPr lang="en-US" sz="3600" dirty="0">
                <a:solidFill>
                  <a:schemeClr val="bg1"/>
                </a:solidFill>
                <a:latin typeface="Times New Roman" panose="02020603050405020304" pitchFamily="18" charset="0"/>
                <a:cs typeface="Times New Roman" panose="02020603050405020304" pitchFamily="18" charset="0"/>
              </a:rPr>
              <a:t>hich</a:t>
            </a:r>
            <a:r>
              <a:rPr lang="en-US" sz="3600" dirty="0">
                <a:latin typeface="Times New Roman" panose="02020603050405020304" pitchFamily="18" charset="0"/>
                <a:cs typeface="Times New Roman" panose="02020603050405020304" pitchFamily="18" charset="0"/>
              </a:rPr>
              <a:t> i</a:t>
            </a:r>
            <a:r>
              <a:rPr lang="en-US" sz="3600" dirty="0">
                <a:solidFill>
                  <a:schemeClr val="bg1"/>
                </a:solidFill>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 i</a:t>
            </a:r>
            <a:r>
              <a:rPr lang="en-US" sz="3600" dirty="0">
                <a:solidFill>
                  <a:schemeClr val="bg1"/>
                </a:solidFill>
                <a:latin typeface="Times New Roman" panose="02020603050405020304" pitchFamily="18" charset="0"/>
                <a:cs typeface="Times New Roman" panose="02020603050405020304" pitchFamily="18" charset="0"/>
              </a:rPr>
              <a:t>n</a:t>
            </a:r>
            <a:r>
              <a:rPr lang="en-US" sz="3600" dirty="0">
                <a:latin typeface="Times New Roman" panose="02020603050405020304" pitchFamily="18" charset="0"/>
                <a:cs typeface="Times New Roman" panose="02020603050405020304" pitchFamily="18" charset="0"/>
              </a:rPr>
              <a:t> C</a:t>
            </a:r>
            <a:r>
              <a:rPr lang="en-US" sz="3600" dirty="0">
                <a:solidFill>
                  <a:schemeClr val="bg1"/>
                </a:solidFill>
                <a:latin typeface="Times New Roman" panose="02020603050405020304" pitchFamily="18" charset="0"/>
                <a:cs typeface="Times New Roman" panose="02020603050405020304" pitchFamily="18" charset="0"/>
              </a:rPr>
              <a:t>hrist</a:t>
            </a:r>
            <a:r>
              <a:rPr lang="en-US" sz="3600" dirty="0">
                <a:latin typeface="Times New Roman" panose="02020603050405020304" pitchFamily="18" charset="0"/>
                <a:cs typeface="Times New Roman" panose="02020603050405020304" pitchFamily="18" charset="0"/>
              </a:rPr>
              <a:t> J</a:t>
            </a:r>
            <a:r>
              <a:rPr lang="en-US" sz="3600" dirty="0">
                <a:solidFill>
                  <a:schemeClr val="bg1"/>
                </a:solidFill>
                <a:latin typeface="Times New Roman" panose="02020603050405020304" pitchFamily="18" charset="0"/>
                <a:cs typeface="Times New Roman" panose="02020603050405020304" pitchFamily="18" charset="0"/>
              </a:rPr>
              <a:t>esus</a:t>
            </a:r>
            <a:r>
              <a:rPr lang="en-US" sz="3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16</a:t>
            </a:r>
            <a:r>
              <a:rPr lang="en-US" sz="3600" dirty="0">
                <a:latin typeface="Times New Roman" panose="02020603050405020304" pitchFamily="18" charset="0"/>
                <a:cs typeface="Times New Roman" panose="02020603050405020304" pitchFamily="18" charset="0"/>
              </a:rPr>
              <a:t> A</a:t>
            </a:r>
            <a:r>
              <a:rPr lang="en-US" sz="3600" dirty="0">
                <a:solidFill>
                  <a:schemeClr val="bg1"/>
                </a:solidFill>
                <a:latin typeface="Times New Roman" panose="02020603050405020304" pitchFamily="18" charset="0"/>
                <a:cs typeface="Times New Roman" panose="02020603050405020304" pitchFamily="18" charset="0"/>
              </a:rPr>
              <a:t>ll</a:t>
            </a:r>
            <a:r>
              <a:rPr lang="en-US" sz="3600" dirty="0">
                <a:latin typeface="Times New Roman" panose="02020603050405020304" pitchFamily="18" charset="0"/>
                <a:cs typeface="Times New Roman" panose="02020603050405020304" pitchFamily="18" charset="0"/>
              </a:rPr>
              <a:t> s</a:t>
            </a:r>
            <a:r>
              <a:rPr lang="en-US" sz="3600" dirty="0">
                <a:solidFill>
                  <a:schemeClr val="bg1"/>
                </a:solidFill>
                <a:latin typeface="Times New Roman" panose="02020603050405020304" pitchFamily="18" charset="0"/>
                <a:cs typeface="Times New Roman" panose="02020603050405020304" pitchFamily="18" charset="0"/>
              </a:rPr>
              <a:t>cripture</a:t>
            </a:r>
            <a:r>
              <a:rPr lang="en-US" sz="3600" dirty="0">
                <a:latin typeface="Times New Roman" panose="02020603050405020304" pitchFamily="18" charset="0"/>
                <a:cs typeface="Times New Roman" panose="02020603050405020304" pitchFamily="18" charset="0"/>
              </a:rPr>
              <a:t> i</a:t>
            </a:r>
            <a:r>
              <a:rPr lang="en-US" sz="3600" dirty="0">
                <a:solidFill>
                  <a:schemeClr val="bg1"/>
                </a:solidFill>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 g</a:t>
            </a:r>
            <a:r>
              <a:rPr lang="en-US" sz="3600" dirty="0">
                <a:solidFill>
                  <a:schemeClr val="bg1"/>
                </a:solidFill>
                <a:latin typeface="Times New Roman" panose="02020603050405020304" pitchFamily="18" charset="0"/>
                <a:cs typeface="Times New Roman" panose="02020603050405020304" pitchFamily="18" charset="0"/>
              </a:rPr>
              <a:t>iven</a:t>
            </a:r>
            <a:r>
              <a:rPr lang="en-US" sz="3600" dirty="0">
                <a:latin typeface="Times New Roman" panose="02020603050405020304" pitchFamily="18" charset="0"/>
                <a:cs typeface="Times New Roman" panose="02020603050405020304" pitchFamily="18" charset="0"/>
              </a:rPr>
              <a:t> b</a:t>
            </a:r>
            <a:r>
              <a:rPr lang="en-US" sz="3600" dirty="0">
                <a:solidFill>
                  <a:schemeClr val="bg1"/>
                </a:solidFill>
                <a:latin typeface="Times New Roman" panose="02020603050405020304" pitchFamily="18" charset="0"/>
                <a:cs typeface="Times New Roman" panose="02020603050405020304" pitchFamily="18" charset="0"/>
              </a:rPr>
              <a:t>y</a:t>
            </a:r>
            <a:r>
              <a:rPr lang="en-US" sz="3600" dirty="0">
                <a:latin typeface="Times New Roman" panose="02020603050405020304" pitchFamily="18" charset="0"/>
                <a:cs typeface="Times New Roman" panose="02020603050405020304" pitchFamily="18" charset="0"/>
              </a:rPr>
              <a:t> i</a:t>
            </a:r>
            <a:r>
              <a:rPr lang="en-US" sz="3600" dirty="0">
                <a:solidFill>
                  <a:schemeClr val="bg1"/>
                </a:solidFill>
                <a:latin typeface="Times New Roman" panose="02020603050405020304" pitchFamily="18" charset="0"/>
                <a:cs typeface="Times New Roman" panose="02020603050405020304" pitchFamily="18" charset="0"/>
              </a:rPr>
              <a:t>nspiration</a:t>
            </a:r>
            <a:r>
              <a:rPr lang="en-US" sz="3600" dirty="0">
                <a:latin typeface="Times New Roman" panose="02020603050405020304" pitchFamily="18" charset="0"/>
                <a:cs typeface="Times New Roman" panose="02020603050405020304" pitchFamily="18" charset="0"/>
              </a:rPr>
              <a:t> o</a:t>
            </a:r>
            <a:r>
              <a:rPr lang="en-US" sz="3600" dirty="0">
                <a:solidFill>
                  <a:schemeClr val="bg1"/>
                </a:solidFill>
                <a:latin typeface="Times New Roman" panose="02020603050405020304" pitchFamily="18" charset="0"/>
                <a:cs typeface="Times New Roman" panose="02020603050405020304" pitchFamily="18" charset="0"/>
              </a:rPr>
              <a:t>f</a:t>
            </a:r>
            <a:r>
              <a:rPr lang="en-US" sz="3600" dirty="0">
                <a:latin typeface="Times New Roman" panose="02020603050405020304" pitchFamily="18" charset="0"/>
                <a:cs typeface="Times New Roman" panose="02020603050405020304" pitchFamily="18" charset="0"/>
              </a:rPr>
              <a:t> G</a:t>
            </a:r>
            <a:r>
              <a:rPr lang="en-US" sz="3600" dirty="0">
                <a:solidFill>
                  <a:schemeClr val="bg1"/>
                </a:solidFill>
                <a:latin typeface="Times New Roman" panose="02020603050405020304" pitchFamily="18" charset="0"/>
                <a:cs typeface="Times New Roman" panose="02020603050405020304" pitchFamily="18" charset="0"/>
              </a:rPr>
              <a:t>od</a:t>
            </a:r>
            <a:r>
              <a:rPr lang="en-US" sz="3600" dirty="0">
                <a:latin typeface="Times New Roman" panose="02020603050405020304" pitchFamily="18" charset="0"/>
                <a:cs typeface="Times New Roman" panose="02020603050405020304" pitchFamily="18" charset="0"/>
              </a:rPr>
              <a:t>, a</a:t>
            </a:r>
            <a:r>
              <a:rPr lang="en-US" sz="3600" dirty="0">
                <a:solidFill>
                  <a:schemeClr val="bg1"/>
                </a:solidFill>
                <a:latin typeface="Times New Roman" panose="02020603050405020304" pitchFamily="18" charset="0"/>
                <a:cs typeface="Times New Roman" panose="02020603050405020304" pitchFamily="18" charset="0"/>
              </a:rPr>
              <a:t>nd</a:t>
            </a:r>
            <a:r>
              <a:rPr lang="en-US" sz="3600" dirty="0">
                <a:latin typeface="Times New Roman" panose="02020603050405020304" pitchFamily="18" charset="0"/>
                <a:cs typeface="Times New Roman" panose="02020603050405020304" pitchFamily="18" charset="0"/>
              </a:rPr>
              <a:t> i</a:t>
            </a:r>
            <a:r>
              <a:rPr lang="en-US" sz="3600" dirty="0">
                <a:solidFill>
                  <a:schemeClr val="bg1"/>
                </a:solidFill>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 p</a:t>
            </a:r>
            <a:r>
              <a:rPr lang="en-US" sz="3600" dirty="0">
                <a:solidFill>
                  <a:schemeClr val="bg1"/>
                </a:solidFill>
                <a:latin typeface="Times New Roman" panose="02020603050405020304" pitchFamily="18" charset="0"/>
                <a:cs typeface="Times New Roman" panose="02020603050405020304" pitchFamily="18" charset="0"/>
              </a:rPr>
              <a:t>rofitable</a:t>
            </a:r>
            <a:r>
              <a:rPr lang="en-US" sz="3600" dirty="0">
                <a:latin typeface="Times New Roman" panose="02020603050405020304" pitchFamily="18" charset="0"/>
                <a:cs typeface="Times New Roman" panose="02020603050405020304" pitchFamily="18" charset="0"/>
              </a:rPr>
              <a:t> f</a:t>
            </a:r>
            <a:r>
              <a:rPr lang="en-US" sz="3600" dirty="0">
                <a:solidFill>
                  <a:schemeClr val="bg1"/>
                </a:solidFill>
                <a:latin typeface="Times New Roman" panose="02020603050405020304" pitchFamily="18" charset="0"/>
                <a:cs typeface="Times New Roman" panose="02020603050405020304" pitchFamily="18" charset="0"/>
              </a:rPr>
              <a:t>or</a:t>
            </a:r>
            <a:r>
              <a:rPr lang="en-US" sz="3600" dirty="0">
                <a:latin typeface="Times New Roman" panose="02020603050405020304" pitchFamily="18" charset="0"/>
                <a:cs typeface="Times New Roman" panose="02020603050405020304" pitchFamily="18" charset="0"/>
              </a:rPr>
              <a:t> d</a:t>
            </a:r>
            <a:r>
              <a:rPr lang="en-US" sz="3600" dirty="0">
                <a:solidFill>
                  <a:schemeClr val="bg1"/>
                </a:solidFill>
                <a:latin typeface="Times New Roman" panose="02020603050405020304" pitchFamily="18" charset="0"/>
                <a:cs typeface="Times New Roman" panose="02020603050405020304" pitchFamily="18" charset="0"/>
              </a:rPr>
              <a:t>octrine</a:t>
            </a:r>
            <a:r>
              <a:rPr lang="en-US" sz="3600" dirty="0">
                <a:latin typeface="Times New Roman" panose="02020603050405020304" pitchFamily="18" charset="0"/>
                <a:cs typeface="Times New Roman" panose="02020603050405020304" pitchFamily="18" charset="0"/>
              </a:rPr>
              <a:t>, f</a:t>
            </a:r>
            <a:r>
              <a:rPr lang="en-US" sz="3600" dirty="0">
                <a:solidFill>
                  <a:schemeClr val="bg1"/>
                </a:solidFill>
                <a:latin typeface="Times New Roman" panose="02020603050405020304" pitchFamily="18" charset="0"/>
                <a:cs typeface="Times New Roman" panose="02020603050405020304" pitchFamily="18" charset="0"/>
              </a:rPr>
              <a:t>or</a:t>
            </a:r>
            <a:r>
              <a:rPr lang="en-US" sz="3600" dirty="0">
                <a:latin typeface="Times New Roman" panose="02020603050405020304" pitchFamily="18" charset="0"/>
                <a:cs typeface="Times New Roman" panose="02020603050405020304" pitchFamily="18" charset="0"/>
              </a:rPr>
              <a:t> r</a:t>
            </a:r>
            <a:r>
              <a:rPr lang="en-US" sz="3600" dirty="0">
                <a:solidFill>
                  <a:schemeClr val="bg1"/>
                </a:solidFill>
                <a:latin typeface="Times New Roman" panose="02020603050405020304" pitchFamily="18" charset="0"/>
                <a:cs typeface="Times New Roman" panose="02020603050405020304" pitchFamily="18" charset="0"/>
              </a:rPr>
              <a:t>eproof</a:t>
            </a:r>
            <a:r>
              <a:rPr lang="en-US" sz="3600" dirty="0">
                <a:latin typeface="Times New Roman" panose="02020603050405020304" pitchFamily="18" charset="0"/>
                <a:cs typeface="Times New Roman" panose="02020603050405020304" pitchFamily="18" charset="0"/>
              </a:rPr>
              <a:t>, f</a:t>
            </a:r>
            <a:r>
              <a:rPr lang="en-US" sz="3600" dirty="0">
                <a:solidFill>
                  <a:schemeClr val="bg1"/>
                </a:solidFill>
                <a:latin typeface="Times New Roman" panose="02020603050405020304" pitchFamily="18" charset="0"/>
                <a:cs typeface="Times New Roman" panose="02020603050405020304" pitchFamily="18" charset="0"/>
              </a:rPr>
              <a:t>or </a:t>
            </a:r>
            <a:r>
              <a:rPr lang="en-US" sz="3600" dirty="0">
                <a:latin typeface="Times New Roman" panose="02020603050405020304" pitchFamily="18" charset="0"/>
                <a:cs typeface="Times New Roman" panose="02020603050405020304" pitchFamily="18" charset="0"/>
              </a:rPr>
              <a:t>c</a:t>
            </a:r>
            <a:r>
              <a:rPr lang="en-US" sz="3600" dirty="0">
                <a:solidFill>
                  <a:schemeClr val="bg1"/>
                </a:solidFill>
                <a:latin typeface="Times New Roman" panose="02020603050405020304" pitchFamily="18" charset="0"/>
                <a:cs typeface="Times New Roman" panose="02020603050405020304" pitchFamily="18" charset="0"/>
              </a:rPr>
              <a:t>orrection</a:t>
            </a:r>
            <a:r>
              <a:rPr lang="en-US" sz="3600" dirty="0">
                <a:latin typeface="Times New Roman" panose="02020603050405020304" pitchFamily="18" charset="0"/>
                <a:cs typeface="Times New Roman" panose="02020603050405020304" pitchFamily="18" charset="0"/>
              </a:rPr>
              <a:t>, f</a:t>
            </a:r>
            <a:r>
              <a:rPr lang="en-US" sz="3600" dirty="0">
                <a:solidFill>
                  <a:schemeClr val="bg1"/>
                </a:solidFill>
                <a:latin typeface="Times New Roman" panose="02020603050405020304" pitchFamily="18" charset="0"/>
                <a:cs typeface="Times New Roman" panose="02020603050405020304" pitchFamily="18" charset="0"/>
              </a:rPr>
              <a:t>or</a:t>
            </a:r>
            <a:r>
              <a:rPr lang="en-US" sz="3600" dirty="0">
                <a:latin typeface="Times New Roman" panose="02020603050405020304" pitchFamily="18" charset="0"/>
                <a:cs typeface="Times New Roman" panose="02020603050405020304" pitchFamily="18" charset="0"/>
              </a:rPr>
              <a:t> i</a:t>
            </a:r>
            <a:r>
              <a:rPr lang="en-US" sz="3600" dirty="0">
                <a:solidFill>
                  <a:schemeClr val="bg1"/>
                </a:solidFill>
                <a:latin typeface="Times New Roman" panose="02020603050405020304" pitchFamily="18" charset="0"/>
                <a:cs typeface="Times New Roman" panose="02020603050405020304" pitchFamily="18" charset="0"/>
              </a:rPr>
              <a:t>nstruction</a:t>
            </a:r>
            <a:r>
              <a:rPr lang="en-US" sz="3600" dirty="0">
                <a:latin typeface="Times New Roman" panose="02020603050405020304" pitchFamily="18" charset="0"/>
                <a:cs typeface="Times New Roman" panose="02020603050405020304" pitchFamily="18" charset="0"/>
              </a:rPr>
              <a:t> i</a:t>
            </a:r>
            <a:r>
              <a:rPr lang="en-US" sz="3600" dirty="0">
                <a:solidFill>
                  <a:schemeClr val="bg1"/>
                </a:solidFill>
                <a:latin typeface="Times New Roman" panose="02020603050405020304" pitchFamily="18" charset="0"/>
                <a:cs typeface="Times New Roman" panose="02020603050405020304" pitchFamily="18" charset="0"/>
              </a:rPr>
              <a:t>n</a:t>
            </a:r>
            <a:r>
              <a:rPr lang="en-US" sz="3600" dirty="0">
                <a:latin typeface="Times New Roman" panose="02020603050405020304" pitchFamily="18" charset="0"/>
                <a:cs typeface="Times New Roman" panose="02020603050405020304" pitchFamily="18" charset="0"/>
              </a:rPr>
              <a:t> r</a:t>
            </a:r>
            <a:r>
              <a:rPr lang="en-US" sz="3600" dirty="0">
                <a:solidFill>
                  <a:schemeClr val="bg1"/>
                </a:solidFill>
                <a:latin typeface="Times New Roman" panose="02020603050405020304" pitchFamily="18" charset="0"/>
                <a:cs typeface="Times New Roman" panose="02020603050405020304" pitchFamily="18" charset="0"/>
              </a:rPr>
              <a:t>ighteousness</a:t>
            </a:r>
            <a:r>
              <a:rPr lang="en-US" sz="3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17</a:t>
            </a:r>
            <a:r>
              <a:rPr lang="en-US" sz="3600" dirty="0">
                <a:latin typeface="Times New Roman" panose="02020603050405020304" pitchFamily="18" charset="0"/>
                <a:cs typeface="Times New Roman" panose="02020603050405020304" pitchFamily="18" charset="0"/>
              </a:rPr>
              <a:t> T</a:t>
            </a:r>
            <a:r>
              <a:rPr lang="en-US" sz="3600" dirty="0">
                <a:solidFill>
                  <a:schemeClr val="bg1"/>
                </a:solidFill>
                <a:latin typeface="Times New Roman" panose="02020603050405020304" pitchFamily="18" charset="0"/>
                <a:cs typeface="Times New Roman" panose="02020603050405020304" pitchFamily="18" charset="0"/>
              </a:rPr>
              <a:t>hat</a:t>
            </a:r>
            <a:r>
              <a:rPr lang="en-US" sz="3600" dirty="0">
                <a:latin typeface="Times New Roman" panose="02020603050405020304" pitchFamily="18" charset="0"/>
                <a:cs typeface="Times New Roman" panose="02020603050405020304" pitchFamily="18" charset="0"/>
              </a:rPr>
              <a:t> t</a:t>
            </a:r>
            <a:r>
              <a:rPr lang="en-US" sz="3600" dirty="0">
                <a:solidFill>
                  <a:schemeClr val="bg1"/>
                </a:solidFill>
                <a:latin typeface="Times New Roman" panose="02020603050405020304" pitchFamily="18" charset="0"/>
                <a:cs typeface="Times New Roman" panose="02020603050405020304" pitchFamily="18" charset="0"/>
              </a:rPr>
              <a:t>he</a:t>
            </a:r>
            <a:r>
              <a:rPr lang="en-US" sz="3600" dirty="0">
                <a:latin typeface="Times New Roman" panose="02020603050405020304" pitchFamily="18" charset="0"/>
                <a:cs typeface="Times New Roman" panose="02020603050405020304" pitchFamily="18" charset="0"/>
              </a:rPr>
              <a:t> m</a:t>
            </a:r>
            <a:r>
              <a:rPr lang="en-US" sz="3600" dirty="0">
                <a:solidFill>
                  <a:schemeClr val="bg1"/>
                </a:solidFill>
                <a:latin typeface="Times New Roman" panose="02020603050405020304" pitchFamily="18" charset="0"/>
                <a:cs typeface="Times New Roman" panose="02020603050405020304" pitchFamily="18" charset="0"/>
              </a:rPr>
              <a:t>an</a:t>
            </a:r>
            <a:r>
              <a:rPr lang="en-US" sz="3600" dirty="0">
                <a:latin typeface="Times New Roman" panose="02020603050405020304" pitchFamily="18" charset="0"/>
                <a:cs typeface="Times New Roman" panose="02020603050405020304" pitchFamily="18" charset="0"/>
              </a:rPr>
              <a:t> o</a:t>
            </a:r>
            <a:r>
              <a:rPr lang="en-US" sz="3600" dirty="0">
                <a:solidFill>
                  <a:schemeClr val="bg1"/>
                </a:solidFill>
                <a:latin typeface="Times New Roman" panose="02020603050405020304" pitchFamily="18" charset="0"/>
                <a:cs typeface="Times New Roman" panose="02020603050405020304" pitchFamily="18" charset="0"/>
              </a:rPr>
              <a:t>f</a:t>
            </a:r>
            <a:r>
              <a:rPr lang="en-US" sz="3600" dirty="0">
                <a:latin typeface="Times New Roman" panose="02020603050405020304" pitchFamily="18" charset="0"/>
                <a:cs typeface="Times New Roman" panose="02020603050405020304" pitchFamily="18" charset="0"/>
              </a:rPr>
              <a:t> G</a:t>
            </a:r>
            <a:r>
              <a:rPr lang="en-US" sz="3600" dirty="0">
                <a:solidFill>
                  <a:schemeClr val="bg1"/>
                </a:solidFill>
                <a:latin typeface="Times New Roman" panose="02020603050405020304" pitchFamily="18" charset="0"/>
                <a:cs typeface="Times New Roman" panose="02020603050405020304" pitchFamily="18" charset="0"/>
              </a:rPr>
              <a:t>od</a:t>
            </a:r>
            <a:r>
              <a:rPr lang="en-US" sz="3600" dirty="0">
                <a:latin typeface="Times New Roman" panose="02020603050405020304" pitchFamily="18" charset="0"/>
                <a:cs typeface="Times New Roman" panose="02020603050405020304" pitchFamily="18" charset="0"/>
              </a:rPr>
              <a:t> m</a:t>
            </a:r>
            <a:r>
              <a:rPr lang="en-US" sz="3600" dirty="0">
                <a:solidFill>
                  <a:schemeClr val="bg1"/>
                </a:solidFill>
                <a:latin typeface="Times New Roman" panose="02020603050405020304" pitchFamily="18" charset="0"/>
                <a:cs typeface="Times New Roman" panose="02020603050405020304" pitchFamily="18" charset="0"/>
              </a:rPr>
              <a:t>ay</a:t>
            </a:r>
            <a:r>
              <a:rPr lang="en-US" sz="3600" dirty="0">
                <a:latin typeface="Times New Roman" panose="02020603050405020304" pitchFamily="18" charset="0"/>
                <a:cs typeface="Times New Roman" panose="02020603050405020304" pitchFamily="18" charset="0"/>
              </a:rPr>
              <a:t> b</a:t>
            </a:r>
            <a:r>
              <a:rPr lang="en-US" sz="3600" dirty="0">
                <a:solidFill>
                  <a:schemeClr val="bg1"/>
                </a:solidFill>
                <a:latin typeface="Times New Roman" panose="02020603050405020304" pitchFamily="18" charset="0"/>
                <a:cs typeface="Times New Roman" panose="02020603050405020304" pitchFamily="18" charset="0"/>
              </a:rPr>
              <a:t>e</a:t>
            </a:r>
            <a:r>
              <a:rPr lang="en-US" sz="3600" dirty="0">
                <a:latin typeface="Times New Roman" panose="02020603050405020304" pitchFamily="18" charset="0"/>
                <a:cs typeface="Times New Roman" panose="02020603050405020304" pitchFamily="18" charset="0"/>
              </a:rPr>
              <a:t> p</a:t>
            </a:r>
            <a:r>
              <a:rPr lang="en-US" sz="3600" dirty="0">
                <a:solidFill>
                  <a:schemeClr val="bg1"/>
                </a:solidFill>
                <a:latin typeface="Times New Roman" panose="02020603050405020304" pitchFamily="18" charset="0"/>
                <a:cs typeface="Times New Roman" panose="02020603050405020304" pitchFamily="18" charset="0"/>
              </a:rPr>
              <a:t>erfect</a:t>
            </a:r>
            <a:r>
              <a:rPr lang="en-US" sz="3600" dirty="0">
                <a:latin typeface="Times New Roman" panose="02020603050405020304" pitchFamily="18" charset="0"/>
                <a:cs typeface="Times New Roman" panose="02020603050405020304" pitchFamily="18" charset="0"/>
              </a:rPr>
              <a:t>, t</a:t>
            </a:r>
            <a:r>
              <a:rPr lang="en-US" sz="3600" dirty="0">
                <a:solidFill>
                  <a:schemeClr val="bg1"/>
                </a:solidFill>
                <a:latin typeface="Times New Roman" panose="02020603050405020304" pitchFamily="18" charset="0"/>
                <a:cs typeface="Times New Roman" panose="02020603050405020304" pitchFamily="18" charset="0"/>
              </a:rPr>
              <a:t>hroughly</a:t>
            </a:r>
            <a:r>
              <a:rPr lang="en-US" sz="3600" dirty="0">
                <a:latin typeface="Times New Roman" panose="02020603050405020304" pitchFamily="18" charset="0"/>
                <a:cs typeface="Times New Roman" panose="02020603050405020304" pitchFamily="18" charset="0"/>
              </a:rPr>
              <a:t> f</a:t>
            </a:r>
            <a:r>
              <a:rPr lang="en-US" sz="3600" dirty="0">
                <a:solidFill>
                  <a:schemeClr val="bg1"/>
                </a:solidFill>
                <a:latin typeface="Times New Roman" panose="02020603050405020304" pitchFamily="18" charset="0"/>
                <a:cs typeface="Times New Roman" panose="02020603050405020304" pitchFamily="18" charset="0"/>
              </a:rPr>
              <a:t>urnished</a:t>
            </a:r>
            <a:r>
              <a:rPr lang="en-US" sz="3600" dirty="0">
                <a:latin typeface="Times New Roman" panose="02020603050405020304" pitchFamily="18" charset="0"/>
                <a:cs typeface="Times New Roman" panose="02020603050405020304" pitchFamily="18" charset="0"/>
              </a:rPr>
              <a:t> u</a:t>
            </a:r>
            <a:r>
              <a:rPr lang="en-US" sz="3600" dirty="0">
                <a:solidFill>
                  <a:schemeClr val="bg1"/>
                </a:solidFill>
                <a:latin typeface="Times New Roman" panose="02020603050405020304" pitchFamily="18" charset="0"/>
                <a:cs typeface="Times New Roman" panose="02020603050405020304" pitchFamily="18" charset="0"/>
              </a:rPr>
              <a:t>nto</a:t>
            </a:r>
            <a:r>
              <a:rPr lang="en-US" sz="3600" dirty="0">
                <a:latin typeface="Times New Roman" panose="02020603050405020304" pitchFamily="18" charset="0"/>
                <a:cs typeface="Times New Roman" panose="02020603050405020304" pitchFamily="18" charset="0"/>
              </a:rPr>
              <a:t> a</a:t>
            </a:r>
            <a:r>
              <a:rPr lang="en-US" sz="3600" dirty="0">
                <a:solidFill>
                  <a:schemeClr val="bg1"/>
                </a:solidFill>
                <a:latin typeface="Times New Roman" panose="02020603050405020304" pitchFamily="18" charset="0"/>
                <a:cs typeface="Times New Roman" panose="02020603050405020304" pitchFamily="18" charset="0"/>
              </a:rPr>
              <a:t>ll</a:t>
            </a:r>
            <a:r>
              <a:rPr lang="en-US" sz="3600" dirty="0">
                <a:latin typeface="Times New Roman" panose="02020603050405020304" pitchFamily="18" charset="0"/>
                <a:cs typeface="Times New Roman" panose="02020603050405020304" pitchFamily="18" charset="0"/>
              </a:rPr>
              <a:t> g</a:t>
            </a:r>
            <a:r>
              <a:rPr lang="en-US" sz="3600" dirty="0">
                <a:solidFill>
                  <a:schemeClr val="bg1"/>
                </a:solidFill>
                <a:latin typeface="Times New Roman" panose="02020603050405020304" pitchFamily="18" charset="0"/>
                <a:cs typeface="Times New Roman" panose="02020603050405020304" pitchFamily="18" charset="0"/>
              </a:rPr>
              <a:t>ood</a:t>
            </a:r>
            <a:r>
              <a:rPr lang="en-US" sz="3600" dirty="0">
                <a:latin typeface="Times New Roman" panose="02020603050405020304" pitchFamily="18" charset="0"/>
                <a:cs typeface="Times New Roman" panose="02020603050405020304" pitchFamily="18" charset="0"/>
              </a:rPr>
              <a:t> w</a:t>
            </a:r>
            <a:r>
              <a:rPr lang="en-US" sz="3600" dirty="0">
                <a:solidFill>
                  <a:schemeClr val="bg1"/>
                </a:solidFill>
                <a:latin typeface="Times New Roman" panose="02020603050405020304" pitchFamily="18" charset="0"/>
                <a:cs typeface="Times New Roman" panose="02020603050405020304" pitchFamily="18" charset="0"/>
              </a:rPr>
              <a:t>orks</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F7B2103D-92AE-77B4-1B21-20DCBC871CC3}"/>
              </a:ext>
            </a:extLst>
          </p:cNvPr>
          <p:cNvCxnSpPr>
            <a:cxnSpLocks/>
          </p:cNvCxnSpPr>
          <p:nvPr/>
        </p:nvCxnSpPr>
        <p:spPr bwMode="auto">
          <a:xfrm>
            <a:off x="2042411" y="2247856"/>
            <a:ext cx="3386237"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8E35D468-A12F-5B6D-F229-78A865ED97A8}"/>
              </a:ext>
            </a:extLst>
          </p:cNvPr>
          <p:cNvCxnSpPr>
            <a:cxnSpLocks/>
          </p:cNvCxnSpPr>
          <p:nvPr/>
        </p:nvCxnSpPr>
        <p:spPr bwMode="auto">
          <a:xfrm>
            <a:off x="6910939" y="2247856"/>
            <a:ext cx="1511166"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9490ACD9-ABB1-CB26-ED05-A83C47E1DEBD}"/>
              </a:ext>
            </a:extLst>
          </p:cNvPr>
          <p:cNvCxnSpPr>
            <a:cxnSpLocks/>
          </p:cNvCxnSpPr>
          <p:nvPr/>
        </p:nvCxnSpPr>
        <p:spPr bwMode="auto">
          <a:xfrm>
            <a:off x="741534" y="2749916"/>
            <a:ext cx="5957649"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4" name="Picture 4" descr="How Can I Memorize Faster? | Iris Reading">
            <a:extLst>
              <a:ext uri="{FF2B5EF4-FFF2-40B4-BE49-F238E27FC236}">
                <a16:creationId xmlns:a16="http://schemas.microsoft.com/office/drawing/2014/main" id="{27CE2040-9733-B2C2-5F10-F22460CB1A9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6 Tips To Quickly Memorize A Poem - How To Memorize A Poem">
            <a:extLst>
              <a:ext uri="{FF2B5EF4-FFF2-40B4-BE49-F238E27FC236}">
                <a16:creationId xmlns:a16="http://schemas.microsoft.com/office/drawing/2014/main" id="{7B1E7DCC-38CC-45CD-E937-90EC3832E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9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08670"/>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Hebrews 12:9</a:t>
            </a:r>
          </a:p>
        </p:txBody>
      </p:sp>
      <p:sp>
        <p:nvSpPr>
          <p:cNvPr id="8" name="Content Placeholder 7"/>
          <p:cNvSpPr>
            <a:spLocks noGrp="1"/>
          </p:cNvSpPr>
          <p:nvPr>
            <p:ph idx="1"/>
          </p:nvPr>
        </p:nvSpPr>
        <p:spPr>
          <a:xfrm>
            <a:off x="628650" y="1209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9 Furthermore we have had fathers of our flesh which corrected us, and we gave them reverence: shall we not much rather be in subjection unto the Father of spirits, and live?</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3F2F8D08-CD4D-0436-615F-A873719694B4}"/>
              </a:ext>
            </a:extLst>
          </p:cNvPr>
          <p:cNvCxnSpPr>
            <a:cxnSpLocks/>
          </p:cNvCxnSpPr>
          <p:nvPr/>
        </p:nvCxnSpPr>
        <p:spPr bwMode="auto">
          <a:xfrm>
            <a:off x="741145" y="4314523"/>
            <a:ext cx="3205213"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80130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600" b="1" i="1" dirty="0"/>
              <a:t>Heavenly Father is “the </a:t>
            </a:r>
            <a:r>
              <a:rPr lang="en-US" sz="3600" b="1" i="1" u="sng" dirty="0"/>
              <a:t>Father of spirits</a:t>
            </a:r>
            <a:r>
              <a:rPr lang="en-US" sz="3600" b="1" i="1" dirty="0"/>
              <a:t>.”</a:t>
            </a:r>
            <a:endParaRPr lang="en-US" sz="3600" b="1" i="1" u="sng" dirty="0"/>
          </a:p>
        </p:txBody>
      </p:sp>
      <p:sp>
        <p:nvSpPr>
          <p:cNvPr id="52728" name="AutoShape 1528"/>
          <p:cNvSpPr>
            <a:spLocks noChangeArrowheads="1"/>
          </p:cNvSpPr>
          <p:nvPr/>
        </p:nvSpPr>
        <p:spPr bwMode="auto">
          <a:xfrm>
            <a:off x="878455" y="1100179"/>
            <a:ext cx="7387090" cy="1668542"/>
          </a:xfrm>
          <a:prstGeom prst="wedgeRoundRectCallout">
            <a:avLst>
              <a:gd name="adj1" fmla="val -19388"/>
              <a:gd name="adj2" fmla="val 49018"/>
              <a:gd name="adj3" fmla="val 16667"/>
            </a:avLst>
          </a:prstGeom>
          <a:solidFill>
            <a:srgbClr val="FFFFCC"/>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Jesus was in the </a:t>
            </a:r>
            <a:r>
              <a:rPr kumimoji="0" lang="en-US" sz="3200" b="1" u="sng" strike="noStrike" kern="1200" cap="none" spc="0" normalizeH="0" baseline="0" noProof="0" dirty="0">
                <a:ln>
                  <a:noFill/>
                </a:ln>
                <a:solidFill>
                  <a:prstClr val="black"/>
                </a:solidFill>
                <a:effectLst/>
                <a:uLnTx/>
                <a:uFillTx/>
                <a:latin typeface="Times New Roman" charset="0"/>
                <a:ea typeface="+mn-ea"/>
                <a:cs typeface="+mn-cs"/>
              </a:rPr>
              <a:t>Hebrews</a:t>
            </a:r>
            <a:r>
              <a:rPr kumimoji="0" lang="en-US" sz="2800" strike="noStrike" kern="1200" cap="none" spc="0" normalizeH="0" baseline="0" noProof="0" dirty="0">
                <a:ln>
                  <a:noFill/>
                </a:ln>
                <a:solidFill>
                  <a:prstClr val="black"/>
                </a:solidFill>
                <a:effectLst/>
                <a:uLnTx/>
                <a:uFillTx/>
                <a:latin typeface="Times New Roman" charset="0"/>
                <a:ea typeface="+mn-ea"/>
                <a:cs typeface="+mn-cs"/>
              </a:rPr>
              <a:t>’</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Temple</a:t>
            </a:r>
            <a:r>
              <a:rPr kumimoji="0" lang="en-US" sz="2800" b="0" i="0" u="none" strike="noStrike" kern="1200" cap="none" spc="0" normalizeH="0" noProof="0" dirty="0">
                <a:ln>
                  <a:noFill/>
                </a:ln>
                <a:solidFill>
                  <a:prstClr val="black"/>
                </a:solidFill>
                <a:effectLst/>
                <a:uLnTx/>
                <a:uFillTx/>
                <a:latin typeface="Times New Roman" charset="0"/>
                <a:ea typeface="+mn-ea"/>
                <a:cs typeface="+mn-cs"/>
              </a:rPr>
              <a:t> at age </a:t>
            </a:r>
            <a:r>
              <a:rPr kumimoji="0" lang="en-US" sz="3200" b="1" i="0" u="sng" strike="noStrike" kern="1200" cap="none" spc="0" normalizeH="0" noProof="0" dirty="0">
                <a:ln>
                  <a:noFill/>
                </a:ln>
                <a:solidFill>
                  <a:prstClr val="black"/>
                </a:solidFill>
                <a:effectLst/>
                <a:uLnTx/>
                <a:uFillTx/>
                <a:latin typeface="Times New Roman" charset="0"/>
                <a:ea typeface="+mn-ea"/>
                <a:cs typeface="+mn-cs"/>
              </a:rPr>
              <a:t>12</a:t>
            </a:r>
            <a:r>
              <a:rPr kumimoji="0" lang="en-US" sz="2800" b="0" i="0" u="none" strike="noStrike" kern="1200" cap="none" spc="0" normalizeH="0" noProof="0" dirty="0">
                <a:ln>
                  <a:noFill/>
                </a:ln>
                <a:solidFill>
                  <a:prstClr val="black"/>
                </a:solidFill>
                <a:effectLst/>
                <a:uLnTx/>
                <a:uFillTx/>
                <a:latin typeface="Times New Roman" charset="0"/>
                <a:ea typeface="+mn-ea"/>
                <a:cs typeface="+mn-cs"/>
              </a:rPr>
              <a:t> teaching the </a:t>
            </a:r>
            <a:r>
              <a:rPr kumimoji="0" lang="en-US" sz="3200" b="1" i="0" u="sng" strike="noStrike" kern="1200" cap="none" spc="0" normalizeH="0" noProof="0" dirty="0">
                <a:ln>
                  <a:noFill/>
                </a:ln>
                <a:solidFill>
                  <a:prstClr val="black"/>
                </a:solidFill>
                <a:effectLst/>
                <a:uLnTx/>
                <a:uFillTx/>
                <a:latin typeface="Times New Roman" charset="0"/>
                <a:ea typeface="+mn-ea"/>
                <a:cs typeface="+mn-cs"/>
              </a:rPr>
              <a:t>9</a:t>
            </a:r>
            <a:r>
              <a:rPr kumimoji="0" lang="en-US" sz="2800" b="0" i="0" u="none" strike="noStrike" kern="1200" cap="none" spc="0" normalizeH="0" noProof="0" dirty="0">
                <a:ln>
                  <a:noFill/>
                </a:ln>
                <a:solidFill>
                  <a:prstClr val="black"/>
                </a:solidFill>
                <a:effectLst/>
                <a:uLnTx/>
                <a:uFillTx/>
                <a:latin typeface="Times New Roman" charset="0"/>
                <a:ea typeface="+mn-ea"/>
                <a:cs typeface="+mn-cs"/>
              </a:rPr>
              <a:t> basic doctrines, including that </a:t>
            </a:r>
            <a:r>
              <a:rPr kumimoji="0" lang="en-US" sz="2800" b="1" i="0" u="none" strike="noStrike" kern="1200" cap="none" spc="0" normalizeH="0" noProof="0" dirty="0">
                <a:ln>
                  <a:noFill/>
                </a:ln>
                <a:solidFill>
                  <a:prstClr val="black"/>
                </a:solidFill>
                <a:effectLst/>
                <a:uLnTx/>
                <a:uFillTx/>
                <a:latin typeface="Times New Roman" charset="0"/>
                <a:ea typeface="+mn-ea"/>
                <a:cs typeface="+mn-cs"/>
              </a:rPr>
              <a:t>Heavenly Father is the Father of our spirits. </a:t>
            </a:r>
            <a:endParaRPr kumimoji="0" lang="en-US" sz="2800" b="1" i="0" u="none" strike="noStrike" kern="1200" cap="none" spc="0" normalizeH="0" baseline="0" noProof="0" dirty="0">
              <a:ln>
                <a:noFill/>
              </a:ln>
              <a:solidFill>
                <a:prstClr val="black"/>
              </a:solidFill>
              <a:effectLst/>
              <a:uLnTx/>
              <a:uFillTx/>
              <a:latin typeface="Times New Roman" charset="0"/>
              <a:ea typeface="+mn-ea"/>
              <a:cs typeface="+mn-cs"/>
            </a:endParaRPr>
          </a:p>
        </p:txBody>
      </p:sp>
      <p:pic>
        <p:nvPicPr>
          <p:cNvPr id="1026" name="Picture 2" descr="My Father's Business | Revdhj's Weblog">
            <a:extLst>
              <a:ext uri="{FF2B5EF4-FFF2-40B4-BE49-F238E27FC236}">
                <a16:creationId xmlns:a16="http://schemas.microsoft.com/office/drawing/2014/main" id="{6A20E0A4-1B1A-2F66-E37E-0FF123EEE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284" y="2768721"/>
            <a:ext cx="6145431" cy="405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2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66041"/>
            <a:ext cx="7772400" cy="4529959"/>
          </a:xfrm>
        </p:spPr>
        <p:txBody>
          <a:bodyPr/>
          <a:lstStyle/>
          <a:p>
            <a:r>
              <a:rPr lang="en-US" sz="2200" dirty="0"/>
              <a:t>What are ways people identify themselves?</a:t>
            </a:r>
          </a:p>
          <a:p>
            <a:r>
              <a:rPr lang="en-US" sz="2200" dirty="0"/>
              <a:t>What are our most important identities? </a:t>
            </a:r>
          </a:p>
          <a:p>
            <a:r>
              <a:rPr lang="en-US" sz="2200" dirty="0"/>
              <a:t>What are the most important ways we should identify ourselves?</a:t>
            </a:r>
          </a:p>
          <a:p>
            <a:r>
              <a:rPr lang="en-US" sz="2200" dirty="0"/>
              <a:t>Imagine that you are speaking with a friend who is questioning who they are. Use Hebrews 12:9 to help them. As you answer their questions or address their concerns, consider including the following:</a:t>
            </a:r>
          </a:p>
          <a:p>
            <a:r>
              <a:rPr lang="en-US" sz="2200" dirty="0"/>
              <a:t>What it means that we are children of God and why it matters to know this</a:t>
            </a:r>
          </a:p>
          <a:p>
            <a:r>
              <a:rPr lang="en-US" sz="2200" dirty="0"/>
              <a:t>Ways the world tries to influence our knowledge about who we are and our relationship to God, and why we would want to resist these influences</a:t>
            </a:r>
          </a:p>
          <a:p>
            <a:r>
              <a:rPr lang="en-US" sz="2200" dirty="0"/>
              <a:t>What is our relationship to God? </a:t>
            </a:r>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92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08670"/>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H</a:t>
            </a:r>
            <a:r>
              <a:rPr lang="en-US" sz="4000" b="1" dirty="0">
                <a:solidFill>
                  <a:schemeClr val="bg1"/>
                </a:solidFill>
                <a:latin typeface="Times New Roman" panose="02020603050405020304" pitchFamily="18" charset="0"/>
                <a:cs typeface="Times New Roman" panose="02020603050405020304" pitchFamily="18" charset="0"/>
              </a:rPr>
              <a:t>ebrews</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12</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9</a:t>
            </a:r>
          </a:p>
        </p:txBody>
      </p:sp>
      <p:sp>
        <p:nvSpPr>
          <p:cNvPr id="8" name="Content Placeholder 7"/>
          <p:cNvSpPr>
            <a:spLocks noGrp="1"/>
          </p:cNvSpPr>
          <p:nvPr>
            <p:ph idx="1"/>
          </p:nvPr>
        </p:nvSpPr>
        <p:spPr>
          <a:xfrm>
            <a:off x="628650" y="1209114"/>
            <a:ext cx="7886700" cy="5334000"/>
          </a:xfrm>
        </p:spPr>
        <p:txBody>
          <a:bodyPr>
            <a:normAutofit/>
          </a:bodyPr>
          <a:lstStyle/>
          <a:p>
            <a:pPr marL="0" indent="0">
              <a:buNone/>
            </a:pPr>
            <a:r>
              <a:rPr lang="en-US" sz="4000" dirty="0">
                <a:solidFill>
                  <a:schemeClr val="bg1"/>
                </a:solidFill>
                <a:latin typeface="Times New Roman" panose="02020603050405020304" pitchFamily="18" charset="0"/>
                <a:cs typeface="Times New Roman" panose="02020603050405020304" pitchFamily="18" charset="0"/>
              </a:rPr>
              <a:t> 9 </a:t>
            </a:r>
            <a:r>
              <a:rPr lang="en-US" sz="4000" dirty="0">
                <a:latin typeface="Times New Roman" panose="02020603050405020304" pitchFamily="18" charset="0"/>
                <a:cs typeface="Times New Roman" panose="02020603050405020304" pitchFamily="18" charset="0"/>
              </a:rPr>
              <a:t>F</a:t>
            </a:r>
            <a:r>
              <a:rPr lang="en-US" sz="4000" dirty="0">
                <a:solidFill>
                  <a:schemeClr val="bg1"/>
                </a:solidFill>
                <a:latin typeface="Times New Roman" panose="02020603050405020304" pitchFamily="18" charset="0"/>
                <a:cs typeface="Times New Roman" panose="02020603050405020304" pitchFamily="18" charset="0"/>
              </a:rPr>
              <a:t>urthermore</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ave </a:t>
            </a:r>
            <a:r>
              <a:rPr lang="en-US" sz="4000" dirty="0">
                <a:latin typeface="Times New Roman" panose="02020603050405020304" pitchFamily="18" charset="0"/>
                <a:cs typeface="Times New Roman" panose="02020603050405020304" pitchFamily="18" charset="0"/>
              </a:rPr>
              <a:t>h</a:t>
            </a:r>
            <a:r>
              <a:rPr lang="en-US" sz="4000" dirty="0">
                <a:solidFill>
                  <a:schemeClr val="bg1"/>
                </a:solidFill>
                <a:latin typeface="Times New Roman" panose="02020603050405020304" pitchFamily="18" charset="0"/>
                <a:cs typeface="Times New Roman" panose="02020603050405020304" pitchFamily="18" charset="0"/>
              </a:rPr>
              <a:t>ad</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athers</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ur</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lesh</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hich</a:t>
            </a:r>
            <a:r>
              <a:rPr lang="en-US" sz="4000" dirty="0">
                <a:latin typeface="Times New Roman" panose="02020603050405020304" pitchFamily="18" charset="0"/>
                <a:cs typeface="Times New Roman" panose="02020603050405020304" pitchFamily="18" charset="0"/>
              </a:rPr>
              <a:t> c</a:t>
            </a:r>
            <a:r>
              <a:rPr lang="en-US" sz="4000" dirty="0">
                <a:solidFill>
                  <a:schemeClr val="bg1"/>
                </a:solidFill>
                <a:latin typeface="Times New Roman" panose="02020603050405020304" pitchFamily="18" charset="0"/>
                <a:cs typeface="Times New Roman" panose="02020603050405020304" pitchFamily="18" charset="0"/>
              </a:rPr>
              <a:t>orrected</a:t>
            </a:r>
            <a:r>
              <a:rPr lang="en-US" sz="4000" dirty="0">
                <a:latin typeface="Times New Roman" panose="02020603050405020304" pitchFamily="18" charset="0"/>
                <a:cs typeface="Times New Roman" panose="02020603050405020304" pitchFamily="18" charset="0"/>
              </a:rPr>
              <a:t> u</a:t>
            </a:r>
            <a:r>
              <a:rPr lang="en-US" sz="4000" dirty="0">
                <a:solidFill>
                  <a:schemeClr val="bg1"/>
                </a:solidFill>
                <a:latin typeface="Times New Roman" panose="02020603050405020304" pitchFamily="18" charset="0"/>
                <a:cs typeface="Times New Roman" panose="02020603050405020304" pitchFamily="18" charset="0"/>
              </a:rPr>
              <a:t>s</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ave</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hem</a:t>
            </a:r>
            <a:r>
              <a:rPr lang="en-US" sz="4000" dirty="0">
                <a:latin typeface="Times New Roman" panose="02020603050405020304" pitchFamily="18" charset="0"/>
                <a:cs typeface="Times New Roman" panose="02020603050405020304" pitchFamily="18" charset="0"/>
              </a:rPr>
              <a:t> r</a:t>
            </a:r>
            <a:r>
              <a:rPr lang="en-US" sz="4000" dirty="0">
                <a:solidFill>
                  <a:schemeClr val="bg1"/>
                </a:solidFill>
                <a:latin typeface="Times New Roman" panose="02020603050405020304" pitchFamily="18" charset="0"/>
                <a:cs typeface="Times New Roman" panose="02020603050405020304" pitchFamily="18" charset="0"/>
              </a:rPr>
              <a:t>everence</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hall</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n</a:t>
            </a:r>
            <a:r>
              <a:rPr lang="en-US" sz="4000" dirty="0">
                <a:solidFill>
                  <a:schemeClr val="bg1"/>
                </a:solidFill>
                <a:latin typeface="Times New Roman" panose="02020603050405020304" pitchFamily="18" charset="0"/>
                <a:cs typeface="Times New Roman" panose="02020603050405020304" pitchFamily="18" charset="0"/>
              </a:rPr>
              <a:t>ot</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uch</a:t>
            </a:r>
            <a:r>
              <a:rPr lang="en-US" sz="4000" dirty="0">
                <a:latin typeface="Times New Roman" panose="02020603050405020304" pitchFamily="18" charset="0"/>
                <a:cs typeface="Times New Roman" panose="02020603050405020304" pitchFamily="18" charset="0"/>
              </a:rPr>
              <a:t> r</a:t>
            </a:r>
            <a:r>
              <a:rPr lang="en-US" sz="4000" dirty="0">
                <a:solidFill>
                  <a:schemeClr val="bg1"/>
                </a:solidFill>
                <a:latin typeface="Times New Roman" panose="02020603050405020304" pitchFamily="18" charset="0"/>
                <a:cs typeface="Times New Roman" panose="02020603050405020304" pitchFamily="18" charset="0"/>
              </a:rPr>
              <a:t>ather</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ubjection</a:t>
            </a:r>
            <a:r>
              <a:rPr lang="en-US" sz="4000" dirty="0">
                <a:latin typeface="Times New Roman" panose="02020603050405020304" pitchFamily="18" charset="0"/>
                <a:cs typeface="Times New Roman" panose="02020603050405020304" pitchFamily="18" charset="0"/>
              </a:rPr>
              <a:t> u</a:t>
            </a:r>
            <a:r>
              <a:rPr lang="en-US" sz="4000" dirty="0">
                <a:solidFill>
                  <a:schemeClr val="bg1"/>
                </a:solidFill>
                <a:latin typeface="Times New Roman" panose="02020603050405020304" pitchFamily="18" charset="0"/>
                <a:cs typeface="Times New Roman" panose="02020603050405020304" pitchFamily="18" charset="0"/>
              </a:rPr>
              <a:t>nto</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ather</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pirits</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l</a:t>
            </a:r>
            <a:r>
              <a:rPr lang="en-US" sz="4000" dirty="0">
                <a:solidFill>
                  <a:schemeClr val="bg1"/>
                </a:solidFill>
                <a:latin typeface="Times New Roman" panose="02020603050405020304" pitchFamily="18" charset="0"/>
                <a:cs typeface="Times New Roman" panose="02020603050405020304" pitchFamily="18" charset="0"/>
              </a:rPr>
              <a:t>ive</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3F2F8D08-CD4D-0436-615F-A873719694B4}"/>
              </a:ext>
            </a:extLst>
          </p:cNvPr>
          <p:cNvCxnSpPr>
            <a:cxnSpLocks/>
          </p:cNvCxnSpPr>
          <p:nvPr/>
        </p:nvCxnSpPr>
        <p:spPr bwMode="auto">
          <a:xfrm>
            <a:off x="741145" y="4314523"/>
            <a:ext cx="3205213"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3" name="Picture 4" descr="How Can I Memorize Faster? | Iris Reading">
            <a:extLst>
              <a:ext uri="{FF2B5EF4-FFF2-40B4-BE49-F238E27FC236}">
                <a16:creationId xmlns:a16="http://schemas.microsoft.com/office/drawing/2014/main" id="{B28AC5B9-9F0D-3B50-0659-284A2DBFDD9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6 Tips To Quickly Memorize A Poem - How To Memorize A Poem">
            <a:extLst>
              <a:ext uri="{FF2B5EF4-FFF2-40B4-BE49-F238E27FC236}">
                <a16:creationId xmlns:a16="http://schemas.microsoft.com/office/drawing/2014/main" id="{3ED0713A-5255-6925-B5FB-A5139E3BA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6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James 1:5-6</a:t>
            </a:r>
          </a:p>
        </p:txBody>
      </p:sp>
      <p:sp>
        <p:nvSpPr>
          <p:cNvPr id="8" name="Content Placeholder 7"/>
          <p:cNvSpPr>
            <a:spLocks noGrp="1"/>
          </p:cNvSpPr>
          <p:nvPr>
            <p:ph idx="1"/>
          </p:nvPr>
        </p:nvSpPr>
        <p:spPr>
          <a:xfrm>
            <a:off x="628650" y="1286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5 If any of you lack wisdom, let him ask of God, that giveth to all men liberally, and upbraideth not; and it shall be given him.</a:t>
            </a:r>
          </a:p>
          <a:p>
            <a:pPr marL="0" indent="0">
              <a:buNone/>
            </a:pPr>
            <a:r>
              <a:rPr lang="en-US" sz="4000" dirty="0">
                <a:latin typeface="Times New Roman" panose="02020603050405020304" pitchFamily="18" charset="0"/>
                <a:cs typeface="Times New Roman" panose="02020603050405020304" pitchFamily="18" charset="0"/>
              </a:rPr>
              <a:t> 6 But let him ask in faith, nothing wavering. For he that wavereth is like a wave of the sea driven with the wind and tossed.</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705E8206-978A-4380-577A-46A67D675603}"/>
              </a:ext>
            </a:extLst>
          </p:cNvPr>
          <p:cNvCxnSpPr>
            <a:cxnSpLocks/>
          </p:cNvCxnSpPr>
          <p:nvPr/>
        </p:nvCxnSpPr>
        <p:spPr bwMode="auto">
          <a:xfrm>
            <a:off x="1185763" y="1949470"/>
            <a:ext cx="7091963"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AE54EBB0-9865-CA57-AA95-515BBE6EBBCA}"/>
              </a:ext>
            </a:extLst>
          </p:cNvPr>
          <p:cNvCxnSpPr>
            <a:cxnSpLocks/>
          </p:cNvCxnSpPr>
          <p:nvPr/>
        </p:nvCxnSpPr>
        <p:spPr bwMode="auto">
          <a:xfrm>
            <a:off x="731909" y="2547781"/>
            <a:ext cx="2232672"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3551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t Him Ask of God · McKay Library Special Collections">
            <a:extLst>
              <a:ext uri="{FF2B5EF4-FFF2-40B4-BE49-F238E27FC236}">
                <a16:creationId xmlns:a16="http://schemas.microsoft.com/office/drawing/2014/main" id="{758185C7-221D-47CB-7866-AA7FC5DBB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926" y="3263754"/>
            <a:ext cx="2391274" cy="3594246"/>
          </a:xfrm>
          <a:prstGeom prst="rect">
            <a:avLst/>
          </a:prstGeom>
          <a:noFill/>
          <a:extLst>
            <a:ext uri="{909E8E84-426E-40DD-AFC4-6F175D3DCCD1}">
              <a14:hiddenFill xmlns:a14="http://schemas.microsoft.com/office/drawing/2010/main">
                <a:solidFill>
                  <a:srgbClr val="FFFFFF"/>
                </a:solidFill>
              </a14:hiddenFill>
            </a:ext>
          </a:extLst>
        </p:spPr>
      </p:pic>
      <p:sp>
        <p:nvSpPr>
          <p:cNvPr id="60418" name="Rectangle 2"/>
          <p:cNvSpPr>
            <a:spLocks noChangeArrowheads="1"/>
          </p:cNvSpPr>
          <p:nvPr/>
        </p:nvSpPr>
        <p:spPr bwMode="auto">
          <a:xfrm>
            <a:off x="0" y="152400"/>
            <a:ext cx="9144000" cy="762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1" u="none" strike="noStrike" kern="1200" cap="none" spc="0" normalizeH="0" baseline="0" noProof="0" dirty="0">
                <a:ln>
                  <a:noFill/>
                </a:ln>
                <a:solidFill>
                  <a:srgbClr val="39302A"/>
                </a:solidFill>
                <a:effectLst/>
                <a:uLnTx/>
                <a:uFillTx/>
                <a:latin typeface="Times New Roman" charset="0"/>
                <a:ea typeface="+mn-ea"/>
                <a:cs typeface="+mn-cs"/>
              </a:rPr>
              <a:t>“If any of you lack </a:t>
            </a:r>
            <a:r>
              <a:rPr kumimoji="0" lang="en-US" sz="3400" b="1" i="1" u="sng" strike="noStrike" kern="1200" cap="none" spc="0" normalizeH="0" baseline="0" noProof="0" dirty="0">
                <a:ln>
                  <a:noFill/>
                </a:ln>
                <a:solidFill>
                  <a:srgbClr val="39302A"/>
                </a:solidFill>
                <a:effectLst/>
                <a:uLnTx/>
                <a:uFillTx/>
                <a:latin typeface="Times New Roman" charset="0"/>
                <a:ea typeface="+mn-ea"/>
                <a:cs typeface="+mn-cs"/>
              </a:rPr>
              <a:t>wisdom</a:t>
            </a:r>
            <a:r>
              <a:rPr kumimoji="0" lang="en-US" sz="3400" b="1" i="1" u="none" strike="noStrike" kern="1200" cap="none" spc="0" normalizeH="0" baseline="0" noProof="0" dirty="0">
                <a:ln>
                  <a:noFill/>
                </a:ln>
                <a:solidFill>
                  <a:srgbClr val="39302A"/>
                </a:solidFill>
                <a:effectLst/>
                <a:uLnTx/>
                <a:uFillTx/>
                <a:latin typeface="Times New Roman" charset="0"/>
                <a:ea typeface="+mn-ea"/>
                <a:cs typeface="+mn-cs"/>
              </a:rPr>
              <a:t>, let him ask of God.”</a:t>
            </a:r>
          </a:p>
        </p:txBody>
      </p:sp>
      <p:sp>
        <p:nvSpPr>
          <p:cNvPr id="60420" name="AutoShape 4"/>
          <p:cNvSpPr>
            <a:spLocks noChangeArrowheads="1"/>
          </p:cNvSpPr>
          <p:nvPr/>
        </p:nvSpPr>
        <p:spPr bwMode="auto">
          <a:xfrm>
            <a:off x="173831" y="1126312"/>
            <a:ext cx="8796338" cy="2213372"/>
          </a:xfrm>
          <a:prstGeom prst="wedgeRoundRectCallout">
            <a:avLst>
              <a:gd name="adj1" fmla="val 115"/>
              <a:gd name="adj2" fmla="val 69294"/>
              <a:gd name="adj3" fmla="val 16667"/>
            </a:avLst>
          </a:prstGeom>
          <a:solidFill>
            <a:schemeClr val="bg1"/>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As I read the Book of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James</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for </a:t>
            </a:r>
            <a:r>
              <a:rPr kumimoji="0" lang="en-US" sz="2800" b="1" i="0" u="none" strike="noStrike" kern="1200" cap="none" spc="0" normalizeH="0" baseline="0" noProof="0" dirty="0">
                <a:ln>
                  <a:noFill/>
                </a:ln>
                <a:solidFill>
                  <a:prstClr val="black"/>
                </a:solidFill>
                <a:effectLst/>
                <a:uLnTx/>
                <a:uFillTx/>
                <a:latin typeface="Times New Roman" charset="0"/>
                <a:ea typeface="+mn-ea"/>
                <a:cs typeface="+mn-cs"/>
              </a:rPr>
              <a:t>Wisdom</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I asked myself, “Of all the churches, which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1</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should I join?” My answer was to </a:t>
            </a:r>
            <a:r>
              <a:rPr kumimoji="0" lang="en-US" sz="2800" b="1" i="0" u="none" strike="noStrike" kern="1200" cap="none" spc="0" normalizeH="0" baseline="0" noProof="0" dirty="0">
                <a:ln>
                  <a:noFill/>
                </a:ln>
                <a:solidFill>
                  <a:prstClr val="black"/>
                </a:solidFill>
                <a:effectLst/>
                <a:uLnTx/>
                <a:uFillTx/>
                <a:latin typeface="Times New Roman" charset="0"/>
                <a:ea typeface="+mn-ea"/>
                <a:cs typeface="+mn-cs"/>
              </a:rPr>
              <a:t>Ask God</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That is simple enough for a kindergarten child to understand (age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5-6</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a:t>
            </a:r>
          </a:p>
        </p:txBody>
      </p:sp>
      <p:pic>
        <p:nvPicPr>
          <p:cNvPr id="60421" name="Picture 5"/>
          <p:cNvPicPr>
            <a:picLocks noChangeAspect="1" noChangeArrowheads="1"/>
          </p:cNvPicPr>
          <p:nvPr/>
        </p:nvPicPr>
        <p:blipFill>
          <a:blip r:embed="rId4" cstate="print"/>
          <a:srcRect/>
          <a:stretch>
            <a:fillRect/>
          </a:stretch>
        </p:blipFill>
        <p:spPr bwMode="auto">
          <a:xfrm>
            <a:off x="5765800" y="4100139"/>
            <a:ext cx="2303463" cy="2617787"/>
          </a:xfrm>
          <a:prstGeom prst="rect">
            <a:avLst/>
          </a:prstGeom>
          <a:noFill/>
          <a:ln w="9525">
            <a:noFill/>
            <a:miter lim="800000"/>
            <a:headEnd/>
            <a:tailEnd/>
          </a:ln>
          <a:effectLst/>
        </p:spPr>
      </p:pic>
      <p:sp>
        <p:nvSpPr>
          <p:cNvPr id="60422" name="Text Box 6"/>
          <p:cNvSpPr txBox="1">
            <a:spLocks noChangeArrowheads="1"/>
          </p:cNvSpPr>
          <p:nvPr/>
        </p:nvSpPr>
        <p:spPr bwMode="auto">
          <a:xfrm>
            <a:off x="5359400" y="4603376"/>
            <a:ext cx="1285875" cy="457200"/>
          </a:xfrm>
          <a:prstGeom prst="rect">
            <a:avLst/>
          </a:prstGeom>
          <a:noFill/>
          <a:ln w="9525">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charset="0"/>
                <a:ea typeface="+mn-ea"/>
                <a:cs typeface="+mn-cs"/>
              </a:rPr>
              <a:t>Age 5-6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ak">
            <a:hlinkClick r:id="" action="ppaction://noaction" highlightClick="1"/>
          </p:cNvPr>
          <p:cNvSpPr>
            <a:spLocks noChangeArrowheads="1"/>
          </p:cNvSpPr>
          <p:nvPr/>
        </p:nvSpPr>
        <p:spPr bwMode="auto">
          <a:xfrm>
            <a:off x="-2303" y="0"/>
            <a:ext cx="9146303" cy="6858000"/>
          </a:xfrm>
          <a:prstGeom prst="actionButtonBlank">
            <a:avLst/>
          </a:prstGeom>
          <a:blipFill dpi="0" rotWithShape="1">
            <a:blip r:embed="rId3" cstate="print">
              <a:alphaModFix amt="49000"/>
            </a:blip>
            <a:srcRect/>
            <a:tile tx="0" ty="0" sx="100000" sy="100000" flip="none" algn="tl"/>
          </a:blipFill>
          <a:ln w="9525">
            <a:noFill/>
            <a:miter lim="800000"/>
            <a:headEnd/>
            <a:tailEnd/>
          </a:ln>
        </p:spPr>
        <p:txBody>
          <a:bodyPr wrap="none" anchor="ctr"/>
          <a:lstStyle/>
          <a:p>
            <a:pPr algn="ctr" defTabSz="857250"/>
            <a:endParaRPr lang="en-US" sz="2250">
              <a:solidFill>
                <a:srgbClr val="000000"/>
              </a:solidFill>
            </a:endParaRPr>
          </a:p>
        </p:txBody>
      </p:sp>
      <p:sp>
        <p:nvSpPr>
          <p:cNvPr id="2051" name="AutoShape 4" descr="Medium wood"/>
          <p:cNvSpPr>
            <a:spLocks noChangeArrowheads="1"/>
          </p:cNvSpPr>
          <p:nvPr/>
        </p:nvSpPr>
        <p:spPr bwMode="auto">
          <a:xfrm rot="10800000">
            <a:off x="299899" y="1258661"/>
            <a:ext cx="8595911" cy="2541814"/>
          </a:xfrm>
          <a:prstGeom prst="bevel">
            <a:avLst>
              <a:gd name="adj" fmla="val 7608"/>
            </a:avLst>
          </a:prstGeom>
          <a:blipFill dpi="0" rotWithShape="1">
            <a:blip r:embed="rId4" cstate="print">
              <a:alphaModFix amt="42000"/>
              <a:lum bright="-48000" contrast="-44000"/>
            </a:blip>
            <a:srcRect/>
            <a:tile tx="0" ty="0" sx="100000" sy="100000" flip="none" algn="tl"/>
          </a:blipFill>
          <a:ln w="9525">
            <a:solidFill>
              <a:schemeClr val="tx1"/>
            </a:solidFill>
            <a:miter lim="800000"/>
            <a:headEnd/>
            <a:tailEnd/>
          </a:ln>
        </p:spPr>
        <p:txBody>
          <a:bodyPr wrap="none" anchor="ctr"/>
          <a:lstStyle/>
          <a:p>
            <a:pPr algn="ctr" defTabSz="857250"/>
            <a:endParaRPr lang="en-US" sz="2250">
              <a:solidFill>
                <a:srgbClr val="000000"/>
              </a:solidFill>
            </a:endParaRPr>
          </a:p>
        </p:txBody>
      </p:sp>
      <p:sp>
        <p:nvSpPr>
          <p:cNvPr id="2052" name="AutoShape 5" descr="Medium wood"/>
          <p:cNvSpPr>
            <a:spLocks noChangeArrowheads="1"/>
          </p:cNvSpPr>
          <p:nvPr/>
        </p:nvSpPr>
        <p:spPr bwMode="auto">
          <a:xfrm rot="10800000">
            <a:off x="299898" y="4121185"/>
            <a:ext cx="8595222" cy="2440214"/>
          </a:xfrm>
          <a:prstGeom prst="bevel">
            <a:avLst>
              <a:gd name="adj" fmla="val 6495"/>
            </a:avLst>
          </a:prstGeom>
          <a:blipFill dpi="0" rotWithShape="1">
            <a:blip r:embed="rId4" cstate="print">
              <a:alphaModFix amt="42000"/>
              <a:lum bright="-50000" contrast="-32000"/>
            </a:blip>
            <a:srcRect/>
            <a:tile tx="0" ty="0" sx="100000" sy="100000" flip="none" algn="tl"/>
          </a:blipFill>
          <a:ln w="9525">
            <a:solidFill>
              <a:schemeClr val="tx1"/>
            </a:solidFill>
            <a:miter lim="800000"/>
            <a:headEnd/>
            <a:tailEnd/>
          </a:ln>
        </p:spPr>
        <p:txBody>
          <a:bodyPr wrap="none" anchor="ctr"/>
          <a:lstStyle/>
          <a:p>
            <a:pPr algn="ctr" defTabSz="857250"/>
            <a:endParaRPr lang="en-US" sz="2250" b="1">
              <a:solidFill>
                <a:srgbClr val="000000"/>
              </a:solidFill>
            </a:endParaRPr>
          </a:p>
        </p:txBody>
      </p:sp>
      <p:sp>
        <p:nvSpPr>
          <p:cNvPr id="2107" name="AutoShape 60" descr="Oak">
            <a:hlinkClick r:id="" action="ppaction://noaction" highlightClick="1"/>
          </p:cNvPr>
          <p:cNvSpPr>
            <a:spLocks noChangeArrowheads="1"/>
          </p:cNvSpPr>
          <p:nvPr/>
        </p:nvSpPr>
        <p:spPr bwMode="auto">
          <a:xfrm rot="10800000">
            <a:off x="944532" y="98177"/>
            <a:ext cx="7172771" cy="993322"/>
          </a:xfrm>
          <a:prstGeom prst="actionButtonBlank">
            <a:avLst/>
          </a:prstGeom>
          <a:blipFill dpi="0" rotWithShape="1">
            <a:blip r:embed="rId3" cstate="print">
              <a:alphaModFix amt="49000"/>
            </a:blip>
            <a:srcRect/>
            <a:tile tx="0" ty="0" sx="100000" sy="100000" flip="none" algn="tl"/>
          </a:blipFill>
          <a:ln w="9525">
            <a:noFill/>
            <a:miter lim="800000"/>
            <a:headEnd/>
            <a:tailEnd/>
          </a:ln>
        </p:spPr>
        <p:txBody>
          <a:bodyPr wrap="none" anchor="ctr"/>
          <a:lstStyle/>
          <a:p>
            <a:pPr algn="ctr" defTabSz="857250"/>
            <a:endParaRPr lang="en-US" sz="2250">
              <a:solidFill>
                <a:srgbClr val="000000"/>
              </a:solidFill>
            </a:endParaRPr>
          </a:p>
        </p:txBody>
      </p:sp>
      <p:sp>
        <p:nvSpPr>
          <p:cNvPr id="72" name="Rounded Rectangle 71"/>
          <p:cNvSpPr/>
          <p:nvPr/>
        </p:nvSpPr>
        <p:spPr bwMode="auto">
          <a:xfrm>
            <a:off x="419081" y="2152913"/>
            <a:ext cx="2527486" cy="511390"/>
          </a:xfrm>
          <a:prstGeom prst="roundRect">
            <a:avLst/>
          </a:prstGeom>
          <a:solidFill>
            <a:srgbClr val="FF99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Mark</a:t>
            </a:r>
          </a:p>
        </p:txBody>
      </p:sp>
      <p:sp>
        <p:nvSpPr>
          <p:cNvPr id="73" name="Rounded Rectangle 72"/>
          <p:cNvSpPr/>
          <p:nvPr/>
        </p:nvSpPr>
        <p:spPr bwMode="auto">
          <a:xfrm>
            <a:off x="434406" y="1645528"/>
            <a:ext cx="2527486" cy="511390"/>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Matthew</a:t>
            </a:r>
          </a:p>
        </p:txBody>
      </p:sp>
      <p:sp>
        <p:nvSpPr>
          <p:cNvPr id="94" name="Rounded Rectangle 93"/>
          <p:cNvSpPr/>
          <p:nvPr/>
        </p:nvSpPr>
        <p:spPr bwMode="auto">
          <a:xfrm>
            <a:off x="419080" y="2653194"/>
            <a:ext cx="2527486" cy="537725"/>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Luke</a:t>
            </a:r>
          </a:p>
        </p:txBody>
      </p:sp>
      <p:sp>
        <p:nvSpPr>
          <p:cNvPr id="96" name="Rounded Rectangle 95"/>
          <p:cNvSpPr/>
          <p:nvPr/>
        </p:nvSpPr>
        <p:spPr bwMode="auto">
          <a:xfrm rot="3685814">
            <a:off x="2516389" y="2389263"/>
            <a:ext cx="2417223" cy="470005"/>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Acts</a:t>
            </a:r>
          </a:p>
        </p:txBody>
      </p:sp>
      <p:sp>
        <p:nvSpPr>
          <p:cNvPr id="103" name="Rounded Rectangle 102"/>
          <p:cNvSpPr/>
          <p:nvPr/>
        </p:nvSpPr>
        <p:spPr bwMode="auto">
          <a:xfrm rot="4507666">
            <a:off x="545312" y="5123854"/>
            <a:ext cx="2363448" cy="42206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Titus</a:t>
            </a:r>
          </a:p>
        </p:txBody>
      </p:sp>
      <p:sp>
        <p:nvSpPr>
          <p:cNvPr id="104" name="Rounded Rectangle 103"/>
          <p:cNvSpPr/>
          <p:nvPr/>
        </p:nvSpPr>
        <p:spPr bwMode="auto">
          <a:xfrm rot="4507666">
            <a:off x="991738" y="5116008"/>
            <a:ext cx="2363448" cy="42206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Philemon </a:t>
            </a:r>
          </a:p>
        </p:txBody>
      </p:sp>
      <p:sp>
        <p:nvSpPr>
          <p:cNvPr id="105" name="Rounded Rectangle 104"/>
          <p:cNvSpPr/>
          <p:nvPr/>
        </p:nvSpPr>
        <p:spPr bwMode="auto">
          <a:xfrm rot="4507666">
            <a:off x="91716" y="5123854"/>
            <a:ext cx="2363448" cy="42206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2 Timothy</a:t>
            </a:r>
          </a:p>
        </p:txBody>
      </p:sp>
      <p:sp>
        <p:nvSpPr>
          <p:cNvPr id="106" name="Rounded Rectangle 105"/>
          <p:cNvSpPr/>
          <p:nvPr/>
        </p:nvSpPr>
        <p:spPr bwMode="auto">
          <a:xfrm rot="4507666">
            <a:off x="-354725" y="5125666"/>
            <a:ext cx="2363448" cy="42206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1 Timothy</a:t>
            </a:r>
          </a:p>
        </p:txBody>
      </p:sp>
      <p:sp>
        <p:nvSpPr>
          <p:cNvPr id="41" name="Rounded Rectangle 40"/>
          <p:cNvSpPr/>
          <p:nvPr/>
        </p:nvSpPr>
        <p:spPr bwMode="auto">
          <a:xfrm>
            <a:off x="434405" y="3202040"/>
            <a:ext cx="2527486" cy="522563"/>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John	</a:t>
            </a:r>
          </a:p>
        </p:txBody>
      </p:sp>
      <p:sp>
        <p:nvSpPr>
          <p:cNvPr id="101" name="Rounded Rectangle 100"/>
          <p:cNvSpPr/>
          <p:nvPr/>
        </p:nvSpPr>
        <p:spPr bwMode="auto">
          <a:xfrm>
            <a:off x="5564210" y="6162085"/>
            <a:ext cx="2404623" cy="372132"/>
          </a:xfrm>
          <a:prstGeom prst="roundRect">
            <a:avLst/>
          </a:prstGeom>
          <a:solidFill>
            <a:srgbClr val="BF7F3F"/>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lumMod val="95000"/>
                  </a:srgbClr>
                </a:solidFill>
              </a:rPr>
              <a:t> </a:t>
            </a:r>
            <a:r>
              <a:rPr lang="en-US" sz="2625" b="1">
                <a:solidFill>
                  <a:srgbClr val="000000"/>
                </a:solidFill>
              </a:rPr>
              <a:t>Jude</a:t>
            </a:r>
            <a:r>
              <a:rPr lang="en-US" sz="2625" b="1">
                <a:solidFill>
                  <a:srgbClr val="FFFFFF">
                    <a:lumMod val="95000"/>
                  </a:srgbClr>
                </a:solidFill>
              </a:rPr>
              <a:t>	</a:t>
            </a:r>
          </a:p>
        </p:txBody>
      </p:sp>
      <p:sp>
        <p:nvSpPr>
          <p:cNvPr id="46" name="Rounded Rectangle 45"/>
          <p:cNvSpPr/>
          <p:nvPr/>
        </p:nvSpPr>
        <p:spPr bwMode="auto">
          <a:xfrm>
            <a:off x="5558195" y="4991540"/>
            <a:ext cx="2404623" cy="37213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1 John	</a:t>
            </a:r>
          </a:p>
        </p:txBody>
      </p:sp>
      <p:sp>
        <p:nvSpPr>
          <p:cNvPr id="47" name="Rounded Rectangle 46"/>
          <p:cNvSpPr/>
          <p:nvPr/>
        </p:nvSpPr>
        <p:spPr bwMode="auto">
          <a:xfrm>
            <a:off x="5572234" y="4608951"/>
            <a:ext cx="2404623" cy="372132"/>
          </a:xfrm>
          <a:prstGeom prst="roundRect">
            <a:avLst/>
          </a:prstGeom>
          <a:solidFill>
            <a:srgbClr val="CC66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2 Peter	</a:t>
            </a:r>
          </a:p>
        </p:txBody>
      </p:sp>
      <p:sp>
        <p:nvSpPr>
          <p:cNvPr id="48" name="Rounded Rectangle 47"/>
          <p:cNvSpPr/>
          <p:nvPr/>
        </p:nvSpPr>
        <p:spPr bwMode="auto">
          <a:xfrm>
            <a:off x="5514078" y="4222776"/>
            <a:ext cx="2404623" cy="372132"/>
          </a:xfrm>
          <a:prstGeom prst="roundRect">
            <a:avLst/>
          </a:prstGeom>
          <a:solidFill>
            <a:srgbClr val="CC66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1 Peter	</a:t>
            </a:r>
          </a:p>
        </p:txBody>
      </p:sp>
      <p:sp>
        <p:nvSpPr>
          <p:cNvPr id="49" name="Rounded Rectangle 48"/>
          <p:cNvSpPr/>
          <p:nvPr/>
        </p:nvSpPr>
        <p:spPr bwMode="auto">
          <a:xfrm>
            <a:off x="5522096" y="5776012"/>
            <a:ext cx="2404623" cy="37213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3 John	</a:t>
            </a:r>
          </a:p>
        </p:txBody>
      </p:sp>
      <p:sp>
        <p:nvSpPr>
          <p:cNvPr id="50" name="Rounded Rectangle 49"/>
          <p:cNvSpPr/>
          <p:nvPr/>
        </p:nvSpPr>
        <p:spPr bwMode="auto">
          <a:xfrm>
            <a:off x="5548170" y="5381535"/>
            <a:ext cx="2404623" cy="37213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2 John	</a:t>
            </a:r>
          </a:p>
        </p:txBody>
      </p:sp>
      <p:sp>
        <p:nvSpPr>
          <p:cNvPr id="51" name="Bevel 50"/>
          <p:cNvSpPr/>
          <p:nvPr/>
        </p:nvSpPr>
        <p:spPr bwMode="auto">
          <a:xfrm>
            <a:off x="940124" y="108513"/>
            <a:ext cx="7194384" cy="1020018"/>
          </a:xfrm>
          <a:prstGeom prst="bevel">
            <a:avLst>
              <a:gd name="adj" fmla="val 4881"/>
            </a:avLst>
          </a:prstGeom>
          <a:solidFill>
            <a:schemeClr val="bg1">
              <a:alpha val="16000"/>
            </a:schemeClr>
          </a:solidFill>
          <a:ln w="9525" cap="flat" cmpd="sng" algn="ctr">
            <a:solidFill>
              <a:schemeClr val="tx1"/>
            </a:solidFill>
            <a:prstDash val="solid"/>
            <a:round/>
            <a:headEnd type="none" w="med" len="med"/>
            <a:tailEnd type="none" w="med" len="med"/>
          </a:ln>
          <a:effectLst/>
        </p:spPr>
        <p:txBody>
          <a:bodyPr vert="horz" wrap="none" lIns="85725" tIns="42863" rIns="85725" bIns="42863" numCol="1" rtlCol="0" anchor="ctr" anchorCtr="0" compatLnSpc="1">
            <a:prstTxWarp prst="textNoShape">
              <a:avLst/>
            </a:prstTxWarp>
          </a:bodyPr>
          <a:lstStyle/>
          <a:p>
            <a:pPr algn="ctr" defTabSz="857250"/>
            <a:endParaRPr lang="en-US" sz="2250">
              <a:solidFill>
                <a:srgbClr val="000000"/>
              </a:solidFill>
            </a:endParaRPr>
          </a:p>
        </p:txBody>
      </p:sp>
      <p:sp>
        <p:nvSpPr>
          <p:cNvPr id="2108" name="Rectangle 61"/>
          <p:cNvSpPr>
            <a:spLocks noGrp="1" noChangeArrowheads="1"/>
          </p:cNvSpPr>
          <p:nvPr>
            <p:ph type="title"/>
          </p:nvPr>
        </p:nvSpPr>
        <p:spPr>
          <a:xfrm>
            <a:off x="704486" y="275072"/>
            <a:ext cx="7649393" cy="696233"/>
          </a:xfrm>
        </p:spPr>
        <p:txBody>
          <a:bodyPr/>
          <a:lstStyle/>
          <a:p>
            <a:r>
              <a:rPr lang="en-US" sz="3375" b="1">
                <a:latin typeface="Castellar" pitchFamily="18" charset="0"/>
              </a:rPr>
              <a:t>B</a:t>
            </a:r>
            <a:r>
              <a:rPr lang="en-US" sz="3000" b="1">
                <a:latin typeface="Castellar" pitchFamily="18" charset="0"/>
              </a:rPr>
              <a:t>ooks </a:t>
            </a:r>
            <a:r>
              <a:rPr lang="en-US" sz="3375" b="1">
                <a:latin typeface="Castellar" pitchFamily="18" charset="0"/>
              </a:rPr>
              <a:t>o</a:t>
            </a:r>
            <a:r>
              <a:rPr lang="en-US" sz="3000" b="1">
                <a:latin typeface="Castellar" pitchFamily="18" charset="0"/>
              </a:rPr>
              <a:t>f </a:t>
            </a:r>
            <a:r>
              <a:rPr lang="en-US" sz="3375" b="1">
                <a:latin typeface="Castellar" pitchFamily="18" charset="0"/>
              </a:rPr>
              <a:t>t</a:t>
            </a:r>
            <a:r>
              <a:rPr lang="en-US" sz="3000" b="1">
                <a:latin typeface="Castellar" pitchFamily="18" charset="0"/>
              </a:rPr>
              <a:t>he </a:t>
            </a:r>
            <a:r>
              <a:rPr lang="en-US" sz="3375" b="1">
                <a:latin typeface="Castellar" pitchFamily="18" charset="0"/>
              </a:rPr>
              <a:t>N</a:t>
            </a:r>
            <a:r>
              <a:rPr lang="en-US" sz="3000" b="1">
                <a:latin typeface="Castellar" pitchFamily="18" charset="0"/>
              </a:rPr>
              <a:t>ew </a:t>
            </a:r>
            <a:r>
              <a:rPr lang="en-US" sz="3375" b="1">
                <a:latin typeface="Castellar" pitchFamily="18" charset="0"/>
              </a:rPr>
              <a:t>T</a:t>
            </a:r>
            <a:r>
              <a:rPr lang="en-US" sz="3000" b="1">
                <a:latin typeface="Castellar" pitchFamily="18" charset="0"/>
              </a:rPr>
              <a:t>estament </a:t>
            </a:r>
            <a:endParaRPr lang="en-US" sz="3375" b="1">
              <a:latin typeface="Castellar" pitchFamily="18" charset="0"/>
            </a:endParaRPr>
          </a:p>
        </p:txBody>
      </p:sp>
      <p:sp>
        <p:nvSpPr>
          <p:cNvPr id="52" name="TextBox 51"/>
          <p:cNvSpPr txBox="1"/>
          <p:nvPr/>
        </p:nvSpPr>
        <p:spPr>
          <a:xfrm>
            <a:off x="93050" y="3718611"/>
            <a:ext cx="3058298" cy="438582"/>
          </a:xfrm>
          <a:prstGeom prst="rect">
            <a:avLst/>
          </a:prstGeom>
          <a:noFill/>
        </p:spPr>
        <p:txBody>
          <a:bodyPr wrap="square" rtlCol="0">
            <a:spAutoFit/>
          </a:bodyPr>
          <a:lstStyle/>
          <a:p>
            <a:pPr algn="ctr" defTabSz="857250"/>
            <a:r>
              <a:rPr lang="en-US" sz="2250">
                <a:solidFill>
                  <a:srgbClr val="000000"/>
                </a:solidFill>
              </a:rPr>
              <a:t>Gospels</a:t>
            </a:r>
            <a:endParaRPr lang="en-US" sz="2250" i="1">
              <a:solidFill>
                <a:srgbClr val="000000"/>
              </a:solidFill>
            </a:endParaRPr>
          </a:p>
        </p:txBody>
      </p:sp>
      <p:sp>
        <p:nvSpPr>
          <p:cNvPr id="53" name="TextBox 52"/>
          <p:cNvSpPr txBox="1"/>
          <p:nvPr/>
        </p:nvSpPr>
        <p:spPr>
          <a:xfrm>
            <a:off x="5275177" y="3722474"/>
            <a:ext cx="3489949" cy="438582"/>
          </a:xfrm>
          <a:prstGeom prst="rect">
            <a:avLst/>
          </a:prstGeom>
          <a:noFill/>
        </p:spPr>
        <p:txBody>
          <a:bodyPr wrap="square" rtlCol="0">
            <a:spAutoFit/>
          </a:bodyPr>
          <a:lstStyle/>
          <a:p>
            <a:pPr algn="ctr" defTabSz="857250"/>
            <a:r>
              <a:rPr lang="en-US" sz="2250">
                <a:solidFill>
                  <a:srgbClr val="000000"/>
                </a:solidFill>
              </a:rPr>
              <a:t>Paul’s Letters to Churches</a:t>
            </a:r>
            <a:endParaRPr lang="en-US" sz="2250" i="1">
              <a:solidFill>
                <a:srgbClr val="000000"/>
              </a:solidFill>
            </a:endParaRPr>
          </a:p>
        </p:txBody>
      </p:sp>
      <p:sp>
        <p:nvSpPr>
          <p:cNvPr id="54" name="TextBox 53"/>
          <p:cNvSpPr txBox="1"/>
          <p:nvPr/>
        </p:nvSpPr>
        <p:spPr>
          <a:xfrm>
            <a:off x="166792" y="6494585"/>
            <a:ext cx="3058298" cy="438582"/>
          </a:xfrm>
          <a:prstGeom prst="rect">
            <a:avLst/>
          </a:prstGeom>
          <a:noFill/>
        </p:spPr>
        <p:txBody>
          <a:bodyPr wrap="square" rtlCol="0">
            <a:spAutoFit/>
          </a:bodyPr>
          <a:lstStyle/>
          <a:p>
            <a:pPr algn="ctr" defTabSz="857250"/>
            <a:r>
              <a:rPr lang="en-US" sz="2250">
                <a:solidFill>
                  <a:srgbClr val="000000"/>
                </a:solidFill>
              </a:rPr>
              <a:t>Paul’s Personal Letters</a:t>
            </a:r>
            <a:endParaRPr lang="en-US" sz="2250" i="1">
              <a:solidFill>
                <a:srgbClr val="000000"/>
              </a:solidFill>
            </a:endParaRPr>
          </a:p>
        </p:txBody>
      </p:sp>
      <p:sp>
        <p:nvSpPr>
          <p:cNvPr id="56" name="TextBox 55"/>
          <p:cNvSpPr txBox="1"/>
          <p:nvPr/>
        </p:nvSpPr>
        <p:spPr>
          <a:xfrm>
            <a:off x="4945751" y="6483113"/>
            <a:ext cx="3489948" cy="438582"/>
          </a:xfrm>
          <a:prstGeom prst="rect">
            <a:avLst/>
          </a:prstGeom>
          <a:noFill/>
        </p:spPr>
        <p:txBody>
          <a:bodyPr wrap="square" rtlCol="0">
            <a:spAutoFit/>
          </a:bodyPr>
          <a:lstStyle/>
          <a:p>
            <a:pPr algn="ctr" defTabSz="857250"/>
            <a:r>
              <a:rPr lang="en-US" sz="2250">
                <a:solidFill>
                  <a:srgbClr val="000000"/>
                </a:solidFill>
              </a:rPr>
              <a:t>General Letters</a:t>
            </a:r>
            <a:endParaRPr lang="en-US" sz="2250" i="1">
              <a:solidFill>
                <a:srgbClr val="000000"/>
              </a:solidFill>
            </a:endParaRPr>
          </a:p>
        </p:txBody>
      </p:sp>
      <p:sp>
        <p:nvSpPr>
          <p:cNvPr id="7" name="TextBox 6">
            <a:extLst>
              <a:ext uri="{FF2B5EF4-FFF2-40B4-BE49-F238E27FC236}">
                <a16:creationId xmlns:a16="http://schemas.microsoft.com/office/drawing/2014/main" id="{B69FAA59-D136-2487-10D0-C66B1E4DF85C}"/>
              </a:ext>
            </a:extLst>
          </p:cNvPr>
          <p:cNvSpPr txBox="1"/>
          <p:nvPr/>
        </p:nvSpPr>
        <p:spPr>
          <a:xfrm>
            <a:off x="2788156" y="3726799"/>
            <a:ext cx="2203684" cy="438582"/>
          </a:xfrm>
          <a:prstGeom prst="rect">
            <a:avLst/>
          </a:prstGeom>
          <a:noFill/>
        </p:spPr>
        <p:txBody>
          <a:bodyPr wrap="square" rtlCol="0">
            <a:spAutoFit/>
          </a:bodyPr>
          <a:lstStyle/>
          <a:p>
            <a:pPr algn="ctr" defTabSz="857250"/>
            <a:r>
              <a:rPr lang="en-US" sz="2250">
                <a:solidFill>
                  <a:srgbClr val="000000"/>
                </a:solidFill>
              </a:rPr>
              <a:t>Church History</a:t>
            </a:r>
          </a:p>
        </p:txBody>
      </p:sp>
      <p:sp>
        <p:nvSpPr>
          <p:cNvPr id="78" name="Rounded Rectangle 77"/>
          <p:cNvSpPr/>
          <p:nvPr/>
        </p:nvSpPr>
        <p:spPr bwMode="auto">
          <a:xfrm rot="5400000">
            <a:off x="5211423" y="2355407"/>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Galatians</a:t>
            </a:r>
          </a:p>
        </p:txBody>
      </p:sp>
      <p:sp>
        <p:nvSpPr>
          <p:cNvPr id="79" name="Rounded Rectangle 78"/>
          <p:cNvSpPr/>
          <p:nvPr/>
        </p:nvSpPr>
        <p:spPr bwMode="auto">
          <a:xfrm rot="5400000">
            <a:off x="4773354" y="2375188"/>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2 Corinthians </a:t>
            </a:r>
          </a:p>
        </p:txBody>
      </p:sp>
      <p:sp>
        <p:nvSpPr>
          <p:cNvPr id="80" name="Rounded Rectangle 79"/>
          <p:cNvSpPr/>
          <p:nvPr/>
        </p:nvSpPr>
        <p:spPr bwMode="auto">
          <a:xfrm rot="5400000">
            <a:off x="4335285" y="2363366"/>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1 Corinthians</a:t>
            </a:r>
          </a:p>
        </p:txBody>
      </p:sp>
      <p:sp>
        <p:nvSpPr>
          <p:cNvPr id="81" name="Rounded Rectangle 80"/>
          <p:cNvSpPr/>
          <p:nvPr/>
        </p:nvSpPr>
        <p:spPr bwMode="auto">
          <a:xfrm rot="5400000">
            <a:off x="5649492" y="2388482"/>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Ephesians</a:t>
            </a:r>
          </a:p>
        </p:txBody>
      </p:sp>
      <p:sp>
        <p:nvSpPr>
          <p:cNvPr id="82" name="Rounded Rectangle 81"/>
          <p:cNvSpPr/>
          <p:nvPr/>
        </p:nvSpPr>
        <p:spPr bwMode="auto">
          <a:xfrm rot="5400000">
            <a:off x="6081681" y="2372770"/>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Philippians</a:t>
            </a:r>
          </a:p>
        </p:txBody>
      </p:sp>
      <p:sp>
        <p:nvSpPr>
          <p:cNvPr id="4" name="Rounded Rectangle 77">
            <a:extLst>
              <a:ext uri="{FF2B5EF4-FFF2-40B4-BE49-F238E27FC236}">
                <a16:creationId xmlns:a16="http://schemas.microsoft.com/office/drawing/2014/main" id="{909D7E12-D67C-C762-962D-1B7554FCC2DC}"/>
              </a:ext>
            </a:extLst>
          </p:cNvPr>
          <p:cNvSpPr/>
          <p:nvPr/>
        </p:nvSpPr>
        <p:spPr bwMode="auto">
          <a:xfrm rot="5400000">
            <a:off x="6513871" y="2379896"/>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Colossians </a:t>
            </a:r>
          </a:p>
        </p:txBody>
      </p:sp>
      <p:sp>
        <p:nvSpPr>
          <p:cNvPr id="5" name="Rounded Rectangle 80">
            <a:extLst>
              <a:ext uri="{FF2B5EF4-FFF2-40B4-BE49-F238E27FC236}">
                <a16:creationId xmlns:a16="http://schemas.microsoft.com/office/drawing/2014/main" id="{BEBADC5B-64A0-5761-8199-6B8EB759A81D}"/>
              </a:ext>
            </a:extLst>
          </p:cNvPr>
          <p:cNvSpPr/>
          <p:nvPr/>
        </p:nvSpPr>
        <p:spPr bwMode="auto">
          <a:xfrm rot="5400000">
            <a:off x="6951940" y="2412971"/>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250" b="1">
                <a:solidFill>
                  <a:srgbClr val="000000"/>
                </a:solidFill>
              </a:rPr>
              <a:t> 1 Thessalonians </a:t>
            </a:r>
          </a:p>
        </p:txBody>
      </p:sp>
      <p:sp>
        <p:nvSpPr>
          <p:cNvPr id="6" name="Rounded Rectangle 81">
            <a:extLst>
              <a:ext uri="{FF2B5EF4-FFF2-40B4-BE49-F238E27FC236}">
                <a16:creationId xmlns:a16="http://schemas.microsoft.com/office/drawing/2014/main" id="{B50F7444-F21C-676D-9611-803020A85DB6}"/>
              </a:ext>
            </a:extLst>
          </p:cNvPr>
          <p:cNvSpPr/>
          <p:nvPr/>
        </p:nvSpPr>
        <p:spPr bwMode="auto">
          <a:xfrm rot="5400000">
            <a:off x="7384130" y="2397259"/>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250" b="1">
                <a:solidFill>
                  <a:srgbClr val="000000"/>
                </a:solidFill>
              </a:rPr>
              <a:t> 2 Thessalonians</a:t>
            </a:r>
          </a:p>
        </p:txBody>
      </p:sp>
      <p:sp>
        <p:nvSpPr>
          <p:cNvPr id="8" name="Rounded Rectangle 75">
            <a:extLst>
              <a:ext uri="{FF2B5EF4-FFF2-40B4-BE49-F238E27FC236}">
                <a16:creationId xmlns:a16="http://schemas.microsoft.com/office/drawing/2014/main" id="{711E515D-42FC-4DEE-5567-D633D7F6B6D5}"/>
              </a:ext>
            </a:extLst>
          </p:cNvPr>
          <p:cNvSpPr/>
          <p:nvPr/>
        </p:nvSpPr>
        <p:spPr bwMode="auto">
          <a:xfrm rot="5400000">
            <a:off x="3900152" y="2384085"/>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Romans</a:t>
            </a:r>
          </a:p>
        </p:txBody>
      </p:sp>
      <p:sp>
        <p:nvSpPr>
          <p:cNvPr id="10" name="Rounded Rectangle 47">
            <a:extLst>
              <a:ext uri="{FF2B5EF4-FFF2-40B4-BE49-F238E27FC236}">
                <a16:creationId xmlns:a16="http://schemas.microsoft.com/office/drawing/2014/main" id="{F09D89D0-633C-F288-B7FE-8D1FF278A131}"/>
              </a:ext>
            </a:extLst>
          </p:cNvPr>
          <p:cNvSpPr/>
          <p:nvPr/>
        </p:nvSpPr>
        <p:spPr bwMode="auto">
          <a:xfrm rot="4715252">
            <a:off x="7204473" y="5146747"/>
            <a:ext cx="2339248" cy="444090"/>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Revelation	</a:t>
            </a:r>
          </a:p>
        </p:txBody>
      </p:sp>
      <p:sp>
        <p:nvSpPr>
          <p:cNvPr id="57" name="Rounded Rectangle 56"/>
          <p:cNvSpPr/>
          <p:nvPr/>
        </p:nvSpPr>
        <p:spPr bwMode="auto">
          <a:xfrm rot="5886384">
            <a:off x="3992895" y="5219027"/>
            <a:ext cx="2356221" cy="330492"/>
          </a:xfrm>
          <a:prstGeom prst="roundRect">
            <a:avLst/>
          </a:prstGeom>
          <a:solidFill>
            <a:srgbClr val="9933FF"/>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James </a:t>
            </a:r>
          </a:p>
        </p:txBody>
      </p:sp>
      <p:sp>
        <p:nvSpPr>
          <p:cNvPr id="9" name="Rounded Rectangle 75">
            <a:extLst>
              <a:ext uri="{FF2B5EF4-FFF2-40B4-BE49-F238E27FC236}">
                <a16:creationId xmlns:a16="http://schemas.microsoft.com/office/drawing/2014/main" id="{80488F6D-6F48-03FB-2494-2EF4E3918B49}"/>
              </a:ext>
            </a:extLst>
          </p:cNvPr>
          <p:cNvSpPr/>
          <p:nvPr/>
        </p:nvSpPr>
        <p:spPr bwMode="auto">
          <a:xfrm rot="4507666">
            <a:off x="1446240" y="5180188"/>
            <a:ext cx="2363450" cy="388521"/>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Hebrews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3"/>
                                        </p:tgtEl>
                                      </p:cBhvr>
                                    </p:animEffect>
                                    <p:animScale>
                                      <p:cBhvr>
                                        <p:cTn id="7" dur="250" autoRev="1" fill="hold"/>
                                        <p:tgtEl>
                                          <p:spTgt spid="7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2"/>
                                        </p:tgtEl>
                                      </p:cBhvr>
                                    </p:animEffect>
                                    <p:animScale>
                                      <p:cBhvr>
                                        <p:cTn id="12" dur="250" autoRev="1" fill="hold"/>
                                        <p:tgtEl>
                                          <p:spTgt spid="7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4"/>
                                        </p:tgtEl>
                                      </p:cBhvr>
                                    </p:animEffect>
                                    <p:animScale>
                                      <p:cBhvr>
                                        <p:cTn id="17" dur="250" autoRev="1" fill="hold"/>
                                        <p:tgtEl>
                                          <p:spTgt spid="9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1"/>
                                        </p:tgtEl>
                                      </p:cBhvr>
                                    </p:animEffect>
                                    <p:animScale>
                                      <p:cBhvr>
                                        <p:cTn id="22" dur="250" autoRev="1" fill="hold"/>
                                        <p:tgtEl>
                                          <p:spTgt spid="41"/>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96"/>
                                        </p:tgtEl>
                                      </p:cBhvr>
                                    </p:animEffect>
                                    <p:animScale>
                                      <p:cBhvr>
                                        <p:cTn id="27" dur="250" autoRev="1" fill="hold"/>
                                        <p:tgtEl>
                                          <p:spTgt spid="9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80"/>
                                        </p:tgtEl>
                                      </p:cBhvr>
                                    </p:animEffect>
                                    <p:animScale>
                                      <p:cBhvr>
                                        <p:cTn id="37" dur="250" autoRev="1" fill="hold"/>
                                        <p:tgtEl>
                                          <p:spTgt spid="8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79"/>
                                        </p:tgtEl>
                                      </p:cBhvr>
                                    </p:animEffect>
                                    <p:animScale>
                                      <p:cBhvr>
                                        <p:cTn id="42" dur="250" autoRev="1" fill="hold"/>
                                        <p:tgtEl>
                                          <p:spTgt spid="79"/>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78"/>
                                        </p:tgtEl>
                                      </p:cBhvr>
                                    </p:animEffect>
                                    <p:animScale>
                                      <p:cBhvr>
                                        <p:cTn id="47" dur="250" autoRev="1" fill="hold"/>
                                        <p:tgtEl>
                                          <p:spTgt spid="7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81"/>
                                        </p:tgtEl>
                                      </p:cBhvr>
                                    </p:animEffect>
                                    <p:animScale>
                                      <p:cBhvr>
                                        <p:cTn id="52" dur="250" autoRev="1" fill="hold"/>
                                        <p:tgtEl>
                                          <p:spTgt spid="81"/>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grpId="0" nodeType="clickEffect">
                                  <p:stCondLst>
                                    <p:cond delay="0"/>
                                  </p:stCondLst>
                                  <p:childTnLst>
                                    <p:animEffect transition="out" filter="fade">
                                      <p:cBhvr>
                                        <p:cTn id="56" dur="500" tmFilter="0, 0; .2, .5; .8, .5; 1, 0"/>
                                        <p:tgtEl>
                                          <p:spTgt spid="82"/>
                                        </p:tgtEl>
                                      </p:cBhvr>
                                    </p:animEffect>
                                    <p:animScale>
                                      <p:cBhvr>
                                        <p:cTn id="57" dur="250" autoRev="1" fill="hold"/>
                                        <p:tgtEl>
                                          <p:spTgt spid="82"/>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4"/>
                                        </p:tgtEl>
                                      </p:cBhvr>
                                    </p:animEffect>
                                    <p:animScale>
                                      <p:cBhvr>
                                        <p:cTn id="62" dur="250" autoRev="1" fill="hold"/>
                                        <p:tgtEl>
                                          <p:spTgt spid="4"/>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5"/>
                                        </p:tgtEl>
                                      </p:cBhvr>
                                    </p:animEffect>
                                    <p:animScale>
                                      <p:cBhvr>
                                        <p:cTn id="67" dur="250" autoRev="1" fill="hold"/>
                                        <p:tgtEl>
                                          <p:spTgt spid="5"/>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106"/>
                                        </p:tgtEl>
                                      </p:cBhvr>
                                    </p:animEffect>
                                    <p:animScale>
                                      <p:cBhvr>
                                        <p:cTn id="77" dur="250" autoRev="1" fill="hold"/>
                                        <p:tgtEl>
                                          <p:spTgt spid="106"/>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grpId="0" nodeType="clickEffect">
                                  <p:stCondLst>
                                    <p:cond delay="0"/>
                                  </p:stCondLst>
                                  <p:childTnLst>
                                    <p:animEffect transition="out" filter="fade">
                                      <p:cBhvr>
                                        <p:cTn id="81" dur="500" tmFilter="0, 0; .2, .5; .8, .5; 1, 0"/>
                                        <p:tgtEl>
                                          <p:spTgt spid="105"/>
                                        </p:tgtEl>
                                      </p:cBhvr>
                                    </p:animEffect>
                                    <p:animScale>
                                      <p:cBhvr>
                                        <p:cTn id="82" dur="250" autoRev="1" fill="hold"/>
                                        <p:tgtEl>
                                          <p:spTgt spid="105"/>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03"/>
                                        </p:tgtEl>
                                      </p:cBhvr>
                                    </p:animEffect>
                                    <p:animScale>
                                      <p:cBhvr>
                                        <p:cTn id="87" dur="250" autoRev="1" fill="hold"/>
                                        <p:tgtEl>
                                          <p:spTgt spid="103"/>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104"/>
                                        </p:tgtEl>
                                      </p:cBhvr>
                                    </p:animEffect>
                                    <p:animScale>
                                      <p:cBhvr>
                                        <p:cTn id="92" dur="250" autoRev="1" fill="hold"/>
                                        <p:tgtEl>
                                          <p:spTgt spid="104"/>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26" presetClass="emph" presetSubtype="0" fill="hold" grpId="0" nodeType="clickEffect">
                                  <p:stCondLst>
                                    <p:cond delay="0"/>
                                  </p:stCondLst>
                                  <p:childTnLst>
                                    <p:animEffect transition="out" filter="fade">
                                      <p:cBhvr>
                                        <p:cTn id="96" dur="500" tmFilter="0, 0; .2, .5; .8, .5; 1, 0"/>
                                        <p:tgtEl>
                                          <p:spTgt spid="9"/>
                                        </p:tgtEl>
                                      </p:cBhvr>
                                    </p:animEffect>
                                    <p:animScale>
                                      <p:cBhvr>
                                        <p:cTn id="97" dur="250" autoRev="1" fill="hold"/>
                                        <p:tgtEl>
                                          <p:spTgt spid="9"/>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57"/>
                                        </p:tgtEl>
                                      </p:cBhvr>
                                    </p:animEffect>
                                    <p:animScale>
                                      <p:cBhvr>
                                        <p:cTn id="102" dur="250" autoRev="1" fill="hold"/>
                                        <p:tgtEl>
                                          <p:spTgt spid="57"/>
                                        </p:tgtEl>
                                      </p:cBhvr>
                                      <p:by x="105000" y="105000"/>
                                    </p:animScale>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grpId="0" nodeType="clickEffect">
                                  <p:stCondLst>
                                    <p:cond delay="0"/>
                                  </p:stCondLst>
                                  <p:childTnLst>
                                    <p:animEffect transition="out" filter="fade">
                                      <p:cBhvr>
                                        <p:cTn id="106" dur="500" tmFilter="0, 0; .2, .5; .8, .5; 1, 0"/>
                                        <p:tgtEl>
                                          <p:spTgt spid="48"/>
                                        </p:tgtEl>
                                      </p:cBhvr>
                                    </p:animEffect>
                                    <p:animScale>
                                      <p:cBhvr>
                                        <p:cTn id="107" dur="250" autoRev="1" fill="hold"/>
                                        <p:tgtEl>
                                          <p:spTgt spid="48"/>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grpId="0" nodeType="clickEffect">
                                  <p:stCondLst>
                                    <p:cond delay="0"/>
                                  </p:stCondLst>
                                  <p:childTnLst>
                                    <p:animEffect transition="out" filter="fade">
                                      <p:cBhvr>
                                        <p:cTn id="111" dur="500" tmFilter="0, 0; .2, .5; .8, .5; 1, 0"/>
                                        <p:tgtEl>
                                          <p:spTgt spid="47"/>
                                        </p:tgtEl>
                                      </p:cBhvr>
                                    </p:animEffect>
                                    <p:animScale>
                                      <p:cBhvr>
                                        <p:cTn id="112" dur="250" autoRev="1" fill="hold"/>
                                        <p:tgtEl>
                                          <p:spTgt spid="47"/>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grpId="0" nodeType="clickEffect">
                                  <p:stCondLst>
                                    <p:cond delay="0"/>
                                  </p:stCondLst>
                                  <p:childTnLst>
                                    <p:animEffect transition="out" filter="fade">
                                      <p:cBhvr>
                                        <p:cTn id="116" dur="500" tmFilter="0, 0; .2, .5; .8, .5; 1, 0"/>
                                        <p:tgtEl>
                                          <p:spTgt spid="46"/>
                                        </p:tgtEl>
                                      </p:cBhvr>
                                    </p:animEffect>
                                    <p:animScale>
                                      <p:cBhvr>
                                        <p:cTn id="117" dur="250" autoRev="1" fill="hold"/>
                                        <p:tgtEl>
                                          <p:spTgt spid="46"/>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grpId="0" nodeType="clickEffect">
                                  <p:stCondLst>
                                    <p:cond delay="0"/>
                                  </p:stCondLst>
                                  <p:childTnLst>
                                    <p:animEffect transition="out" filter="fade">
                                      <p:cBhvr>
                                        <p:cTn id="121" dur="500" tmFilter="0, 0; .2, .5; .8, .5; 1, 0"/>
                                        <p:tgtEl>
                                          <p:spTgt spid="50"/>
                                        </p:tgtEl>
                                      </p:cBhvr>
                                    </p:animEffect>
                                    <p:animScale>
                                      <p:cBhvr>
                                        <p:cTn id="122" dur="250" autoRev="1" fill="hold"/>
                                        <p:tgtEl>
                                          <p:spTgt spid="50"/>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grpId="0" nodeType="clickEffect">
                                  <p:stCondLst>
                                    <p:cond delay="0"/>
                                  </p:stCondLst>
                                  <p:childTnLst>
                                    <p:animEffect transition="out" filter="fade">
                                      <p:cBhvr>
                                        <p:cTn id="126" dur="500" tmFilter="0, 0; .2, .5; .8, .5; 1, 0"/>
                                        <p:tgtEl>
                                          <p:spTgt spid="49"/>
                                        </p:tgtEl>
                                      </p:cBhvr>
                                    </p:animEffect>
                                    <p:animScale>
                                      <p:cBhvr>
                                        <p:cTn id="127" dur="250" autoRev="1" fill="hold"/>
                                        <p:tgtEl>
                                          <p:spTgt spid="49"/>
                                        </p:tgtEl>
                                      </p:cBhvr>
                                      <p:by x="105000" y="105000"/>
                                    </p:animScale>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grpId="0" nodeType="clickEffect">
                                  <p:stCondLst>
                                    <p:cond delay="0"/>
                                  </p:stCondLst>
                                  <p:childTnLst>
                                    <p:animEffect transition="out" filter="fade">
                                      <p:cBhvr>
                                        <p:cTn id="131" dur="500" tmFilter="0, 0; .2, .5; .8, .5; 1, 0"/>
                                        <p:tgtEl>
                                          <p:spTgt spid="101"/>
                                        </p:tgtEl>
                                      </p:cBhvr>
                                    </p:animEffect>
                                    <p:animScale>
                                      <p:cBhvr>
                                        <p:cTn id="132" dur="250" autoRev="1" fill="hold"/>
                                        <p:tgtEl>
                                          <p:spTgt spid="101"/>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grpId="0" nodeType="clickEffect">
                                  <p:stCondLst>
                                    <p:cond delay="0"/>
                                  </p:stCondLst>
                                  <p:childTnLst>
                                    <p:animEffect transition="out" filter="fade">
                                      <p:cBhvr>
                                        <p:cTn id="136" dur="500" tmFilter="0, 0; .2, .5; .8, .5; 1, 0"/>
                                        <p:tgtEl>
                                          <p:spTgt spid="10"/>
                                        </p:tgtEl>
                                      </p:cBhvr>
                                    </p:animEffect>
                                    <p:animScale>
                                      <p:cBhvr>
                                        <p:cTn id="13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4" grpId="0" animBg="1"/>
      <p:bldP spid="96" grpId="0" animBg="1"/>
      <p:bldP spid="103" grpId="0" animBg="1"/>
      <p:bldP spid="104" grpId="0" animBg="1"/>
      <p:bldP spid="105" grpId="0" animBg="1"/>
      <p:bldP spid="106" grpId="0" animBg="1"/>
      <p:bldP spid="41" grpId="0" animBg="1"/>
      <p:bldP spid="101" grpId="0" animBg="1"/>
      <p:bldP spid="46" grpId="0" animBg="1"/>
      <p:bldP spid="47" grpId="0" animBg="1"/>
      <p:bldP spid="48" grpId="0" animBg="1"/>
      <p:bldP spid="49" grpId="0" animBg="1"/>
      <p:bldP spid="50" grpId="0" animBg="1"/>
      <p:bldP spid="78" grpId="0" animBg="1"/>
      <p:bldP spid="79" grpId="0" animBg="1"/>
      <p:bldP spid="80" grpId="0" animBg="1"/>
      <p:bldP spid="81" grpId="0" animBg="1"/>
      <p:bldP spid="82" grpId="0" animBg="1"/>
      <p:bldP spid="4" grpId="0" animBg="1"/>
      <p:bldP spid="5" grpId="0" animBg="1"/>
      <p:bldP spid="6" grpId="0" animBg="1"/>
      <p:bldP spid="8" grpId="0" animBg="1"/>
      <p:bldP spid="10" grpId="0" animBg="1"/>
      <p:bldP spid="5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Your Christian friend says, “There are so many different opinions about what is true.  How can anyone know what is right?” Help them by </a:t>
            </a:r>
            <a:r>
              <a:rPr lang="en-US" u="sng" dirty="0"/>
              <a:t>explaining</a:t>
            </a:r>
            <a:r>
              <a:rPr lang="en-US" dirty="0"/>
              <a:t> James 1:5-6 to them.</a:t>
            </a:r>
          </a:p>
          <a:p>
            <a:r>
              <a:rPr lang="en-US" dirty="0"/>
              <a:t>Explain how James 1:5-6 effected Joseph Smith’s life.  Could you explain his story with this verse? </a:t>
            </a:r>
          </a:p>
          <a:p>
            <a:r>
              <a:rPr lang="en-US" dirty="0"/>
              <a:t>Besides prayer, what else did Joseph Smith do to find answers?</a:t>
            </a:r>
          </a:p>
          <a:p>
            <a:r>
              <a:rPr lang="en-US" dirty="0"/>
              <a:t>What are big questions you, or people your age, face?</a:t>
            </a:r>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895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J</a:t>
            </a:r>
            <a:r>
              <a:rPr lang="en-US" sz="4000" b="1" dirty="0">
                <a:solidFill>
                  <a:schemeClr val="bg1"/>
                </a:solidFill>
                <a:latin typeface="Times New Roman" panose="02020603050405020304" pitchFamily="18" charset="0"/>
                <a:cs typeface="Times New Roman" panose="02020603050405020304" pitchFamily="18" charset="0"/>
              </a:rPr>
              <a:t>ames</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1</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5</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6</a:t>
            </a:r>
          </a:p>
        </p:txBody>
      </p:sp>
      <p:sp>
        <p:nvSpPr>
          <p:cNvPr id="8" name="Content Placeholder 7"/>
          <p:cNvSpPr>
            <a:spLocks noGrp="1"/>
          </p:cNvSpPr>
          <p:nvPr>
            <p:ph idx="1"/>
          </p:nvPr>
        </p:nvSpPr>
        <p:spPr>
          <a:xfrm>
            <a:off x="628650" y="1286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5 </a:t>
            </a:r>
            <a:r>
              <a:rPr lang="en-US" sz="4000" dirty="0">
                <a:latin typeface="Times New Roman" panose="02020603050405020304" pitchFamily="18" charset="0"/>
                <a:cs typeface="Times New Roman" panose="02020603050405020304" pitchFamily="18" charset="0"/>
              </a:rPr>
              <a:t>I</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ny </a:t>
            </a:r>
            <a:r>
              <a:rPr lang="en-US" sz="4000" dirty="0">
                <a:latin typeface="Times New Roman" panose="02020603050405020304" pitchFamily="18" charset="0"/>
                <a:cs typeface="Times New Roman" panose="02020603050405020304" pitchFamily="18" charset="0"/>
              </a:rPr>
              <a:t>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y</a:t>
            </a:r>
            <a:r>
              <a:rPr lang="en-US" sz="4000" dirty="0">
                <a:solidFill>
                  <a:schemeClr val="bg1"/>
                </a:solidFill>
                <a:latin typeface="Times New Roman" panose="02020603050405020304" pitchFamily="18" charset="0"/>
                <a:cs typeface="Times New Roman" panose="02020603050405020304" pitchFamily="18" charset="0"/>
              </a:rPr>
              <a:t>ou</a:t>
            </a:r>
            <a:r>
              <a:rPr lang="en-US" sz="4000" dirty="0">
                <a:latin typeface="Times New Roman" panose="02020603050405020304" pitchFamily="18" charset="0"/>
                <a:cs typeface="Times New Roman" panose="02020603050405020304" pitchFamily="18" charset="0"/>
              </a:rPr>
              <a:t> l</a:t>
            </a:r>
            <a:r>
              <a:rPr lang="en-US" sz="4000" dirty="0">
                <a:solidFill>
                  <a:schemeClr val="bg1"/>
                </a:solidFill>
                <a:latin typeface="Times New Roman" panose="02020603050405020304" pitchFamily="18" charset="0"/>
                <a:cs typeface="Times New Roman" panose="02020603050405020304" pitchFamily="18" charset="0"/>
              </a:rPr>
              <a:t>ack</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isdom</a:t>
            </a:r>
            <a:r>
              <a:rPr lang="en-US" sz="4000" dirty="0">
                <a:latin typeface="Times New Roman" panose="02020603050405020304" pitchFamily="18" charset="0"/>
                <a:cs typeface="Times New Roman" panose="02020603050405020304" pitchFamily="18" charset="0"/>
              </a:rPr>
              <a:t>, l</a:t>
            </a:r>
            <a:r>
              <a:rPr lang="en-US" sz="4000" dirty="0">
                <a:solidFill>
                  <a:schemeClr val="bg1"/>
                </a:solidFill>
                <a:latin typeface="Times New Roman" panose="02020603050405020304" pitchFamily="18" charset="0"/>
                <a:cs typeface="Times New Roman" panose="02020603050405020304" pitchFamily="18" charset="0"/>
              </a:rPr>
              <a:t>et</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im</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sk</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od</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hat </a:t>
            </a:r>
            <a:r>
              <a:rPr lang="en-US" sz="4000" dirty="0">
                <a:latin typeface="Times New Roman" panose="02020603050405020304" pitchFamily="18" charset="0"/>
                <a:cs typeface="Times New Roman" panose="02020603050405020304" pitchFamily="18" charset="0"/>
              </a:rPr>
              <a:t>g</a:t>
            </a:r>
            <a:r>
              <a:rPr lang="en-US" sz="4000" dirty="0">
                <a:solidFill>
                  <a:schemeClr val="bg1"/>
                </a:solidFill>
                <a:latin typeface="Times New Roman" panose="02020603050405020304" pitchFamily="18" charset="0"/>
                <a:cs typeface="Times New Roman" panose="02020603050405020304" pitchFamily="18" charset="0"/>
              </a:rPr>
              <a:t>iveth</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o</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ll</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en</a:t>
            </a:r>
            <a:r>
              <a:rPr lang="en-US" sz="4000" dirty="0">
                <a:latin typeface="Times New Roman" panose="02020603050405020304" pitchFamily="18" charset="0"/>
                <a:cs typeface="Times New Roman" panose="02020603050405020304" pitchFamily="18" charset="0"/>
              </a:rPr>
              <a:t> l</a:t>
            </a:r>
            <a:r>
              <a:rPr lang="en-US" sz="4000" dirty="0">
                <a:solidFill>
                  <a:schemeClr val="bg1"/>
                </a:solidFill>
                <a:latin typeface="Times New Roman" panose="02020603050405020304" pitchFamily="18" charset="0"/>
                <a:cs typeface="Times New Roman" panose="02020603050405020304" pitchFamily="18" charset="0"/>
              </a:rPr>
              <a:t>iberally</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u</a:t>
            </a:r>
            <a:r>
              <a:rPr lang="en-US" sz="4000" dirty="0">
                <a:solidFill>
                  <a:schemeClr val="bg1"/>
                </a:solidFill>
                <a:latin typeface="Times New Roman" panose="02020603050405020304" pitchFamily="18" charset="0"/>
                <a:cs typeface="Times New Roman" panose="02020603050405020304" pitchFamily="18" charset="0"/>
              </a:rPr>
              <a:t>pbraideth</a:t>
            </a:r>
            <a:r>
              <a:rPr lang="en-US" sz="4000" dirty="0">
                <a:latin typeface="Times New Roman" panose="02020603050405020304" pitchFamily="18" charset="0"/>
                <a:cs typeface="Times New Roman" panose="02020603050405020304" pitchFamily="18" charset="0"/>
              </a:rPr>
              <a:t> n</a:t>
            </a:r>
            <a:r>
              <a:rPr lang="en-US" sz="4000" dirty="0">
                <a:solidFill>
                  <a:schemeClr val="bg1"/>
                </a:solidFill>
                <a:latin typeface="Times New Roman" panose="02020603050405020304" pitchFamily="18" charset="0"/>
                <a:cs typeface="Times New Roman" panose="02020603050405020304" pitchFamily="18" charset="0"/>
              </a:rPr>
              <a:t>ot</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t</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hall</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iven</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im</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6</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ut</a:t>
            </a:r>
            <a:r>
              <a:rPr lang="en-US" sz="4000" dirty="0">
                <a:latin typeface="Times New Roman" panose="02020603050405020304" pitchFamily="18" charset="0"/>
                <a:cs typeface="Times New Roman" panose="02020603050405020304" pitchFamily="18" charset="0"/>
              </a:rPr>
              <a:t> l</a:t>
            </a:r>
            <a:r>
              <a:rPr lang="en-US" sz="4000" dirty="0">
                <a:solidFill>
                  <a:schemeClr val="bg1"/>
                </a:solidFill>
                <a:latin typeface="Times New Roman" panose="02020603050405020304" pitchFamily="18" charset="0"/>
                <a:cs typeface="Times New Roman" panose="02020603050405020304" pitchFamily="18" charset="0"/>
              </a:rPr>
              <a:t>et</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im</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sk</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aith</a:t>
            </a:r>
            <a:r>
              <a:rPr lang="en-US" sz="4000" dirty="0">
                <a:latin typeface="Times New Roman" panose="02020603050405020304" pitchFamily="18" charset="0"/>
                <a:cs typeface="Times New Roman" panose="02020603050405020304" pitchFamily="18" charset="0"/>
              </a:rPr>
              <a:t>, n</a:t>
            </a:r>
            <a:r>
              <a:rPr lang="en-US" sz="4000" dirty="0">
                <a:solidFill>
                  <a:schemeClr val="bg1"/>
                </a:solidFill>
                <a:latin typeface="Times New Roman" panose="02020603050405020304" pitchFamily="18" charset="0"/>
                <a:cs typeface="Times New Roman" panose="02020603050405020304" pitchFamily="18" charset="0"/>
              </a:rPr>
              <a:t>othing</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avering</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or</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hat</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avereth</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s</a:t>
            </a:r>
            <a:r>
              <a:rPr lang="en-US" sz="4000" dirty="0">
                <a:latin typeface="Times New Roman" panose="02020603050405020304" pitchFamily="18" charset="0"/>
                <a:cs typeface="Times New Roman" panose="02020603050405020304" pitchFamily="18" charset="0"/>
              </a:rPr>
              <a:t> l</a:t>
            </a:r>
            <a:r>
              <a:rPr lang="en-US" sz="4000" dirty="0">
                <a:solidFill>
                  <a:schemeClr val="bg1"/>
                </a:solidFill>
                <a:latin typeface="Times New Roman" panose="02020603050405020304" pitchFamily="18" charset="0"/>
                <a:cs typeface="Times New Roman" panose="02020603050405020304" pitchFamily="18" charset="0"/>
              </a:rPr>
              <a:t>ike</a:t>
            </a:r>
            <a:r>
              <a:rPr lang="en-US" sz="4000" dirty="0">
                <a:latin typeface="Times New Roman" panose="02020603050405020304" pitchFamily="18" charset="0"/>
                <a:cs typeface="Times New Roman" panose="02020603050405020304" pitchFamily="18" charset="0"/>
              </a:rPr>
              <a:t> a w</a:t>
            </a:r>
            <a:r>
              <a:rPr lang="en-US" sz="4000" dirty="0">
                <a:solidFill>
                  <a:schemeClr val="bg1"/>
                </a:solidFill>
                <a:latin typeface="Times New Roman" panose="02020603050405020304" pitchFamily="18" charset="0"/>
                <a:cs typeface="Times New Roman" panose="02020603050405020304" pitchFamily="18" charset="0"/>
              </a:rPr>
              <a:t>ave</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ea</a:t>
            </a:r>
            <a:r>
              <a:rPr lang="en-US" sz="4000" dirty="0">
                <a:latin typeface="Times New Roman" panose="02020603050405020304" pitchFamily="18" charset="0"/>
                <a:cs typeface="Times New Roman" panose="02020603050405020304" pitchFamily="18" charset="0"/>
              </a:rPr>
              <a:t> d</a:t>
            </a:r>
            <a:r>
              <a:rPr lang="en-US" sz="4000" dirty="0">
                <a:solidFill>
                  <a:schemeClr val="bg1"/>
                </a:solidFill>
                <a:latin typeface="Times New Roman" panose="02020603050405020304" pitchFamily="18" charset="0"/>
                <a:cs typeface="Times New Roman" panose="02020603050405020304" pitchFamily="18" charset="0"/>
              </a:rPr>
              <a:t>riven</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ith</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ind</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ossed</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705E8206-978A-4380-577A-46A67D675603}"/>
              </a:ext>
            </a:extLst>
          </p:cNvPr>
          <p:cNvCxnSpPr>
            <a:cxnSpLocks/>
          </p:cNvCxnSpPr>
          <p:nvPr/>
        </p:nvCxnSpPr>
        <p:spPr bwMode="auto">
          <a:xfrm>
            <a:off x="1185763" y="1949470"/>
            <a:ext cx="7091963"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AE54EBB0-9865-CA57-AA95-515BBE6EBBCA}"/>
              </a:ext>
            </a:extLst>
          </p:cNvPr>
          <p:cNvCxnSpPr>
            <a:cxnSpLocks/>
          </p:cNvCxnSpPr>
          <p:nvPr/>
        </p:nvCxnSpPr>
        <p:spPr bwMode="auto">
          <a:xfrm>
            <a:off x="731909" y="2547781"/>
            <a:ext cx="2232672"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4" name="Picture 4" descr="How Can I Memorize Faster? | Iris Reading">
            <a:extLst>
              <a:ext uri="{FF2B5EF4-FFF2-40B4-BE49-F238E27FC236}">
                <a16:creationId xmlns:a16="http://schemas.microsoft.com/office/drawing/2014/main" id="{135FFFE1-7D36-B331-5E0A-38E1C8E587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6 Tips To Quickly Memorize A Poem - How To Memorize A Poem">
            <a:extLst>
              <a:ext uri="{FF2B5EF4-FFF2-40B4-BE49-F238E27FC236}">
                <a16:creationId xmlns:a16="http://schemas.microsoft.com/office/drawing/2014/main" id="{9F51BDC1-E2C5-1586-08F6-F0E863F35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43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James 2:17-18</a:t>
            </a:r>
          </a:p>
        </p:txBody>
      </p:sp>
      <p:sp>
        <p:nvSpPr>
          <p:cNvPr id="8" name="Content Placeholder 7"/>
          <p:cNvSpPr>
            <a:spLocks noGrp="1"/>
          </p:cNvSpPr>
          <p:nvPr>
            <p:ph idx="1"/>
          </p:nvPr>
        </p:nvSpPr>
        <p:spPr>
          <a:xfrm>
            <a:off x="628650" y="1257239"/>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17 Even so faith, if it hath not works, is dead, being alone.</a:t>
            </a:r>
          </a:p>
          <a:p>
            <a:pPr marL="0" indent="0">
              <a:buNone/>
            </a:pPr>
            <a:r>
              <a:rPr lang="en-US" sz="4000" dirty="0">
                <a:latin typeface="Times New Roman" panose="02020603050405020304" pitchFamily="18" charset="0"/>
                <a:cs typeface="Times New Roman" panose="02020603050405020304" pitchFamily="18" charset="0"/>
              </a:rPr>
              <a:t> 18 Yea, a man may say, Thou hast faith, and I have works: shew me thy faith without thy works, and I will shew thee my faith by my works.</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57B983F5-3CD1-415A-71FA-2129EDF3FC59}"/>
              </a:ext>
            </a:extLst>
          </p:cNvPr>
          <p:cNvCxnSpPr>
            <a:cxnSpLocks/>
          </p:cNvCxnSpPr>
          <p:nvPr/>
        </p:nvCxnSpPr>
        <p:spPr bwMode="auto">
          <a:xfrm>
            <a:off x="3243717" y="1901344"/>
            <a:ext cx="5043638"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5575EC59-6704-DA78-ACE7-CA3D33155680}"/>
              </a:ext>
            </a:extLst>
          </p:cNvPr>
          <p:cNvCxnSpPr>
            <a:cxnSpLocks/>
          </p:cNvCxnSpPr>
          <p:nvPr/>
        </p:nvCxnSpPr>
        <p:spPr bwMode="auto">
          <a:xfrm>
            <a:off x="703033" y="2528530"/>
            <a:ext cx="1433775"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2175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762000"/>
          </a:xfrm>
        </p:spPr>
        <p:txBody>
          <a:bodyPr/>
          <a:lstStyle/>
          <a:p>
            <a:r>
              <a:rPr lang="en-US" sz="3600" b="1" i="1" dirty="0"/>
              <a:t>“Faith, if it hath not works, is </a:t>
            </a:r>
            <a:r>
              <a:rPr lang="en-US" sz="3600" b="1" i="1" u="sng" dirty="0"/>
              <a:t>dead</a:t>
            </a:r>
            <a:r>
              <a:rPr lang="en-US" sz="3600" b="1" i="1" dirty="0"/>
              <a:t>.”</a:t>
            </a:r>
          </a:p>
        </p:txBody>
      </p:sp>
      <p:sp>
        <p:nvSpPr>
          <p:cNvPr id="2" name="AutoShape 1528">
            <a:extLst>
              <a:ext uri="{FF2B5EF4-FFF2-40B4-BE49-F238E27FC236}">
                <a16:creationId xmlns:a16="http://schemas.microsoft.com/office/drawing/2014/main" id="{BB9940B2-3027-89CC-21F6-082F5228791F}"/>
              </a:ext>
            </a:extLst>
          </p:cNvPr>
          <p:cNvSpPr>
            <a:spLocks noChangeArrowheads="1"/>
          </p:cNvSpPr>
          <p:nvPr/>
        </p:nvSpPr>
        <p:spPr bwMode="auto">
          <a:xfrm>
            <a:off x="1267000" y="827764"/>
            <a:ext cx="6610000" cy="2213372"/>
          </a:xfrm>
          <a:prstGeom prst="wedgeRoundRectCallout">
            <a:avLst>
              <a:gd name="adj1" fmla="val -19388"/>
              <a:gd name="adj2" fmla="val 49018"/>
              <a:gd name="adj3" fmla="val 16667"/>
            </a:avLst>
          </a:prstGeom>
          <a:solidFill>
            <a:srgbClr val="FFFFCC"/>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King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James</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combined the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2</a:t>
            </a:r>
            <a:r>
              <a:rPr kumimoji="0" lang="en-US" sz="2800" b="0" i="0" u="none" strike="noStrike" kern="1200" cap="none" spc="0" normalizeH="0" noProof="0" dirty="0">
                <a:ln>
                  <a:noFill/>
                </a:ln>
                <a:solidFill>
                  <a:prstClr val="black"/>
                </a:solidFill>
                <a:effectLst/>
                <a:uLnTx/>
                <a:uFillTx/>
                <a:latin typeface="Times New Roman" charset="0"/>
                <a:ea typeface="+mn-ea"/>
                <a:cs typeface="+mn-cs"/>
              </a:rPr>
              <a:t> principles of </a:t>
            </a:r>
            <a:r>
              <a:rPr kumimoji="0" lang="en-US" sz="2800" b="1" i="0" u="none" strike="noStrike" kern="1200" cap="none" spc="0" normalizeH="0" noProof="0" dirty="0">
                <a:ln>
                  <a:noFill/>
                </a:ln>
                <a:solidFill>
                  <a:prstClr val="black"/>
                </a:solidFill>
                <a:effectLst/>
                <a:uLnTx/>
                <a:uFillTx/>
                <a:latin typeface="Times New Roman" charset="0"/>
                <a:ea typeface="+mn-ea"/>
                <a:cs typeface="+mn-cs"/>
              </a:rPr>
              <a:t>Faith </a:t>
            </a:r>
            <a:r>
              <a:rPr kumimoji="0" lang="en-US" sz="2800" i="0" u="none" strike="noStrike" kern="1200" cap="none" spc="0" normalizeH="0" noProof="0" dirty="0">
                <a:ln>
                  <a:noFill/>
                </a:ln>
                <a:solidFill>
                  <a:prstClr val="black"/>
                </a:solidFill>
                <a:effectLst/>
                <a:uLnTx/>
                <a:uFillTx/>
                <a:latin typeface="Times New Roman" charset="0"/>
                <a:ea typeface="+mn-ea"/>
                <a:cs typeface="+mn-cs"/>
              </a:rPr>
              <a:t>and</a:t>
            </a:r>
            <a:r>
              <a:rPr kumimoji="0" lang="en-US" sz="2800" b="1" i="0" u="none" strike="noStrike" kern="1200" cap="none" spc="0" normalizeH="0" noProof="0" dirty="0">
                <a:ln>
                  <a:noFill/>
                </a:ln>
                <a:solidFill>
                  <a:prstClr val="black"/>
                </a:solidFill>
                <a:effectLst/>
                <a:uLnTx/>
                <a:uFillTx/>
                <a:latin typeface="Times New Roman" charset="0"/>
                <a:ea typeface="+mn-ea"/>
                <a:cs typeface="+mn-cs"/>
              </a:rPr>
              <a:t> Works</a:t>
            </a:r>
            <a:r>
              <a:rPr kumimoji="0" lang="en-US" sz="2800" b="0" i="0" u="none" strike="noStrike" kern="1200" cap="none" spc="0" normalizeH="0" noProof="0" dirty="0">
                <a:ln>
                  <a:noFill/>
                </a:ln>
                <a:solidFill>
                  <a:prstClr val="black"/>
                </a:solidFill>
                <a:effectLst/>
                <a:uLnTx/>
                <a:uFillTx/>
                <a:latin typeface="Times New Roman" charset="0"/>
                <a:ea typeface="+mn-ea"/>
                <a:cs typeface="+mn-cs"/>
              </a:rPr>
              <a:t> when he commissioned the King James Bible. He was about </a:t>
            </a:r>
            <a:r>
              <a:rPr kumimoji="0" lang="en-US" sz="3200" b="1" i="0" u="sng" strike="noStrike" kern="1200" cap="none" spc="0" normalizeH="0" noProof="0" dirty="0">
                <a:ln>
                  <a:noFill/>
                </a:ln>
                <a:solidFill>
                  <a:prstClr val="black"/>
                </a:solidFill>
                <a:effectLst/>
                <a:uLnTx/>
                <a:uFillTx/>
                <a:latin typeface="Times New Roman" charset="0"/>
                <a:ea typeface="+mn-ea"/>
                <a:cs typeface="+mn-cs"/>
              </a:rPr>
              <a:t>17-18</a:t>
            </a:r>
            <a:r>
              <a:rPr kumimoji="0" lang="en-US" sz="2800" b="0" i="0" u="none" strike="noStrike" kern="1200" cap="none" spc="0" normalizeH="0" noProof="0" dirty="0">
                <a:ln>
                  <a:noFill/>
                </a:ln>
                <a:solidFill>
                  <a:prstClr val="black"/>
                </a:solidFill>
                <a:effectLst/>
                <a:uLnTx/>
                <a:uFillTx/>
                <a:latin typeface="Times New Roman" charset="0"/>
                <a:ea typeface="+mn-ea"/>
                <a:cs typeface="+mn-cs"/>
              </a:rPr>
              <a:t> when he first considered it.  </a:t>
            </a:r>
            <a:endParaRPr kumimoji="0" lang="en-US" sz="2800" b="1" i="0" u="none" strike="noStrike" kern="1200" cap="none" spc="0" normalizeH="0" baseline="0" noProof="0" dirty="0">
              <a:ln>
                <a:noFill/>
              </a:ln>
              <a:solidFill>
                <a:prstClr val="black"/>
              </a:solidFill>
              <a:effectLst/>
              <a:uLnTx/>
              <a:uFillTx/>
              <a:latin typeface="Times New Roman" charset="0"/>
              <a:ea typeface="+mn-ea"/>
              <a:cs typeface="+mn-cs"/>
            </a:endParaRPr>
          </a:p>
        </p:txBody>
      </p:sp>
      <p:pic>
        <p:nvPicPr>
          <p:cNvPr id="3074" name="Picture 2" descr="Story Behind the King James Bible: How was it Created?">
            <a:extLst>
              <a:ext uri="{FF2B5EF4-FFF2-40B4-BE49-F238E27FC236}">
                <a16:creationId xmlns:a16="http://schemas.microsoft.com/office/drawing/2014/main" id="{0164573B-2CCC-AC24-481D-E0C0709484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59" r="15578"/>
          <a:stretch/>
        </p:blipFill>
        <p:spPr bwMode="auto">
          <a:xfrm>
            <a:off x="1896177" y="3041136"/>
            <a:ext cx="5351646" cy="381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5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More than passive belief, true faith in Jesus Christ leads to action and is expressed by the way we live. </a:t>
            </a:r>
          </a:p>
          <a:p>
            <a:r>
              <a:rPr lang="en-US" dirty="0"/>
              <a:t>Your friend asks, “Why does it mater what I do? I believe in Jesus Christ.  Isn’t that enough?” Help explain the relationship of true faith in Christ, to our works using James 2:17-18.</a:t>
            </a:r>
          </a:p>
          <a:p>
            <a:r>
              <a:rPr lang="en-US" dirty="0"/>
              <a:t>A friend asks you why your church requires so much of you. </a:t>
            </a:r>
          </a:p>
          <a:p>
            <a:endParaRPr lang="en-US" dirty="0"/>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118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J</a:t>
            </a:r>
            <a:r>
              <a:rPr lang="en-US" sz="4000" b="1" dirty="0">
                <a:solidFill>
                  <a:schemeClr val="bg1"/>
                </a:solidFill>
                <a:latin typeface="Times New Roman" panose="02020603050405020304" pitchFamily="18" charset="0"/>
                <a:cs typeface="Times New Roman" panose="02020603050405020304" pitchFamily="18" charset="0"/>
              </a:rPr>
              <a:t>ames</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2</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17</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18</a:t>
            </a:r>
          </a:p>
        </p:txBody>
      </p:sp>
      <p:sp>
        <p:nvSpPr>
          <p:cNvPr id="8" name="Content Placeholder 7"/>
          <p:cNvSpPr>
            <a:spLocks noGrp="1"/>
          </p:cNvSpPr>
          <p:nvPr>
            <p:ph idx="1"/>
          </p:nvPr>
        </p:nvSpPr>
        <p:spPr>
          <a:xfrm>
            <a:off x="628650" y="1257239"/>
            <a:ext cx="7886700" cy="5334000"/>
          </a:xfrm>
        </p:spPr>
        <p:txBody>
          <a:bodyPr>
            <a:normAutofit/>
          </a:bodyPr>
          <a:lstStyle/>
          <a:p>
            <a:pPr marL="0" indent="0">
              <a:buNone/>
            </a:pPr>
            <a:r>
              <a:rPr lang="en-US" sz="4000" dirty="0">
                <a:solidFill>
                  <a:schemeClr val="bg1"/>
                </a:solidFill>
                <a:latin typeface="Times New Roman" panose="02020603050405020304" pitchFamily="18" charset="0"/>
                <a:cs typeface="Times New Roman" panose="02020603050405020304" pitchFamily="18" charset="0"/>
              </a:rPr>
              <a:t> 17 </a:t>
            </a:r>
            <a:r>
              <a:rPr lang="en-US" sz="4000" dirty="0">
                <a:latin typeface="Times New Roman" panose="02020603050405020304" pitchFamily="18" charset="0"/>
                <a:cs typeface="Times New Roman" panose="02020603050405020304" pitchFamily="18" charset="0"/>
              </a:rPr>
              <a:t>E</a:t>
            </a:r>
            <a:r>
              <a:rPr lang="en-US" sz="4000" dirty="0">
                <a:solidFill>
                  <a:schemeClr val="bg1"/>
                </a:solidFill>
                <a:latin typeface="Times New Roman" panose="02020603050405020304" pitchFamily="18" charset="0"/>
                <a:cs typeface="Times New Roman" panose="02020603050405020304" pitchFamily="18" charset="0"/>
              </a:rPr>
              <a:t>ven</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o</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aith</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t</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ath</a:t>
            </a:r>
            <a:r>
              <a:rPr lang="en-US" sz="4000" dirty="0">
                <a:latin typeface="Times New Roman" panose="02020603050405020304" pitchFamily="18" charset="0"/>
                <a:cs typeface="Times New Roman" panose="02020603050405020304" pitchFamily="18" charset="0"/>
              </a:rPr>
              <a:t> n</a:t>
            </a:r>
            <a:r>
              <a:rPr lang="en-US" sz="4000" dirty="0">
                <a:solidFill>
                  <a:schemeClr val="bg1"/>
                </a:solidFill>
                <a:latin typeface="Times New Roman" panose="02020603050405020304" pitchFamily="18" charset="0"/>
                <a:cs typeface="Times New Roman" panose="02020603050405020304" pitchFamily="18" charset="0"/>
              </a:rPr>
              <a:t>ot</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orks</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s</a:t>
            </a:r>
            <a:r>
              <a:rPr lang="en-US" sz="4000" dirty="0">
                <a:latin typeface="Times New Roman" panose="02020603050405020304" pitchFamily="18" charset="0"/>
                <a:cs typeface="Times New Roman" panose="02020603050405020304" pitchFamily="18" charset="0"/>
              </a:rPr>
              <a:t> d</a:t>
            </a:r>
            <a:r>
              <a:rPr lang="en-US" sz="4000" dirty="0">
                <a:solidFill>
                  <a:schemeClr val="bg1"/>
                </a:solidFill>
                <a:latin typeface="Times New Roman" panose="02020603050405020304" pitchFamily="18" charset="0"/>
                <a:cs typeface="Times New Roman" panose="02020603050405020304" pitchFamily="18" charset="0"/>
              </a:rPr>
              <a:t>ead</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eing</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lone</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18 </a:t>
            </a:r>
            <a:r>
              <a:rPr lang="en-US" sz="4000" dirty="0">
                <a:latin typeface="Times New Roman" panose="02020603050405020304" pitchFamily="18" charset="0"/>
                <a:cs typeface="Times New Roman" panose="02020603050405020304" pitchFamily="18" charset="0"/>
              </a:rPr>
              <a:t>Y</a:t>
            </a:r>
            <a:r>
              <a:rPr lang="en-US" sz="4000" dirty="0">
                <a:solidFill>
                  <a:schemeClr val="bg1"/>
                </a:solidFill>
                <a:latin typeface="Times New Roman" panose="02020603050405020304" pitchFamily="18" charset="0"/>
                <a:cs typeface="Times New Roman" panose="02020603050405020304" pitchFamily="18" charset="0"/>
              </a:rPr>
              <a:t>ea</a:t>
            </a:r>
            <a:r>
              <a:rPr lang="en-US" sz="4000" dirty="0">
                <a:latin typeface="Times New Roman" panose="02020603050405020304" pitchFamily="18" charset="0"/>
                <a:cs typeface="Times New Roman" panose="02020603050405020304" pitchFamily="18" charset="0"/>
              </a:rPr>
              <a:t>, a m</a:t>
            </a:r>
            <a:r>
              <a:rPr lang="en-US" sz="4000" dirty="0">
                <a:solidFill>
                  <a:schemeClr val="bg1"/>
                </a:solidFill>
                <a:latin typeface="Times New Roman" panose="02020603050405020304" pitchFamily="18" charset="0"/>
                <a:cs typeface="Times New Roman" panose="02020603050405020304" pitchFamily="18" charset="0"/>
              </a:rPr>
              <a:t>an</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ay</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ay</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hou</a:t>
            </a:r>
            <a:r>
              <a:rPr lang="en-US" sz="4000" dirty="0">
                <a:latin typeface="Times New Roman" panose="02020603050405020304" pitchFamily="18" charset="0"/>
                <a:cs typeface="Times New Roman" panose="02020603050405020304" pitchFamily="18" charset="0"/>
              </a:rPr>
              <a:t> h</a:t>
            </a:r>
            <a:r>
              <a:rPr lang="en-US" sz="4000" dirty="0">
                <a:solidFill>
                  <a:schemeClr val="bg1"/>
                </a:solidFill>
                <a:latin typeface="Times New Roman" panose="02020603050405020304" pitchFamily="18" charset="0"/>
                <a:cs typeface="Times New Roman" panose="02020603050405020304" pitchFamily="18" charset="0"/>
              </a:rPr>
              <a:t>ast</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aith</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I h</a:t>
            </a:r>
            <a:r>
              <a:rPr lang="en-US" sz="4000" dirty="0">
                <a:solidFill>
                  <a:schemeClr val="bg1"/>
                </a:solidFill>
                <a:latin typeface="Times New Roman" panose="02020603050405020304" pitchFamily="18" charset="0"/>
                <a:cs typeface="Times New Roman" panose="02020603050405020304" pitchFamily="18" charset="0"/>
              </a:rPr>
              <a:t>ave</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orks</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hew</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hy</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aith</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ithout</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hy</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orks</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I w</a:t>
            </a:r>
            <a:r>
              <a:rPr lang="en-US" sz="4000" dirty="0">
                <a:solidFill>
                  <a:schemeClr val="bg1"/>
                </a:solidFill>
                <a:latin typeface="Times New Roman" panose="02020603050405020304" pitchFamily="18" charset="0"/>
                <a:cs typeface="Times New Roman" panose="02020603050405020304" pitchFamily="18" charset="0"/>
              </a:rPr>
              <a:t>ill</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hew</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hee</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y</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aith</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y </a:t>
            </a:r>
            <a:r>
              <a:rPr lang="en-US" sz="4000" dirty="0">
                <a:latin typeface="Times New Roman" panose="02020603050405020304" pitchFamily="18" charset="0"/>
                <a:cs typeface="Times New Roman" panose="02020603050405020304" pitchFamily="18" charset="0"/>
              </a:rPr>
              <a:t>m</a:t>
            </a:r>
            <a:r>
              <a:rPr lang="en-US" sz="4000" dirty="0">
                <a:solidFill>
                  <a:schemeClr val="bg1"/>
                </a:solidFill>
                <a:latin typeface="Times New Roman" panose="02020603050405020304" pitchFamily="18" charset="0"/>
                <a:cs typeface="Times New Roman" panose="02020603050405020304" pitchFamily="18" charset="0"/>
              </a:rPr>
              <a:t>y</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orks</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57B983F5-3CD1-415A-71FA-2129EDF3FC59}"/>
              </a:ext>
            </a:extLst>
          </p:cNvPr>
          <p:cNvCxnSpPr>
            <a:cxnSpLocks/>
          </p:cNvCxnSpPr>
          <p:nvPr/>
        </p:nvCxnSpPr>
        <p:spPr bwMode="auto">
          <a:xfrm>
            <a:off x="3243717" y="1901344"/>
            <a:ext cx="5043638"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5575EC59-6704-DA78-ACE7-CA3D33155680}"/>
              </a:ext>
            </a:extLst>
          </p:cNvPr>
          <p:cNvCxnSpPr>
            <a:cxnSpLocks/>
          </p:cNvCxnSpPr>
          <p:nvPr/>
        </p:nvCxnSpPr>
        <p:spPr bwMode="auto">
          <a:xfrm>
            <a:off x="703033" y="2528530"/>
            <a:ext cx="1433775"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4" name="Picture 4" descr="How Can I Memorize Faster? | Iris Reading">
            <a:extLst>
              <a:ext uri="{FF2B5EF4-FFF2-40B4-BE49-F238E27FC236}">
                <a16:creationId xmlns:a16="http://schemas.microsoft.com/office/drawing/2014/main" id="{DE37CFA4-3314-1DB3-CF56-66DF44D77ED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6 Tips To Quickly Memorize A Poem - How To Memorize A Poem">
            <a:extLst>
              <a:ext uri="{FF2B5EF4-FFF2-40B4-BE49-F238E27FC236}">
                <a16:creationId xmlns:a16="http://schemas.microsoft.com/office/drawing/2014/main" id="{A362857D-9561-0FC8-EC67-B475C5F24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8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1 Peter 4:6</a:t>
            </a:r>
          </a:p>
        </p:txBody>
      </p:sp>
      <p:sp>
        <p:nvSpPr>
          <p:cNvPr id="8" name="Content Placeholder 7"/>
          <p:cNvSpPr>
            <a:spLocks noGrp="1"/>
          </p:cNvSpPr>
          <p:nvPr>
            <p:ph idx="1"/>
          </p:nvPr>
        </p:nvSpPr>
        <p:spPr>
          <a:xfrm>
            <a:off x="628650" y="1237989"/>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6 For for this cause was the gospel preached also to them that are dead, that they might be judged according to men in the flesh, but live according to God in the spirit.</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B01BE54C-E9CB-B97C-1D5D-C76DEFBC699F}"/>
              </a:ext>
            </a:extLst>
          </p:cNvPr>
          <p:cNvCxnSpPr>
            <a:cxnSpLocks/>
          </p:cNvCxnSpPr>
          <p:nvPr/>
        </p:nvCxnSpPr>
        <p:spPr bwMode="auto">
          <a:xfrm>
            <a:off x="5823284" y="1901346"/>
            <a:ext cx="2059807"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EB3F2E60-8361-359D-1CC7-2B2C6005CE52}"/>
              </a:ext>
            </a:extLst>
          </p:cNvPr>
          <p:cNvCxnSpPr>
            <a:cxnSpLocks/>
          </p:cNvCxnSpPr>
          <p:nvPr/>
        </p:nvCxnSpPr>
        <p:spPr bwMode="auto">
          <a:xfrm>
            <a:off x="703033" y="2518909"/>
            <a:ext cx="7180058"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83092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600" b="1" i="1" dirty="0"/>
              <a:t>“The gospel [was] preached also to them that are </a:t>
            </a:r>
            <a:r>
              <a:rPr lang="en-US" sz="3600" b="1" i="1" u="sng" dirty="0"/>
              <a:t>dead</a:t>
            </a:r>
            <a:r>
              <a:rPr lang="en-US" sz="3600" b="1" i="1" dirty="0"/>
              <a:t>.”</a:t>
            </a:r>
            <a:endParaRPr lang="en-US" sz="3600" b="1" i="1" u="sng" dirty="0"/>
          </a:p>
        </p:txBody>
      </p:sp>
      <p:sp>
        <p:nvSpPr>
          <p:cNvPr id="52728" name="AutoShape 1528"/>
          <p:cNvSpPr>
            <a:spLocks noChangeArrowheads="1"/>
          </p:cNvSpPr>
          <p:nvPr/>
        </p:nvSpPr>
        <p:spPr bwMode="auto">
          <a:xfrm>
            <a:off x="423452" y="1347268"/>
            <a:ext cx="8297091" cy="1736646"/>
          </a:xfrm>
          <a:prstGeom prst="wedgeRoundRectCallout">
            <a:avLst>
              <a:gd name="adj1" fmla="val -21010"/>
              <a:gd name="adj2" fmla="val 50222"/>
              <a:gd name="adj3" fmla="val 16667"/>
            </a:avLst>
          </a:prstGeom>
          <a:solidFill>
            <a:srgbClr val="FFFFCC"/>
          </a:solidFill>
          <a:ln w="9525">
            <a:solidFill>
              <a:schemeClr val="tx1"/>
            </a:solid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The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1</a:t>
            </a:r>
            <a:r>
              <a:rPr kumimoji="0" lang="en-US" sz="2800" b="1" i="0" u="sng" strike="noStrike" kern="1200" cap="none" spc="0" normalizeH="0" baseline="30000" noProof="0" dirty="0">
                <a:ln>
                  <a:noFill/>
                </a:ln>
                <a:solidFill>
                  <a:prstClr val="black"/>
                </a:solidFill>
                <a:effectLst/>
                <a:uLnTx/>
                <a:uFillTx/>
                <a:latin typeface="Times New Roman" charset="0"/>
                <a:ea typeface="+mn-ea"/>
                <a:cs typeface="+mn-cs"/>
              </a:rPr>
              <a:t>st</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thing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Peter</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did when he died was preach in the Spirit World.</a:t>
            </a:r>
            <a:r>
              <a:rPr lang="en-US" sz="2800" dirty="0">
                <a:solidFill>
                  <a:prstClr val="black"/>
                </a:solidFill>
                <a:latin typeface="Times New Roman" charset="0"/>
              </a:rPr>
              <a:t> </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“For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4</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this</a:t>
            </a:r>
            <a:r>
              <a:rPr kumimoji="0" lang="en-US" sz="2800" b="0" i="0" u="none" strike="noStrike" kern="1200" cap="none" spc="0" normalizeH="0" noProof="0" dirty="0">
                <a:ln>
                  <a:noFill/>
                </a:ln>
                <a:solidFill>
                  <a:prstClr val="black"/>
                </a:solidFill>
                <a:effectLst/>
                <a:uLnTx/>
                <a:uFillTx/>
                <a:latin typeface="Times New Roman" charset="0"/>
                <a:ea typeface="+mn-ea"/>
                <a:cs typeface="+mn-cs"/>
              </a:rPr>
              <a:t> cause” was the gospel preached to those who’s bodies were </a:t>
            </a:r>
            <a:r>
              <a:rPr kumimoji="0" lang="en-US" sz="3200" b="1" i="0" u="sng" strike="noStrike" kern="1200" cap="none" spc="0" normalizeH="0" noProof="0" dirty="0">
                <a:ln>
                  <a:noFill/>
                </a:ln>
                <a:solidFill>
                  <a:prstClr val="black"/>
                </a:solidFill>
                <a:effectLst/>
                <a:uLnTx/>
                <a:uFillTx/>
                <a:latin typeface="Times New Roman" charset="0"/>
                <a:ea typeface="+mn-ea"/>
                <a:cs typeface="+mn-cs"/>
              </a:rPr>
              <a:t>6</a:t>
            </a:r>
            <a:r>
              <a:rPr kumimoji="0" lang="en-US" sz="2800" b="0" i="0" u="none" strike="noStrike" kern="1200" cap="none" spc="0" normalizeH="0" noProof="0" dirty="0">
                <a:ln>
                  <a:noFill/>
                </a:ln>
                <a:solidFill>
                  <a:prstClr val="black"/>
                </a:solidFill>
                <a:effectLst/>
                <a:uLnTx/>
                <a:uFillTx/>
                <a:latin typeface="Times New Roman" charset="0"/>
                <a:ea typeface="+mn-ea"/>
                <a:cs typeface="+mn-cs"/>
              </a:rPr>
              <a:t> feet under. </a:t>
            </a:r>
            <a:endParaRPr kumimoji="0" lang="en-US" sz="2800" b="0" i="0" u="none" strike="noStrike" kern="1200" cap="none" spc="0" normalizeH="0" baseline="0" noProof="0" dirty="0">
              <a:ln>
                <a:noFill/>
              </a:ln>
              <a:solidFill>
                <a:prstClr val="black"/>
              </a:solidFill>
              <a:effectLst/>
              <a:uLnTx/>
              <a:uFillTx/>
              <a:latin typeface="Times New Roman" charset="0"/>
              <a:ea typeface="+mn-ea"/>
              <a:cs typeface="+mn-cs"/>
            </a:endParaRPr>
          </a:p>
        </p:txBody>
      </p:sp>
      <p:pic>
        <p:nvPicPr>
          <p:cNvPr id="4098" name="Picture 2" descr="Six Feet Under">
            <a:extLst>
              <a:ext uri="{FF2B5EF4-FFF2-40B4-BE49-F238E27FC236}">
                <a16:creationId xmlns:a16="http://schemas.microsoft.com/office/drawing/2014/main" id="{066C194E-9CEA-C359-EB0F-3B03EAAAEE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2171" y="3083914"/>
            <a:ext cx="5659655" cy="377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28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2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As a missionary, you are asked, “What happens to the billions who never have had the chance to learn of Jesus Christ or be baptized in this life?” Use 1 Peter 4:6 to help answer their question. </a:t>
            </a:r>
          </a:p>
          <a:p>
            <a:r>
              <a:rPr lang="en-US" dirty="0"/>
              <a:t>Your friend says, “My grandpa just passed away. He was a really good person, but he wasn’t religious at all.  What is going to happen to him?” Use a Doctrinal Mastery to help your friend.  </a:t>
            </a:r>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25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1 P</a:t>
            </a:r>
            <a:r>
              <a:rPr lang="en-US" sz="4000" b="1" dirty="0">
                <a:solidFill>
                  <a:schemeClr val="bg1"/>
                </a:solidFill>
                <a:latin typeface="Times New Roman" panose="02020603050405020304" pitchFamily="18" charset="0"/>
                <a:cs typeface="Times New Roman" panose="02020603050405020304" pitchFamily="18" charset="0"/>
              </a:rPr>
              <a:t>eter</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4</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6</a:t>
            </a:r>
          </a:p>
        </p:txBody>
      </p:sp>
      <p:sp>
        <p:nvSpPr>
          <p:cNvPr id="8" name="Content Placeholder 7"/>
          <p:cNvSpPr>
            <a:spLocks noGrp="1"/>
          </p:cNvSpPr>
          <p:nvPr>
            <p:ph idx="1"/>
          </p:nvPr>
        </p:nvSpPr>
        <p:spPr>
          <a:xfrm>
            <a:off x="628650" y="1237989"/>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6</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or</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or</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his</a:t>
            </a:r>
            <a:r>
              <a:rPr lang="en-US" sz="4000" dirty="0">
                <a:latin typeface="Times New Roman" panose="02020603050405020304" pitchFamily="18" charset="0"/>
                <a:cs typeface="Times New Roman" panose="02020603050405020304" pitchFamily="18" charset="0"/>
              </a:rPr>
              <a:t> c</a:t>
            </a:r>
            <a:r>
              <a:rPr lang="en-US" sz="4000" dirty="0">
                <a:solidFill>
                  <a:schemeClr val="bg1"/>
                </a:solidFill>
                <a:latin typeface="Times New Roman" panose="02020603050405020304" pitchFamily="18" charset="0"/>
                <a:cs typeface="Times New Roman" panose="02020603050405020304" pitchFamily="18" charset="0"/>
              </a:rPr>
              <a:t>ause</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as</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ospel</a:t>
            </a:r>
            <a:r>
              <a:rPr lang="en-US" sz="4000" dirty="0">
                <a:latin typeface="Times New Roman" panose="02020603050405020304" pitchFamily="18" charset="0"/>
                <a:cs typeface="Times New Roman" panose="02020603050405020304" pitchFamily="18" charset="0"/>
              </a:rPr>
              <a:t> p</a:t>
            </a:r>
            <a:r>
              <a:rPr lang="en-US" sz="4000" dirty="0">
                <a:solidFill>
                  <a:schemeClr val="bg1"/>
                </a:solidFill>
                <a:latin typeface="Times New Roman" panose="02020603050405020304" pitchFamily="18" charset="0"/>
                <a:cs typeface="Times New Roman" panose="02020603050405020304" pitchFamily="18" charset="0"/>
              </a:rPr>
              <a:t>reached</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lso</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o</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hem</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hat</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re</a:t>
            </a:r>
            <a:r>
              <a:rPr lang="en-US" sz="4000" dirty="0">
                <a:latin typeface="Times New Roman" panose="02020603050405020304" pitchFamily="18" charset="0"/>
                <a:cs typeface="Times New Roman" panose="02020603050405020304" pitchFamily="18" charset="0"/>
              </a:rPr>
              <a:t> d</a:t>
            </a:r>
            <a:r>
              <a:rPr lang="en-US" sz="4000" dirty="0">
                <a:solidFill>
                  <a:schemeClr val="bg1"/>
                </a:solidFill>
                <a:latin typeface="Times New Roman" panose="02020603050405020304" pitchFamily="18" charset="0"/>
                <a:cs typeface="Times New Roman" panose="02020603050405020304" pitchFamily="18" charset="0"/>
              </a:rPr>
              <a:t>ead</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hat</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hey</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ight</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 j</a:t>
            </a:r>
            <a:r>
              <a:rPr lang="en-US" sz="4000" dirty="0">
                <a:solidFill>
                  <a:schemeClr val="bg1"/>
                </a:solidFill>
                <a:latin typeface="Times New Roman" panose="02020603050405020304" pitchFamily="18" charset="0"/>
                <a:cs typeface="Times New Roman" panose="02020603050405020304" pitchFamily="18" charset="0"/>
              </a:rPr>
              <a:t>udged</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ccording</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o</a:t>
            </a:r>
            <a:r>
              <a:rPr lang="en-US" sz="4000" dirty="0">
                <a:latin typeface="Times New Roman" panose="02020603050405020304" pitchFamily="18" charset="0"/>
                <a:cs typeface="Times New Roman" panose="02020603050405020304" pitchFamily="18" charset="0"/>
              </a:rPr>
              <a:t> m</a:t>
            </a:r>
            <a:r>
              <a:rPr lang="en-US" sz="4000" dirty="0">
                <a:solidFill>
                  <a:schemeClr val="bg1"/>
                </a:solidFill>
                <a:latin typeface="Times New Roman" panose="02020603050405020304" pitchFamily="18" charset="0"/>
                <a:cs typeface="Times New Roman" panose="02020603050405020304" pitchFamily="18" charset="0"/>
              </a:rPr>
              <a:t>en</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f</a:t>
            </a:r>
            <a:r>
              <a:rPr lang="en-US" sz="4000" dirty="0">
                <a:solidFill>
                  <a:schemeClr val="bg1"/>
                </a:solidFill>
                <a:latin typeface="Times New Roman" panose="02020603050405020304" pitchFamily="18" charset="0"/>
                <a:cs typeface="Times New Roman" panose="02020603050405020304" pitchFamily="18" charset="0"/>
              </a:rPr>
              <a:t>lesh</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ut</a:t>
            </a:r>
            <a:r>
              <a:rPr lang="en-US" sz="4000" dirty="0">
                <a:latin typeface="Times New Roman" panose="02020603050405020304" pitchFamily="18" charset="0"/>
                <a:cs typeface="Times New Roman" panose="02020603050405020304" pitchFamily="18" charset="0"/>
              </a:rPr>
              <a:t> l</a:t>
            </a:r>
            <a:r>
              <a:rPr lang="en-US" sz="4000" dirty="0">
                <a:solidFill>
                  <a:schemeClr val="bg1"/>
                </a:solidFill>
                <a:latin typeface="Times New Roman" panose="02020603050405020304" pitchFamily="18" charset="0"/>
                <a:cs typeface="Times New Roman" panose="02020603050405020304" pitchFamily="18" charset="0"/>
              </a:rPr>
              <a:t>ive</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ccording</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o</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od</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pirit</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B01BE54C-E9CB-B97C-1D5D-C76DEFBC699F}"/>
              </a:ext>
            </a:extLst>
          </p:cNvPr>
          <p:cNvCxnSpPr>
            <a:cxnSpLocks/>
          </p:cNvCxnSpPr>
          <p:nvPr/>
        </p:nvCxnSpPr>
        <p:spPr bwMode="auto">
          <a:xfrm>
            <a:off x="5823284" y="1901346"/>
            <a:ext cx="2059807"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EB3F2E60-8361-359D-1CC7-2B2C6005CE52}"/>
              </a:ext>
            </a:extLst>
          </p:cNvPr>
          <p:cNvCxnSpPr>
            <a:cxnSpLocks/>
          </p:cNvCxnSpPr>
          <p:nvPr/>
        </p:nvCxnSpPr>
        <p:spPr bwMode="auto">
          <a:xfrm>
            <a:off x="703033" y="2518909"/>
            <a:ext cx="7180058"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4" name="Picture 4" descr="How Can I Memorize Faster? | Iris Reading">
            <a:extLst>
              <a:ext uri="{FF2B5EF4-FFF2-40B4-BE49-F238E27FC236}">
                <a16:creationId xmlns:a16="http://schemas.microsoft.com/office/drawing/2014/main" id="{8595D5C4-D815-22ED-933F-3E0A3A53E9C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6 Tips To Quickly Memorize A Poem - How To Memorize A Poem">
            <a:extLst>
              <a:ext uri="{FF2B5EF4-FFF2-40B4-BE49-F238E27FC236}">
                <a16:creationId xmlns:a16="http://schemas.microsoft.com/office/drawing/2014/main" id="{1CB1D0D3-547C-07F0-006F-11D08C2B2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1103-92AB-7DF4-4FFC-C78955963BD9}"/>
              </a:ext>
            </a:extLst>
          </p:cNvPr>
          <p:cNvSpPr>
            <a:spLocks noGrp="1"/>
          </p:cNvSpPr>
          <p:nvPr>
            <p:ph type="title"/>
          </p:nvPr>
        </p:nvSpPr>
        <p:spPr>
          <a:xfrm>
            <a:off x="685800" y="69767"/>
            <a:ext cx="7772400" cy="1143000"/>
          </a:xfrm>
        </p:spPr>
        <p:txBody>
          <a:bodyPr/>
          <a:lstStyle/>
          <a:p>
            <a:r>
              <a:rPr lang="en-US"/>
              <a:t>Helps for learning the New Testament books</a:t>
            </a:r>
          </a:p>
        </p:txBody>
      </p:sp>
      <p:sp>
        <p:nvSpPr>
          <p:cNvPr id="3" name="Content Placeholder 2">
            <a:extLst>
              <a:ext uri="{FF2B5EF4-FFF2-40B4-BE49-F238E27FC236}">
                <a16:creationId xmlns:a16="http://schemas.microsoft.com/office/drawing/2014/main" id="{1FCAF9B7-7E24-ECA2-E306-2D0B24937C35}"/>
              </a:ext>
            </a:extLst>
          </p:cNvPr>
          <p:cNvSpPr>
            <a:spLocks noGrp="1"/>
          </p:cNvSpPr>
          <p:nvPr>
            <p:ph idx="1"/>
          </p:nvPr>
        </p:nvSpPr>
        <p:spPr>
          <a:xfrm>
            <a:off x="685800" y="1441367"/>
            <a:ext cx="7772400" cy="4114800"/>
          </a:xfrm>
        </p:spPr>
        <p:txBody>
          <a:bodyPr/>
          <a:lstStyle/>
          <a:p>
            <a:r>
              <a:rPr lang="en-US"/>
              <a:t>How many books in the New Testament? How many letters in </a:t>
            </a:r>
            <a:r>
              <a:rPr lang="en-US" i="1"/>
              <a:t>New</a:t>
            </a:r>
            <a:r>
              <a:rPr lang="en-US"/>
              <a:t>? (3) In </a:t>
            </a:r>
            <a:r>
              <a:rPr lang="en-US" i="1"/>
              <a:t>Testament</a:t>
            </a:r>
            <a:r>
              <a:rPr lang="en-US"/>
              <a:t>? (9).  3 * 9 = 27. </a:t>
            </a:r>
          </a:p>
          <a:p>
            <a:r>
              <a:rPr lang="en-US"/>
              <a:t>Sidenote, there are 39 books in the Old Testament. </a:t>
            </a:r>
          </a:p>
          <a:p>
            <a:r>
              <a:rPr lang="en-US"/>
              <a:t>What order are the books in?</a:t>
            </a:r>
          </a:p>
          <a:p>
            <a:pPr marL="800082" lvl="1" indent="-457200">
              <a:buFont typeface="+mj-lt"/>
              <a:buAutoNum type="alphaUcPeriod"/>
            </a:pPr>
            <a:r>
              <a:rPr lang="en-US"/>
              <a:t>Chronological</a:t>
            </a:r>
          </a:p>
          <a:p>
            <a:pPr marL="800082" lvl="1" indent="-457200">
              <a:buFont typeface="+mj-lt"/>
              <a:buAutoNum type="alphaUcPeriod"/>
            </a:pPr>
            <a:r>
              <a:rPr lang="en-US"/>
              <a:t>Alphabetical</a:t>
            </a:r>
          </a:p>
          <a:p>
            <a:pPr marL="800082" lvl="1" indent="-457200">
              <a:buFont typeface="+mj-lt"/>
              <a:buAutoNum type="alphaUcPeriod"/>
            </a:pPr>
            <a:r>
              <a:rPr lang="en-US"/>
              <a:t>By Author</a:t>
            </a:r>
          </a:p>
          <a:p>
            <a:pPr marL="800082" lvl="1" indent="-457200">
              <a:buFont typeface="+mj-lt"/>
              <a:buAutoNum type="alphaUcPeriod"/>
            </a:pPr>
            <a:r>
              <a:rPr lang="en-US"/>
              <a:t>By Size</a:t>
            </a:r>
          </a:p>
          <a:p>
            <a:pPr lvl="1"/>
            <a:r>
              <a:rPr lang="en-US"/>
              <a:t>Answer: There are elements of A, C and D.</a:t>
            </a:r>
          </a:p>
          <a:p>
            <a:pPr marL="500059" indent="-457200"/>
            <a:r>
              <a:rPr lang="en-US"/>
              <a:t>Color coded by author on the bookshelf.</a:t>
            </a:r>
          </a:p>
          <a:p>
            <a:pPr marL="500059" indent="-457200"/>
            <a:r>
              <a:rPr lang="en-US"/>
              <a:t>How many books did John, Luke, and Paul write?</a:t>
            </a:r>
          </a:p>
          <a:p>
            <a:pPr marL="500059" indent="-457200"/>
            <a:r>
              <a:rPr lang="en-US"/>
              <a:t>Sing the Primary song while looking at the bookshelf.</a:t>
            </a:r>
          </a:p>
        </p:txBody>
      </p:sp>
    </p:spTree>
    <p:extLst>
      <p:ext uri="{BB962C8B-B14F-4D97-AF65-F5344CB8AC3E}">
        <p14:creationId xmlns:p14="http://schemas.microsoft.com/office/powerpoint/2010/main" val="821931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Revelation 20:12</a:t>
            </a:r>
          </a:p>
        </p:txBody>
      </p:sp>
      <p:sp>
        <p:nvSpPr>
          <p:cNvPr id="8" name="Content Placeholder 7"/>
          <p:cNvSpPr>
            <a:spLocks noGrp="1"/>
          </p:cNvSpPr>
          <p:nvPr>
            <p:ph idx="1"/>
          </p:nvPr>
        </p:nvSpPr>
        <p:spPr>
          <a:xfrm>
            <a:off x="628650" y="1257239"/>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12 And I saw the dead, small and great, stand before God; and the books were opened: and another book was opened, which is the book of life: and the dead were judged out of those things which were written in the books, according to their works.</a:t>
            </a:r>
            <a:endParaRPr lang="en-US" sz="4000" dirty="0">
              <a:latin typeface="Times New Roman" panose="02020603050405020304" pitchFamily="18" charset="0"/>
              <a:ea typeface="Times New Roman" panose="02020603050405020304" pitchFamily="18" charset="0"/>
            </a:endParaRPr>
          </a:p>
        </p:txBody>
      </p:sp>
      <p:cxnSp>
        <p:nvCxnSpPr>
          <p:cNvPr id="3" name="Straight Connector 2">
            <a:extLst>
              <a:ext uri="{FF2B5EF4-FFF2-40B4-BE49-F238E27FC236}">
                <a16:creationId xmlns:a16="http://schemas.microsoft.com/office/drawing/2014/main" id="{449FB689-A414-D45B-619C-EABED968CC3D}"/>
              </a:ext>
            </a:extLst>
          </p:cNvPr>
          <p:cNvCxnSpPr>
            <a:cxnSpLocks/>
          </p:cNvCxnSpPr>
          <p:nvPr/>
        </p:nvCxnSpPr>
        <p:spPr bwMode="auto">
          <a:xfrm>
            <a:off x="2175699" y="4357332"/>
            <a:ext cx="5255004"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4785372-1829-435B-D5E8-07420AF07C67}"/>
              </a:ext>
            </a:extLst>
          </p:cNvPr>
          <p:cNvCxnSpPr>
            <a:cxnSpLocks/>
          </p:cNvCxnSpPr>
          <p:nvPr/>
        </p:nvCxnSpPr>
        <p:spPr bwMode="auto">
          <a:xfrm>
            <a:off x="2935705" y="5576534"/>
            <a:ext cx="5051659"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2984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evelation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5314"/>
            <a:ext cx="7429929" cy="34726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332" y="3081955"/>
            <a:ext cx="2770667" cy="2368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63"/>
          <p:cNvSpPr>
            <a:spLocks noChangeArrowheads="1"/>
          </p:cNvSpPr>
          <p:nvPr/>
        </p:nvSpPr>
        <p:spPr bwMode="auto">
          <a:xfrm>
            <a:off x="0" y="152400"/>
            <a:ext cx="9144000" cy="762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39302A"/>
                </a:solidFill>
                <a:effectLst/>
                <a:uLnTx/>
                <a:uFillTx/>
                <a:latin typeface="Times New Roman" charset="0"/>
                <a:ea typeface="+mn-ea"/>
                <a:cs typeface="+mn-cs"/>
              </a:rPr>
              <a:t>“And the dead were </a:t>
            </a:r>
            <a:r>
              <a:rPr kumimoji="0" lang="en-US" sz="3600" b="1" i="1" u="sng" strike="noStrike" kern="1200" cap="none" spc="0" normalizeH="0" baseline="0" noProof="0" dirty="0">
                <a:ln>
                  <a:noFill/>
                </a:ln>
                <a:solidFill>
                  <a:srgbClr val="39302A"/>
                </a:solidFill>
                <a:effectLst/>
                <a:uLnTx/>
                <a:uFillTx/>
                <a:latin typeface="Times New Roman" charset="0"/>
                <a:ea typeface="+mn-ea"/>
                <a:cs typeface="+mn-cs"/>
              </a:rPr>
              <a:t>judged</a:t>
            </a:r>
            <a:r>
              <a:rPr kumimoji="0" lang="en-US" sz="3600" b="1" i="1" u="none" strike="noStrike" kern="1200" cap="none" spc="0" normalizeH="0" baseline="0" noProof="0" dirty="0">
                <a:ln>
                  <a:noFill/>
                </a:ln>
                <a:solidFill>
                  <a:srgbClr val="39302A"/>
                </a:solidFill>
                <a:effectLst/>
                <a:uLnTx/>
                <a:uFillTx/>
                <a:latin typeface="Times New Roman" charset="0"/>
                <a:ea typeface="+mn-ea"/>
                <a:cs typeface="+mn-cs"/>
              </a:rPr>
              <a:t>… according to their works.”</a:t>
            </a:r>
            <a:endParaRPr kumimoji="0" lang="en-US" sz="3600" b="1" i="1" u="sng" strike="noStrike" kern="1200" cap="none" spc="0" normalizeH="0" baseline="0" noProof="0" dirty="0">
              <a:ln>
                <a:noFill/>
              </a:ln>
              <a:solidFill>
                <a:srgbClr val="39302A"/>
              </a:solidFill>
              <a:effectLst/>
              <a:uLnTx/>
              <a:uFillTx/>
              <a:latin typeface="Times New Roman" charset="0"/>
              <a:ea typeface="+mn-ea"/>
              <a:cs typeface="+mn-cs"/>
            </a:endParaRPr>
          </a:p>
        </p:txBody>
      </p:sp>
      <p:sp>
        <p:nvSpPr>
          <p:cNvPr id="6" name="AutoShape 34"/>
          <p:cNvSpPr>
            <a:spLocks noChangeArrowheads="1"/>
          </p:cNvSpPr>
          <p:nvPr/>
        </p:nvSpPr>
        <p:spPr bwMode="auto">
          <a:xfrm>
            <a:off x="288924" y="1226011"/>
            <a:ext cx="8631238" cy="1736646"/>
          </a:xfrm>
          <a:prstGeom prst="wedgeRoundRectCallout">
            <a:avLst>
              <a:gd name="adj1" fmla="val 7874"/>
              <a:gd name="adj2" fmla="val 49965"/>
              <a:gd name="adj3" fmla="val 16667"/>
            </a:avLst>
          </a:prstGeom>
          <a:solidFill>
            <a:srgbClr val="FFFFCC"/>
          </a:solidFill>
          <a:ln w="9525">
            <a:solidFill>
              <a:schemeClr val="tx1"/>
            </a:solidFill>
            <a:miter lim="800000"/>
            <a:headEnd/>
            <a:tailEnd/>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Some Mayans believed in a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Revelation</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saying how that </a:t>
            </a:r>
            <a:r>
              <a:rPr kumimoji="0" lang="en-US" sz="2800" b="1" i="0" u="none" strike="noStrike" kern="1200" cap="none" spc="0" normalizeH="0" baseline="0" noProof="0" dirty="0">
                <a:ln>
                  <a:noFill/>
                </a:ln>
                <a:solidFill>
                  <a:prstClr val="black"/>
                </a:solidFill>
                <a:effectLst/>
                <a:uLnTx/>
                <a:uFillTx/>
                <a:latin typeface="Times New Roman" charset="0"/>
                <a:ea typeface="+mn-ea"/>
                <a:cs typeface="+mn-cs"/>
              </a:rPr>
              <a:t>Judgement</a:t>
            </a:r>
            <a:r>
              <a:rPr kumimoji="0" lang="en-US" sz="2800" b="0" i="0" u="none" strike="noStrike" kern="1200" cap="none" spc="0" normalizeH="0" noProof="0" dirty="0">
                <a:ln>
                  <a:noFill/>
                </a:ln>
                <a:solidFill>
                  <a:prstClr val="black"/>
                </a:solidFill>
                <a:effectLst/>
                <a:uLnTx/>
                <a:uFillTx/>
                <a:latin typeface="Times New Roman" charset="0"/>
                <a:ea typeface="+mn-ea"/>
                <a:cs typeface="+mn-cs"/>
              </a:rPr>
              <a:t> day, or </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the end of the world, would be in </a:t>
            </a:r>
            <a:r>
              <a:rPr kumimoji="0" lang="en-US" sz="3200" b="1" i="0" u="sng" strike="noStrike" kern="1200" cap="none" spc="0" normalizeH="0" baseline="0" noProof="0" dirty="0">
                <a:ln>
                  <a:noFill/>
                </a:ln>
                <a:solidFill>
                  <a:prstClr val="black"/>
                </a:solidFill>
                <a:effectLst/>
                <a:uLnTx/>
                <a:uFillTx/>
                <a:latin typeface="Times New Roman" charset="0"/>
                <a:ea typeface="+mn-ea"/>
                <a:cs typeface="+mn-cs"/>
              </a:rPr>
              <a:t>20:12</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Then we would stand before God and be </a:t>
            </a:r>
            <a:r>
              <a:rPr kumimoji="0" lang="en-US" sz="2800" b="1" i="0" u="none" strike="noStrike" kern="1200" cap="none" spc="0" normalizeH="0" baseline="0" noProof="0" dirty="0">
                <a:ln>
                  <a:noFill/>
                </a:ln>
                <a:solidFill>
                  <a:prstClr val="black"/>
                </a:solidFill>
                <a:effectLst/>
                <a:uLnTx/>
                <a:uFillTx/>
                <a:latin typeface="Times New Roman" charset="0"/>
                <a:ea typeface="+mn-ea"/>
                <a:cs typeface="+mn-cs"/>
              </a:rPr>
              <a:t>judged</a:t>
            </a: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a:t>
            </a:r>
            <a:endParaRPr kumimoji="0" lang="en-US" b="0" i="0" u="none" strike="noStrike" kern="1200" cap="none" spc="0" normalizeH="0" baseline="0" noProof="0" dirty="0">
              <a:ln>
                <a:noFill/>
              </a:ln>
              <a:solidFill>
                <a:prstClr val="black"/>
              </a:solidFill>
              <a:effectLst/>
              <a:uLnTx/>
              <a:uFillTx/>
              <a:latin typeface="Times New Roman" charset="0"/>
              <a:ea typeface="+mn-ea"/>
              <a:cs typeface="+mn-cs"/>
            </a:endParaRPr>
          </a:p>
        </p:txBody>
      </p:sp>
      <p:sp>
        <p:nvSpPr>
          <p:cNvPr id="2" name="Rectangle 1"/>
          <p:cNvSpPr/>
          <p:nvPr/>
        </p:nvSpPr>
        <p:spPr bwMode="auto">
          <a:xfrm>
            <a:off x="4572000" y="5658269"/>
            <a:ext cx="315686" cy="555171"/>
          </a:xfrm>
          <a:prstGeom prst="rect">
            <a:avLst/>
          </a:prstGeom>
          <a:solidFill>
            <a:schemeClr val="tx2">
              <a:lumMod val="90000"/>
              <a:lumOff val="1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charset="0"/>
              <a:ea typeface="+mn-ea"/>
              <a:cs typeface="+mn-cs"/>
            </a:endParaRPr>
          </a:p>
        </p:txBody>
      </p:sp>
      <p:pic>
        <p:nvPicPr>
          <p:cNvPr id="2050" name="Picture 2" descr="Mayan Calendar | Chichen Itza Information | Mayan Culture | Chichen Itza">
            <a:extLst>
              <a:ext uri="{FF2B5EF4-FFF2-40B4-BE49-F238E27FC236}">
                <a16:creationId xmlns:a16="http://schemas.microsoft.com/office/drawing/2014/main" id="{CB99DE03-4327-7023-FD7A-D3A6D59870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48" t="2315" r="9848" b="3283"/>
          <a:stretch/>
        </p:blipFill>
        <p:spPr bwMode="auto">
          <a:xfrm>
            <a:off x="7429929" y="5121096"/>
            <a:ext cx="1714070" cy="173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4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How will I be judged in the end?</a:t>
            </a:r>
          </a:p>
          <a:p>
            <a:r>
              <a:rPr lang="en-US" dirty="0"/>
              <a:t>Stephanie has some friends who live a worldly lifestyle. She admits that although they are breaking the commandments, what they are doing looks fun at times. She has not noticed major negative consequences for their choices and is considering joining them.</a:t>
            </a:r>
          </a:p>
          <a:p>
            <a:r>
              <a:rPr lang="en-US" dirty="0"/>
              <a:t>Kayla is a righteous young woman who humbly repents when she makes mistakes, but she still feels scared when people talk about the Final Judgment. She tries not to think about it.</a:t>
            </a:r>
          </a:p>
          <a:p>
            <a:endParaRPr lang="en-US" dirty="0"/>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685800" rtl="0" eaLnBrk="0" fontAlgn="base" latinLnBrk="0" hangingPunct="0">
                <a:lnSpc>
                  <a:spcPct val="100000"/>
                </a:lnSpc>
                <a:spcBef>
                  <a:spcPct val="20000"/>
                </a:spcBef>
                <a:spcAft>
                  <a:spcPct val="0"/>
                </a:spcAft>
                <a:buClrTx/>
                <a:buSzPct val="100000"/>
                <a:buFontTx/>
                <a:buNone/>
                <a:tabLst/>
                <a:defRPr/>
              </a:pPr>
              <a:r>
                <a:rPr kumimoji="0" lang="en-US" sz="4050" b="1" i="0" u="none" strike="noStrike" kern="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043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7"/>
            <a:ext cx="9144000" cy="592816"/>
          </a:xfrm>
        </p:spPr>
        <p:txBody>
          <a:bodyPr>
            <a:noAutofit/>
          </a:bodyPr>
          <a:lstStyle/>
          <a:p>
            <a:r>
              <a:rPr lang="en-US" sz="4000" b="1" dirty="0">
                <a:latin typeface="Times New Roman" panose="02020603050405020304" pitchFamily="18" charset="0"/>
                <a:cs typeface="Times New Roman" panose="02020603050405020304" pitchFamily="18" charset="0"/>
              </a:rPr>
              <a:t>R</a:t>
            </a:r>
            <a:r>
              <a:rPr lang="en-US" sz="4000" b="1" dirty="0">
                <a:solidFill>
                  <a:schemeClr val="bg1"/>
                </a:solidFill>
                <a:latin typeface="Times New Roman" panose="02020603050405020304" pitchFamily="18" charset="0"/>
                <a:cs typeface="Times New Roman" panose="02020603050405020304" pitchFamily="18" charset="0"/>
              </a:rPr>
              <a:t>evelation</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20</a:t>
            </a:r>
            <a:r>
              <a:rPr lang="en-US" sz="4000" b="1" dirty="0">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12</a:t>
            </a:r>
          </a:p>
        </p:txBody>
      </p:sp>
      <p:sp>
        <p:nvSpPr>
          <p:cNvPr id="8" name="Content Placeholder 7"/>
          <p:cNvSpPr>
            <a:spLocks noGrp="1"/>
          </p:cNvSpPr>
          <p:nvPr>
            <p:ph idx="1"/>
          </p:nvPr>
        </p:nvSpPr>
        <p:spPr>
          <a:xfrm>
            <a:off x="628650" y="1257239"/>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12</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I s</a:t>
            </a:r>
            <a:r>
              <a:rPr lang="en-US" sz="4000" dirty="0">
                <a:solidFill>
                  <a:schemeClr val="bg1"/>
                </a:solidFill>
                <a:latin typeface="Times New Roman" panose="02020603050405020304" pitchFamily="18" charset="0"/>
                <a:cs typeface="Times New Roman" panose="02020603050405020304" pitchFamily="18" charset="0"/>
              </a:rPr>
              <a:t>aw</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d</a:t>
            </a:r>
            <a:r>
              <a:rPr lang="en-US" sz="4000" dirty="0">
                <a:solidFill>
                  <a:schemeClr val="bg1"/>
                </a:solidFill>
                <a:latin typeface="Times New Roman" panose="02020603050405020304" pitchFamily="18" charset="0"/>
                <a:cs typeface="Times New Roman" panose="02020603050405020304" pitchFamily="18" charset="0"/>
              </a:rPr>
              <a:t>ead</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mall</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reat</a:t>
            </a:r>
            <a:r>
              <a:rPr lang="en-US" sz="4000" dirty="0">
                <a:latin typeface="Times New Roman" panose="02020603050405020304" pitchFamily="18" charset="0"/>
                <a:cs typeface="Times New Roman" panose="02020603050405020304" pitchFamily="18" charset="0"/>
              </a:rPr>
              <a:t>, s</a:t>
            </a:r>
            <a:r>
              <a:rPr lang="en-US" sz="4000" dirty="0">
                <a:solidFill>
                  <a:schemeClr val="bg1"/>
                </a:solidFill>
                <a:latin typeface="Times New Roman" panose="02020603050405020304" pitchFamily="18" charset="0"/>
                <a:cs typeface="Times New Roman" panose="02020603050405020304" pitchFamily="18" charset="0"/>
              </a:rPr>
              <a:t>tand</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efore</a:t>
            </a:r>
            <a:r>
              <a:rPr lang="en-US" sz="4000" dirty="0">
                <a:latin typeface="Times New Roman" panose="02020603050405020304" pitchFamily="18" charset="0"/>
                <a:cs typeface="Times New Roman" panose="02020603050405020304" pitchFamily="18" charset="0"/>
              </a:rPr>
              <a:t> G</a:t>
            </a:r>
            <a:r>
              <a:rPr lang="en-US" sz="4000" dirty="0">
                <a:solidFill>
                  <a:schemeClr val="bg1"/>
                </a:solidFill>
                <a:latin typeface="Times New Roman" panose="02020603050405020304" pitchFamily="18" charset="0"/>
                <a:cs typeface="Times New Roman" panose="02020603050405020304" pitchFamily="18" charset="0"/>
              </a:rPr>
              <a:t>od</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ooks</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ere</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pened</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nother</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ook</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as</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pened</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hich</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s</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b</a:t>
            </a:r>
            <a:r>
              <a:rPr lang="en-US" sz="4000" dirty="0">
                <a:solidFill>
                  <a:schemeClr val="bg1"/>
                </a:solidFill>
                <a:latin typeface="Times New Roman" panose="02020603050405020304" pitchFamily="18" charset="0"/>
                <a:cs typeface="Times New Roman" panose="02020603050405020304" pitchFamily="18" charset="0"/>
              </a:rPr>
              <a:t>ook</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l</a:t>
            </a:r>
            <a:r>
              <a:rPr lang="en-US" sz="4000" dirty="0">
                <a:solidFill>
                  <a:schemeClr val="bg1"/>
                </a:solidFill>
                <a:latin typeface="Times New Roman" panose="02020603050405020304" pitchFamily="18" charset="0"/>
                <a:cs typeface="Times New Roman" panose="02020603050405020304" pitchFamily="18" charset="0"/>
              </a:rPr>
              <a:t>ife</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nd</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a:t>
            </a:r>
            <a:r>
              <a:rPr lang="en-US" sz="4000" dirty="0">
                <a:latin typeface="Times New Roman" panose="02020603050405020304" pitchFamily="18" charset="0"/>
                <a:cs typeface="Times New Roman" panose="02020603050405020304" pitchFamily="18" charset="0"/>
              </a:rPr>
              <a:t> d</a:t>
            </a:r>
            <a:r>
              <a:rPr lang="en-US" sz="4000" dirty="0">
                <a:solidFill>
                  <a:schemeClr val="bg1"/>
                </a:solidFill>
                <a:latin typeface="Times New Roman" panose="02020603050405020304" pitchFamily="18" charset="0"/>
                <a:cs typeface="Times New Roman" panose="02020603050405020304" pitchFamily="18" charset="0"/>
              </a:rPr>
              <a:t>ead</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ere</a:t>
            </a:r>
            <a:r>
              <a:rPr lang="en-US" sz="4000" dirty="0">
                <a:latin typeface="Times New Roman" panose="02020603050405020304" pitchFamily="18" charset="0"/>
                <a:cs typeface="Times New Roman" panose="02020603050405020304" pitchFamily="18" charset="0"/>
              </a:rPr>
              <a:t> j</a:t>
            </a:r>
            <a:r>
              <a:rPr lang="en-US" sz="4000" dirty="0">
                <a:solidFill>
                  <a:schemeClr val="bg1"/>
                </a:solidFill>
                <a:latin typeface="Times New Roman" panose="02020603050405020304" pitchFamily="18" charset="0"/>
                <a:cs typeface="Times New Roman" panose="02020603050405020304" pitchFamily="18" charset="0"/>
              </a:rPr>
              <a:t>udged</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ut</a:t>
            </a:r>
            <a:r>
              <a:rPr lang="en-US" sz="4000" dirty="0">
                <a:latin typeface="Times New Roman" panose="02020603050405020304" pitchFamily="18" charset="0"/>
                <a:cs typeface="Times New Roman" panose="02020603050405020304" pitchFamily="18" charset="0"/>
              </a:rPr>
              <a:t> o</a:t>
            </a:r>
            <a:r>
              <a:rPr lang="en-US" sz="4000" dirty="0">
                <a:solidFill>
                  <a:schemeClr val="bg1"/>
                </a:solidFill>
                <a:latin typeface="Times New Roman" panose="02020603050405020304" pitchFamily="18" charset="0"/>
                <a:cs typeface="Times New Roman" panose="02020603050405020304" pitchFamily="18" charset="0"/>
              </a:rPr>
              <a:t>f </a:t>
            </a:r>
            <a:r>
              <a:rPr lang="en-US" sz="4000" dirty="0">
                <a:latin typeface="Times New Roman" panose="02020603050405020304" pitchFamily="18" charset="0"/>
                <a:cs typeface="Times New Roman" panose="02020603050405020304" pitchFamily="18" charset="0"/>
              </a:rPr>
              <a:t>t</a:t>
            </a:r>
            <a:r>
              <a:rPr lang="en-US" sz="4000" dirty="0">
                <a:solidFill>
                  <a:schemeClr val="bg1"/>
                </a:solidFill>
                <a:latin typeface="Times New Roman" panose="02020603050405020304" pitchFamily="18" charset="0"/>
                <a:cs typeface="Times New Roman" panose="02020603050405020304" pitchFamily="18" charset="0"/>
              </a:rPr>
              <a:t>hose</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hings</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hich</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ere</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ritten</a:t>
            </a:r>
            <a:r>
              <a:rPr lang="en-US" sz="4000" dirty="0">
                <a:latin typeface="Times New Roman" panose="02020603050405020304" pitchFamily="18" charset="0"/>
                <a:cs typeface="Times New Roman" panose="02020603050405020304" pitchFamily="18" charset="0"/>
              </a:rPr>
              <a:t> i</a:t>
            </a:r>
            <a:r>
              <a:rPr lang="en-US" sz="4000" dirty="0">
                <a:solidFill>
                  <a:schemeClr val="bg1"/>
                </a:solidFill>
                <a:latin typeface="Times New Roman" panose="02020603050405020304" pitchFamily="18" charset="0"/>
                <a:cs typeface="Times New Roman" panose="02020603050405020304" pitchFamily="18" charset="0"/>
              </a:rPr>
              <a:t>n</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 </a:t>
            </a:r>
            <a:r>
              <a:rPr lang="en-US" sz="4000" dirty="0">
                <a:latin typeface="Times New Roman" panose="02020603050405020304" pitchFamily="18" charset="0"/>
                <a:cs typeface="Times New Roman" panose="02020603050405020304" pitchFamily="18" charset="0"/>
              </a:rPr>
              <a:t>b</a:t>
            </a:r>
            <a:r>
              <a:rPr lang="en-US" sz="4000" dirty="0">
                <a:solidFill>
                  <a:schemeClr val="bg1"/>
                </a:solidFill>
                <a:latin typeface="Times New Roman" panose="02020603050405020304" pitchFamily="18" charset="0"/>
                <a:cs typeface="Times New Roman" panose="02020603050405020304" pitchFamily="18" charset="0"/>
              </a:rPr>
              <a:t>ooks</a:t>
            </a:r>
            <a:r>
              <a:rPr lang="en-US" sz="4000" dirty="0">
                <a:latin typeface="Times New Roman" panose="02020603050405020304" pitchFamily="18" charset="0"/>
                <a:cs typeface="Times New Roman" panose="02020603050405020304" pitchFamily="18" charset="0"/>
              </a:rPr>
              <a:t>, a</a:t>
            </a:r>
            <a:r>
              <a:rPr lang="en-US" sz="4000" dirty="0">
                <a:solidFill>
                  <a:schemeClr val="bg1"/>
                </a:solidFill>
                <a:latin typeface="Times New Roman" panose="02020603050405020304" pitchFamily="18" charset="0"/>
                <a:cs typeface="Times New Roman" panose="02020603050405020304" pitchFamily="18" charset="0"/>
              </a:rPr>
              <a:t>ccording</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o</a:t>
            </a:r>
            <a:r>
              <a:rPr lang="en-US" sz="4000" dirty="0">
                <a:latin typeface="Times New Roman" panose="02020603050405020304" pitchFamily="18" charset="0"/>
                <a:cs typeface="Times New Roman" panose="02020603050405020304" pitchFamily="18" charset="0"/>
              </a:rPr>
              <a:t> t</a:t>
            </a:r>
            <a:r>
              <a:rPr lang="en-US" sz="4000" dirty="0">
                <a:solidFill>
                  <a:schemeClr val="bg1"/>
                </a:solidFill>
                <a:latin typeface="Times New Roman" panose="02020603050405020304" pitchFamily="18" charset="0"/>
                <a:cs typeface="Times New Roman" panose="02020603050405020304" pitchFamily="18" charset="0"/>
              </a:rPr>
              <a:t>heir</a:t>
            </a:r>
            <a:r>
              <a:rPr lang="en-US" sz="4000" dirty="0">
                <a:latin typeface="Times New Roman" panose="02020603050405020304" pitchFamily="18" charset="0"/>
                <a:cs typeface="Times New Roman" panose="02020603050405020304" pitchFamily="18" charset="0"/>
              </a:rPr>
              <a:t> w</a:t>
            </a:r>
            <a:r>
              <a:rPr lang="en-US" sz="4000" dirty="0">
                <a:solidFill>
                  <a:schemeClr val="bg1"/>
                </a:solidFill>
                <a:latin typeface="Times New Roman" panose="02020603050405020304" pitchFamily="18" charset="0"/>
                <a:cs typeface="Times New Roman" panose="02020603050405020304" pitchFamily="18" charset="0"/>
              </a:rPr>
              <a:t>orks</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cxnSp>
        <p:nvCxnSpPr>
          <p:cNvPr id="3" name="Straight Connector 2">
            <a:extLst>
              <a:ext uri="{FF2B5EF4-FFF2-40B4-BE49-F238E27FC236}">
                <a16:creationId xmlns:a16="http://schemas.microsoft.com/office/drawing/2014/main" id="{449FB689-A414-D45B-619C-EABED968CC3D}"/>
              </a:ext>
            </a:extLst>
          </p:cNvPr>
          <p:cNvCxnSpPr>
            <a:cxnSpLocks/>
          </p:cNvCxnSpPr>
          <p:nvPr/>
        </p:nvCxnSpPr>
        <p:spPr bwMode="auto">
          <a:xfrm>
            <a:off x="2175699" y="4357332"/>
            <a:ext cx="5255004"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4785372-1829-435B-D5E8-07420AF07C67}"/>
              </a:ext>
            </a:extLst>
          </p:cNvPr>
          <p:cNvCxnSpPr>
            <a:cxnSpLocks/>
          </p:cNvCxnSpPr>
          <p:nvPr/>
        </p:nvCxnSpPr>
        <p:spPr bwMode="auto">
          <a:xfrm>
            <a:off x="2935705" y="5576534"/>
            <a:ext cx="5051659" cy="0"/>
          </a:xfrm>
          <a:prstGeom prst="line">
            <a:avLst/>
          </a:prstGeom>
          <a:solidFill>
            <a:schemeClr val="bg1"/>
          </a:solidFill>
          <a:ln w="34925" cap="flat" cmpd="sng" algn="ctr">
            <a:solidFill>
              <a:srgbClr val="FF0000"/>
            </a:solidFill>
            <a:prstDash val="solid"/>
            <a:round/>
            <a:headEnd type="none" w="med" len="med"/>
            <a:tailEnd type="none" w="med" len="med"/>
          </a:ln>
          <a:effectLst/>
        </p:spPr>
      </p:cxnSp>
      <p:pic>
        <p:nvPicPr>
          <p:cNvPr id="2" name="Picture 4" descr="How Can I Memorize Faster? | Iris Reading">
            <a:extLst>
              <a:ext uri="{FF2B5EF4-FFF2-40B4-BE49-F238E27FC236}">
                <a16:creationId xmlns:a16="http://schemas.microsoft.com/office/drawing/2014/main" id="{B3DBDD64-416E-A189-1814-4C27D171A3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672098" y="1"/>
            <a:ext cx="1474761" cy="1133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6 Tips To Quickly Memorize A Poem - How To Memorize A Poem">
            <a:extLst>
              <a:ext uri="{FF2B5EF4-FFF2-40B4-BE49-F238E27FC236}">
                <a16:creationId xmlns:a16="http://schemas.microsoft.com/office/drawing/2014/main" id="{DF0A0E99-2BDC-F1CB-C40B-8F37122BD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4"/>
            <a:ext cx="1474761" cy="11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4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79BB-FC19-4F0D-CCE5-21982DBA43CB}"/>
              </a:ext>
            </a:extLst>
          </p:cNvPr>
          <p:cNvSpPr>
            <a:spLocks noGrp="1"/>
          </p:cNvSpPr>
          <p:nvPr>
            <p:ph type="title"/>
          </p:nvPr>
        </p:nvSpPr>
        <p:spPr>
          <a:xfrm>
            <a:off x="685800" y="207482"/>
            <a:ext cx="7772400" cy="734458"/>
          </a:xfrm>
        </p:spPr>
        <p:txBody>
          <a:bodyPr/>
          <a:lstStyle/>
          <a:p>
            <a:r>
              <a:rPr lang="en-US" b="1" dirty="0"/>
              <a:t>Doctrinal Mastery Quiz </a:t>
            </a:r>
          </a:p>
        </p:txBody>
      </p:sp>
      <p:sp>
        <p:nvSpPr>
          <p:cNvPr id="4" name="Content Placeholder 3">
            <a:extLst>
              <a:ext uri="{FF2B5EF4-FFF2-40B4-BE49-F238E27FC236}">
                <a16:creationId xmlns:a16="http://schemas.microsoft.com/office/drawing/2014/main" id="{5568F7B6-37EF-77F9-DDC0-B979C7E308AA}"/>
              </a:ext>
            </a:extLst>
          </p:cNvPr>
          <p:cNvSpPr>
            <a:spLocks noGrp="1"/>
          </p:cNvSpPr>
          <p:nvPr>
            <p:ph sz="half" idx="1"/>
          </p:nvPr>
        </p:nvSpPr>
        <p:spPr>
          <a:xfrm>
            <a:off x="396608" y="1142080"/>
            <a:ext cx="5337964" cy="5119171"/>
          </a:xfrm>
        </p:spPr>
        <p:txBody>
          <a:bodyPr/>
          <a:lstStyle/>
          <a:p>
            <a:pPr marL="457200" indent="-457200">
              <a:buFont typeface="+mj-lt"/>
              <a:buAutoNum type="arabicPeriod"/>
            </a:pPr>
            <a:r>
              <a:rPr lang="en-US" sz="2400" b="0" i="0" dirty="0">
                <a:effectLst/>
                <a:latin typeface="+mj-lt"/>
              </a:rPr>
              <a:t>____ </a:t>
            </a:r>
            <a:r>
              <a:rPr lang="en-US" sz="2400" dirty="0">
                <a:latin typeface="+mj-lt"/>
                <a:cs typeface="Times New Roman" panose="02020603050405020304" pitchFamily="18" charset="0"/>
              </a:rPr>
              <a:t>“If any of you lack wisdom, let him ask of God.”</a:t>
            </a:r>
          </a:p>
          <a:p>
            <a:pPr marL="457200" indent="-457200">
              <a:buFont typeface="+mj-lt"/>
              <a:buAutoNum type="arabicPeriod"/>
            </a:pPr>
            <a:r>
              <a:rPr lang="en-US" sz="2400" b="0" i="0" dirty="0">
                <a:effectLst/>
                <a:latin typeface="+mj-lt"/>
              </a:rPr>
              <a:t>____ </a:t>
            </a:r>
            <a:r>
              <a:rPr lang="en-US" sz="2400" dirty="0">
                <a:latin typeface="+mj-lt"/>
                <a:cs typeface="Times New Roman" panose="02020603050405020304" pitchFamily="18" charset="0"/>
              </a:rPr>
              <a:t>“And the dead were judged… according to their works.”</a:t>
            </a:r>
          </a:p>
          <a:p>
            <a:pPr marL="457200" indent="-457200">
              <a:buFont typeface="+mj-lt"/>
              <a:buAutoNum type="arabicPeriod"/>
            </a:pPr>
            <a:r>
              <a:rPr lang="en-US" sz="2400" b="0" i="0" dirty="0">
                <a:effectLst/>
                <a:latin typeface="+mj-lt"/>
              </a:rPr>
              <a:t>____ </a:t>
            </a:r>
            <a:r>
              <a:rPr lang="en-US" sz="2400" dirty="0">
                <a:latin typeface="+mj-lt"/>
                <a:cs typeface="Times New Roman" panose="02020603050405020304" pitchFamily="18" charset="0"/>
              </a:rPr>
              <a:t>“Faith, if it hath not works, is dead.”</a:t>
            </a:r>
          </a:p>
          <a:p>
            <a:pPr marL="457200" indent="-457200">
              <a:buFont typeface="+mj-lt"/>
              <a:buAutoNum type="arabicPeriod"/>
            </a:pPr>
            <a:r>
              <a:rPr lang="en-US" sz="2400" b="0" i="0" dirty="0">
                <a:effectLst/>
                <a:latin typeface="+mj-lt"/>
              </a:rPr>
              <a:t>____ “The holy scriptures... are able to make thee wise unto salvation.”</a:t>
            </a:r>
          </a:p>
          <a:p>
            <a:pPr marL="457200" indent="-457200">
              <a:buFont typeface="+mj-lt"/>
              <a:buAutoNum type="arabicPeriod"/>
            </a:pPr>
            <a:r>
              <a:rPr lang="en-US" sz="2400" b="0" i="0" dirty="0">
                <a:effectLst/>
                <a:latin typeface="+mj-lt"/>
              </a:rPr>
              <a:t>____ </a:t>
            </a:r>
            <a:r>
              <a:rPr lang="en-US" sz="2400" dirty="0">
                <a:latin typeface="+mj-lt"/>
              </a:rPr>
              <a:t>“The gospel [was] preached also to them that are dead.”</a:t>
            </a:r>
          </a:p>
          <a:p>
            <a:pPr marL="457200" indent="-457200">
              <a:buFont typeface="+mj-lt"/>
              <a:buAutoNum type="arabicPeriod"/>
            </a:pPr>
            <a:r>
              <a:rPr lang="en-US" sz="2400" b="0" i="0" dirty="0">
                <a:effectLst/>
                <a:latin typeface="+mj-lt"/>
              </a:rPr>
              <a:t>____ </a:t>
            </a:r>
            <a:r>
              <a:rPr lang="en-US" sz="2400" dirty="0">
                <a:latin typeface="+mj-lt"/>
                <a:cs typeface="Times New Roman" panose="02020603050405020304" pitchFamily="18" charset="0"/>
              </a:rPr>
              <a:t>Heavenly Father is “the Father of spirits.”</a:t>
            </a:r>
          </a:p>
        </p:txBody>
      </p:sp>
      <p:sp>
        <p:nvSpPr>
          <p:cNvPr id="5" name="Content Placeholder 4">
            <a:extLst>
              <a:ext uri="{FF2B5EF4-FFF2-40B4-BE49-F238E27FC236}">
                <a16:creationId xmlns:a16="http://schemas.microsoft.com/office/drawing/2014/main" id="{54A4FD4A-A938-E84B-36E0-5B6534AC32BC}"/>
              </a:ext>
            </a:extLst>
          </p:cNvPr>
          <p:cNvSpPr>
            <a:spLocks noGrp="1"/>
          </p:cNvSpPr>
          <p:nvPr>
            <p:ph sz="half" idx="2"/>
          </p:nvPr>
        </p:nvSpPr>
        <p:spPr>
          <a:xfrm>
            <a:off x="5734571" y="1161332"/>
            <a:ext cx="3216924" cy="4114800"/>
          </a:xfrm>
        </p:spPr>
        <p:txBody>
          <a:bodyPr/>
          <a:lstStyle/>
          <a:p>
            <a:pPr marL="457200" indent="-457200">
              <a:buFont typeface="+mj-lt"/>
              <a:buAutoNum type="alphaUcPeriod"/>
            </a:pPr>
            <a:r>
              <a:rPr lang="en-US" sz="2400" b="1" dirty="0"/>
              <a:t>2 Timothy 3:15-17</a:t>
            </a:r>
          </a:p>
          <a:p>
            <a:pPr marL="457200" indent="-457200">
              <a:buFont typeface="+mj-lt"/>
              <a:buAutoNum type="alphaUcPeriod"/>
            </a:pPr>
            <a:r>
              <a:rPr lang="en-US" sz="2400" b="1" dirty="0"/>
              <a:t>Hebrews 12:9</a:t>
            </a:r>
          </a:p>
          <a:p>
            <a:pPr marL="457200" indent="-457200">
              <a:buFont typeface="+mj-lt"/>
              <a:buAutoNum type="alphaUcPeriod"/>
            </a:pPr>
            <a:r>
              <a:rPr lang="en-US" sz="2400" b="1" dirty="0"/>
              <a:t>James 1:5-6</a:t>
            </a:r>
          </a:p>
          <a:p>
            <a:pPr marL="457200" indent="-457200">
              <a:buFont typeface="+mj-lt"/>
              <a:buAutoNum type="alphaUcPeriod"/>
            </a:pPr>
            <a:r>
              <a:rPr lang="en-US" sz="2400" b="1" dirty="0"/>
              <a:t>James 2:17-18</a:t>
            </a:r>
          </a:p>
          <a:p>
            <a:pPr marL="457200" indent="-457200">
              <a:buFont typeface="+mj-lt"/>
              <a:buAutoNum type="alphaUcPeriod"/>
            </a:pPr>
            <a:r>
              <a:rPr lang="en-US" sz="2400" b="1" dirty="0"/>
              <a:t>1 Peter 4:6</a:t>
            </a:r>
          </a:p>
          <a:p>
            <a:pPr marL="457200" indent="-457200">
              <a:buFont typeface="+mj-lt"/>
              <a:buAutoNum type="alphaUcPeriod"/>
            </a:pPr>
            <a:r>
              <a:rPr lang="en-US" sz="2400" b="1" dirty="0"/>
              <a:t>Revelation 20:12</a:t>
            </a:r>
          </a:p>
        </p:txBody>
      </p:sp>
    </p:spTree>
    <p:extLst>
      <p:ext uri="{BB962C8B-B14F-4D97-AF65-F5344CB8AC3E}">
        <p14:creationId xmlns:p14="http://schemas.microsoft.com/office/powerpoint/2010/main" val="41878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p:nvPr/>
        </p:nvGrpSpPr>
        <p:grpSpPr>
          <a:xfrm rot="5400000">
            <a:off x="1451819" y="3577580"/>
            <a:ext cx="520030" cy="668610"/>
            <a:chOff x="1447800" y="2209800"/>
            <a:chExt cx="533400" cy="685800"/>
          </a:xfrm>
        </p:grpSpPr>
        <p:sp>
          <p:nvSpPr>
            <p:cNvPr id="3" name="Rounded Rectangle 2"/>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4" name="Rounded Rectangle 3"/>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8" name="Group 60"/>
          <p:cNvGrpSpPr/>
          <p:nvPr/>
        </p:nvGrpSpPr>
        <p:grpSpPr>
          <a:xfrm rot="5400000">
            <a:off x="2269009" y="3577580"/>
            <a:ext cx="520030" cy="668610"/>
            <a:chOff x="1447800" y="2209800"/>
            <a:chExt cx="533400" cy="685800"/>
          </a:xfrm>
        </p:grpSpPr>
        <p:sp>
          <p:nvSpPr>
            <p:cNvPr id="9" name="Rounded Rectangle 8"/>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0" name="Rounded Rectangle 9"/>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11" name="Group 60"/>
          <p:cNvGrpSpPr/>
          <p:nvPr/>
        </p:nvGrpSpPr>
        <p:grpSpPr>
          <a:xfrm rot="5400000">
            <a:off x="3011910" y="3577580"/>
            <a:ext cx="520030" cy="668610"/>
            <a:chOff x="1447800" y="2209800"/>
            <a:chExt cx="533400" cy="685800"/>
          </a:xfrm>
        </p:grpSpPr>
        <p:sp>
          <p:nvSpPr>
            <p:cNvPr id="12" name="Rounded Rectangle 11"/>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3" name="Rounded Rectangle 12"/>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14" name="Group 60"/>
          <p:cNvGrpSpPr/>
          <p:nvPr/>
        </p:nvGrpSpPr>
        <p:grpSpPr>
          <a:xfrm rot="5400000">
            <a:off x="3754810" y="3577580"/>
            <a:ext cx="520030" cy="668610"/>
            <a:chOff x="1447800" y="2209800"/>
            <a:chExt cx="533400" cy="685800"/>
          </a:xfrm>
        </p:grpSpPr>
        <p:sp>
          <p:nvSpPr>
            <p:cNvPr id="15" name="Rounded Rectangle 14"/>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6" name="Rounded Rectangle 15"/>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17" name="Group 60"/>
          <p:cNvGrpSpPr/>
          <p:nvPr/>
        </p:nvGrpSpPr>
        <p:grpSpPr>
          <a:xfrm rot="5400000">
            <a:off x="5092031" y="3577580"/>
            <a:ext cx="520030" cy="668610"/>
            <a:chOff x="1447800" y="2209800"/>
            <a:chExt cx="533400" cy="685800"/>
          </a:xfrm>
        </p:grpSpPr>
        <p:sp>
          <p:nvSpPr>
            <p:cNvPr id="18" name="Rounded Rectangle 17"/>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9" name="Rounded Rectangle 18"/>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20" name="Group 60"/>
          <p:cNvGrpSpPr/>
          <p:nvPr/>
        </p:nvGrpSpPr>
        <p:grpSpPr>
          <a:xfrm rot="5400000">
            <a:off x="5909222" y="3577580"/>
            <a:ext cx="520030" cy="668610"/>
            <a:chOff x="1447800" y="2209800"/>
            <a:chExt cx="533400" cy="685800"/>
          </a:xfrm>
        </p:grpSpPr>
        <p:sp>
          <p:nvSpPr>
            <p:cNvPr id="21" name="Rounded Rectangle 20"/>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22" name="Rounded Rectangle 21"/>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23" name="Group 60"/>
          <p:cNvGrpSpPr/>
          <p:nvPr/>
        </p:nvGrpSpPr>
        <p:grpSpPr>
          <a:xfrm rot="5400000">
            <a:off x="6652122" y="3577580"/>
            <a:ext cx="520030" cy="668610"/>
            <a:chOff x="1447800" y="2209800"/>
            <a:chExt cx="533400" cy="685800"/>
          </a:xfrm>
        </p:grpSpPr>
        <p:sp>
          <p:nvSpPr>
            <p:cNvPr id="24" name="Rounded Rectangle 23"/>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25" name="Rounded Rectangle 24"/>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26" name="Group 60"/>
          <p:cNvGrpSpPr/>
          <p:nvPr/>
        </p:nvGrpSpPr>
        <p:grpSpPr>
          <a:xfrm rot="5400000">
            <a:off x="7395022" y="3577580"/>
            <a:ext cx="520030" cy="668610"/>
            <a:chOff x="1447800" y="2209800"/>
            <a:chExt cx="533400" cy="685800"/>
          </a:xfrm>
        </p:grpSpPr>
        <p:sp>
          <p:nvSpPr>
            <p:cNvPr id="27" name="Rounded Rectangle 26"/>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28" name="Rounded Rectangle 27"/>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29" name="Group 60"/>
          <p:cNvGrpSpPr/>
          <p:nvPr/>
        </p:nvGrpSpPr>
        <p:grpSpPr>
          <a:xfrm rot="16200000">
            <a:off x="1451819" y="4394769"/>
            <a:ext cx="520030" cy="668610"/>
            <a:chOff x="1447800" y="2209800"/>
            <a:chExt cx="533400" cy="685800"/>
          </a:xfrm>
        </p:grpSpPr>
        <p:sp>
          <p:nvSpPr>
            <p:cNvPr id="30" name="Rounded Rectangle 29"/>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31" name="Rounded Rectangle 30"/>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32" name="Group 60"/>
          <p:cNvGrpSpPr/>
          <p:nvPr/>
        </p:nvGrpSpPr>
        <p:grpSpPr>
          <a:xfrm rot="16200000">
            <a:off x="2269009" y="4394769"/>
            <a:ext cx="520030" cy="668610"/>
            <a:chOff x="1447800" y="2209800"/>
            <a:chExt cx="533400" cy="685800"/>
          </a:xfrm>
        </p:grpSpPr>
        <p:sp>
          <p:nvSpPr>
            <p:cNvPr id="33" name="Rounded Rectangle 32"/>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34" name="Rounded Rectangle 33"/>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35" name="Group 60"/>
          <p:cNvGrpSpPr/>
          <p:nvPr/>
        </p:nvGrpSpPr>
        <p:grpSpPr>
          <a:xfrm rot="16200000">
            <a:off x="3011910" y="4394769"/>
            <a:ext cx="520030" cy="668610"/>
            <a:chOff x="1447800" y="2209800"/>
            <a:chExt cx="533400" cy="685800"/>
          </a:xfrm>
        </p:grpSpPr>
        <p:sp>
          <p:nvSpPr>
            <p:cNvPr id="36" name="Rounded Rectangle 35"/>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37" name="Rounded Rectangle 36"/>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38" name="Group 60"/>
          <p:cNvGrpSpPr/>
          <p:nvPr/>
        </p:nvGrpSpPr>
        <p:grpSpPr>
          <a:xfrm rot="16200000">
            <a:off x="3754810" y="4394769"/>
            <a:ext cx="520030" cy="668610"/>
            <a:chOff x="1447800" y="2209800"/>
            <a:chExt cx="533400" cy="685800"/>
          </a:xfrm>
        </p:grpSpPr>
        <p:sp>
          <p:nvSpPr>
            <p:cNvPr id="39" name="Rounded Rectangle 38"/>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40" name="Rounded Rectangle 39"/>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41" name="Group 60"/>
          <p:cNvGrpSpPr/>
          <p:nvPr/>
        </p:nvGrpSpPr>
        <p:grpSpPr>
          <a:xfrm rot="16200000">
            <a:off x="5092031" y="4394770"/>
            <a:ext cx="520030" cy="668610"/>
            <a:chOff x="1447800" y="2209800"/>
            <a:chExt cx="533400" cy="685800"/>
          </a:xfrm>
        </p:grpSpPr>
        <p:sp>
          <p:nvSpPr>
            <p:cNvPr id="42" name="Rounded Rectangle 41"/>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43" name="Rounded Rectangle 42"/>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44" name="Group 60"/>
          <p:cNvGrpSpPr/>
          <p:nvPr/>
        </p:nvGrpSpPr>
        <p:grpSpPr>
          <a:xfrm rot="16200000">
            <a:off x="5909222" y="4394770"/>
            <a:ext cx="520030" cy="668610"/>
            <a:chOff x="1447800" y="2209800"/>
            <a:chExt cx="533400" cy="685800"/>
          </a:xfrm>
        </p:grpSpPr>
        <p:sp>
          <p:nvSpPr>
            <p:cNvPr id="45" name="Rounded Rectangle 44"/>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46" name="Rounded Rectangle 45"/>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47" name="Group 60"/>
          <p:cNvGrpSpPr/>
          <p:nvPr/>
        </p:nvGrpSpPr>
        <p:grpSpPr>
          <a:xfrm rot="16200000">
            <a:off x="6652122" y="4394770"/>
            <a:ext cx="520030" cy="668610"/>
            <a:chOff x="1447800" y="2209800"/>
            <a:chExt cx="533400" cy="685800"/>
          </a:xfrm>
        </p:grpSpPr>
        <p:sp>
          <p:nvSpPr>
            <p:cNvPr id="48" name="Rounded Rectangle 47"/>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49" name="Rounded Rectangle 48"/>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50" name="Group 60"/>
          <p:cNvGrpSpPr/>
          <p:nvPr/>
        </p:nvGrpSpPr>
        <p:grpSpPr>
          <a:xfrm rot="16200000">
            <a:off x="7395022" y="4394770"/>
            <a:ext cx="520030" cy="668610"/>
            <a:chOff x="1447800" y="2209800"/>
            <a:chExt cx="533400" cy="685800"/>
          </a:xfrm>
        </p:grpSpPr>
        <p:sp>
          <p:nvSpPr>
            <p:cNvPr id="51" name="Rounded Rectangle 50"/>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52" name="Rounded Rectangle 51"/>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sp>
        <p:nvSpPr>
          <p:cNvPr id="5" name="Rounded Rectangle 4"/>
          <p:cNvSpPr/>
          <p:nvPr/>
        </p:nvSpPr>
        <p:spPr>
          <a:xfrm>
            <a:off x="1303239" y="4023319"/>
            <a:ext cx="3268762" cy="59432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6" name="Rounded Rectangle 5"/>
          <p:cNvSpPr/>
          <p:nvPr/>
        </p:nvSpPr>
        <p:spPr>
          <a:xfrm>
            <a:off x="4794870" y="4023319"/>
            <a:ext cx="3268762" cy="59432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nvGrpSpPr>
          <p:cNvPr id="53" name="Group 60"/>
          <p:cNvGrpSpPr/>
          <p:nvPr/>
        </p:nvGrpSpPr>
        <p:grpSpPr>
          <a:xfrm rot="5400000">
            <a:off x="5092031" y="5286250"/>
            <a:ext cx="520030" cy="668610"/>
            <a:chOff x="1447800" y="2209800"/>
            <a:chExt cx="533400" cy="685800"/>
          </a:xfrm>
        </p:grpSpPr>
        <p:sp>
          <p:nvSpPr>
            <p:cNvPr id="54" name="Rounded Rectangle 53"/>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55" name="Rounded Rectangle 54"/>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56" name="Group 60"/>
          <p:cNvGrpSpPr/>
          <p:nvPr/>
        </p:nvGrpSpPr>
        <p:grpSpPr>
          <a:xfrm rot="5400000">
            <a:off x="5909222" y="5286250"/>
            <a:ext cx="520030" cy="668610"/>
            <a:chOff x="1447800" y="2209800"/>
            <a:chExt cx="533400" cy="685800"/>
          </a:xfrm>
        </p:grpSpPr>
        <p:sp>
          <p:nvSpPr>
            <p:cNvPr id="57" name="Rounded Rectangle 56"/>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58" name="Rounded Rectangle 57"/>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59" name="Group 60"/>
          <p:cNvGrpSpPr/>
          <p:nvPr/>
        </p:nvGrpSpPr>
        <p:grpSpPr>
          <a:xfrm rot="5400000">
            <a:off x="6652122" y="5286250"/>
            <a:ext cx="520030" cy="668610"/>
            <a:chOff x="1447800" y="2209800"/>
            <a:chExt cx="533400" cy="685800"/>
          </a:xfrm>
        </p:grpSpPr>
        <p:sp>
          <p:nvSpPr>
            <p:cNvPr id="60" name="Rounded Rectangle 59"/>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61" name="Rounded Rectangle 60"/>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62" name="Group 60"/>
          <p:cNvGrpSpPr/>
          <p:nvPr/>
        </p:nvGrpSpPr>
        <p:grpSpPr>
          <a:xfrm rot="5400000">
            <a:off x="7395022" y="5286250"/>
            <a:ext cx="520030" cy="668610"/>
            <a:chOff x="1447800" y="2209800"/>
            <a:chExt cx="533400" cy="685800"/>
          </a:xfrm>
        </p:grpSpPr>
        <p:sp>
          <p:nvSpPr>
            <p:cNvPr id="63" name="Rounded Rectangle 62"/>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64" name="Rounded Rectangle 63"/>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65" name="Group 60"/>
          <p:cNvGrpSpPr/>
          <p:nvPr/>
        </p:nvGrpSpPr>
        <p:grpSpPr>
          <a:xfrm rot="16200000">
            <a:off x="5092031" y="6103442"/>
            <a:ext cx="520030" cy="668610"/>
            <a:chOff x="1447800" y="2209800"/>
            <a:chExt cx="533400" cy="685800"/>
          </a:xfrm>
        </p:grpSpPr>
        <p:sp>
          <p:nvSpPr>
            <p:cNvPr id="66" name="Rounded Rectangle 65"/>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67" name="Rounded Rectangle 66"/>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68" name="Group 60"/>
          <p:cNvGrpSpPr/>
          <p:nvPr/>
        </p:nvGrpSpPr>
        <p:grpSpPr>
          <a:xfrm rot="16200000">
            <a:off x="5909222" y="6103442"/>
            <a:ext cx="520030" cy="668610"/>
            <a:chOff x="1447800" y="2209800"/>
            <a:chExt cx="533400" cy="685800"/>
          </a:xfrm>
        </p:grpSpPr>
        <p:sp>
          <p:nvSpPr>
            <p:cNvPr id="69" name="Rounded Rectangle 68"/>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70" name="Rounded Rectangle 69"/>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71" name="Group 60"/>
          <p:cNvGrpSpPr/>
          <p:nvPr/>
        </p:nvGrpSpPr>
        <p:grpSpPr>
          <a:xfrm rot="16200000">
            <a:off x="6652122" y="6103442"/>
            <a:ext cx="520030" cy="668610"/>
            <a:chOff x="1447800" y="2209800"/>
            <a:chExt cx="533400" cy="685800"/>
          </a:xfrm>
        </p:grpSpPr>
        <p:sp>
          <p:nvSpPr>
            <p:cNvPr id="72" name="Rounded Rectangle 71"/>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73" name="Rounded Rectangle 72"/>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grpSp>
        <p:nvGrpSpPr>
          <p:cNvPr id="74" name="Group 60"/>
          <p:cNvGrpSpPr/>
          <p:nvPr/>
        </p:nvGrpSpPr>
        <p:grpSpPr>
          <a:xfrm rot="16200000">
            <a:off x="7395022" y="6103442"/>
            <a:ext cx="520030" cy="668610"/>
            <a:chOff x="1447800" y="2209800"/>
            <a:chExt cx="533400" cy="685800"/>
          </a:xfrm>
        </p:grpSpPr>
        <p:sp>
          <p:nvSpPr>
            <p:cNvPr id="75" name="Rounded Rectangle 74"/>
            <p:cNvSpPr/>
            <p:nvPr/>
          </p:nvSpPr>
          <p:spPr>
            <a:xfrm>
              <a:off x="1524000" y="2286000"/>
              <a:ext cx="4572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76" name="Rounded Rectangle 75"/>
            <p:cNvSpPr>
              <a:spLocks/>
            </p:cNvSpPr>
            <p:nvPr/>
          </p:nvSpPr>
          <p:spPr>
            <a:xfrm>
              <a:off x="1447800" y="2209800"/>
              <a:ext cx="1524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sp>
        <p:nvSpPr>
          <p:cNvPr id="77" name="Rounded Rectangle 76"/>
          <p:cNvSpPr/>
          <p:nvPr/>
        </p:nvSpPr>
        <p:spPr>
          <a:xfrm>
            <a:off x="4794870" y="5731990"/>
            <a:ext cx="3268762" cy="59432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79" name="Rectangle 78"/>
          <p:cNvSpPr/>
          <p:nvPr/>
        </p:nvSpPr>
        <p:spPr>
          <a:xfrm>
            <a:off x="1451818" y="4171901"/>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81" name="Rectangle 80"/>
          <p:cNvSpPr/>
          <p:nvPr/>
        </p:nvSpPr>
        <p:spPr>
          <a:xfrm>
            <a:off x="2269009" y="4171901"/>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82" name="Rectangle 81"/>
          <p:cNvSpPr/>
          <p:nvPr/>
        </p:nvSpPr>
        <p:spPr>
          <a:xfrm>
            <a:off x="3011909" y="4171901"/>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83" name="Rectangle 82"/>
          <p:cNvSpPr/>
          <p:nvPr/>
        </p:nvSpPr>
        <p:spPr>
          <a:xfrm>
            <a:off x="3829100" y="4171901"/>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84" name="Rectangle 83"/>
          <p:cNvSpPr/>
          <p:nvPr/>
        </p:nvSpPr>
        <p:spPr>
          <a:xfrm>
            <a:off x="5092030" y="4171901"/>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85" name="Rectangle 84"/>
          <p:cNvSpPr/>
          <p:nvPr/>
        </p:nvSpPr>
        <p:spPr>
          <a:xfrm>
            <a:off x="5909221" y="4171901"/>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86" name="Rectangle 85"/>
          <p:cNvSpPr/>
          <p:nvPr/>
        </p:nvSpPr>
        <p:spPr>
          <a:xfrm>
            <a:off x="6652121" y="4171901"/>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87" name="Rectangle 86"/>
          <p:cNvSpPr/>
          <p:nvPr/>
        </p:nvSpPr>
        <p:spPr>
          <a:xfrm>
            <a:off x="7469312" y="4171901"/>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88" name="Rectangle 87"/>
          <p:cNvSpPr/>
          <p:nvPr/>
        </p:nvSpPr>
        <p:spPr>
          <a:xfrm>
            <a:off x="5092030" y="5880572"/>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89" name="Rectangle 88"/>
          <p:cNvSpPr/>
          <p:nvPr/>
        </p:nvSpPr>
        <p:spPr>
          <a:xfrm>
            <a:off x="5909221" y="5880572"/>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90" name="Rectangle 89"/>
          <p:cNvSpPr/>
          <p:nvPr/>
        </p:nvSpPr>
        <p:spPr>
          <a:xfrm>
            <a:off x="6652121" y="5880572"/>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91" name="Rectangle 90"/>
          <p:cNvSpPr/>
          <p:nvPr/>
        </p:nvSpPr>
        <p:spPr>
          <a:xfrm>
            <a:off x="7469312" y="5880572"/>
            <a:ext cx="445740" cy="29716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92" name="TextBox 91"/>
          <p:cNvSpPr txBox="1"/>
          <p:nvPr/>
        </p:nvSpPr>
        <p:spPr>
          <a:xfrm>
            <a:off x="411758" y="160239"/>
            <a:ext cx="8246195" cy="3334118"/>
          </a:xfrm>
          <a:prstGeom prst="rect">
            <a:avLst/>
          </a:prstGeom>
          <a:noFill/>
        </p:spPr>
        <p:txBody>
          <a:bodyPr wrap="square" rtlCol="0">
            <a:spAutoFit/>
          </a:bodyPr>
          <a:lstStyle/>
          <a:p>
            <a:pPr algn="ctr"/>
            <a:r>
              <a:rPr lang="en-US" sz="1950" b="1" i="1" dirty="0">
                <a:latin typeface="Calibri" pitchFamily="34" charset="0"/>
                <a:cs typeface="Calibri" pitchFamily="34" charset="0"/>
              </a:rPr>
              <a:t>Slap-Jack</a:t>
            </a:r>
          </a:p>
          <a:p>
            <a:r>
              <a:rPr lang="en-US" sz="1365" dirty="0">
                <a:latin typeface="Calibri" pitchFamily="34" charset="0"/>
                <a:cs typeface="Calibri" pitchFamily="34" charset="0"/>
              </a:rPr>
              <a:t>	</a:t>
            </a:r>
            <a:r>
              <a:rPr lang="en-US" sz="1268" dirty="0">
                <a:latin typeface="Calibri" pitchFamily="34" charset="0"/>
                <a:cs typeface="Calibri" pitchFamily="34" charset="0"/>
              </a:rPr>
              <a:t>Before you can have effective scripture chasing, they first need to learn the references to the key words or clues.  This game sharpens that skill.  It will also help you see who is your fastest. There are many versions of this game. How I do it is I set a long row of tables and seat students on each side facing each other. How many depends on how many students you have. All student’s things (including scriptures) need to be put away far from the tables. They may use their bookmarks if they still need it. </a:t>
            </a:r>
          </a:p>
          <a:p>
            <a:r>
              <a:rPr lang="en-US" sz="1268" dirty="0">
                <a:latin typeface="Calibri" pitchFamily="34" charset="0"/>
                <a:cs typeface="Calibri" pitchFamily="34" charset="0"/>
              </a:rPr>
              <a:t>	One end is the top positions and the other is the bottom positions. There can be no seats not filled and only an even number of students can play at once. One paper (see handouts) is placed between each pair facing each other. Some key words are said by you and the first in the pair to touch that square with their index finger, wins. Do best of 3. Then the winner of the best of 3 goes</a:t>
            </a:r>
            <a:r>
              <a:rPr lang="en-US" sz="1268" b="1" dirty="0">
                <a:latin typeface="Calibri" pitchFamily="34" charset="0"/>
                <a:cs typeface="Calibri" pitchFamily="34" charset="0"/>
              </a:rPr>
              <a:t> ONE </a:t>
            </a:r>
            <a:r>
              <a:rPr lang="en-US" sz="1268" dirty="0">
                <a:latin typeface="Calibri" pitchFamily="34" charset="0"/>
                <a:cs typeface="Calibri" pitchFamily="34" charset="0"/>
              </a:rPr>
              <a:t>seat up (towards the top position) and the loser goes down </a:t>
            </a:r>
            <a:r>
              <a:rPr lang="en-US" sz="1268" b="1" dirty="0">
                <a:latin typeface="Calibri" pitchFamily="34" charset="0"/>
                <a:cs typeface="Calibri" pitchFamily="34" charset="0"/>
              </a:rPr>
              <a:t>ONE</a:t>
            </a:r>
            <a:r>
              <a:rPr lang="en-US" sz="1268" dirty="0">
                <a:latin typeface="Calibri" pitchFamily="34" charset="0"/>
                <a:cs typeface="Calibri" pitchFamily="34" charset="0"/>
              </a:rPr>
              <a:t> seat towards the bottom position. After each best of three, each student will have to move down or up. No one can remain sitting in the same place </a:t>
            </a:r>
            <a:r>
              <a:rPr lang="en-US" sz="1268" b="1" dirty="0">
                <a:latin typeface="Calibri" pitchFamily="34" charset="0"/>
                <a:cs typeface="Calibri" pitchFamily="34" charset="0"/>
              </a:rPr>
              <a:t>unless</a:t>
            </a:r>
            <a:r>
              <a:rPr lang="en-US" sz="1268" dirty="0">
                <a:latin typeface="Calibri" pitchFamily="34" charset="0"/>
                <a:cs typeface="Calibri" pitchFamily="34" charset="0"/>
              </a:rPr>
              <a:t> they won in the very top position </a:t>
            </a:r>
            <a:r>
              <a:rPr lang="en-US" sz="1268" b="1" dirty="0">
                <a:latin typeface="Calibri" pitchFamily="34" charset="0"/>
                <a:cs typeface="Calibri" pitchFamily="34" charset="0"/>
              </a:rPr>
              <a:t>or</a:t>
            </a:r>
            <a:r>
              <a:rPr lang="en-US" sz="1268" dirty="0">
                <a:latin typeface="Calibri" pitchFamily="34" charset="0"/>
                <a:cs typeface="Calibri" pitchFamily="34" charset="0"/>
              </a:rPr>
              <a:t> lost in the very bottom position.  They may have to switch to the other side of the table if the chair next to them is filled. The first time can be confusing but once you have done it a couple of times, it’s easy.</a:t>
            </a:r>
          </a:p>
          <a:p>
            <a:r>
              <a:rPr lang="en-US" sz="1268" dirty="0">
                <a:latin typeface="Calibri" pitchFamily="34" charset="0"/>
                <a:cs typeface="Calibri" pitchFamily="34" charset="0"/>
              </a:rPr>
              <a:t>	The number or chairs and tables will naturally depend on the size of your class. You can also do it chasing in their scriptures instead of slapping the reference on the paper. </a:t>
            </a:r>
          </a:p>
        </p:txBody>
      </p:sp>
      <p:sp>
        <p:nvSpPr>
          <p:cNvPr id="94" name="TextBox 93"/>
          <p:cNvSpPr txBox="1"/>
          <p:nvPr/>
        </p:nvSpPr>
        <p:spPr>
          <a:xfrm>
            <a:off x="114599" y="4023321"/>
            <a:ext cx="1188640" cy="632481"/>
          </a:xfrm>
          <a:prstGeom prst="rect">
            <a:avLst/>
          </a:prstGeom>
          <a:noFill/>
        </p:spPr>
        <p:txBody>
          <a:bodyPr wrap="square" rtlCol="0">
            <a:spAutoFit/>
          </a:bodyPr>
          <a:lstStyle/>
          <a:p>
            <a:pPr algn="r"/>
            <a:r>
              <a:rPr lang="en-US" sz="1755" dirty="0"/>
              <a:t>Top 2 Positions</a:t>
            </a:r>
          </a:p>
        </p:txBody>
      </p:sp>
      <p:sp>
        <p:nvSpPr>
          <p:cNvPr id="95" name="TextBox 94"/>
          <p:cNvSpPr txBox="1"/>
          <p:nvPr/>
        </p:nvSpPr>
        <p:spPr>
          <a:xfrm>
            <a:off x="3606230" y="5731992"/>
            <a:ext cx="1188640" cy="632481"/>
          </a:xfrm>
          <a:prstGeom prst="rect">
            <a:avLst/>
          </a:prstGeom>
          <a:noFill/>
        </p:spPr>
        <p:txBody>
          <a:bodyPr wrap="square" rtlCol="0">
            <a:spAutoFit/>
          </a:bodyPr>
          <a:lstStyle/>
          <a:p>
            <a:pPr algn="r"/>
            <a:r>
              <a:rPr lang="en-US" sz="1755" dirty="0"/>
              <a:t>Bottom 2 Positions</a:t>
            </a:r>
          </a:p>
        </p:txBody>
      </p:sp>
      <p:sp>
        <p:nvSpPr>
          <p:cNvPr id="96" name="Curved Left Arrow 95"/>
          <p:cNvSpPr/>
          <p:nvPr/>
        </p:nvSpPr>
        <p:spPr>
          <a:xfrm>
            <a:off x="8137922" y="4320480"/>
            <a:ext cx="668610" cy="1857251"/>
          </a:xfrm>
          <a:prstGeom prst="curvedLeftArrow">
            <a:avLst>
              <a:gd name="adj1" fmla="val 25000"/>
              <a:gd name="adj2" fmla="val 50000"/>
              <a:gd name="adj3" fmla="val 25000"/>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7990640-0EB3-499D-9736-F5E394BC336B}"/>
              </a:ext>
            </a:extLst>
          </p:cNvPr>
          <p:cNvCxnSpPr>
            <a:cxnSpLocks/>
          </p:cNvCxnSpPr>
          <p:nvPr/>
        </p:nvCxnSpPr>
        <p:spPr>
          <a:xfrm>
            <a:off x="114598" y="3419977"/>
            <a:ext cx="8914805"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EE0975E-E555-484F-A33E-4ADB7F6633D2}"/>
              </a:ext>
            </a:extLst>
          </p:cNvPr>
          <p:cNvCxnSpPr>
            <a:cxnSpLocks/>
          </p:cNvCxnSpPr>
          <p:nvPr/>
        </p:nvCxnSpPr>
        <p:spPr>
          <a:xfrm>
            <a:off x="3075152" y="0"/>
            <a:ext cx="0" cy="6858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4654A91-AA1E-48CA-81E9-4EC99A7AD97B}"/>
              </a:ext>
            </a:extLst>
          </p:cNvPr>
          <p:cNvCxnSpPr>
            <a:cxnSpLocks/>
          </p:cNvCxnSpPr>
          <p:nvPr/>
        </p:nvCxnSpPr>
        <p:spPr>
          <a:xfrm>
            <a:off x="6061000"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75A940F1-988B-48C7-A808-664445487E2F}"/>
              </a:ext>
            </a:extLst>
          </p:cNvPr>
          <p:cNvSpPr txBox="1"/>
          <p:nvPr/>
        </p:nvSpPr>
        <p:spPr>
          <a:xfrm>
            <a:off x="114599" y="1070321"/>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1 Corinthians 11:11</a:t>
            </a:r>
          </a:p>
        </p:txBody>
      </p:sp>
      <p:sp>
        <p:nvSpPr>
          <p:cNvPr id="21" name="TextBox 20">
            <a:extLst>
              <a:ext uri="{FF2B5EF4-FFF2-40B4-BE49-F238E27FC236}">
                <a16:creationId xmlns:a16="http://schemas.microsoft.com/office/drawing/2014/main" id="{352F16A8-4AF0-40F9-8485-7050E0A6DA2F}"/>
              </a:ext>
            </a:extLst>
          </p:cNvPr>
          <p:cNvSpPr txBox="1"/>
          <p:nvPr/>
        </p:nvSpPr>
        <p:spPr>
          <a:xfrm rot="10800000">
            <a:off x="142534" y="1741719"/>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1 Corinthians 11:11</a:t>
            </a:r>
          </a:p>
        </p:txBody>
      </p:sp>
      <p:sp>
        <p:nvSpPr>
          <p:cNvPr id="22" name="TextBox 21">
            <a:extLst>
              <a:ext uri="{FF2B5EF4-FFF2-40B4-BE49-F238E27FC236}">
                <a16:creationId xmlns:a16="http://schemas.microsoft.com/office/drawing/2014/main" id="{ACB00392-F91E-43C4-B0F9-3F36695B0C7E}"/>
              </a:ext>
            </a:extLst>
          </p:cNvPr>
          <p:cNvSpPr txBox="1"/>
          <p:nvPr/>
        </p:nvSpPr>
        <p:spPr>
          <a:xfrm>
            <a:off x="3112023" y="1070321"/>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Ephesians 1:10</a:t>
            </a:r>
          </a:p>
        </p:txBody>
      </p:sp>
      <p:sp>
        <p:nvSpPr>
          <p:cNvPr id="24" name="TextBox 23">
            <a:extLst>
              <a:ext uri="{FF2B5EF4-FFF2-40B4-BE49-F238E27FC236}">
                <a16:creationId xmlns:a16="http://schemas.microsoft.com/office/drawing/2014/main" id="{59841870-7658-4B03-933B-B084DC349511}"/>
              </a:ext>
            </a:extLst>
          </p:cNvPr>
          <p:cNvSpPr txBox="1"/>
          <p:nvPr/>
        </p:nvSpPr>
        <p:spPr>
          <a:xfrm>
            <a:off x="6101983" y="4499325"/>
            <a:ext cx="2919280" cy="438582"/>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2 Thessalonians 2:1-3</a:t>
            </a:r>
          </a:p>
        </p:txBody>
      </p:sp>
      <p:sp>
        <p:nvSpPr>
          <p:cNvPr id="25" name="TextBox 24">
            <a:extLst>
              <a:ext uri="{FF2B5EF4-FFF2-40B4-BE49-F238E27FC236}">
                <a16:creationId xmlns:a16="http://schemas.microsoft.com/office/drawing/2014/main" id="{1DD70479-3340-4A27-A759-EB2280037033}"/>
              </a:ext>
            </a:extLst>
          </p:cNvPr>
          <p:cNvSpPr txBox="1"/>
          <p:nvPr/>
        </p:nvSpPr>
        <p:spPr>
          <a:xfrm>
            <a:off x="135236" y="4499325"/>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Ephesians 2:19-20</a:t>
            </a:r>
          </a:p>
        </p:txBody>
      </p:sp>
      <p:sp>
        <p:nvSpPr>
          <p:cNvPr id="26" name="TextBox 25">
            <a:extLst>
              <a:ext uri="{FF2B5EF4-FFF2-40B4-BE49-F238E27FC236}">
                <a16:creationId xmlns:a16="http://schemas.microsoft.com/office/drawing/2014/main" id="{4F877FB3-BD11-44AC-9147-6D454FA56F00}"/>
              </a:ext>
            </a:extLst>
          </p:cNvPr>
          <p:cNvSpPr txBox="1"/>
          <p:nvPr/>
        </p:nvSpPr>
        <p:spPr>
          <a:xfrm rot="10800000">
            <a:off x="135236" y="5169075"/>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Ephesians 2:19-20</a:t>
            </a:r>
          </a:p>
        </p:txBody>
      </p:sp>
      <p:sp>
        <p:nvSpPr>
          <p:cNvPr id="27" name="TextBox 26">
            <a:extLst>
              <a:ext uri="{FF2B5EF4-FFF2-40B4-BE49-F238E27FC236}">
                <a16:creationId xmlns:a16="http://schemas.microsoft.com/office/drawing/2014/main" id="{5FCE9ADD-A196-4285-A4E9-8E1A65CB2EB0}"/>
              </a:ext>
            </a:extLst>
          </p:cNvPr>
          <p:cNvSpPr txBox="1"/>
          <p:nvPr/>
        </p:nvSpPr>
        <p:spPr>
          <a:xfrm rot="10800000">
            <a:off x="6084731" y="5197929"/>
            <a:ext cx="2919280" cy="438582"/>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2 Thessalonians 2:1-3</a:t>
            </a:r>
          </a:p>
        </p:txBody>
      </p:sp>
      <p:sp>
        <p:nvSpPr>
          <p:cNvPr id="29" name="TextBox 28">
            <a:extLst>
              <a:ext uri="{FF2B5EF4-FFF2-40B4-BE49-F238E27FC236}">
                <a16:creationId xmlns:a16="http://schemas.microsoft.com/office/drawing/2014/main" id="{D46B7C6B-7BEB-4D8E-900B-72C982295B2E}"/>
              </a:ext>
            </a:extLst>
          </p:cNvPr>
          <p:cNvSpPr txBox="1"/>
          <p:nvPr/>
        </p:nvSpPr>
        <p:spPr>
          <a:xfrm rot="10800000">
            <a:off x="3102805" y="1741673"/>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Ephesians 1:10</a:t>
            </a:r>
          </a:p>
        </p:txBody>
      </p:sp>
      <p:cxnSp>
        <p:nvCxnSpPr>
          <p:cNvPr id="30" name="Straight Connector 29">
            <a:extLst>
              <a:ext uri="{FF2B5EF4-FFF2-40B4-BE49-F238E27FC236}">
                <a16:creationId xmlns:a16="http://schemas.microsoft.com/office/drawing/2014/main" id="{24A3576A-7140-48FA-BD71-F85F8D5441A5}"/>
              </a:ext>
            </a:extLst>
          </p:cNvPr>
          <p:cNvCxnSpPr>
            <a:cxnSpLocks/>
          </p:cNvCxnSpPr>
          <p:nvPr/>
        </p:nvCxnSpPr>
        <p:spPr>
          <a:xfrm>
            <a:off x="915855"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94DFB4F-74F1-403B-9980-F80A5EBA80A5}"/>
              </a:ext>
            </a:extLst>
          </p:cNvPr>
          <p:cNvCxnSpPr>
            <a:cxnSpLocks/>
          </p:cNvCxnSpPr>
          <p:nvPr/>
        </p:nvCxnSpPr>
        <p:spPr>
          <a:xfrm>
            <a:off x="3913618"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0C07BD6-C0C2-4BCF-9F8B-E2CE4A486D0D}"/>
              </a:ext>
            </a:extLst>
          </p:cNvPr>
          <p:cNvCxnSpPr>
            <a:cxnSpLocks/>
          </p:cNvCxnSpPr>
          <p:nvPr/>
        </p:nvCxnSpPr>
        <p:spPr>
          <a:xfrm>
            <a:off x="6866840"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FE87554-1210-4697-B514-2AF2C586A2A2}"/>
              </a:ext>
            </a:extLst>
          </p:cNvPr>
          <p:cNvCxnSpPr>
            <a:cxnSpLocks/>
          </p:cNvCxnSpPr>
          <p:nvPr/>
        </p:nvCxnSpPr>
        <p:spPr>
          <a:xfrm>
            <a:off x="915855" y="5101936"/>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F70B9E14-E4F3-4A2C-872E-8463B2A9D511}"/>
              </a:ext>
            </a:extLst>
          </p:cNvPr>
          <p:cNvCxnSpPr>
            <a:cxnSpLocks/>
          </p:cNvCxnSpPr>
          <p:nvPr/>
        </p:nvCxnSpPr>
        <p:spPr>
          <a:xfrm>
            <a:off x="3913618" y="5101936"/>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05491AE-3974-47F5-A62F-F03B949E4510}"/>
              </a:ext>
            </a:extLst>
          </p:cNvPr>
          <p:cNvCxnSpPr>
            <a:cxnSpLocks/>
          </p:cNvCxnSpPr>
          <p:nvPr/>
        </p:nvCxnSpPr>
        <p:spPr>
          <a:xfrm>
            <a:off x="6866840" y="5101936"/>
            <a:ext cx="1316765"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29EBC4AD-075D-6D62-84D8-08FAD26E3D99}"/>
              </a:ext>
            </a:extLst>
          </p:cNvPr>
          <p:cNvSpPr txBox="1"/>
          <p:nvPr/>
        </p:nvSpPr>
        <p:spPr>
          <a:xfrm>
            <a:off x="3096748" y="4513155"/>
            <a:ext cx="2919280" cy="438582"/>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1 Corinthians 15:40-42</a:t>
            </a:r>
          </a:p>
        </p:txBody>
      </p:sp>
      <p:sp>
        <p:nvSpPr>
          <p:cNvPr id="3" name="TextBox 2">
            <a:extLst>
              <a:ext uri="{FF2B5EF4-FFF2-40B4-BE49-F238E27FC236}">
                <a16:creationId xmlns:a16="http://schemas.microsoft.com/office/drawing/2014/main" id="{34F46362-06CB-E7AA-D68D-5A46D5514C6F}"/>
              </a:ext>
            </a:extLst>
          </p:cNvPr>
          <p:cNvSpPr txBox="1"/>
          <p:nvPr/>
        </p:nvSpPr>
        <p:spPr>
          <a:xfrm rot="10800000">
            <a:off x="3103883" y="5211759"/>
            <a:ext cx="2919280" cy="438582"/>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1 Corinthians 15:40-42</a:t>
            </a:r>
          </a:p>
        </p:txBody>
      </p:sp>
      <p:sp>
        <p:nvSpPr>
          <p:cNvPr id="5" name="TextBox 4">
            <a:extLst>
              <a:ext uri="{FF2B5EF4-FFF2-40B4-BE49-F238E27FC236}">
                <a16:creationId xmlns:a16="http://schemas.microsoft.com/office/drawing/2014/main" id="{6AD71DAE-753D-D517-C3F1-A1768DB2C07D}"/>
              </a:ext>
            </a:extLst>
          </p:cNvPr>
          <p:cNvSpPr txBox="1"/>
          <p:nvPr/>
        </p:nvSpPr>
        <p:spPr>
          <a:xfrm>
            <a:off x="6055863" y="1062665"/>
            <a:ext cx="2919280" cy="438582"/>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1 Corinthians 15:20-22</a:t>
            </a:r>
          </a:p>
        </p:txBody>
      </p:sp>
      <p:sp>
        <p:nvSpPr>
          <p:cNvPr id="7" name="TextBox 6">
            <a:extLst>
              <a:ext uri="{FF2B5EF4-FFF2-40B4-BE49-F238E27FC236}">
                <a16:creationId xmlns:a16="http://schemas.microsoft.com/office/drawing/2014/main" id="{404B0394-8147-39EA-D332-3744F028E717}"/>
              </a:ext>
            </a:extLst>
          </p:cNvPr>
          <p:cNvSpPr txBox="1"/>
          <p:nvPr/>
        </p:nvSpPr>
        <p:spPr>
          <a:xfrm rot="10800000">
            <a:off x="6082188" y="1733203"/>
            <a:ext cx="2919280" cy="438582"/>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1 Corinthians 15:20-22</a:t>
            </a:r>
          </a:p>
        </p:txBody>
      </p:sp>
    </p:spTree>
    <p:extLst>
      <p:ext uri="{BB962C8B-B14F-4D97-AF65-F5344CB8AC3E}">
        <p14:creationId xmlns:p14="http://schemas.microsoft.com/office/powerpoint/2010/main" val="8497885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7990640-0EB3-499D-9736-F5E394BC336B}"/>
              </a:ext>
            </a:extLst>
          </p:cNvPr>
          <p:cNvCxnSpPr>
            <a:cxnSpLocks/>
          </p:cNvCxnSpPr>
          <p:nvPr/>
        </p:nvCxnSpPr>
        <p:spPr>
          <a:xfrm>
            <a:off x="114598" y="3419977"/>
            <a:ext cx="8914805"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EE0975E-E555-484F-A33E-4ADB7F6633D2}"/>
              </a:ext>
            </a:extLst>
          </p:cNvPr>
          <p:cNvCxnSpPr>
            <a:cxnSpLocks/>
          </p:cNvCxnSpPr>
          <p:nvPr/>
        </p:nvCxnSpPr>
        <p:spPr>
          <a:xfrm>
            <a:off x="3075152" y="0"/>
            <a:ext cx="0" cy="6858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4654A91-AA1E-48CA-81E9-4EC99A7AD97B}"/>
              </a:ext>
            </a:extLst>
          </p:cNvPr>
          <p:cNvCxnSpPr>
            <a:cxnSpLocks/>
          </p:cNvCxnSpPr>
          <p:nvPr/>
        </p:nvCxnSpPr>
        <p:spPr>
          <a:xfrm>
            <a:off x="6061000"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CB00392-F91E-43C4-B0F9-3F36695B0C7E}"/>
              </a:ext>
            </a:extLst>
          </p:cNvPr>
          <p:cNvSpPr txBox="1"/>
          <p:nvPr/>
        </p:nvSpPr>
        <p:spPr>
          <a:xfrm>
            <a:off x="3103202" y="239717"/>
            <a:ext cx="2919280" cy="1246495"/>
          </a:xfrm>
          <a:prstGeom prst="rect">
            <a:avLst/>
          </a:prstGeom>
          <a:noFill/>
        </p:spPr>
        <p:txBody>
          <a:bodyPr wrap="square" rtlCol="0">
            <a:spAutoFit/>
          </a:bodyPr>
          <a:lstStyle/>
          <a:p>
            <a:pPr algn="ctr" defTabSz="428625" eaLnBrk="1" fontAlgn="auto" hangingPunct="1">
              <a:spcBef>
                <a:spcPts val="0"/>
              </a:spcBef>
              <a:spcAft>
                <a:spcPts val="0"/>
              </a:spcAft>
              <a:defRPr/>
            </a:pPr>
            <a:r>
              <a:rPr lang="en-US" sz="1875" dirty="0">
                <a:solidFill>
                  <a:prstClr val="black"/>
                </a:solidFill>
                <a:latin typeface="Calibri" panose="020F0502020204030204"/>
              </a:rPr>
              <a:t>“In the dispensation of the fulness of times he might gather together in one all things in Christ.”</a:t>
            </a:r>
          </a:p>
        </p:txBody>
      </p:sp>
      <p:sp>
        <p:nvSpPr>
          <p:cNvPr id="23" name="TextBox 22">
            <a:extLst>
              <a:ext uri="{FF2B5EF4-FFF2-40B4-BE49-F238E27FC236}">
                <a16:creationId xmlns:a16="http://schemas.microsoft.com/office/drawing/2014/main" id="{F2F198CD-DF62-409B-A417-47B3518542F8}"/>
              </a:ext>
            </a:extLst>
          </p:cNvPr>
          <p:cNvSpPr txBox="1"/>
          <p:nvPr/>
        </p:nvSpPr>
        <p:spPr>
          <a:xfrm>
            <a:off x="6065581" y="289073"/>
            <a:ext cx="2919280" cy="1246495"/>
          </a:xfrm>
          <a:prstGeom prst="rect">
            <a:avLst/>
          </a:prstGeom>
          <a:noFill/>
        </p:spPr>
        <p:txBody>
          <a:bodyPr wrap="square" rtlCol="0">
            <a:spAutoFit/>
          </a:bodyPr>
          <a:lstStyle/>
          <a:p>
            <a:pPr algn="ctr" defTabSz="428625" eaLnBrk="1" fontAlgn="auto" hangingPunct="1">
              <a:spcBef>
                <a:spcPts val="0"/>
              </a:spcBef>
              <a:spcAft>
                <a:spcPts val="0"/>
              </a:spcAft>
              <a:defRPr/>
            </a:pPr>
            <a:r>
              <a:rPr lang="en-US" sz="1875" dirty="0">
                <a:solidFill>
                  <a:prstClr val="black"/>
                </a:solidFill>
                <a:latin typeface="Calibri" panose="020F0502020204030204"/>
              </a:rPr>
              <a:t>“Neither is the man without the woman, neither the woman without the man, in the Lord.”</a:t>
            </a:r>
          </a:p>
        </p:txBody>
      </p:sp>
      <p:sp>
        <p:nvSpPr>
          <p:cNvPr id="24" name="TextBox 23">
            <a:extLst>
              <a:ext uri="{FF2B5EF4-FFF2-40B4-BE49-F238E27FC236}">
                <a16:creationId xmlns:a16="http://schemas.microsoft.com/office/drawing/2014/main" id="{59841870-7658-4B03-933B-B084DC349511}"/>
              </a:ext>
            </a:extLst>
          </p:cNvPr>
          <p:cNvSpPr txBox="1"/>
          <p:nvPr/>
        </p:nvSpPr>
        <p:spPr>
          <a:xfrm>
            <a:off x="6065582" y="3538851"/>
            <a:ext cx="2919280" cy="1535036"/>
          </a:xfrm>
          <a:prstGeom prst="rect">
            <a:avLst/>
          </a:prstGeom>
          <a:noFill/>
        </p:spPr>
        <p:txBody>
          <a:bodyPr wrap="square" rtlCol="0">
            <a:spAutoFit/>
          </a:bodyPr>
          <a:lstStyle/>
          <a:p>
            <a:pPr algn="ctr" defTabSz="428625" eaLnBrk="1" fontAlgn="auto" hangingPunct="1">
              <a:spcBef>
                <a:spcPts val="0"/>
              </a:spcBef>
              <a:spcAft>
                <a:spcPts val="0"/>
              </a:spcAft>
              <a:defRPr/>
            </a:pPr>
            <a:r>
              <a:rPr lang="en-US" sz="1875" dirty="0">
                <a:solidFill>
                  <a:prstClr val="black"/>
                </a:solidFill>
                <a:latin typeface="Calibri" panose="020F0502020204030204"/>
              </a:rPr>
              <a:t>The Church is “built upon the foundation of the apostles and prophets, Jesus Christ himself being the chief corner stone.”</a:t>
            </a:r>
          </a:p>
        </p:txBody>
      </p:sp>
      <p:sp>
        <p:nvSpPr>
          <p:cNvPr id="25" name="TextBox 24">
            <a:extLst>
              <a:ext uri="{FF2B5EF4-FFF2-40B4-BE49-F238E27FC236}">
                <a16:creationId xmlns:a16="http://schemas.microsoft.com/office/drawing/2014/main" id="{1DD70479-3340-4A27-A759-EB2280037033}"/>
              </a:ext>
            </a:extLst>
          </p:cNvPr>
          <p:cNvSpPr txBox="1"/>
          <p:nvPr/>
        </p:nvSpPr>
        <p:spPr>
          <a:xfrm>
            <a:off x="122589" y="3584869"/>
            <a:ext cx="2919280" cy="1477328"/>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“The day of Christ… shall not come, except there come a falling away first.”</a:t>
            </a:r>
          </a:p>
        </p:txBody>
      </p:sp>
      <p:sp>
        <p:nvSpPr>
          <p:cNvPr id="26" name="TextBox 25">
            <a:extLst>
              <a:ext uri="{FF2B5EF4-FFF2-40B4-BE49-F238E27FC236}">
                <a16:creationId xmlns:a16="http://schemas.microsoft.com/office/drawing/2014/main" id="{4F877FB3-BD11-44AC-9147-6D454FA56F00}"/>
              </a:ext>
            </a:extLst>
          </p:cNvPr>
          <p:cNvSpPr txBox="1"/>
          <p:nvPr/>
        </p:nvSpPr>
        <p:spPr>
          <a:xfrm rot="10800000">
            <a:off x="141868" y="5153314"/>
            <a:ext cx="2919280" cy="1477328"/>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“The day of Christ… shall not come, except there come a falling away first.”</a:t>
            </a:r>
          </a:p>
        </p:txBody>
      </p:sp>
      <p:sp>
        <p:nvSpPr>
          <p:cNvPr id="27" name="TextBox 26">
            <a:extLst>
              <a:ext uri="{FF2B5EF4-FFF2-40B4-BE49-F238E27FC236}">
                <a16:creationId xmlns:a16="http://schemas.microsoft.com/office/drawing/2014/main" id="{5FCE9ADD-A196-4285-A4E9-8E1A65CB2EB0}"/>
              </a:ext>
            </a:extLst>
          </p:cNvPr>
          <p:cNvSpPr txBox="1"/>
          <p:nvPr/>
        </p:nvSpPr>
        <p:spPr>
          <a:xfrm rot="10800000">
            <a:off x="6090699" y="5147908"/>
            <a:ext cx="2919280" cy="1535036"/>
          </a:xfrm>
          <a:prstGeom prst="rect">
            <a:avLst/>
          </a:prstGeom>
          <a:noFill/>
        </p:spPr>
        <p:txBody>
          <a:bodyPr wrap="square" rtlCol="0">
            <a:spAutoFit/>
          </a:bodyPr>
          <a:lstStyle/>
          <a:p>
            <a:pPr algn="ctr" defTabSz="428625" eaLnBrk="1" fontAlgn="auto" hangingPunct="1">
              <a:spcBef>
                <a:spcPts val="0"/>
              </a:spcBef>
              <a:spcAft>
                <a:spcPts val="0"/>
              </a:spcAft>
              <a:defRPr/>
            </a:pPr>
            <a:r>
              <a:rPr lang="en-US" sz="1875" dirty="0">
                <a:solidFill>
                  <a:prstClr val="black"/>
                </a:solidFill>
                <a:latin typeface="Calibri" panose="020F0502020204030204"/>
              </a:rPr>
              <a:t>The Church is “built upon the foundation of the apostles and prophets, Jesus Christ himself being the chief corner stone.”</a:t>
            </a:r>
          </a:p>
        </p:txBody>
      </p:sp>
      <p:sp>
        <p:nvSpPr>
          <p:cNvPr id="28" name="TextBox 27">
            <a:extLst>
              <a:ext uri="{FF2B5EF4-FFF2-40B4-BE49-F238E27FC236}">
                <a16:creationId xmlns:a16="http://schemas.microsoft.com/office/drawing/2014/main" id="{326AADDF-5404-4C0F-9AD4-E097502BC535}"/>
              </a:ext>
            </a:extLst>
          </p:cNvPr>
          <p:cNvSpPr txBox="1"/>
          <p:nvPr/>
        </p:nvSpPr>
        <p:spPr>
          <a:xfrm rot="10800000">
            <a:off x="6083547" y="1806958"/>
            <a:ext cx="2919280" cy="1246495"/>
          </a:xfrm>
          <a:prstGeom prst="rect">
            <a:avLst/>
          </a:prstGeom>
          <a:noFill/>
        </p:spPr>
        <p:txBody>
          <a:bodyPr wrap="square" rtlCol="0">
            <a:spAutoFit/>
          </a:bodyPr>
          <a:lstStyle/>
          <a:p>
            <a:pPr algn="ctr" defTabSz="428625" eaLnBrk="1" fontAlgn="auto" hangingPunct="1">
              <a:spcBef>
                <a:spcPts val="0"/>
              </a:spcBef>
              <a:spcAft>
                <a:spcPts val="0"/>
              </a:spcAft>
              <a:defRPr/>
            </a:pPr>
            <a:r>
              <a:rPr lang="en-US" sz="1875" dirty="0">
                <a:solidFill>
                  <a:prstClr val="black"/>
                </a:solidFill>
                <a:latin typeface="Calibri" panose="020F0502020204030204"/>
              </a:rPr>
              <a:t>“Neither is the man without the woman, neither the woman without the man, in the Lord.”</a:t>
            </a:r>
          </a:p>
        </p:txBody>
      </p:sp>
      <p:cxnSp>
        <p:nvCxnSpPr>
          <p:cNvPr id="17" name="Straight Connector 16">
            <a:extLst>
              <a:ext uri="{FF2B5EF4-FFF2-40B4-BE49-F238E27FC236}">
                <a16:creationId xmlns:a16="http://schemas.microsoft.com/office/drawing/2014/main" id="{DA2E865B-D411-42C1-B9F2-F442F5D077D8}"/>
              </a:ext>
            </a:extLst>
          </p:cNvPr>
          <p:cNvCxnSpPr>
            <a:cxnSpLocks/>
          </p:cNvCxnSpPr>
          <p:nvPr/>
        </p:nvCxnSpPr>
        <p:spPr>
          <a:xfrm>
            <a:off x="964015"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4BA1796-2FFD-4ADD-8477-3D410BB7A82B}"/>
              </a:ext>
            </a:extLst>
          </p:cNvPr>
          <p:cNvCxnSpPr>
            <a:cxnSpLocks/>
          </p:cNvCxnSpPr>
          <p:nvPr/>
        </p:nvCxnSpPr>
        <p:spPr>
          <a:xfrm>
            <a:off x="915855"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512C730-159A-48FC-B234-40C5CF2CA126}"/>
              </a:ext>
            </a:extLst>
          </p:cNvPr>
          <p:cNvCxnSpPr>
            <a:cxnSpLocks/>
          </p:cNvCxnSpPr>
          <p:nvPr/>
        </p:nvCxnSpPr>
        <p:spPr>
          <a:xfrm>
            <a:off x="3913618"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23F22DF-C65A-4D97-8F10-F206EB377ACD}"/>
              </a:ext>
            </a:extLst>
          </p:cNvPr>
          <p:cNvCxnSpPr>
            <a:cxnSpLocks/>
          </p:cNvCxnSpPr>
          <p:nvPr/>
        </p:nvCxnSpPr>
        <p:spPr>
          <a:xfrm>
            <a:off x="6866840"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C49105A-D0FC-40D1-8E46-4723B11D877F}"/>
              </a:ext>
            </a:extLst>
          </p:cNvPr>
          <p:cNvCxnSpPr>
            <a:cxnSpLocks/>
          </p:cNvCxnSpPr>
          <p:nvPr/>
        </p:nvCxnSpPr>
        <p:spPr>
          <a:xfrm>
            <a:off x="915855" y="5101936"/>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683F900-C508-44A6-AD92-FD7FCF79B917}"/>
              </a:ext>
            </a:extLst>
          </p:cNvPr>
          <p:cNvCxnSpPr>
            <a:cxnSpLocks/>
          </p:cNvCxnSpPr>
          <p:nvPr/>
        </p:nvCxnSpPr>
        <p:spPr>
          <a:xfrm>
            <a:off x="3913618" y="5101936"/>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B5DE985-B026-4B59-A6FD-A75AB82C9998}"/>
              </a:ext>
            </a:extLst>
          </p:cNvPr>
          <p:cNvCxnSpPr>
            <a:cxnSpLocks/>
          </p:cNvCxnSpPr>
          <p:nvPr/>
        </p:nvCxnSpPr>
        <p:spPr>
          <a:xfrm>
            <a:off x="6866840" y="5101936"/>
            <a:ext cx="1316765"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E75DE46-D158-4976-8DE5-F7266AA4F843}"/>
              </a:ext>
            </a:extLst>
          </p:cNvPr>
          <p:cNvSpPr txBox="1"/>
          <p:nvPr/>
        </p:nvSpPr>
        <p:spPr>
          <a:xfrm rot="10800000">
            <a:off x="3112308" y="1826546"/>
            <a:ext cx="2919280" cy="1246495"/>
          </a:xfrm>
          <a:prstGeom prst="rect">
            <a:avLst/>
          </a:prstGeom>
          <a:noFill/>
        </p:spPr>
        <p:txBody>
          <a:bodyPr wrap="square" rtlCol="0">
            <a:spAutoFit/>
          </a:bodyPr>
          <a:lstStyle/>
          <a:p>
            <a:pPr algn="ctr" defTabSz="428625" eaLnBrk="1" fontAlgn="auto" hangingPunct="1">
              <a:spcBef>
                <a:spcPts val="0"/>
              </a:spcBef>
              <a:spcAft>
                <a:spcPts val="0"/>
              </a:spcAft>
              <a:defRPr/>
            </a:pPr>
            <a:r>
              <a:rPr lang="en-US" sz="1875" dirty="0">
                <a:solidFill>
                  <a:prstClr val="black"/>
                </a:solidFill>
                <a:latin typeface="Calibri" panose="020F0502020204030204"/>
              </a:rPr>
              <a:t>“In the dispensation of the fulness of times he might gather together in one all things in Christ.”</a:t>
            </a:r>
          </a:p>
        </p:txBody>
      </p:sp>
      <p:sp>
        <p:nvSpPr>
          <p:cNvPr id="2" name="TextBox 1">
            <a:extLst>
              <a:ext uri="{FF2B5EF4-FFF2-40B4-BE49-F238E27FC236}">
                <a16:creationId xmlns:a16="http://schemas.microsoft.com/office/drawing/2014/main" id="{08179005-D651-C519-B59C-317AC317C4E9}"/>
              </a:ext>
            </a:extLst>
          </p:cNvPr>
          <p:cNvSpPr txBox="1"/>
          <p:nvPr/>
        </p:nvSpPr>
        <p:spPr>
          <a:xfrm>
            <a:off x="3109786" y="3875147"/>
            <a:ext cx="2919280" cy="1131079"/>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In the Resurrection, there are three degrees of glory.</a:t>
            </a:r>
          </a:p>
        </p:txBody>
      </p:sp>
      <p:sp>
        <p:nvSpPr>
          <p:cNvPr id="3" name="TextBox 2">
            <a:extLst>
              <a:ext uri="{FF2B5EF4-FFF2-40B4-BE49-F238E27FC236}">
                <a16:creationId xmlns:a16="http://schemas.microsoft.com/office/drawing/2014/main" id="{666463F2-A4BA-5A36-7A7F-1E0A31557A30}"/>
              </a:ext>
            </a:extLst>
          </p:cNvPr>
          <p:cNvSpPr txBox="1"/>
          <p:nvPr/>
        </p:nvSpPr>
        <p:spPr>
          <a:xfrm rot="10800000">
            <a:off x="3097148" y="5210872"/>
            <a:ext cx="2919280" cy="1131079"/>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In the Resurrection, there are three degrees of glory.</a:t>
            </a:r>
          </a:p>
        </p:txBody>
      </p:sp>
      <p:sp>
        <p:nvSpPr>
          <p:cNvPr id="5" name="TextBox 4">
            <a:extLst>
              <a:ext uri="{FF2B5EF4-FFF2-40B4-BE49-F238E27FC236}">
                <a16:creationId xmlns:a16="http://schemas.microsoft.com/office/drawing/2014/main" id="{CE3F8475-6257-9E94-1D3D-E2648A77D6B9}"/>
              </a:ext>
            </a:extLst>
          </p:cNvPr>
          <p:cNvSpPr txBox="1"/>
          <p:nvPr/>
        </p:nvSpPr>
        <p:spPr>
          <a:xfrm>
            <a:off x="156093" y="385559"/>
            <a:ext cx="2919280" cy="104471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063" dirty="0">
                <a:solidFill>
                  <a:prstClr val="black"/>
                </a:solidFill>
                <a:latin typeface="Calibri" panose="020F0502020204030204"/>
              </a:rPr>
              <a:t>“As in Adam all die, even so in Christ shall all be made alive.”</a:t>
            </a:r>
          </a:p>
        </p:txBody>
      </p:sp>
      <p:sp>
        <p:nvSpPr>
          <p:cNvPr id="7" name="TextBox 6">
            <a:extLst>
              <a:ext uri="{FF2B5EF4-FFF2-40B4-BE49-F238E27FC236}">
                <a16:creationId xmlns:a16="http://schemas.microsoft.com/office/drawing/2014/main" id="{C4AF490D-4A36-46C5-8C1D-D12DE89C35A0}"/>
              </a:ext>
            </a:extLst>
          </p:cNvPr>
          <p:cNvSpPr txBox="1"/>
          <p:nvPr/>
        </p:nvSpPr>
        <p:spPr>
          <a:xfrm rot="10800000">
            <a:off x="157893" y="1903860"/>
            <a:ext cx="2919280" cy="104471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063" dirty="0">
                <a:solidFill>
                  <a:prstClr val="black"/>
                </a:solidFill>
                <a:latin typeface="Calibri" panose="020F0502020204030204"/>
              </a:rPr>
              <a:t>“As in Adam all die, even so in Christ shall all be made alive.”</a:t>
            </a:r>
          </a:p>
        </p:txBody>
      </p:sp>
    </p:spTree>
    <p:extLst>
      <p:ext uri="{BB962C8B-B14F-4D97-AF65-F5344CB8AC3E}">
        <p14:creationId xmlns:p14="http://schemas.microsoft.com/office/powerpoint/2010/main" val="1795569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7990640-0EB3-499D-9736-F5E394BC336B}"/>
              </a:ext>
            </a:extLst>
          </p:cNvPr>
          <p:cNvCxnSpPr>
            <a:cxnSpLocks/>
          </p:cNvCxnSpPr>
          <p:nvPr/>
        </p:nvCxnSpPr>
        <p:spPr>
          <a:xfrm>
            <a:off x="114598" y="3419977"/>
            <a:ext cx="8914805"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EE0975E-E555-484F-A33E-4ADB7F6633D2}"/>
              </a:ext>
            </a:extLst>
          </p:cNvPr>
          <p:cNvCxnSpPr>
            <a:cxnSpLocks/>
          </p:cNvCxnSpPr>
          <p:nvPr/>
        </p:nvCxnSpPr>
        <p:spPr>
          <a:xfrm>
            <a:off x="3075152" y="0"/>
            <a:ext cx="0" cy="6858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4654A91-AA1E-48CA-81E9-4EC99A7AD97B}"/>
              </a:ext>
            </a:extLst>
          </p:cNvPr>
          <p:cNvCxnSpPr>
            <a:cxnSpLocks/>
          </p:cNvCxnSpPr>
          <p:nvPr/>
        </p:nvCxnSpPr>
        <p:spPr>
          <a:xfrm>
            <a:off x="6061000"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CB00392-F91E-43C4-B0F9-3F36695B0C7E}"/>
              </a:ext>
            </a:extLst>
          </p:cNvPr>
          <p:cNvSpPr txBox="1"/>
          <p:nvPr/>
        </p:nvSpPr>
        <p:spPr>
          <a:xfrm>
            <a:off x="3111042" y="1070321"/>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James 1:5-6</a:t>
            </a:r>
          </a:p>
        </p:txBody>
      </p:sp>
      <p:sp>
        <p:nvSpPr>
          <p:cNvPr id="23" name="TextBox 22">
            <a:extLst>
              <a:ext uri="{FF2B5EF4-FFF2-40B4-BE49-F238E27FC236}">
                <a16:creationId xmlns:a16="http://schemas.microsoft.com/office/drawing/2014/main" id="{F2F198CD-DF62-409B-A417-47B3518542F8}"/>
              </a:ext>
            </a:extLst>
          </p:cNvPr>
          <p:cNvSpPr txBox="1"/>
          <p:nvPr/>
        </p:nvSpPr>
        <p:spPr>
          <a:xfrm>
            <a:off x="5994433" y="1070321"/>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2 Timothy 3:15-17</a:t>
            </a:r>
          </a:p>
        </p:txBody>
      </p:sp>
      <p:sp>
        <p:nvSpPr>
          <p:cNvPr id="24" name="TextBox 23">
            <a:extLst>
              <a:ext uri="{FF2B5EF4-FFF2-40B4-BE49-F238E27FC236}">
                <a16:creationId xmlns:a16="http://schemas.microsoft.com/office/drawing/2014/main" id="{59841870-7658-4B03-933B-B084DC349511}"/>
              </a:ext>
            </a:extLst>
          </p:cNvPr>
          <p:cNvSpPr txBox="1"/>
          <p:nvPr/>
        </p:nvSpPr>
        <p:spPr>
          <a:xfrm>
            <a:off x="6101983" y="4499325"/>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James 2:17-18</a:t>
            </a:r>
          </a:p>
        </p:txBody>
      </p:sp>
      <p:sp>
        <p:nvSpPr>
          <p:cNvPr id="25" name="TextBox 24">
            <a:extLst>
              <a:ext uri="{FF2B5EF4-FFF2-40B4-BE49-F238E27FC236}">
                <a16:creationId xmlns:a16="http://schemas.microsoft.com/office/drawing/2014/main" id="{1DD70479-3340-4A27-A759-EB2280037033}"/>
              </a:ext>
            </a:extLst>
          </p:cNvPr>
          <p:cNvSpPr txBox="1"/>
          <p:nvPr/>
        </p:nvSpPr>
        <p:spPr>
          <a:xfrm>
            <a:off x="135236" y="4499325"/>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Revelation 20:12</a:t>
            </a:r>
          </a:p>
        </p:txBody>
      </p:sp>
      <p:sp>
        <p:nvSpPr>
          <p:cNvPr id="26" name="TextBox 25">
            <a:extLst>
              <a:ext uri="{FF2B5EF4-FFF2-40B4-BE49-F238E27FC236}">
                <a16:creationId xmlns:a16="http://schemas.microsoft.com/office/drawing/2014/main" id="{4F877FB3-BD11-44AC-9147-6D454FA56F00}"/>
              </a:ext>
            </a:extLst>
          </p:cNvPr>
          <p:cNvSpPr txBox="1"/>
          <p:nvPr/>
        </p:nvSpPr>
        <p:spPr>
          <a:xfrm rot="10800000">
            <a:off x="135236" y="5169075"/>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Revelation 20:12</a:t>
            </a:r>
          </a:p>
        </p:txBody>
      </p:sp>
      <p:sp>
        <p:nvSpPr>
          <p:cNvPr id="27" name="TextBox 26">
            <a:extLst>
              <a:ext uri="{FF2B5EF4-FFF2-40B4-BE49-F238E27FC236}">
                <a16:creationId xmlns:a16="http://schemas.microsoft.com/office/drawing/2014/main" id="{5FCE9ADD-A196-4285-A4E9-8E1A65CB2EB0}"/>
              </a:ext>
            </a:extLst>
          </p:cNvPr>
          <p:cNvSpPr txBox="1"/>
          <p:nvPr/>
        </p:nvSpPr>
        <p:spPr>
          <a:xfrm rot="10800000">
            <a:off x="6084731" y="5169075"/>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James 2:17-18</a:t>
            </a:r>
          </a:p>
        </p:txBody>
      </p:sp>
      <p:sp>
        <p:nvSpPr>
          <p:cNvPr id="28" name="TextBox 27">
            <a:extLst>
              <a:ext uri="{FF2B5EF4-FFF2-40B4-BE49-F238E27FC236}">
                <a16:creationId xmlns:a16="http://schemas.microsoft.com/office/drawing/2014/main" id="{326AADDF-5404-4C0F-9AD4-E097502BC535}"/>
              </a:ext>
            </a:extLst>
          </p:cNvPr>
          <p:cNvSpPr txBox="1"/>
          <p:nvPr/>
        </p:nvSpPr>
        <p:spPr>
          <a:xfrm rot="10800000">
            <a:off x="6090752" y="1741673"/>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2 Timothy 3:15-17</a:t>
            </a:r>
          </a:p>
        </p:txBody>
      </p:sp>
      <p:sp>
        <p:nvSpPr>
          <p:cNvPr id="29" name="TextBox 28">
            <a:extLst>
              <a:ext uri="{FF2B5EF4-FFF2-40B4-BE49-F238E27FC236}">
                <a16:creationId xmlns:a16="http://schemas.microsoft.com/office/drawing/2014/main" id="{D46B7C6B-7BEB-4D8E-900B-72C982295B2E}"/>
              </a:ext>
            </a:extLst>
          </p:cNvPr>
          <p:cNvSpPr txBox="1"/>
          <p:nvPr/>
        </p:nvSpPr>
        <p:spPr>
          <a:xfrm rot="10800000">
            <a:off x="3095098" y="1741673"/>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James 1:5-6</a:t>
            </a:r>
          </a:p>
        </p:txBody>
      </p:sp>
      <p:cxnSp>
        <p:nvCxnSpPr>
          <p:cNvPr id="30" name="Straight Connector 29">
            <a:extLst>
              <a:ext uri="{FF2B5EF4-FFF2-40B4-BE49-F238E27FC236}">
                <a16:creationId xmlns:a16="http://schemas.microsoft.com/office/drawing/2014/main" id="{24A3576A-7140-48FA-BD71-F85F8D5441A5}"/>
              </a:ext>
            </a:extLst>
          </p:cNvPr>
          <p:cNvCxnSpPr>
            <a:cxnSpLocks/>
          </p:cNvCxnSpPr>
          <p:nvPr/>
        </p:nvCxnSpPr>
        <p:spPr>
          <a:xfrm>
            <a:off x="915855"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94DFB4F-74F1-403B-9980-F80A5EBA80A5}"/>
              </a:ext>
            </a:extLst>
          </p:cNvPr>
          <p:cNvCxnSpPr>
            <a:cxnSpLocks/>
          </p:cNvCxnSpPr>
          <p:nvPr/>
        </p:nvCxnSpPr>
        <p:spPr>
          <a:xfrm>
            <a:off x="3913618"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0C07BD6-C0C2-4BCF-9F8B-E2CE4A486D0D}"/>
              </a:ext>
            </a:extLst>
          </p:cNvPr>
          <p:cNvCxnSpPr>
            <a:cxnSpLocks/>
          </p:cNvCxnSpPr>
          <p:nvPr/>
        </p:nvCxnSpPr>
        <p:spPr>
          <a:xfrm>
            <a:off x="6866840"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FE87554-1210-4697-B514-2AF2C586A2A2}"/>
              </a:ext>
            </a:extLst>
          </p:cNvPr>
          <p:cNvCxnSpPr>
            <a:cxnSpLocks/>
          </p:cNvCxnSpPr>
          <p:nvPr/>
        </p:nvCxnSpPr>
        <p:spPr>
          <a:xfrm>
            <a:off x="915855" y="5101936"/>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F70B9E14-E4F3-4A2C-872E-8463B2A9D511}"/>
              </a:ext>
            </a:extLst>
          </p:cNvPr>
          <p:cNvCxnSpPr>
            <a:cxnSpLocks/>
          </p:cNvCxnSpPr>
          <p:nvPr/>
        </p:nvCxnSpPr>
        <p:spPr>
          <a:xfrm>
            <a:off x="3913618" y="5101936"/>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05491AE-3974-47F5-A62F-F03B949E4510}"/>
              </a:ext>
            </a:extLst>
          </p:cNvPr>
          <p:cNvCxnSpPr>
            <a:cxnSpLocks/>
          </p:cNvCxnSpPr>
          <p:nvPr/>
        </p:nvCxnSpPr>
        <p:spPr>
          <a:xfrm>
            <a:off x="6866840" y="5101936"/>
            <a:ext cx="1316765"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3F4152B5-B092-8016-5CE7-6AA7115292B5}"/>
              </a:ext>
            </a:extLst>
          </p:cNvPr>
          <p:cNvSpPr txBox="1"/>
          <p:nvPr/>
        </p:nvSpPr>
        <p:spPr>
          <a:xfrm>
            <a:off x="3124399" y="4531590"/>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Hebrews 12:9</a:t>
            </a:r>
          </a:p>
        </p:txBody>
      </p:sp>
      <p:sp>
        <p:nvSpPr>
          <p:cNvPr id="3" name="TextBox 2">
            <a:extLst>
              <a:ext uri="{FF2B5EF4-FFF2-40B4-BE49-F238E27FC236}">
                <a16:creationId xmlns:a16="http://schemas.microsoft.com/office/drawing/2014/main" id="{B76BCA70-3137-4352-10D0-866A525E61AE}"/>
              </a:ext>
            </a:extLst>
          </p:cNvPr>
          <p:cNvSpPr txBox="1"/>
          <p:nvPr/>
        </p:nvSpPr>
        <p:spPr>
          <a:xfrm rot="10800000">
            <a:off x="3131535" y="5201340"/>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Hebrews 12:9</a:t>
            </a:r>
          </a:p>
        </p:txBody>
      </p:sp>
      <p:sp>
        <p:nvSpPr>
          <p:cNvPr id="5" name="TextBox 4">
            <a:extLst>
              <a:ext uri="{FF2B5EF4-FFF2-40B4-BE49-F238E27FC236}">
                <a16:creationId xmlns:a16="http://schemas.microsoft.com/office/drawing/2014/main" id="{297A4532-03C3-7EC8-3D6E-68FE72532387}"/>
              </a:ext>
            </a:extLst>
          </p:cNvPr>
          <p:cNvSpPr txBox="1"/>
          <p:nvPr/>
        </p:nvSpPr>
        <p:spPr>
          <a:xfrm>
            <a:off x="144625" y="1080393"/>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1 Peter 4:6</a:t>
            </a:r>
          </a:p>
        </p:txBody>
      </p:sp>
      <p:sp>
        <p:nvSpPr>
          <p:cNvPr id="7" name="TextBox 6">
            <a:extLst>
              <a:ext uri="{FF2B5EF4-FFF2-40B4-BE49-F238E27FC236}">
                <a16:creationId xmlns:a16="http://schemas.microsoft.com/office/drawing/2014/main" id="{79446B7E-086F-D327-A5A2-65BF1851727A}"/>
              </a:ext>
            </a:extLst>
          </p:cNvPr>
          <p:cNvSpPr txBox="1"/>
          <p:nvPr/>
        </p:nvSpPr>
        <p:spPr>
          <a:xfrm rot="10800000">
            <a:off x="157986" y="1751745"/>
            <a:ext cx="2919280" cy="49629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625" dirty="0">
                <a:solidFill>
                  <a:prstClr val="black"/>
                </a:solidFill>
                <a:latin typeface="Calibri" panose="020F0502020204030204"/>
              </a:rPr>
              <a:t>1 Peter 4:6</a:t>
            </a:r>
          </a:p>
        </p:txBody>
      </p:sp>
    </p:spTree>
    <p:extLst>
      <p:ext uri="{BB962C8B-B14F-4D97-AF65-F5344CB8AC3E}">
        <p14:creationId xmlns:p14="http://schemas.microsoft.com/office/powerpoint/2010/main" val="3772557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7990640-0EB3-499D-9736-F5E394BC336B}"/>
              </a:ext>
            </a:extLst>
          </p:cNvPr>
          <p:cNvCxnSpPr>
            <a:cxnSpLocks/>
          </p:cNvCxnSpPr>
          <p:nvPr/>
        </p:nvCxnSpPr>
        <p:spPr>
          <a:xfrm>
            <a:off x="114598" y="3419977"/>
            <a:ext cx="8914805"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EE0975E-E555-484F-A33E-4ADB7F6633D2}"/>
              </a:ext>
            </a:extLst>
          </p:cNvPr>
          <p:cNvCxnSpPr>
            <a:cxnSpLocks/>
          </p:cNvCxnSpPr>
          <p:nvPr/>
        </p:nvCxnSpPr>
        <p:spPr>
          <a:xfrm>
            <a:off x="3075152" y="0"/>
            <a:ext cx="0" cy="6858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4654A91-AA1E-48CA-81E9-4EC99A7AD97B}"/>
              </a:ext>
            </a:extLst>
          </p:cNvPr>
          <p:cNvCxnSpPr>
            <a:cxnSpLocks/>
          </p:cNvCxnSpPr>
          <p:nvPr/>
        </p:nvCxnSpPr>
        <p:spPr>
          <a:xfrm>
            <a:off x="6061000"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75A940F1-988B-48C7-A808-664445487E2F}"/>
              </a:ext>
            </a:extLst>
          </p:cNvPr>
          <p:cNvSpPr txBox="1"/>
          <p:nvPr/>
        </p:nvSpPr>
        <p:spPr>
          <a:xfrm>
            <a:off x="140998" y="432063"/>
            <a:ext cx="2919280" cy="1131079"/>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“The holy scriptures... are able to make thee wise unto salvation.”</a:t>
            </a:r>
          </a:p>
        </p:txBody>
      </p:sp>
      <p:sp>
        <p:nvSpPr>
          <p:cNvPr id="21" name="TextBox 20">
            <a:extLst>
              <a:ext uri="{FF2B5EF4-FFF2-40B4-BE49-F238E27FC236}">
                <a16:creationId xmlns:a16="http://schemas.microsoft.com/office/drawing/2014/main" id="{352F16A8-4AF0-40F9-8485-7050E0A6DA2F}"/>
              </a:ext>
            </a:extLst>
          </p:cNvPr>
          <p:cNvSpPr txBox="1"/>
          <p:nvPr/>
        </p:nvSpPr>
        <p:spPr>
          <a:xfrm rot="10800000">
            <a:off x="133939" y="1744468"/>
            <a:ext cx="2919280" cy="1131079"/>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“The holy scriptures... are able to make thee wise unto salvation.”</a:t>
            </a:r>
          </a:p>
        </p:txBody>
      </p:sp>
      <p:sp>
        <p:nvSpPr>
          <p:cNvPr id="22" name="TextBox 21">
            <a:extLst>
              <a:ext uri="{FF2B5EF4-FFF2-40B4-BE49-F238E27FC236}">
                <a16:creationId xmlns:a16="http://schemas.microsoft.com/office/drawing/2014/main" id="{ACB00392-F91E-43C4-B0F9-3F36695B0C7E}"/>
              </a:ext>
            </a:extLst>
          </p:cNvPr>
          <p:cNvSpPr txBox="1"/>
          <p:nvPr/>
        </p:nvSpPr>
        <p:spPr>
          <a:xfrm>
            <a:off x="3112308" y="405609"/>
            <a:ext cx="2919280" cy="1131079"/>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“If any of you lack wisdom, let him ask of God.”</a:t>
            </a:r>
          </a:p>
        </p:txBody>
      </p:sp>
      <p:sp>
        <p:nvSpPr>
          <p:cNvPr id="24" name="TextBox 23">
            <a:extLst>
              <a:ext uri="{FF2B5EF4-FFF2-40B4-BE49-F238E27FC236}">
                <a16:creationId xmlns:a16="http://schemas.microsoft.com/office/drawing/2014/main" id="{59841870-7658-4B03-933B-B084DC349511}"/>
              </a:ext>
            </a:extLst>
          </p:cNvPr>
          <p:cNvSpPr txBox="1"/>
          <p:nvPr/>
        </p:nvSpPr>
        <p:spPr>
          <a:xfrm>
            <a:off x="6056422" y="3797526"/>
            <a:ext cx="2919280" cy="1131079"/>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“And the dead were judged… according to their works.”</a:t>
            </a:r>
          </a:p>
        </p:txBody>
      </p:sp>
      <p:sp>
        <p:nvSpPr>
          <p:cNvPr id="25" name="TextBox 24">
            <a:extLst>
              <a:ext uri="{FF2B5EF4-FFF2-40B4-BE49-F238E27FC236}">
                <a16:creationId xmlns:a16="http://schemas.microsoft.com/office/drawing/2014/main" id="{1DD70479-3340-4A27-A759-EB2280037033}"/>
              </a:ext>
            </a:extLst>
          </p:cNvPr>
          <p:cNvSpPr txBox="1"/>
          <p:nvPr/>
        </p:nvSpPr>
        <p:spPr>
          <a:xfrm>
            <a:off x="140998" y="4087777"/>
            <a:ext cx="2919280" cy="78483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“Faith, if it hath not works, is dead.”</a:t>
            </a:r>
          </a:p>
        </p:txBody>
      </p:sp>
      <p:sp>
        <p:nvSpPr>
          <p:cNvPr id="26" name="TextBox 25">
            <a:extLst>
              <a:ext uri="{FF2B5EF4-FFF2-40B4-BE49-F238E27FC236}">
                <a16:creationId xmlns:a16="http://schemas.microsoft.com/office/drawing/2014/main" id="{4F877FB3-BD11-44AC-9147-6D454FA56F00}"/>
              </a:ext>
            </a:extLst>
          </p:cNvPr>
          <p:cNvSpPr txBox="1"/>
          <p:nvPr/>
        </p:nvSpPr>
        <p:spPr>
          <a:xfrm rot="10800000">
            <a:off x="141868" y="5339963"/>
            <a:ext cx="2919280" cy="78483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“Faith, if it hath not works, is dead.”</a:t>
            </a:r>
          </a:p>
        </p:txBody>
      </p:sp>
      <p:sp>
        <p:nvSpPr>
          <p:cNvPr id="27" name="TextBox 26">
            <a:extLst>
              <a:ext uri="{FF2B5EF4-FFF2-40B4-BE49-F238E27FC236}">
                <a16:creationId xmlns:a16="http://schemas.microsoft.com/office/drawing/2014/main" id="{5FCE9ADD-A196-4285-A4E9-8E1A65CB2EB0}"/>
              </a:ext>
            </a:extLst>
          </p:cNvPr>
          <p:cNvSpPr txBox="1"/>
          <p:nvPr/>
        </p:nvSpPr>
        <p:spPr>
          <a:xfrm rot="10800000">
            <a:off x="6090699" y="5309291"/>
            <a:ext cx="2919280" cy="1131079"/>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“And the dead were judged… according to their works.”</a:t>
            </a:r>
          </a:p>
        </p:txBody>
      </p:sp>
      <p:cxnSp>
        <p:nvCxnSpPr>
          <p:cNvPr id="17" name="Straight Connector 16">
            <a:extLst>
              <a:ext uri="{FF2B5EF4-FFF2-40B4-BE49-F238E27FC236}">
                <a16:creationId xmlns:a16="http://schemas.microsoft.com/office/drawing/2014/main" id="{DA2E865B-D411-42C1-B9F2-F442F5D077D8}"/>
              </a:ext>
            </a:extLst>
          </p:cNvPr>
          <p:cNvCxnSpPr>
            <a:cxnSpLocks/>
          </p:cNvCxnSpPr>
          <p:nvPr/>
        </p:nvCxnSpPr>
        <p:spPr>
          <a:xfrm>
            <a:off x="964015"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4BA1796-2FFD-4ADD-8477-3D410BB7A82B}"/>
              </a:ext>
            </a:extLst>
          </p:cNvPr>
          <p:cNvCxnSpPr>
            <a:cxnSpLocks/>
          </p:cNvCxnSpPr>
          <p:nvPr/>
        </p:nvCxnSpPr>
        <p:spPr>
          <a:xfrm>
            <a:off x="915855"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512C730-159A-48FC-B234-40C5CF2CA126}"/>
              </a:ext>
            </a:extLst>
          </p:cNvPr>
          <p:cNvCxnSpPr>
            <a:cxnSpLocks/>
          </p:cNvCxnSpPr>
          <p:nvPr/>
        </p:nvCxnSpPr>
        <p:spPr>
          <a:xfrm>
            <a:off x="3913618"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23F22DF-C65A-4D97-8F10-F206EB377ACD}"/>
              </a:ext>
            </a:extLst>
          </p:cNvPr>
          <p:cNvCxnSpPr>
            <a:cxnSpLocks/>
          </p:cNvCxnSpPr>
          <p:nvPr/>
        </p:nvCxnSpPr>
        <p:spPr>
          <a:xfrm>
            <a:off x="6866840" y="1636448"/>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C49105A-D0FC-40D1-8E46-4723B11D877F}"/>
              </a:ext>
            </a:extLst>
          </p:cNvPr>
          <p:cNvCxnSpPr>
            <a:cxnSpLocks/>
          </p:cNvCxnSpPr>
          <p:nvPr/>
        </p:nvCxnSpPr>
        <p:spPr>
          <a:xfrm>
            <a:off x="915855" y="5101936"/>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683F900-C508-44A6-AD92-FD7FCF79B917}"/>
              </a:ext>
            </a:extLst>
          </p:cNvPr>
          <p:cNvCxnSpPr>
            <a:cxnSpLocks/>
          </p:cNvCxnSpPr>
          <p:nvPr/>
        </p:nvCxnSpPr>
        <p:spPr>
          <a:xfrm>
            <a:off x="3913618" y="5101936"/>
            <a:ext cx="1316765"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B5DE985-B026-4B59-A6FD-A75AB82C9998}"/>
              </a:ext>
            </a:extLst>
          </p:cNvPr>
          <p:cNvCxnSpPr>
            <a:cxnSpLocks/>
          </p:cNvCxnSpPr>
          <p:nvPr/>
        </p:nvCxnSpPr>
        <p:spPr>
          <a:xfrm>
            <a:off x="6866840" y="5101936"/>
            <a:ext cx="1316765"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E75DE46-D158-4976-8DE5-F7266AA4F843}"/>
              </a:ext>
            </a:extLst>
          </p:cNvPr>
          <p:cNvSpPr txBox="1"/>
          <p:nvPr/>
        </p:nvSpPr>
        <p:spPr>
          <a:xfrm rot="10800000">
            <a:off x="3112308" y="1775817"/>
            <a:ext cx="2919280" cy="1131079"/>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solidFill>
                  <a:prstClr val="black"/>
                </a:solidFill>
                <a:latin typeface="Calibri" panose="020F0502020204030204"/>
              </a:rPr>
              <a:t>“If any of you lack wisdom, let him ask of God.”</a:t>
            </a:r>
          </a:p>
        </p:txBody>
      </p:sp>
      <p:sp>
        <p:nvSpPr>
          <p:cNvPr id="2" name="TextBox 1">
            <a:extLst>
              <a:ext uri="{FF2B5EF4-FFF2-40B4-BE49-F238E27FC236}">
                <a16:creationId xmlns:a16="http://schemas.microsoft.com/office/drawing/2014/main" id="{4F06B635-15AB-4423-EF2A-06250E49D2AF}"/>
              </a:ext>
            </a:extLst>
          </p:cNvPr>
          <p:cNvSpPr txBox="1"/>
          <p:nvPr/>
        </p:nvSpPr>
        <p:spPr>
          <a:xfrm>
            <a:off x="3115416" y="4139811"/>
            <a:ext cx="2919280" cy="78483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latin typeface="Calibri" panose="020F0502020204030204" pitchFamily="34" charset="0"/>
                <a:ea typeface="Calibri" panose="020F0502020204030204" pitchFamily="34" charset="0"/>
              </a:rPr>
              <a:t>Heavenly Father is “the Father of spirits.”</a:t>
            </a:r>
          </a:p>
        </p:txBody>
      </p:sp>
      <p:sp>
        <p:nvSpPr>
          <p:cNvPr id="3" name="TextBox 2">
            <a:extLst>
              <a:ext uri="{FF2B5EF4-FFF2-40B4-BE49-F238E27FC236}">
                <a16:creationId xmlns:a16="http://schemas.microsoft.com/office/drawing/2014/main" id="{F8258FB3-A2F2-AFED-29DB-F59B2EA4314A}"/>
              </a:ext>
            </a:extLst>
          </p:cNvPr>
          <p:cNvSpPr txBox="1"/>
          <p:nvPr/>
        </p:nvSpPr>
        <p:spPr>
          <a:xfrm rot="10800000">
            <a:off x="3079732" y="5349030"/>
            <a:ext cx="2919280" cy="784830"/>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latin typeface="Calibri" panose="020F0502020204030204" pitchFamily="34" charset="0"/>
                <a:ea typeface="Calibri" panose="020F0502020204030204" pitchFamily="34" charset="0"/>
              </a:rPr>
              <a:t>Heavenly Father is “the Father of spirits.”</a:t>
            </a:r>
          </a:p>
        </p:txBody>
      </p:sp>
      <p:sp>
        <p:nvSpPr>
          <p:cNvPr id="5" name="TextBox 4">
            <a:extLst>
              <a:ext uri="{FF2B5EF4-FFF2-40B4-BE49-F238E27FC236}">
                <a16:creationId xmlns:a16="http://schemas.microsoft.com/office/drawing/2014/main" id="{D679884B-95A2-FD8C-78DA-B0C30BB27294}"/>
              </a:ext>
            </a:extLst>
          </p:cNvPr>
          <p:cNvSpPr txBox="1"/>
          <p:nvPr/>
        </p:nvSpPr>
        <p:spPr>
          <a:xfrm>
            <a:off x="6065581" y="377549"/>
            <a:ext cx="2919280" cy="1131079"/>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latin typeface="Calibri" panose="020F0502020204030204" pitchFamily="34" charset="0"/>
                <a:ea typeface="Calibri" panose="020F0502020204030204" pitchFamily="34" charset="0"/>
              </a:rPr>
              <a:t>“The gospel [was] preached also to them that are dead.”</a:t>
            </a:r>
          </a:p>
        </p:txBody>
      </p:sp>
      <p:sp>
        <p:nvSpPr>
          <p:cNvPr id="7" name="TextBox 6">
            <a:extLst>
              <a:ext uri="{FF2B5EF4-FFF2-40B4-BE49-F238E27FC236}">
                <a16:creationId xmlns:a16="http://schemas.microsoft.com/office/drawing/2014/main" id="{8B07F3D0-2503-A967-24D5-031367272850}"/>
              </a:ext>
            </a:extLst>
          </p:cNvPr>
          <p:cNvSpPr txBox="1"/>
          <p:nvPr/>
        </p:nvSpPr>
        <p:spPr>
          <a:xfrm rot="10800000">
            <a:off x="6065581" y="1803320"/>
            <a:ext cx="2919280" cy="1131079"/>
          </a:xfrm>
          <a:prstGeom prst="rect">
            <a:avLst/>
          </a:prstGeom>
          <a:noFill/>
        </p:spPr>
        <p:txBody>
          <a:bodyPr wrap="square" rtlCol="0">
            <a:spAutoFit/>
          </a:bodyPr>
          <a:lstStyle/>
          <a:p>
            <a:pPr algn="ctr" defTabSz="428625" eaLnBrk="1" fontAlgn="auto" hangingPunct="1">
              <a:spcBef>
                <a:spcPts val="0"/>
              </a:spcBef>
              <a:spcAft>
                <a:spcPts val="0"/>
              </a:spcAft>
              <a:defRPr/>
            </a:pPr>
            <a:r>
              <a:rPr lang="en-US" sz="2250" dirty="0">
                <a:latin typeface="Calibri" panose="020F0502020204030204" pitchFamily="34" charset="0"/>
                <a:ea typeface="Calibri" panose="020F0502020204030204" pitchFamily="34" charset="0"/>
              </a:rPr>
              <a:t>“The gospel [was] preached also to them that are dead.”</a:t>
            </a:r>
          </a:p>
        </p:txBody>
      </p:sp>
    </p:spTree>
    <p:extLst>
      <p:ext uri="{BB962C8B-B14F-4D97-AF65-F5344CB8AC3E}">
        <p14:creationId xmlns:p14="http://schemas.microsoft.com/office/powerpoint/2010/main" val="367813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FB9D81-010E-FB85-B66B-A5F7FCD231C0}"/>
              </a:ext>
            </a:extLst>
          </p:cNvPr>
          <p:cNvSpPr txBox="1"/>
          <p:nvPr/>
        </p:nvSpPr>
        <p:spPr>
          <a:xfrm>
            <a:off x="3361296" y="4644100"/>
            <a:ext cx="5404846" cy="1815882"/>
          </a:xfrm>
          <a:prstGeom prst="rect">
            <a:avLst/>
          </a:prstGeom>
          <a:noFill/>
        </p:spPr>
        <p:txBody>
          <a:bodyPr wrap="square" rtlCol="0">
            <a:spAutoFit/>
          </a:bodyPr>
          <a:lstStyle/>
          <a:p>
            <a:r>
              <a:rPr lang="en-US" sz="1400" b="1" dirty="0"/>
              <a:t>Some Possible Uses:</a:t>
            </a:r>
          </a:p>
          <a:p>
            <a:pPr marL="342900" indent="-342900">
              <a:buFont typeface="Arial" panose="020B0604020202020204" pitchFamily="34" charset="0"/>
              <a:buChar char="•"/>
            </a:pPr>
            <a:r>
              <a:rPr lang="en-US" sz="1400" dirty="0"/>
              <a:t>Print out a copy for each pair. Have one quiz the other by saying the Scripture Phrase and the other giving the reference. Encourage them to give hints instead of the answers. </a:t>
            </a:r>
          </a:p>
          <a:p>
            <a:pPr marL="342900" indent="-342900">
              <a:buFont typeface="Arial" panose="020B0604020202020204" pitchFamily="34" charset="0"/>
              <a:buChar char="•"/>
            </a:pPr>
            <a:r>
              <a:rPr lang="en-US" sz="1400" dirty="0"/>
              <a:t>Print and cut out the 6 squares and write the reference on each back.  Then have the 6 cards laying out between the two students.  Give a clue and the first person to touch the correct card with that reference, gets that card. Person with the most cards wins.  </a:t>
            </a:r>
          </a:p>
        </p:txBody>
      </p:sp>
      <p:pic>
        <p:nvPicPr>
          <p:cNvPr id="9" name="Picture 8">
            <a:extLst>
              <a:ext uri="{FF2B5EF4-FFF2-40B4-BE49-F238E27FC236}">
                <a16:creationId xmlns:a16="http://schemas.microsoft.com/office/drawing/2014/main" id="{37FB9D26-AA24-3C17-2C07-F7CCAFA12DE9}"/>
              </a:ext>
            </a:extLst>
          </p:cNvPr>
          <p:cNvPicPr>
            <a:picLocks noChangeAspect="1"/>
          </p:cNvPicPr>
          <p:nvPr/>
        </p:nvPicPr>
        <p:blipFill>
          <a:blip r:embed="rId2"/>
          <a:stretch>
            <a:fillRect/>
          </a:stretch>
        </p:blipFill>
        <p:spPr>
          <a:xfrm>
            <a:off x="-398" y="-297"/>
            <a:ext cx="2944356" cy="2208267"/>
          </a:xfrm>
          <a:prstGeom prst="rect">
            <a:avLst/>
          </a:prstGeom>
          <a:ln>
            <a:solidFill>
              <a:schemeClr val="tx1"/>
            </a:solidFill>
          </a:ln>
        </p:spPr>
      </p:pic>
      <p:pic>
        <p:nvPicPr>
          <p:cNvPr id="10" name="Picture 9">
            <a:extLst>
              <a:ext uri="{FF2B5EF4-FFF2-40B4-BE49-F238E27FC236}">
                <a16:creationId xmlns:a16="http://schemas.microsoft.com/office/drawing/2014/main" id="{EA12CE22-504D-8E9D-1D3F-DB2F8C9CC0DD}"/>
              </a:ext>
            </a:extLst>
          </p:cNvPr>
          <p:cNvPicPr>
            <a:picLocks noChangeAspect="1"/>
          </p:cNvPicPr>
          <p:nvPr/>
        </p:nvPicPr>
        <p:blipFill>
          <a:blip r:embed="rId3"/>
          <a:stretch>
            <a:fillRect/>
          </a:stretch>
        </p:blipFill>
        <p:spPr>
          <a:xfrm>
            <a:off x="3107330" y="0"/>
            <a:ext cx="2944357" cy="2208268"/>
          </a:xfrm>
          <a:prstGeom prst="rect">
            <a:avLst/>
          </a:prstGeom>
          <a:ln>
            <a:solidFill>
              <a:schemeClr val="tx1"/>
            </a:solidFill>
          </a:ln>
        </p:spPr>
      </p:pic>
      <p:pic>
        <p:nvPicPr>
          <p:cNvPr id="11" name="Picture 10">
            <a:extLst>
              <a:ext uri="{FF2B5EF4-FFF2-40B4-BE49-F238E27FC236}">
                <a16:creationId xmlns:a16="http://schemas.microsoft.com/office/drawing/2014/main" id="{C63F4650-A40B-084E-8D67-1AC600E34C67}"/>
              </a:ext>
            </a:extLst>
          </p:cNvPr>
          <p:cNvPicPr>
            <a:picLocks noChangeAspect="1"/>
          </p:cNvPicPr>
          <p:nvPr/>
        </p:nvPicPr>
        <p:blipFill>
          <a:blip r:embed="rId4"/>
          <a:stretch>
            <a:fillRect/>
          </a:stretch>
        </p:blipFill>
        <p:spPr>
          <a:xfrm>
            <a:off x="6200039" y="-297"/>
            <a:ext cx="2944356" cy="2208267"/>
          </a:xfrm>
          <a:prstGeom prst="rect">
            <a:avLst/>
          </a:prstGeom>
          <a:ln>
            <a:solidFill>
              <a:schemeClr val="tx1"/>
            </a:solidFill>
          </a:ln>
        </p:spPr>
      </p:pic>
      <p:pic>
        <p:nvPicPr>
          <p:cNvPr id="12" name="Picture 11">
            <a:extLst>
              <a:ext uri="{FF2B5EF4-FFF2-40B4-BE49-F238E27FC236}">
                <a16:creationId xmlns:a16="http://schemas.microsoft.com/office/drawing/2014/main" id="{5C820564-4EF0-ECAC-A8A8-9FFF34DDF05D}"/>
              </a:ext>
            </a:extLst>
          </p:cNvPr>
          <p:cNvPicPr>
            <a:picLocks noChangeAspect="1"/>
          </p:cNvPicPr>
          <p:nvPr/>
        </p:nvPicPr>
        <p:blipFill>
          <a:blip r:embed="rId5"/>
          <a:stretch>
            <a:fillRect/>
          </a:stretch>
        </p:blipFill>
        <p:spPr>
          <a:xfrm>
            <a:off x="7112" y="2324494"/>
            <a:ext cx="2944356" cy="2208267"/>
          </a:xfrm>
          <a:prstGeom prst="rect">
            <a:avLst/>
          </a:prstGeom>
          <a:ln>
            <a:solidFill>
              <a:schemeClr val="tx1"/>
            </a:solidFill>
          </a:ln>
        </p:spPr>
      </p:pic>
      <p:pic>
        <p:nvPicPr>
          <p:cNvPr id="13" name="Picture 12">
            <a:extLst>
              <a:ext uri="{FF2B5EF4-FFF2-40B4-BE49-F238E27FC236}">
                <a16:creationId xmlns:a16="http://schemas.microsoft.com/office/drawing/2014/main" id="{6A0DB16D-44F4-4581-07A2-4FEAAD5A8D0F}"/>
              </a:ext>
            </a:extLst>
          </p:cNvPr>
          <p:cNvPicPr>
            <a:picLocks noChangeAspect="1"/>
          </p:cNvPicPr>
          <p:nvPr/>
        </p:nvPicPr>
        <p:blipFill>
          <a:blip r:embed="rId6"/>
          <a:stretch>
            <a:fillRect/>
          </a:stretch>
        </p:blipFill>
        <p:spPr>
          <a:xfrm>
            <a:off x="3107330" y="2324494"/>
            <a:ext cx="2944356" cy="2208267"/>
          </a:xfrm>
          <a:prstGeom prst="rect">
            <a:avLst/>
          </a:prstGeom>
          <a:ln>
            <a:solidFill>
              <a:schemeClr val="tx1"/>
            </a:solidFill>
          </a:ln>
        </p:spPr>
      </p:pic>
      <p:pic>
        <p:nvPicPr>
          <p:cNvPr id="14" name="Picture 13">
            <a:extLst>
              <a:ext uri="{FF2B5EF4-FFF2-40B4-BE49-F238E27FC236}">
                <a16:creationId xmlns:a16="http://schemas.microsoft.com/office/drawing/2014/main" id="{6FF808C9-24D7-FFFC-261C-A1A771685990}"/>
              </a:ext>
            </a:extLst>
          </p:cNvPr>
          <p:cNvPicPr>
            <a:picLocks noChangeAspect="1"/>
          </p:cNvPicPr>
          <p:nvPr/>
        </p:nvPicPr>
        <p:blipFill>
          <a:blip r:embed="rId7"/>
          <a:stretch>
            <a:fillRect/>
          </a:stretch>
        </p:blipFill>
        <p:spPr>
          <a:xfrm>
            <a:off x="6192533" y="2324495"/>
            <a:ext cx="2944355" cy="2208266"/>
          </a:xfrm>
          <a:prstGeom prst="rect">
            <a:avLst/>
          </a:prstGeom>
          <a:ln>
            <a:solidFill>
              <a:schemeClr val="tx1"/>
            </a:solidFill>
          </a:ln>
        </p:spPr>
      </p:pic>
      <p:pic>
        <p:nvPicPr>
          <p:cNvPr id="15" name="Picture 14">
            <a:extLst>
              <a:ext uri="{FF2B5EF4-FFF2-40B4-BE49-F238E27FC236}">
                <a16:creationId xmlns:a16="http://schemas.microsoft.com/office/drawing/2014/main" id="{8A23ABB1-F938-3B88-D5C1-4FF1D4CD7A95}"/>
              </a:ext>
            </a:extLst>
          </p:cNvPr>
          <p:cNvPicPr>
            <a:picLocks noChangeAspect="1"/>
          </p:cNvPicPr>
          <p:nvPr/>
        </p:nvPicPr>
        <p:blipFill>
          <a:blip r:embed="rId8"/>
          <a:stretch>
            <a:fillRect/>
          </a:stretch>
        </p:blipFill>
        <p:spPr>
          <a:xfrm>
            <a:off x="-398" y="4644100"/>
            <a:ext cx="2951866" cy="2213900"/>
          </a:xfrm>
          <a:prstGeom prst="rect">
            <a:avLst/>
          </a:prstGeom>
          <a:ln>
            <a:solidFill>
              <a:schemeClr val="tx1"/>
            </a:solidFill>
          </a:ln>
        </p:spPr>
      </p:pic>
    </p:spTree>
    <p:extLst>
      <p:ext uri="{BB962C8B-B14F-4D97-AF65-F5344CB8AC3E}">
        <p14:creationId xmlns:p14="http://schemas.microsoft.com/office/powerpoint/2010/main" val="163797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FB9D81-010E-FB85-B66B-A5F7FCD231C0}"/>
              </a:ext>
            </a:extLst>
          </p:cNvPr>
          <p:cNvSpPr txBox="1"/>
          <p:nvPr/>
        </p:nvSpPr>
        <p:spPr>
          <a:xfrm>
            <a:off x="904126" y="5009250"/>
            <a:ext cx="7755875" cy="1384995"/>
          </a:xfrm>
          <a:prstGeom prst="rect">
            <a:avLst/>
          </a:prstGeom>
          <a:noFill/>
        </p:spPr>
        <p:txBody>
          <a:bodyPr wrap="square" rtlCol="0">
            <a:spAutoFit/>
          </a:bodyPr>
          <a:lstStyle/>
          <a:p>
            <a:r>
              <a:rPr lang="en-US" sz="1400" b="1" dirty="0"/>
              <a:t>Some Possible Uses:</a:t>
            </a:r>
          </a:p>
          <a:p>
            <a:pPr marL="342900" indent="-342900">
              <a:buFont typeface="Arial" panose="020B0604020202020204" pitchFamily="34" charset="0"/>
              <a:buChar char="•"/>
            </a:pPr>
            <a:r>
              <a:rPr lang="en-US" sz="1400" dirty="0"/>
              <a:t>Print out a copy for each pair. Have one quiz the other by saying the Scripture Phrase and the other giving the reference. Encourage them to give hints instead of the answers. </a:t>
            </a:r>
          </a:p>
          <a:p>
            <a:pPr marL="342900" indent="-342900">
              <a:buFont typeface="Arial" panose="020B0604020202020204" pitchFamily="34" charset="0"/>
              <a:buChar char="•"/>
            </a:pPr>
            <a:r>
              <a:rPr lang="en-US" sz="1400" dirty="0"/>
              <a:t>Print and cut out the 6 squares and write the reference on each back.  Then have the 6 cards laying out between the two students.  Give a clue and the first person to touch the correct card with that reference, gets that card. Person with the most cards wins.  </a:t>
            </a:r>
          </a:p>
        </p:txBody>
      </p:sp>
      <p:pic>
        <p:nvPicPr>
          <p:cNvPr id="2" name="Picture 1">
            <a:extLst>
              <a:ext uri="{FF2B5EF4-FFF2-40B4-BE49-F238E27FC236}">
                <a16:creationId xmlns:a16="http://schemas.microsoft.com/office/drawing/2014/main" id="{6606D36A-65E3-18AC-0E94-9A440C676109}"/>
              </a:ext>
            </a:extLst>
          </p:cNvPr>
          <p:cNvPicPr>
            <a:picLocks noChangeAspect="1"/>
          </p:cNvPicPr>
          <p:nvPr/>
        </p:nvPicPr>
        <p:blipFill>
          <a:blip r:embed="rId2"/>
          <a:stretch>
            <a:fillRect/>
          </a:stretch>
        </p:blipFill>
        <p:spPr>
          <a:xfrm>
            <a:off x="0" y="-296"/>
            <a:ext cx="2928941" cy="2196706"/>
          </a:xfrm>
          <a:prstGeom prst="rect">
            <a:avLst/>
          </a:prstGeom>
          <a:ln>
            <a:solidFill>
              <a:schemeClr val="tx1"/>
            </a:solidFill>
          </a:ln>
        </p:spPr>
      </p:pic>
      <p:pic>
        <p:nvPicPr>
          <p:cNvPr id="3" name="Picture 2">
            <a:extLst>
              <a:ext uri="{FF2B5EF4-FFF2-40B4-BE49-F238E27FC236}">
                <a16:creationId xmlns:a16="http://schemas.microsoft.com/office/drawing/2014/main" id="{EBB49793-F667-2A60-6E6F-E9661B26283D}"/>
              </a:ext>
            </a:extLst>
          </p:cNvPr>
          <p:cNvPicPr>
            <a:picLocks noChangeAspect="1"/>
          </p:cNvPicPr>
          <p:nvPr/>
        </p:nvPicPr>
        <p:blipFill>
          <a:blip r:embed="rId3"/>
          <a:stretch>
            <a:fillRect/>
          </a:stretch>
        </p:blipFill>
        <p:spPr>
          <a:xfrm>
            <a:off x="3107133" y="0"/>
            <a:ext cx="2928940" cy="2196705"/>
          </a:xfrm>
          <a:prstGeom prst="rect">
            <a:avLst/>
          </a:prstGeom>
          <a:ln>
            <a:solidFill>
              <a:schemeClr val="tx1"/>
            </a:solidFill>
          </a:ln>
        </p:spPr>
      </p:pic>
      <p:pic>
        <p:nvPicPr>
          <p:cNvPr id="4" name="Picture 3">
            <a:extLst>
              <a:ext uri="{FF2B5EF4-FFF2-40B4-BE49-F238E27FC236}">
                <a16:creationId xmlns:a16="http://schemas.microsoft.com/office/drawing/2014/main" id="{5155797F-08BD-B375-9392-F80CA96BE466}"/>
              </a:ext>
            </a:extLst>
          </p:cNvPr>
          <p:cNvPicPr>
            <a:picLocks noChangeAspect="1"/>
          </p:cNvPicPr>
          <p:nvPr/>
        </p:nvPicPr>
        <p:blipFill>
          <a:blip r:embed="rId4"/>
          <a:stretch>
            <a:fillRect/>
          </a:stretch>
        </p:blipFill>
        <p:spPr>
          <a:xfrm>
            <a:off x="6215060" y="-297"/>
            <a:ext cx="2928940" cy="2196705"/>
          </a:xfrm>
          <a:prstGeom prst="rect">
            <a:avLst/>
          </a:prstGeom>
          <a:ln>
            <a:solidFill>
              <a:schemeClr val="tx1"/>
            </a:solidFill>
          </a:ln>
        </p:spPr>
      </p:pic>
      <p:pic>
        <p:nvPicPr>
          <p:cNvPr id="5" name="Picture 4">
            <a:extLst>
              <a:ext uri="{FF2B5EF4-FFF2-40B4-BE49-F238E27FC236}">
                <a16:creationId xmlns:a16="http://schemas.microsoft.com/office/drawing/2014/main" id="{EF964387-3539-6076-7944-3DBE8F84B79C}"/>
              </a:ext>
            </a:extLst>
          </p:cNvPr>
          <p:cNvPicPr>
            <a:picLocks noChangeAspect="1"/>
          </p:cNvPicPr>
          <p:nvPr/>
        </p:nvPicPr>
        <p:blipFill>
          <a:blip r:embed="rId5"/>
          <a:stretch>
            <a:fillRect/>
          </a:stretch>
        </p:blipFill>
        <p:spPr>
          <a:xfrm>
            <a:off x="0" y="2410698"/>
            <a:ext cx="2928941" cy="2196706"/>
          </a:xfrm>
          <a:prstGeom prst="rect">
            <a:avLst/>
          </a:prstGeom>
          <a:ln>
            <a:solidFill>
              <a:schemeClr val="tx1"/>
            </a:solidFill>
          </a:ln>
        </p:spPr>
      </p:pic>
      <p:pic>
        <p:nvPicPr>
          <p:cNvPr id="6" name="Picture 5">
            <a:extLst>
              <a:ext uri="{FF2B5EF4-FFF2-40B4-BE49-F238E27FC236}">
                <a16:creationId xmlns:a16="http://schemas.microsoft.com/office/drawing/2014/main" id="{FB828BBC-A515-23CA-06F0-DFBCBFD1EA98}"/>
              </a:ext>
            </a:extLst>
          </p:cNvPr>
          <p:cNvPicPr>
            <a:picLocks noChangeAspect="1"/>
          </p:cNvPicPr>
          <p:nvPr/>
        </p:nvPicPr>
        <p:blipFill>
          <a:blip r:embed="rId6"/>
          <a:stretch>
            <a:fillRect/>
          </a:stretch>
        </p:blipFill>
        <p:spPr>
          <a:xfrm>
            <a:off x="3107134" y="2410699"/>
            <a:ext cx="2928939" cy="2196704"/>
          </a:xfrm>
          <a:prstGeom prst="rect">
            <a:avLst/>
          </a:prstGeom>
          <a:ln>
            <a:solidFill>
              <a:schemeClr val="tx1"/>
            </a:solidFill>
          </a:ln>
        </p:spPr>
      </p:pic>
      <p:pic>
        <p:nvPicPr>
          <p:cNvPr id="8" name="Picture 7">
            <a:extLst>
              <a:ext uri="{FF2B5EF4-FFF2-40B4-BE49-F238E27FC236}">
                <a16:creationId xmlns:a16="http://schemas.microsoft.com/office/drawing/2014/main" id="{728873E0-582C-7E7C-016C-EF6BFD99B7CF}"/>
              </a:ext>
            </a:extLst>
          </p:cNvPr>
          <p:cNvPicPr>
            <a:picLocks noChangeAspect="1"/>
          </p:cNvPicPr>
          <p:nvPr/>
        </p:nvPicPr>
        <p:blipFill>
          <a:blip r:embed="rId7"/>
          <a:stretch>
            <a:fillRect/>
          </a:stretch>
        </p:blipFill>
        <p:spPr>
          <a:xfrm>
            <a:off x="6215059" y="2410699"/>
            <a:ext cx="2928939" cy="2196704"/>
          </a:xfrm>
          <a:prstGeom prst="rect">
            <a:avLst/>
          </a:prstGeom>
          <a:ln>
            <a:solidFill>
              <a:schemeClr val="tx1"/>
            </a:solidFill>
          </a:ln>
        </p:spPr>
      </p:pic>
    </p:spTree>
    <p:extLst>
      <p:ext uri="{BB962C8B-B14F-4D97-AF65-F5344CB8AC3E}">
        <p14:creationId xmlns:p14="http://schemas.microsoft.com/office/powerpoint/2010/main" val="421865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8143381" cy="444612"/>
          </a:xfrm>
        </p:spPr>
        <p:txBody>
          <a:bodyPr>
            <a:noAutofit/>
          </a:bodyPr>
          <a:lstStyle/>
          <a:p>
            <a:r>
              <a:rPr lang="en-US" sz="4000" b="1" dirty="0">
                <a:latin typeface="Times New Roman" panose="02020603050405020304" pitchFamily="18" charset="0"/>
                <a:cs typeface="Times New Roman" panose="02020603050405020304" pitchFamily="18" charset="0"/>
              </a:rPr>
              <a:t>1 Corinthians 6:19-20</a:t>
            </a:r>
          </a:p>
        </p:txBody>
      </p:sp>
      <p:sp>
        <p:nvSpPr>
          <p:cNvPr id="8" name="Content Placeholder 7"/>
          <p:cNvSpPr>
            <a:spLocks noGrp="1"/>
          </p:cNvSpPr>
          <p:nvPr>
            <p:ph idx="1"/>
          </p:nvPr>
        </p:nvSpPr>
        <p:spPr>
          <a:xfrm>
            <a:off x="493838" y="1133460"/>
            <a:ext cx="8143385" cy="5386658"/>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19 What? know ye not that your body is the temple of the Holy Ghost which is in you, which ye have of God, and ye are not your own?</a:t>
            </a:r>
          </a:p>
          <a:p>
            <a:pPr marL="0" indent="0">
              <a:buNone/>
            </a:pPr>
            <a:r>
              <a:rPr lang="en-US" sz="4000" dirty="0">
                <a:latin typeface="Times New Roman" panose="02020603050405020304" pitchFamily="18" charset="0"/>
                <a:cs typeface="Times New Roman" panose="02020603050405020304" pitchFamily="18" charset="0"/>
              </a:rPr>
              <a:t> 20 For ye are bought with a price: therefore glorify God in your body, and in your spirit, which are God’s.</a:t>
            </a:r>
            <a:endParaRPr lang="en-US" sz="4000" dirty="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6362299" y="1847905"/>
            <a:ext cx="2072126"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9C5ADA3A-81C1-DEDC-1624-A82517E3AEAA}"/>
              </a:ext>
            </a:extLst>
          </p:cNvPr>
          <p:cNvCxnSpPr>
            <a:cxnSpLocks/>
          </p:cNvCxnSpPr>
          <p:nvPr/>
        </p:nvCxnSpPr>
        <p:spPr bwMode="auto">
          <a:xfrm>
            <a:off x="596766" y="2406538"/>
            <a:ext cx="6396031"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66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Book_mor">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ook_mo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ok_m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ok_m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ok_m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ok_m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ok_m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ok_m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ok_m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Standard" siteId="{61e6eeb3-5fd7-4aaa-ae3c-61e8deb09b79}" removed="0"/>
</clbl:labelList>
</file>

<file path=docProps/app.xml><?xml version="1.0" encoding="utf-8"?>
<Properties xmlns="http://schemas.openxmlformats.org/officeDocument/2006/extended-properties" xmlns:vt="http://schemas.openxmlformats.org/officeDocument/2006/docPropsVTypes">
  <Template/>
  <TotalTime>63713</TotalTime>
  <Pages>27</Pages>
  <Words>6223</Words>
  <Application>Microsoft Office PowerPoint</Application>
  <PresentationFormat>On-screen Show (4:3)</PresentationFormat>
  <Paragraphs>420</Paragraphs>
  <Slides>69</Slides>
  <Notes>26</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69</vt:i4>
      </vt:variant>
    </vt:vector>
  </HeadingPairs>
  <TitlesOfParts>
    <vt:vector size="81" baseType="lpstr">
      <vt:lpstr>Arial</vt:lpstr>
      <vt:lpstr>Arial Rounded MT Bold</vt:lpstr>
      <vt:lpstr>Berlin Sans FB</vt:lpstr>
      <vt:lpstr>Calibri</vt:lpstr>
      <vt:lpstr>Castellar</vt:lpstr>
      <vt:lpstr>Ensign:Sans</vt:lpstr>
      <vt:lpstr>Times New Roman</vt:lpstr>
      <vt:lpstr>Book_mor</vt:lpstr>
      <vt:lpstr>4_Default Design</vt:lpstr>
      <vt:lpstr>Default Design</vt:lpstr>
      <vt:lpstr>1_Default Design</vt:lpstr>
      <vt:lpstr>2_Default Design</vt:lpstr>
      <vt:lpstr>Doctrinal Mastery Passages New Testament 2023 Fall Semester   Note: I included 1 Corinthians 6:19-20 here because it would be taught naturally in the Fall instead of the Spring for most teachers. </vt:lpstr>
      <vt:lpstr>A Little Doctrinal Mastery Explanation</vt:lpstr>
      <vt:lpstr>Core Credit Scriptures for the New Testament</vt:lpstr>
      <vt:lpstr>Steps To Learning Doctrinal Mastery Scriptures and Mnemonics</vt:lpstr>
      <vt:lpstr>Books of the New Testament </vt:lpstr>
      <vt:lpstr>Helps for learning the New Testament books</vt:lpstr>
      <vt:lpstr>PowerPoint Presentation</vt:lpstr>
      <vt:lpstr>PowerPoint Presentation</vt:lpstr>
      <vt:lpstr>1 Corinthians 6:19-20</vt:lpstr>
      <vt:lpstr>“Your body is the temple of the Holy Ghost.”</vt:lpstr>
      <vt:lpstr>PowerPoint Presentation</vt:lpstr>
      <vt:lpstr>1 Corinthians 6:19-20</vt:lpstr>
      <vt:lpstr>1 Corinthians 11:11</vt:lpstr>
      <vt:lpstr>“Neither is the man without the woman, neither the woman without the man, in the Lord.”</vt:lpstr>
      <vt:lpstr>PowerPoint Presentation</vt:lpstr>
      <vt:lpstr>1 Corinthians 11:11</vt:lpstr>
      <vt:lpstr>1 Corinthians 15:20-22</vt:lpstr>
      <vt:lpstr>PowerPoint Presentation</vt:lpstr>
      <vt:lpstr>PowerPoint Presentation</vt:lpstr>
      <vt:lpstr>“He will give you hope” https://www.youtube.com/watch?v=VDbMAeMdpB0  </vt:lpstr>
      <vt:lpstr>1 Corinthians 15:20-22</vt:lpstr>
      <vt:lpstr>1 Corinthians 15:40-42</vt:lpstr>
      <vt:lpstr>In the Resurrection, there are three degrees of glory.</vt:lpstr>
      <vt:lpstr>PowerPoint Presentation</vt:lpstr>
      <vt:lpstr>1 Corinthians 15:40-42</vt:lpstr>
      <vt:lpstr>Ephesians 1:10</vt:lpstr>
      <vt:lpstr>“In the dispensation of the fulness of times he might gather together in one all things in Christ.”</vt:lpstr>
      <vt:lpstr>PowerPoint Presentation</vt:lpstr>
      <vt:lpstr>Ephesians 1:10</vt:lpstr>
      <vt:lpstr>Ephesians 2:19-20</vt:lpstr>
      <vt:lpstr>The Church is “built upon the foundation of the apostles and prophets, Jesus Christ himself being the chief corner stone.”</vt:lpstr>
      <vt:lpstr>PowerPoint Presentation</vt:lpstr>
      <vt:lpstr>Ephesians 2:19-20</vt:lpstr>
      <vt:lpstr>2 Thessalonians 2:1-3</vt:lpstr>
      <vt:lpstr>“The day of Christ… shall not come, except there come a falling away first.”</vt:lpstr>
      <vt:lpstr>PowerPoint Presentation</vt:lpstr>
      <vt:lpstr>2 Thessalonians 2:1-3</vt:lpstr>
      <vt:lpstr>Doctrinal Mastery Quiz </vt:lpstr>
      <vt:lpstr>2 Timothy 3:15-17</vt:lpstr>
      <vt:lpstr>“The holy scriptures... are able to make thee wise unto salvation.”</vt:lpstr>
      <vt:lpstr>PowerPoint Presentation</vt:lpstr>
      <vt:lpstr>PowerPoint Presentation</vt:lpstr>
      <vt:lpstr>2 Timothy 3:15-17</vt:lpstr>
      <vt:lpstr>Hebrews 12:9</vt:lpstr>
      <vt:lpstr>Heavenly Father is “the Father of spirits.”</vt:lpstr>
      <vt:lpstr>PowerPoint Presentation</vt:lpstr>
      <vt:lpstr>Hebrews 12:9</vt:lpstr>
      <vt:lpstr>James 1:5-6</vt:lpstr>
      <vt:lpstr>PowerPoint Presentation</vt:lpstr>
      <vt:lpstr>PowerPoint Presentation</vt:lpstr>
      <vt:lpstr>James 1:5-6</vt:lpstr>
      <vt:lpstr>James 2:17-18</vt:lpstr>
      <vt:lpstr>“Faith, if it hath not works, is dead.”</vt:lpstr>
      <vt:lpstr>PowerPoint Presentation</vt:lpstr>
      <vt:lpstr>James 2:17-18</vt:lpstr>
      <vt:lpstr>1 Peter 4:6</vt:lpstr>
      <vt:lpstr>“The gospel [was] preached also to them that are dead.”</vt:lpstr>
      <vt:lpstr>PowerPoint Presentation</vt:lpstr>
      <vt:lpstr>1 Peter 4:6</vt:lpstr>
      <vt:lpstr>Revelation 20:12</vt:lpstr>
      <vt:lpstr>PowerPoint Presentation</vt:lpstr>
      <vt:lpstr>PowerPoint Presentation</vt:lpstr>
      <vt:lpstr>Revelation 20:12</vt:lpstr>
      <vt:lpstr>Doctrinal Mastery Quiz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Mormon Scripture Mastery's</dc:title>
  <dc:creator>John and Tina Bushman</dc:creator>
  <cp:lastModifiedBy>John Bushman</cp:lastModifiedBy>
  <cp:revision>442</cp:revision>
  <cp:lastPrinted>2022-12-15T18:37:03Z</cp:lastPrinted>
  <dcterms:created xsi:type="dcterms:W3CDTF">1997-06-18T03:07:48Z</dcterms:created>
  <dcterms:modified xsi:type="dcterms:W3CDTF">2023-07-18T15:58:27Z</dcterms:modified>
</cp:coreProperties>
</file>