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Lst>
  <p:notesMasterIdLst>
    <p:notesMasterId r:id="rId63"/>
  </p:notesMasterIdLst>
  <p:handoutMasterIdLst>
    <p:handoutMasterId r:id="rId64"/>
  </p:handoutMasterIdLst>
  <p:sldIdLst>
    <p:sldId id="389" r:id="rId5"/>
    <p:sldId id="390" r:id="rId6"/>
    <p:sldId id="391" r:id="rId7"/>
    <p:sldId id="263" r:id="rId8"/>
    <p:sldId id="447" r:id="rId9"/>
    <p:sldId id="464" r:id="rId10"/>
    <p:sldId id="484" r:id="rId11"/>
    <p:sldId id="313" r:id="rId12"/>
    <p:sldId id="445" r:id="rId13"/>
    <p:sldId id="469" r:id="rId14"/>
    <p:sldId id="427" r:id="rId15"/>
    <p:sldId id="456" r:id="rId16"/>
    <p:sldId id="414" r:id="rId17"/>
    <p:sldId id="470" r:id="rId18"/>
    <p:sldId id="425" r:id="rId19"/>
    <p:sldId id="457" r:id="rId20"/>
    <p:sldId id="293" r:id="rId21"/>
    <p:sldId id="471" r:id="rId22"/>
    <p:sldId id="428" r:id="rId23"/>
    <p:sldId id="458" r:id="rId24"/>
    <p:sldId id="463" r:id="rId25"/>
    <p:sldId id="472" r:id="rId26"/>
    <p:sldId id="420" r:id="rId27"/>
    <p:sldId id="459" r:id="rId28"/>
    <p:sldId id="291" r:id="rId29"/>
    <p:sldId id="473" r:id="rId30"/>
    <p:sldId id="421" r:id="rId31"/>
    <p:sldId id="460" r:id="rId32"/>
    <p:sldId id="413" r:id="rId33"/>
    <p:sldId id="474" r:id="rId34"/>
    <p:sldId id="422" r:id="rId35"/>
    <p:sldId id="455" r:id="rId36"/>
    <p:sldId id="461" r:id="rId37"/>
    <p:sldId id="407" r:id="rId38"/>
    <p:sldId id="475" r:id="rId39"/>
    <p:sldId id="444" r:id="rId40"/>
    <p:sldId id="426" r:id="rId41"/>
    <p:sldId id="465" r:id="rId42"/>
    <p:sldId id="292" r:id="rId43"/>
    <p:sldId id="476" r:id="rId44"/>
    <p:sldId id="423" r:id="rId45"/>
    <p:sldId id="466" r:id="rId46"/>
    <p:sldId id="446" r:id="rId47"/>
    <p:sldId id="467" r:id="rId48"/>
    <p:sldId id="429" r:id="rId49"/>
    <p:sldId id="479" r:id="rId50"/>
    <p:sldId id="449" r:id="rId51"/>
    <p:sldId id="477" r:id="rId52"/>
    <p:sldId id="483" r:id="rId53"/>
    <p:sldId id="481" r:id="rId54"/>
    <p:sldId id="260" r:id="rId55"/>
    <p:sldId id="468" r:id="rId56"/>
    <p:sldId id="424" r:id="rId57"/>
    <p:sldId id="482" r:id="rId58"/>
    <p:sldId id="451" r:id="rId59"/>
    <p:sldId id="478" r:id="rId60"/>
    <p:sldId id="452" r:id="rId61"/>
    <p:sldId id="486" r:id="rId6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66"/>
    <a:srgbClr val="FFFF99"/>
    <a:srgbClr val="F6F008"/>
    <a:srgbClr val="FFCCCC"/>
    <a:srgbClr val="FFCCFF"/>
    <a:srgbClr val="FF6600"/>
    <a:srgbClr val="FF33CC"/>
    <a:srgbClr val="F6B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5125" autoAdjust="0"/>
  </p:normalViewPr>
  <p:slideViewPr>
    <p:cSldViewPr snapToGrid="0">
      <p:cViewPr>
        <p:scale>
          <a:sx n="58" d="100"/>
          <a:sy n="58" d="100"/>
        </p:scale>
        <p:origin x="77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8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80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0" y="4415790"/>
            <a:ext cx="5140960" cy="4183380"/>
          </a:xfrm>
          <a:prstGeom prst="rect">
            <a:avLst/>
          </a:prstGeom>
          <a:noFill/>
          <a:ln w="12700">
            <a:noFill/>
            <a:miter lim="800000"/>
            <a:headEnd/>
            <a:tailEnd/>
          </a:ln>
          <a:effectLst/>
        </p:spPr>
        <p:txBody>
          <a:bodyPr vert="horz" wrap="square" lIns="92207" tIns="45295" rIns="92207" bIns="452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1"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1048446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04738D-6914-45D7-9044-8D2B4B359FE1}"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0243" name="Rectangle 2"/>
          <p:cNvSpPr>
            <a:spLocks noGrp="1" noRot="1" noChangeAspect="1" noChangeArrowheads="1" noTextEdit="1"/>
          </p:cNvSpPr>
          <p:nvPr>
            <p:ph type="sldImg"/>
          </p:nvPr>
        </p:nvSpPr>
        <p:spPr>
          <a:xfrm>
            <a:off x="1143000" y="685800"/>
            <a:ext cx="4572000" cy="3429000"/>
          </a:xfrm>
          <a:ln/>
        </p:spPr>
      </p:sp>
      <p:sp>
        <p:nvSpPr>
          <p:cNvPr id="102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dirty="0"/>
              <a:t>Imagine a person names Mat being very loving. </a:t>
            </a:r>
          </a:p>
          <a:p>
            <a:r>
              <a:rPr lang="en-US" dirty="0"/>
              <a:t>And if you love your neighbor, you not going to use a …. What caliber gun?  .</a:t>
            </a:r>
            <a:r>
              <a:rPr lang="en-US" b="1" dirty="0"/>
              <a:t>22</a:t>
            </a:r>
          </a:p>
          <a:p>
            <a:r>
              <a:rPr lang="en-US" b="0" dirty="0"/>
              <a:t>Hobbits are how tall? Yard to a Meter. (</a:t>
            </a:r>
            <a:r>
              <a:rPr lang="en-US" b="1" dirty="0"/>
              <a:t>36-39</a:t>
            </a:r>
            <a:r>
              <a:rPr lang="en-US" b="0" dirty="0"/>
              <a:t> inches)</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39</a:t>
            </a:fld>
            <a:endParaRPr lang="en-US" sz="1200">
              <a:solidFill>
                <a:prstClr val="black"/>
              </a:solidFill>
              <a:latin typeface="Times New Roman" charset="0"/>
            </a:endParaRPr>
          </a:p>
        </p:txBody>
      </p:sp>
    </p:spTree>
    <p:extLst>
      <p:ext uri="{BB962C8B-B14F-4D97-AF65-F5344CB8AC3E}">
        <p14:creationId xmlns:p14="http://schemas.microsoft.com/office/powerpoint/2010/main" val="42373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dirty="0"/>
              <a:t>What group really know God?  Missionaries.  </a:t>
            </a:r>
          </a:p>
          <a:p>
            <a:r>
              <a:rPr lang="en-US" dirty="0"/>
              <a:t>What is the worst kind of letters they get?  Dear </a:t>
            </a:r>
            <a:r>
              <a:rPr lang="en-US" b="1" dirty="0"/>
              <a:t>John</a:t>
            </a:r>
            <a:r>
              <a:rPr lang="en-US" dirty="0"/>
              <a:t>s </a:t>
            </a:r>
          </a:p>
          <a:p>
            <a:r>
              <a:rPr lang="en-US" dirty="0"/>
              <a:t>If you want to know God better, what kind of movies are you going to avoid? R rated (</a:t>
            </a:r>
            <a:r>
              <a:rPr lang="en-US" b="1" dirty="0"/>
              <a:t>17</a:t>
            </a:r>
            <a:r>
              <a:rPr lang="en-US" dirty="0"/>
              <a:t>)</a:t>
            </a:r>
          </a:p>
          <a:p>
            <a:r>
              <a:rPr lang="en-US" dirty="0"/>
              <a:t>And a girl like that is not in tune with What member of the Godhead? </a:t>
            </a:r>
            <a:r>
              <a:rPr lang="en-US" b="1" dirty="0"/>
              <a:t>3</a:t>
            </a:r>
            <a:r>
              <a:rPr lang="en-US" baseline="30000" dirty="0"/>
              <a:t>rd</a:t>
            </a:r>
            <a:r>
              <a:rPr lang="en-US" dirty="0"/>
              <a:t> </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43</a:t>
            </a:fld>
            <a:endParaRPr lang="en-US" sz="1200">
              <a:solidFill>
                <a:prstClr val="black"/>
              </a:solidFill>
              <a:latin typeface="Times New Roman" charset="0"/>
            </a:endParaRPr>
          </a:p>
        </p:txBody>
      </p:sp>
    </p:spTree>
    <p:extLst>
      <p:ext uri="{BB962C8B-B14F-4D97-AF65-F5344CB8AC3E}">
        <p14:creationId xmlns:p14="http://schemas.microsoft.com/office/powerpoint/2010/main" val="352617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a:t>What group really know God?  Missionaries.  </a:t>
            </a:r>
          </a:p>
          <a:p>
            <a:r>
              <a:rPr lang="en-US"/>
              <a:t>What is the worst kind of letters they get?  Dear Johns </a:t>
            </a:r>
          </a:p>
          <a:p>
            <a:r>
              <a:rPr lang="en-US"/>
              <a:t>And a girl like that is not in tune with What member of the Godhead? 3</a:t>
            </a:r>
            <a:r>
              <a:rPr lang="en-US" baseline="30000"/>
              <a:t>rd</a:t>
            </a:r>
            <a:r>
              <a:rPr lang="en-US"/>
              <a:t> </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47</a:t>
            </a:fld>
            <a:endParaRPr lang="en-US" sz="1200">
              <a:solidFill>
                <a:prstClr val="black"/>
              </a:solidFill>
              <a:latin typeface="Times New Roman" charset="0"/>
            </a:endParaRPr>
          </a:p>
        </p:txBody>
      </p:sp>
    </p:spTree>
    <p:extLst>
      <p:ext uri="{BB962C8B-B14F-4D97-AF65-F5344CB8AC3E}">
        <p14:creationId xmlns:p14="http://schemas.microsoft.com/office/powerpoint/2010/main" val="57550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dirty="0"/>
              <a:t>What is the profession that works most with bodies of flesh and bone? Doctors</a:t>
            </a:r>
          </a:p>
          <a:p>
            <a:r>
              <a:rPr lang="en-US" dirty="0"/>
              <a:t>Which Gospel writer was actually a doctor?  </a:t>
            </a:r>
            <a:r>
              <a:rPr lang="en-US" b="1" dirty="0"/>
              <a:t>Luke</a:t>
            </a:r>
          </a:p>
          <a:p>
            <a:r>
              <a:rPr lang="en-US" dirty="0"/>
              <a:t>The most hours a doctor could be on call is? </a:t>
            </a:r>
            <a:r>
              <a:rPr lang="en-US" b="1" dirty="0"/>
              <a:t>24</a:t>
            </a:r>
          </a:p>
          <a:p>
            <a:r>
              <a:rPr lang="en-US" dirty="0"/>
              <a:t>Pediatricians work on kids that are usually a yard stick to a meter high. </a:t>
            </a:r>
            <a:r>
              <a:rPr lang="en-US" b="1" dirty="0"/>
              <a:t>36-39</a:t>
            </a:r>
            <a:r>
              <a:rPr lang="en-US" dirty="0"/>
              <a:t> inches. </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51</a:t>
            </a:fld>
            <a:endParaRPr lang="en-US" sz="1200">
              <a:solidFill>
                <a:prstClr val="black"/>
              </a:solidFill>
              <a:latin typeface="Times New Roman" charset="0"/>
            </a:endParaRPr>
          </a:p>
        </p:txBody>
      </p:sp>
    </p:spTree>
    <p:extLst>
      <p:ext uri="{BB962C8B-B14F-4D97-AF65-F5344CB8AC3E}">
        <p14:creationId xmlns:p14="http://schemas.microsoft.com/office/powerpoint/2010/main" val="84768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dirty="0"/>
              <a:t>Imagine you have a friend named </a:t>
            </a:r>
            <a:r>
              <a:rPr lang="en-US" b="1" dirty="0" err="1"/>
              <a:t>Corin</a:t>
            </a:r>
            <a:r>
              <a:rPr lang="en-US" dirty="0"/>
              <a:t> who is about to go on a mission. </a:t>
            </a:r>
          </a:p>
          <a:p>
            <a:r>
              <a:rPr lang="en-US" dirty="0"/>
              <a:t>What important event needs to happen before leaving? Temple</a:t>
            </a:r>
          </a:p>
          <a:p>
            <a:r>
              <a:rPr lang="en-US" dirty="0"/>
              <a:t>How many spires does the Salt Lake temple have? </a:t>
            </a:r>
            <a:r>
              <a:rPr lang="en-US" b="1" dirty="0"/>
              <a:t>6</a:t>
            </a:r>
          </a:p>
          <a:p>
            <a:r>
              <a:rPr lang="en-US" dirty="0"/>
              <a:t>If a young lady went right away, how old would she be when she left and returned? </a:t>
            </a:r>
            <a:r>
              <a:rPr lang="en-US" b="1" dirty="0"/>
              <a:t>19-20</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55</a:t>
            </a:fld>
            <a:endParaRPr lang="en-US" sz="1200">
              <a:solidFill>
                <a:prstClr val="black"/>
              </a:solidFill>
              <a:latin typeface="Times New Roman" charset="0"/>
            </a:endParaRPr>
          </a:p>
        </p:txBody>
      </p:sp>
    </p:spTree>
    <p:extLst>
      <p:ext uri="{BB962C8B-B14F-4D97-AF65-F5344CB8AC3E}">
        <p14:creationId xmlns:p14="http://schemas.microsoft.com/office/powerpoint/2010/main" val="354001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a:t>The greatest birth every celebrated was the Saviors Birth.</a:t>
            </a:r>
          </a:p>
          <a:p>
            <a:r>
              <a:rPr lang="en-US"/>
              <a:t>Was there a doctor there? Would have been nice to have </a:t>
            </a:r>
            <a:r>
              <a:rPr lang="en-US" b="1"/>
              <a:t>Luke</a:t>
            </a:r>
            <a:r>
              <a:rPr lang="en-US"/>
              <a:t> there.</a:t>
            </a:r>
          </a:p>
          <a:p>
            <a:r>
              <a:rPr lang="en-US"/>
              <a:t>Mary and Joseph (</a:t>
            </a:r>
            <a:r>
              <a:rPr lang="en-US" b="1"/>
              <a:t>2</a:t>
            </a:r>
            <a:r>
              <a:rPr lang="en-US"/>
              <a:t> of them) were in Bethlehem. </a:t>
            </a:r>
          </a:p>
          <a:p>
            <a:r>
              <a:rPr lang="en-US" b="1"/>
              <a:t>10-12</a:t>
            </a:r>
            <a:r>
              <a:rPr lang="en-US"/>
              <a:t> shepherds came.  How do we know 10?  Because shepherd “</a:t>
            </a:r>
            <a:r>
              <a:rPr lang="en-US" b="1"/>
              <a:t>Ten</a:t>
            </a:r>
            <a:r>
              <a:rPr lang="en-US"/>
              <a:t>-d” sheep. </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9</a:t>
            </a:fld>
            <a:endParaRPr lang="en-US" sz="1200">
              <a:solidFill>
                <a:prstClr val="black"/>
              </a:solidFill>
              <a:latin typeface="Times New Roman" charset="0"/>
            </a:endParaRPr>
          </a:p>
        </p:txBody>
      </p:sp>
    </p:spTree>
    <p:extLst>
      <p:ext uri="{BB962C8B-B14F-4D97-AF65-F5344CB8AC3E}">
        <p14:creationId xmlns:p14="http://schemas.microsoft.com/office/powerpoint/2010/main" val="231920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a:t>This verse is talking about baptism.  Who is the greatest example about baptism?  Jesus. </a:t>
            </a:r>
          </a:p>
          <a:p>
            <a:r>
              <a:rPr lang="en-US"/>
              <a:t>And who baptized Jesus? </a:t>
            </a:r>
            <a:r>
              <a:rPr lang="en-US" b="1"/>
              <a:t>John</a:t>
            </a:r>
          </a:p>
          <a:p>
            <a:r>
              <a:rPr lang="en-US"/>
              <a:t>How many members of the Godhead were present when Jesus was baptized?  </a:t>
            </a:r>
            <a:r>
              <a:rPr lang="en-US" b="1"/>
              <a:t>3</a:t>
            </a:r>
          </a:p>
          <a:p>
            <a:r>
              <a:rPr lang="en-US"/>
              <a:t>How many fingers do you hold up when you baptize someone? </a:t>
            </a:r>
            <a:r>
              <a:rPr lang="en-US" b="1"/>
              <a:t>5</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13</a:t>
            </a:fld>
            <a:endParaRPr lang="en-US" sz="1200">
              <a:solidFill>
                <a:prstClr val="black"/>
              </a:solidFill>
              <a:latin typeface="Times New Roman" charset="0"/>
            </a:endParaRPr>
          </a:p>
        </p:txBody>
      </p:sp>
    </p:spTree>
    <p:extLst>
      <p:ext uri="{BB962C8B-B14F-4D97-AF65-F5344CB8AC3E}">
        <p14:creationId xmlns:p14="http://schemas.microsoft.com/office/powerpoint/2010/main" val="171923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a:t>Which apostle was known as the, “Beloved”? </a:t>
            </a:r>
            <a:r>
              <a:rPr lang="en-US" b="1"/>
              <a:t>John</a:t>
            </a:r>
          </a:p>
          <a:p>
            <a:r>
              <a:rPr lang="en-US"/>
              <a:t>How many members of the Godhead love us so much? All </a:t>
            </a:r>
            <a:r>
              <a:rPr lang="en-US" b="1"/>
              <a:t>3</a:t>
            </a:r>
          </a:p>
          <a:p>
            <a:r>
              <a:rPr lang="en-US"/>
              <a:t>This love is even greater than the love you can start feeling when dating at </a:t>
            </a:r>
            <a:r>
              <a:rPr lang="en-US" b="1"/>
              <a:t>16</a:t>
            </a:r>
            <a:r>
              <a:rPr lang="en-US"/>
              <a:t>. </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17</a:t>
            </a:fld>
            <a:endParaRPr lang="en-US" sz="1200">
              <a:solidFill>
                <a:prstClr val="black"/>
              </a:solidFill>
              <a:latin typeface="Times New Roman" charset="0"/>
            </a:endParaRPr>
          </a:p>
        </p:txBody>
      </p:sp>
    </p:spTree>
    <p:extLst>
      <p:ext uri="{BB962C8B-B14F-4D97-AF65-F5344CB8AC3E}">
        <p14:creationId xmlns:p14="http://schemas.microsoft.com/office/powerpoint/2010/main" val="74768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a:t>Think if you know a person named </a:t>
            </a:r>
            <a:r>
              <a:rPr lang="en-US" b="1"/>
              <a:t>Matt</a:t>
            </a:r>
            <a:r>
              <a:rPr lang="en-US"/>
              <a:t>.  Imagine him being a light to the world.</a:t>
            </a:r>
          </a:p>
          <a:p>
            <a:r>
              <a:rPr lang="en-US"/>
              <a:t>How many fingers do you use when holding a flashlight? </a:t>
            </a:r>
            <a:r>
              <a:rPr lang="en-US" b="1"/>
              <a:t>5</a:t>
            </a:r>
          </a:p>
          <a:p>
            <a:r>
              <a:rPr lang="en-US" b="0"/>
              <a:t>We can also be good examples by not going to dances till </a:t>
            </a:r>
            <a:r>
              <a:rPr lang="en-US" b="1"/>
              <a:t>14</a:t>
            </a:r>
            <a:r>
              <a:rPr lang="en-US" b="0"/>
              <a:t> or dating till </a:t>
            </a:r>
            <a:r>
              <a:rPr lang="en-US" b="1"/>
              <a:t>16</a:t>
            </a:r>
            <a:r>
              <a:rPr lang="en-US" b="0"/>
              <a:t>. </a:t>
            </a:r>
          </a:p>
          <a:p>
            <a:endParaRPr lang="en-US"/>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21</a:t>
            </a:fld>
            <a:endParaRPr lang="en-US" sz="1200">
              <a:solidFill>
                <a:prstClr val="black"/>
              </a:solidFill>
              <a:latin typeface="Times New Roman" charset="0"/>
            </a:endParaRPr>
          </a:p>
        </p:txBody>
      </p:sp>
    </p:spTree>
    <p:extLst>
      <p:ext uri="{BB962C8B-B14F-4D97-AF65-F5344CB8AC3E}">
        <p14:creationId xmlns:p14="http://schemas.microsoft.com/office/powerpoint/2010/main" val="339427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dirty="0"/>
              <a:t>Imagine you have a friend named </a:t>
            </a:r>
            <a:r>
              <a:rPr lang="en-US" b="1" dirty="0"/>
              <a:t>Matt </a:t>
            </a:r>
            <a:r>
              <a:rPr lang="en-US" dirty="0"/>
              <a:t>who loves football and soccer.</a:t>
            </a:r>
          </a:p>
          <a:p>
            <a:r>
              <a:rPr lang="en-US" dirty="0"/>
              <a:t>How many players from each team are on the field at once? </a:t>
            </a:r>
            <a:r>
              <a:rPr lang="en-US" b="1" dirty="0"/>
              <a:t>11</a:t>
            </a:r>
          </a:p>
          <a:p>
            <a:r>
              <a:rPr lang="en-US" dirty="0"/>
              <a:t>Even though a team could have </a:t>
            </a:r>
            <a:r>
              <a:rPr lang="en-US" b="1" dirty="0"/>
              <a:t>28-30 </a:t>
            </a:r>
            <a:r>
              <a:rPr lang="en-US" dirty="0"/>
              <a:t>players. </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25</a:t>
            </a:fld>
            <a:endParaRPr lang="en-US" sz="1200">
              <a:solidFill>
                <a:prstClr val="black"/>
              </a:solidFill>
              <a:latin typeface="Times New Roman" charset="0"/>
            </a:endParaRPr>
          </a:p>
        </p:txBody>
      </p:sp>
    </p:spTree>
    <p:extLst>
      <p:ext uri="{BB962C8B-B14F-4D97-AF65-F5344CB8AC3E}">
        <p14:creationId xmlns:p14="http://schemas.microsoft.com/office/powerpoint/2010/main" val="3871818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dirty="0"/>
              <a:t>What is the first thing to step on when you enter a Church? A </a:t>
            </a:r>
            <a:r>
              <a:rPr lang="en-US" b="1" dirty="0"/>
              <a:t>Mat</a:t>
            </a:r>
          </a:p>
          <a:p>
            <a:r>
              <a:rPr lang="en-US" dirty="0"/>
              <a:t>What do people often hide under a </a:t>
            </a:r>
            <a:r>
              <a:rPr lang="en-US" b="1" dirty="0"/>
              <a:t>mat</a:t>
            </a:r>
            <a:r>
              <a:rPr lang="en-US" dirty="0"/>
              <a:t>? Keys.  </a:t>
            </a:r>
          </a:p>
          <a:p>
            <a:r>
              <a:rPr lang="en-US" dirty="0"/>
              <a:t>Will you find the keys of the Kingdom of God there? Will you get these keys when you can drive at (what age)? </a:t>
            </a:r>
            <a:r>
              <a:rPr lang="en-US" b="1" dirty="0"/>
              <a:t>16</a:t>
            </a:r>
          </a:p>
          <a:p>
            <a:r>
              <a:rPr lang="en-US" dirty="0"/>
              <a:t>Who has those keys? Teachers and Elders quorum presidents do who could be </a:t>
            </a:r>
            <a:r>
              <a:rPr lang="en-US" b="1" dirty="0"/>
              <a:t>15-19</a:t>
            </a:r>
            <a:r>
              <a:rPr lang="en-US" dirty="0"/>
              <a:t> years old. </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29</a:t>
            </a:fld>
            <a:endParaRPr lang="en-US" sz="1200">
              <a:solidFill>
                <a:prstClr val="black"/>
              </a:solidFill>
              <a:latin typeface="Times New Roman" charset="0"/>
            </a:endParaRPr>
          </a:p>
        </p:txBody>
      </p:sp>
    </p:spTree>
    <p:extLst>
      <p:ext uri="{BB962C8B-B14F-4D97-AF65-F5344CB8AC3E}">
        <p14:creationId xmlns:p14="http://schemas.microsoft.com/office/powerpoint/2010/main" val="71437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685800"/>
            <a:ext cx="4568825" cy="3427413"/>
          </a:xfrm>
        </p:spPr>
      </p:sp>
      <p:sp>
        <p:nvSpPr>
          <p:cNvPr id="3" name="Notes Placeholder 2"/>
          <p:cNvSpPr>
            <a:spLocks noGrp="1"/>
          </p:cNvSpPr>
          <p:nvPr>
            <p:ph type="body" idx="1"/>
          </p:nvPr>
        </p:nvSpPr>
        <p:spPr/>
        <p:txBody>
          <a:bodyPr>
            <a:normAutofit/>
          </a:bodyPr>
          <a:lstStyle/>
          <a:p>
            <a:r>
              <a:rPr lang="en-US" dirty="0"/>
              <a:t>LI:L’ John is also one of Robinhood’s merry men. </a:t>
            </a:r>
          </a:p>
        </p:txBody>
      </p:sp>
      <p:sp>
        <p:nvSpPr>
          <p:cNvPr id="4" name="Slide Number Placeholder 3"/>
          <p:cNvSpPr>
            <a:spLocks noGrp="1"/>
          </p:cNvSpPr>
          <p:nvPr>
            <p:ph type="sldNum" sz="quarter" idx="10"/>
          </p:nvPr>
        </p:nvSpPr>
        <p:spPr/>
        <p:txBody>
          <a:bodyPr lIns="93177" tIns="46589" rIns="93177" bIns="46589"/>
          <a:lstStyle/>
          <a:p>
            <a:pPr algn="r" defTabSz="931774">
              <a:defRPr/>
            </a:pPr>
            <a:fld id="{B795B0CB-B8B3-420C-8E9B-AB1C26D7ECBA}" type="slidenum">
              <a:rPr lang="en-US" sz="1200">
                <a:solidFill>
                  <a:prstClr val="black"/>
                </a:solidFill>
                <a:latin typeface="Times New Roman" charset="0"/>
              </a:rPr>
              <a:pPr algn="r" defTabSz="931774">
                <a:defRPr/>
              </a:pPr>
              <a:t>34</a:t>
            </a:fld>
            <a:endParaRPr lang="en-US" sz="1200">
              <a:solidFill>
                <a:prstClr val="black"/>
              </a:solidFill>
              <a:latin typeface="Times New Roman" charset="0"/>
            </a:endParaRPr>
          </a:p>
        </p:txBody>
      </p:sp>
    </p:spTree>
    <p:extLst>
      <p:ext uri="{BB962C8B-B14F-4D97-AF65-F5344CB8AC3E}">
        <p14:creationId xmlns:p14="http://schemas.microsoft.com/office/powerpoint/2010/main" val="8965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Break it into 3 parts and see if they can keep saying with parts removed. Papers may work better with the 3 parts on them. </a:t>
            </a:r>
          </a:p>
          <a:p>
            <a:endParaRPr lang="en-US" dirty="0"/>
          </a:p>
        </p:txBody>
      </p:sp>
    </p:spTree>
    <p:extLst>
      <p:ext uri="{BB962C8B-B14F-4D97-AF65-F5344CB8AC3E}">
        <p14:creationId xmlns:p14="http://schemas.microsoft.com/office/powerpoint/2010/main" val="28408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21453" indent="0" algn="ctr">
              <a:buNone/>
              <a:defRPr/>
            </a:lvl2pPr>
            <a:lvl3pPr marL="642906" indent="0" algn="ctr">
              <a:buNone/>
              <a:defRPr/>
            </a:lvl3pPr>
            <a:lvl4pPr marL="964358" indent="0" algn="ctr">
              <a:buNone/>
              <a:defRPr/>
            </a:lvl4pPr>
            <a:lvl5pPr marL="1285811" indent="0" algn="ctr">
              <a:buNone/>
              <a:defRPr/>
            </a:lvl5pPr>
            <a:lvl6pPr marL="1607264" indent="0" algn="ctr">
              <a:buNone/>
              <a:defRPr/>
            </a:lvl6pPr>
            <a:lvl7pPr marL="1928717" indent="0" algn="ctr">
              <a:buNone/>
              <a:defRPr/>
            </a:lvl7pPr>
            <a:lvl8pPr marL="2250169" indent="0" algn="ctr">
              <a:buNone/>
              <a:defRPr/>
            </a:lvl8pPr>
            <a:lvl9pPr marL="2571622"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84" indent="0" algn="ctr">
              <a:buNone/>
              <a:defRPr/>
            </a:lvl2pPr>
            <a:lvl3pPr marL="685766" indent="0" algn="ctr">
              <a:buNone/>
              <a:defRPr/>
            </a:lvl3pPr>
            <a:lvl4pPr marL="1028649" indent="0" algn="ctr">
              <a:buNone/>
              <a:defRPr/>
            </a:lvl4pPr>
            <a:lvl5pPr marL="1371532" indent="0" algn="ctr">
              <a:buNone/>
              <a:defRPr/>
            </a:lvl5pPr>
            <a:lvl6pPr marL="1714415" indent="0" algn="ctr">
              <a:buNone/>
              <a:defRPr/>
            </a:lvl6pPr>
            <a:lvl7pPr marL="2057297" indent="0" algn="ctr">
              <a:buNone/>
              <a:defRPr/>
            </a:lvl7pPr>
            <a:lvl8pPr marL="2400180" indent="0" algn="ctr">
              <a:buNone/>
              <a:defRPr/>
            </a:lvl8pPr>
            <a:lvl9pPr marL="2743064"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3970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725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0145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888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6"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9803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solidFill>
            </a:endParaRPr>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5504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prstClr val="black"/>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solidFill>
            </a:endParaRPr>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31328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9"/>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437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9488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89748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4159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84" indent="0" algn="ctr">
              <a:buNone/>
              <a:defRPr/>
            </a:lvl2pPr>
            <a:lvl3pPr marL="685766" indent="0" algn="ctr">
              <a:buNone/>
              <a:defRPr/>
            </a:lvl3pPr>
            <a:lvl4pPr marL="1028649" indent="0" algn="ctr">
              <a:buNone/>
              <a:defRPr/>
            </a:lvl4pPr>
            <a:lvl5pPr marL="1371532" indent="0" algn="ctr">
              <a:buNone/>
              <a:defRPr/>
            </a:lvl5pPr>
            <a:lvl6pPr marL="1714415" indent="0" algn="ctr">
              <a:buNone/>
              <a:defRPr/>
            </a:lvl6pPr>
            <a:lvl7pPr marL="2057297" indent="0" algn="ctr">
              <a:buNone/>
              <a:defRPr/>
            </a:lvl7pPr>
            <a:lvl8pPr marL="2400180" indent="0" algn="ctr">
              <a:buNone/>
              <a:defRPr/>
            </a:lvl8pPr>
            <a:lvl9pPr marL="2743064"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E6AAFF-2E28-463A-B87E-604BB715F3C8}" type="slidenum">
              <a:rPr lang="en-US"/>
              <a:pPr/>
              <a:t>‹#›</a:t>
            </a:fld>
            <a:endParaRPr lang="en-US"/>
          </a:p>
        </p:txBody>
      </p:sp>
    </p:spTree>
    <p:extLst>
      <p:ext uri="{BB962C8B-B14F-4D97-AF65-F5344CB8AC3E}">
        <p14:creationId xmlns:p14="http://schemas.microsoft.com/office/powerpoint/2010/main" val="2503246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BF0A9E-A5FE-4E0C-AFD3-CEDE649AFB8A}" type="slidenum">
              <a:rPr lang="en-US"/>
              <a:pPr/>
              <a:t>‹#›</a:t>
            </a:fld>
            <a:endParaRPr lang="en-US"/>
          </a:p>
        </p:txBody>
      </p:sp>
    </p:spTree>
    <p:extLst>
      <p:ext uri="{BB962C8B-B14F-4D97-AF65-F5344CB8AC3E}">
        <p14:creationId xmlns:p14="http://schemas.microsoft.com/office/powerpoint/2010/main" val="921337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84" indent="0">
              <a:buNone/>
              <a:defRPr sz="1350"/>
            </a:lvl2pPr>
            <a:lvl3pPr marL="685766" indent="0">
              <a:buNone/>
              <a:defRPr sz="1200"/>
            </a:lvl3pPr>
            <a:lvl4pPr marL="1028649" indent="0">
              <a:buNone/>
              <a:defRPr sz="1050"/>
            </a:lvl4pPr>
            <a:lvl5pPr marL="1371532" indent="0">
              <a:buNone/>
              <a:defRPr sz="1050"/>
            </a:lvl5pPr>
            <a:lvl6pPr marL="1714415" indent="0">
              <a:buNone/>
              <a:defRPr sz="1050"/>
            </a:lvl6pPr>
            <a:lvl7pPr marL="2057297" indent="0">
              <a:buNone/>
              <a:defRPr sz="1050"/>
            </a:lvl7pPr>
            <a:lvl8pPr marL="2400180" indent="0">
              <a:buNone/>
              <a:defRPr sz="1050"/>
            </a:lvl8pPr>
            <a:lvl9pPr marL="2743064"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A49497-7176-4564-A9A6-8493A5CBBDB5}" type="slidenum">
              <a:rPr lang="en-US"/>
              <a:pPr/>
              <a:t>‹#›</a:t>
            </a:fld>
            <a:endParaRPr lang="en-US"/>
          </a:p>
        </p:txBody>
      </p:sp>
    </p:spTree>
    <p:extLst>
      <p:ext uri="{BB962C8B-B14F-4D97-AF65-F5344CB8AC3E}">
        <p14:creationId xmlns:p14="http://schemas.microsoft.com/office/powerpoint/2010/main" val="3667463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B718E2-7CCF-459A-8F0E-6C5C0CA7FB29}" type="slidenum">
              <a:rPr lang="en-US"/>
              <a:pPr/>
              <a:t>‹#›</a:t>
            </a:fld>
            <a:endParaRPr lang="en-US"/>
          </a:p>
        </p:txBody>
      </p:sp>
    </p:spTree>
    <p:extLst>
      <p:ext uri="{BB962C8B-B14F-4D97-AF65-F5344CB8AC3E}">
        <p14:creationId xmlns:p14="http://schemas.microsoft.com/office/powerpoint/2010/main" val="2900663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ED7275C-C07F-4600-A38E-5E5619E6BD52}" type="slidenum">
              <a:rPr lang="en-US"/>
              <a:pPr/>
              <a:t>‹#›</a:t>
            </a:fld>
            <a:endParaRPr lang="en-US"/>
          </a:p>
        </p:txBody>
      </p:sp>
    </p:spTree>
    <p:extLst>
      <p:ext uri="{BB962C8B-B14F-4D97-AF65-F5344CB8AC3E}">
        <p14:creationId xmlns:p14="http://schemas.microsoft.com/office/powerpoint/2010/main" val="3740595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E0D877E-3059-4BFF-AFB5-16BBA84BD726}" type="slidenum">
              <a:rPr lang="en-US"/>
              <a:pPr/>
              <a:t>‹#›</a:t>
            </a:fld>
            <a:endParaRPr lang="en-US"/>
          </a:p>
        </p:txBody>
      </p:sp>
    </p:spTree>
    <p:extLst>
      <p:ext uri="{BB962C8B-B14F-4D97-AF65-F5344CB8AC3E}">
        <p14:creationId xmlns:p14="http://schemas.microsoft.com/office/powerpoint/2010/main" val="3805614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168F300-70CE-4495-9236-01B59B08392A}" type="slidenum">
              <a:rPr lang="en-US"/>
              <a:pPr/>
              <a:t>‹#›</a:t>
            </a:fld>
            <a:endParaRPr lang="en-US"/>
          </a:p>
        </p:txBody>
      </p:sp>
    </p:spTree>
    <p:extLst>
      <p:ext uri="{BB962C8B-B14F-4D97-AF65-F5344CB8AC3E}">
        <p14:creationId xmlns:p14="http://schemas.microsoft.com/office/powerpoint/2010/main" val="131866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406"/>
            </a:lvl1pPr>
            <a:lvl2pPr marL="321453" indent="0">
              <a:buNone/>
              <a:defRPr sz="1266"/>
            </a:lvl2pPr>
            <a:lvl3pPr marL="642906" indent="0">
              <a:buNone/>
              <a:defRPr sz="1125"/>
            </a:lvl3pPr>
            <a:lvl4pPr marL="964358" indent="0">
              <a:buNone/>
              <a:defRPr sz="985"/>
            </a:lvl4pPr>
            <a:lvl5pPr marL="1285811" indent="0">
              <a:buNone/>
              <a:defRPr sz="985"/>
            </a:lvl5pPr>
            <a:lvl6pPr marL="1607264" indent="0">
              <a:buNone/>
              <a:defRPr sz="985"/>
            </a:lvl6pPr>
            <a:lvl7pPr marL="1928717" indent="0">
              <a:buNone/>
              <a:defRPr sz="985"/>
            </a:lvl7pPr>
            <a:lvl8pPr marL="2250169" indent="0">
              <a:buNone/>
              <a:defRPr sz="985"/>
            </a:lvl8pPr>
            <a:lvl9pPr marL="2571622" indent="0">
              <a:buNone/>
              <a:defRPr sz="985"/>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57BBA1-3334-4EDA-9615-E0549BA067E9}" type="slidenum">
              <a:rPr lang="en-US"/>
              <a:pPr/>
              <a:t>‹#›</a:t>
            </a:fld>
            <a:endParaRPr lang="en-US"/>
          </a:p>
        </p:txBody>
      </p:sp>
    </p:spTree>
    <p:extLst>
      <p:ext uri="{BB962C8B-B14F-4D97-AF65-F5344CB8AC3E}">
        <p14:creationId xmlns:p14="http://schemas.microsoft.com/office/powerpoint/2010/main" val="2646827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D9F37E-F2A8-4643-9AAD-1F12E4F6D57B}" type="slidenum">
              <a:rPr lang="en-US"/>
              <a:pPr/>
              <a:t>‹#›</a:t>
            </a:fld>
            <a:endParaRPr lang="en-US"/>
          </a:p>
        </p:txBody>
      </p:sp>
    </p:spTree>
    <p:extLst>
      <p:ext uri="{BB962C8B-B14F-4D97-AF65-F5344CB8AC3E}">
        <p14:creationId xmlns:p14="http://schemas.microsoft.com/office/powerpoint/2010/main" val="2644726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2DF7CB-517E-43B4-975E-29AB14DEB07C}" type="slidenum">
              <a:rPr lang="en-US"/>
              <a:pPr/>
              <a:t>‹#›</a:t>
            </a:fld>
            <a:endParaRPr lang="en-US"/>
          </a:p>
        </p:txBody>
      </p:sp>
    </p:spTree>
    <p:extLst>
      <p:ext uri="{BB962C8B-B14F-4D97-AF65-F5344CB8AC3E}">
        <p14:creationId xmlns:p14="http://schemas.microsoft.com/office/powerpoint/2010/main" val="989009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11A1C5-7B5E-4DE3-90B4-C459E833F081}" type="slidenum">
              <a:rPr lang="en-US"/>
              <a:pPr/>
              <a:t>‹#›</a:t>
            </a:fld>
            <a:endParaRPr lang="en-US"/>
          </a:p>
        </p:txBody>
      </p:sp>
    </p:spTree>
    <p:extLst>
      <p:ext uri="{BB962C8B-B14F-4D97-AF65-F5344CB8AC3E}">
        <p14:creationId xmlns:p14="http://schemas.microsoft.com/office/powerpoint/2010/main" val="2136025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595" y="2130654"/>
            <a:ext cx="7770813" cy="1469572"/>
          </a:xfrm>
        </p:spPr>
        <p:txBody>
          <a:bodyPr/>
          <a:lstStyle/>
          <a:p>
            <a:r>
              <a:rPr lang="en-US"/>
              <a:t>Click to edit Master title style</a:t>
            </a:r>
          </a:p>
        </p:txBody>
      </p:sp>
      <p:sp>
        <p:nvSpPr>
          <p:cNvPr id="3" name="Subtitle 2"/>
          <p:cNvSpPr>
            <a:spLocks noGrp="1"/>
          </p:cNvSpPr>
          <p:nvPr>
            <p:ph type="subTitle" idx="1"/>
          </p:nvPr>
        </p:nvSpPr>
        <p:spPr>
          <a:xfrm>
            <a:off x="1371205" y="3885974"/>
            <a:ext cx="6401593" cy="1753054"/>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7132D5-EB90-455C-BA7B-190D77D3D230}" type="slidenum">
              <a:rPr lang="en-US"/>
              <a:pPr>
                <a:defRPr/>
              </a:pPr>
              <a:t>‹#›</a:t>
            </a:fld>
            <a:endParaRPr lang="en-US"/>
          </a:p>
        </p:txBody>
      </p:sp>
    </p:spTree>
    <p:extLst>
      <p:ext uri="{BB962C8B-B14F-4D97-AF65-F5344CB8AC3E}">
        <p14:creationId xmlns:p14="http://schemas.microsoft.com/office/powerpoint/2010/main" val="2708080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6A7FFD-1E4A-498A-9DF6-74241543D61E}" type="slidenum">
              <a:rPr lang="en-US"/>
              <a:pPr>
                <a:defRPr/>
              </a:pPr>
              <a:t>‹#›</a:t>
            </a:fld>
            <a:endParaRPr lang="en-US"/>
          </a:p>
        </p:txBody>
      </p:sp>
    </p:spTree>
    <p:extLst>
      <p:ext uri="{BB962C8B-B14F-4D97-AF65-F5344CB8AC3E}">
        <p14:creationId xmlns:p14="http://schemas.microsoft.com/office/powerpoint/2010/main" val="619107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447"/>
            <a:ext cx="7772798" cy="1362983"/>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722313" y="2906259"/>
            <a:ext cx="7772798"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CC23EE-2004-4F03-96A9-B208153DDF2F}" type="slidenum">
              <a:rPr lang="en-US"/>
              <a:pPr>
                <a:defRPr/>
              </a:pPr>
              <a:t>‹#›</a:t>
            </a:fld>
            <a:endParaRPr lang="en-US"/>
          </a:p>
        </p:txBody>
      </p:sp>
    </p:spTree>
    <p:extLst>
      <p:ext uri="{BB962C8B-B14F-4D97-AF65-F5344CB8AC3E}">
        <p14:creationId xmlns:p14="http://schemas.microsoft.com/office/powerpoint/2010/main" val="4117771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6595" y="1980974"/>
            <a:ext cx="3790156" cy="411502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7251" y="1980974"/>
            <a:ext cx="3790156" cy="4115027"/>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F98A6C-CDBB-412F-BD84-34D5E441CB47}" type="slidenum">
              <a:rPr lang="en-US"/>
              <a:pPr>
                <a:defRPr/>
              </a:pPr>
              <a:t>‹#›</a:t>
            </a:fld>
            <a:endParaRPr lang="en-US"/>
          </a:p>
        </p:txBody>
      </p:sp>
    </p:spTree>
    <p:extLst>
      <p:ext uri="{BB962C8B-B14F-4D97-AF65-F5344CB8AC3E}">
        <p14:creationId xmlns:p14="http://schemas.microsoft.com/office/powerpoint/2010/main" val="204854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408" y="274411"/>
            <a:ext cx="823118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408" y="1535341"/>
            <a:ext cx="4040187" cy="639535"/>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56408" y="2174877"/>
            <a:ext cx="4040187" cy="3951742"/>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22" y="1535341"/>
            <a:ext cx="4042172" cy="639535"/>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422" y="2174877"/>
            <a:ext cx="4042172" cy="3951742"/>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0AD34D-8ADE-4999-96F9-CA97007B37BC}" type="slidenum">
              <a:rPr lang="en-US"/>
              <a:pPr>
                <a:defRPr/>
              </a:pPr>
              <a:t>‹#›</a:t>
            </a:fld>
            <a:endParaRPr lang="en-US"/>
          </a:p>
        </p:txBody>
      </p:sp>
    </p:spTree>
    <p:extLst>
      <p:ext uri="{BB962C8B-B14F-4D97-AF65-F5344CB8AC3E}">
        <p14:creationId xmlns:p14="http://schemas.microsoft.com/office/powerpoint/2010/main" val="3407637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F27965-234C-4DC7-BD68-E6727E2C1072}" type="slidenum">
              <a:rPr lang="en-US"/>
              <a:pPr>
                <a:defRPr/>
              </a:pPr>
              <a:t>‹#›</a:t>
            </a:fld>
            <a:endParaRPr lang="en-US"/>
          </a:p>
        </p:txBody>
      </p:sp>
    </p:spTree>
    <p:extLst>
      <p:ext uri="{BB962C8B-B14F-4D97-AF65-F5344CB8AC3E}">
        <p14:creationId xmlns:p14="http://schemas.microsoft.com/office/powerpoint/2010/main" val="1834430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1969"/>
            </a:lvl1pPr>
            <a:lvl2pPr>
              <a:defRPr sz="1688"/>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04CC7A-B9D4-443A-9917-7649CDC9B608}" type="slidenum">
              <a:rPr lang="en-US"/>
              <a:pPr>
                <a:defRPr/>
              </a:pPr>
              <a:t>‹#›</a:t>
            </a:fld>
            <a:endParaRPr lang="en-US"/>
          </a:p>
        </p:txBody>
      </p:sp>
    </p:spTree>
    <p:extLst>
      <p:ext uri="{BB962C8B-B14F-4D97-AF65-F5344CB8AC3E}">
        <p14:creationId xmlns:p14="http://schemas.microsoft.com/office/powerpoint/2010/main" val="12857320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407" y="273277"/>
            <a:ext cx="3008313" cy="116227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575843" y="273278"/>
            <a:ext cx="5111751" cy="5853339"/>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07" y="1435553"/>
            <a:ext cx="3008313"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1A74A1-AB8F-4504-AE36-AEBE29AE0DE5}" type="slidenum">
              <a:rPr lang="en-US"/>
              <a:pPr>
                <a:defRPr/>
              </a:pPr>
              <a:t>‹#›</a:t>
            </a:fld>
            <a:endParaRPr lang="en-US"/>
          </a:p>
        </p:txBody>
      </p:sp>
    </p:spTree>
    <p:extLst>
      <p:ext uri="{BB962C8B-B14F-4D97-AF65-F5344CB8AC3E}">
        <p14:creationId xmlns:p14="http://schemas.microsoft.com/office/powerpoint/2010/main" val="1268956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3" y="4801055"/>
            <a:ext cx="5486797" cy="565831"/>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791893" y="612322"/>
            <a:ext cx="5486797" cy="4115027"/>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1791893" y="5366885"/>
            <a:ext cx="5486797" cy="805089"/>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5BD68C-B72F-4F28-8E41-9A9AC7DAFC0C}" type="slidenum">
              <a:rPr lang="en-US"/>
              <a:pPr>
                <a:defRPr/>
              </a:pPr>
              <a:t>‹#›</a:t>
            </a:fld>
            <a:endParaRPr lang="en-US"/>
          </a:p>
        </p:txBody>
      </p:sp>
    </p:spTree>
    <p:extLst>
      <p:ext uri="{BB962C8B-B14F-4D97-AF65-F5344CB8AC3E}">
        <p14:creationId xmlns:p14="http://schemas.microsoft.com/office/powerpoint/2010/main" val="1325285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F046E-8FFE-4DAF-A0D8-D242DD48056F}" type="slidenum">
              <a:rPr lang="en-US"/>
              <a:pPr>
                <a:defRPr/>
              </a:pPr>
              <a:t>‹#›</a:t>
            </a:fld>
            <a:endParaRPr lang="en-US"/>
          </a:p>
        </p:txBody>
      </p:sp>
    </p:spTree>
    <p:extLst>
      <p:ext uri="{BB962C8B-B14F-4D97-AF65-F5344CB8AC3E}">
        <p14:creationId xmlns:p14="http://schemas.microsoft.com/office/powerpoint/2010/main" val="1519445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4704" y="610054"/>
            <a:ext cx="1942703" cy="54859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6595" y="610054"/>
            <a:ext cx="5637610" cy="54859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C0FD36-D405-46DB-AE00-12C2A5466663}" type="slidenum">
              <a:rPr lang="en-US"/>
              <a:pPr>
                <a:defRPr/>
              </a:pPr>
              <a:t>‹#›</a:t>
            </a:fld>
            <a:endParaRPr lang="en-US"/>
          </a:p>
        </p:txBody>
      </p:sp>
    </p:spTree>
    <p:extLst>
      <p:ext uri="{BB962C8B-B14F-4D97-AF65-F5344CB8AC3E}">
        <p14:creationId xmlns:p14="http://schemas.microsoft.com/office/powerpoint/2010/main" val="206919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688" b="1"/>
            </a:lvl1pPr>
            <a:lvl2pPr marL="321453" indent="0">
              <a:buNone/>
              <a:defRPr sz="1406" b="1"/>
            </a:lvl2pPr>
            <a:lvl3pPr marL="642906" indent="0">
              <a:buNone/>
              <a:defRPr sz="1266" b="1"/>
            </a:lvl3pPr>
            <a:lvl4pPr marL="964358" indent="0">
              <a:buNone/>
              <a:defRPr sz="1125" b="1"/>
            </a:lvl4pPr>
            <a:lvl5pPr marL="1285811" indent="0">
              <a:buNone/>
              <a:defRPr sz="1125" b="1"/>
            </a:lvl5pPr>
            <a:lvl6pPr marL="1607264" indent="0">
              <a:buNone/>
              <a:defRPr sz="1125" b="1"/>
            </a:lvl6pPr>
            <a:lvl7pPr marL="1928717" indent="0">
              <a:buNone/>
              <a:defRPr sz="1125" b="1"/>
            </a:lvl7pPr>
            <a:lvl8pPr marL="2250169" indent="0">
              <a:buNone/>
              <a:defRPr sz="1125" b="1"/>
            </a:lvl8pPr>
            <a:lvl9pPr marL="2571622" indent="0">
              <a:buNone/>
              <a:defRPr sz="1125"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1688" b="1"/>
            </a:lvl1pPr>
            <a:lvl2pPr marL="321453" indent="0">
              <a:buNone/>
              <a:defRPr sz="1406" b="1"/>
            </a:lvl2pPr>
            <a:lvl3pPr marL="642906" indent="0">
              <a:buNone/>
              <a:defRPr sz="1266" b="1"/>
            </a:lvl3pPr>
            <a:lvl4pPr marL="964358" indent="0">
              <a:buNone/>
              <a:defRPr sz="1125" b="1"/>
            </a:lvl4pPr>
            <a:lvl5pPr marL="1285811" indent="0">
              <a:buNone/>
              <a:defRPr sz="1125" b="1"/>
            </a:lvl5pPr>
            <a:lvl6pPr marL="1607264" indent="0">
              <a:buNone/>
              <a:defRPr sz="1125" b="1"/>
            </a:lvl6pPr>
            <a:lvl7pPr marL="1928717" indent="0">
              <a:buNone/>
              <a:defRPr sz="1125" b="1"/>
            </a:lvl7pPr>
            <a:lvl8pPr marL="2250169" indent="0">
              <a:buNone/>
              <a:defRPr sz="1125" b="1"/>
            </a:lvl8pPr>
            <a:lvl9pPr marL="2571622"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688"/>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053" y="273064"/>
            <a:ext cx="5111750" cy="5853113"/>
          </a:xfrm>
        </p:spPr>
        <p:txBody>
          <a:bodyPr/>
          <a:lstStyle>
            <a:lvl1pPr>
              <a:defRPr sz="2250"/>
            </a:lvl1pPr>
            <a:lvl2pPr>
              <a:defRPr sz="1969"/>
            </a:lvl2pPr>
            <a:lvl3pPr>
              <a:defRPr sz="1688"/>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985"/>
            </a:lvl1pPr>
            <a:lvl2pPr marL="321453" indent="0">
              <a:buNone/>
              <a:defRPr sz="844"/>
            </a:lvl2pPr>
            <a:lvl3pPr marL="642906" indent="0">
              <a:buNone/>
              <a:defRPr sz="704"/>
            </a:lvl3pPr>
            <a:lvl4pPr marL="964358" indent="0">
              <a:buNone/>
              <a:defRPr sz="633"/>
            </a:lvl4pPr>
            <a:lvl5pPr marL="1285811" indent="0">
              <a:buNone/>
              <a:defRPr sz="633"/>
            </a:lvl5pPr>
            <a:lvl6pPr marL="1607264" indent="0">
              <a:buNone/>
              <a:defRPr sz="633"/>
            </a:lvl6pPr>
            <a:lvl7pPr marL="1928717" indent="0">
              <a:buNone/>
              <a:defRPr sz="633"/>
            </a:lvl7pPr>
            <a:lvl8pPr marL="2250169" indent="0">
              <a:buNone/>
              <a:defRPr sz="633"/>
            </a:lvl8pPr>
            <a:lvl9pPr marL="2571622" indent="0">
              <a:buNone/>
              <a:defRPr sz="633"/>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250"/>
            </a:lvl1pPr>
            <a:lvl2pPr marL="321453" indent="0">
              <a:buNone/>
              <a:defRPr sz="1969"/>
            </a:lvl2pPr>
            <a:lvl3pPr marL="642906" indent="0">
              <a:buNone/>
              <a:defRPr sz="1688"/>
            </a:lvl3pPr>
            <a:lvl4pPr marL="964358" indent="0">
              <a:buNone/>
              <a:defRPr sz="1406"/>
            </a:lvl4pPr>
            <a:lvl5pPr marL="1285811" indent="0">
              <a:buNone/>
              <a:defRPr sz="1406"/>
            </a:lvl5pPr>
            <a:lvl6pPr marL="1607264" indent="0">
              <a:buNone/>
              <a:defRPr sz="1406"/>
            </a:lvl6pPr>
            <a:lvl7pPr marL="1928717" indent="0">
              <a:buNone/>
              <a:defRPr sz="1406"/>
            </a:lvl7pPr>
            <a:lvl8pPr marL="2250169" indent="0">
              <a:buNone/>
              <a:defRPr sz="1406"/>
            </a:lvl8pPr>
            <a:lvl9pPr marL="2571622" indent="0">
              <a:buNone/>
              <a:defRPr sz="1406"/>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985"/>
            </a:lvl1pPr>
            <a:lvl2pPr marL="321453" indent="0">
              <a:buNone/>
              <a:defRPr sz="844"/>
            </a:lvl2pPr>
            <a:lvl3pPr marL="642906" indent="0">
              <a:buNone/>
              <a:defRPr sz="704"/>
            </a:lvl3pPr>
            <a:lvl4pPr marL="964358" indent="0">
              <a:buNone/>
              <a:defRPr sz="633"/>
            </a:lvl4pPr>
            <a:lvl5pPr marL="1285811" indent="0">
              <a:buNone/>
              <a:defRPr sz="633"/>
            </a:lvl5pPr>
            <a:lvl6pPr marL="1607264" indent="0">
              <a:buNone/>
              <a:defRPr sz="633"/>
            </a:lvl6pPr>
            <a:lvl7pPr marL="1928717" indent="0">
              <a:buNone/>
              <a:defRPr sz="633"/>
            </a:lvl7pPr>
            <a:lvl8pPr marL="2250169" indent="0">
              <a:buNone/>
              <a:defRPr sz="633"/>
            </a:lvl8pPr>
            <a:lvl9pPr marL="2571622" indent="0">
              <a:buNone/>
              <a:defRPr sz="633"/>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094">
          <a:solidFill>
            <a:schemeClr val="tx2"/>
          </a:solidFill>
          <a:latin typeface="+mj-lt"/>
          <a:ea typeface="+mj-ea"/>
          <a:cs typeface="+mj-cs"/>
        </a:defRPr>
      </a:lvl1pPr>
      <a:lvl2pPr algn="ctr" rtl="0" eaLnBrk="0" fontAlgn="base" hangingPunct="0">
        <a:spcBef>
          <a:spcPct val="0"/>
        </a:spcBef>
        <a:spcAft>
          <a:spcPct val="0"/>
        </a:spcAft>
        <a:defRPr sz="3094">
          <a:solidFill>
            <a:schemeClr val="tx2"/>
          </a:solidFill>
          <a:latin typeface="Times New Roman" pitchFamily="18" charset="0"/>
        </a:defRPr>
      </a:lvl2pPr>
      <a:lvl3pPr algn="ctr" rtl="0" eaLnBrk="0" fontAlgn="base" hangingPunct="0">
        <a:spcBef>
          <a:spcPct val="0"/>
        </a:spcBef>
        <a:spcAft>
          <a:spcPct val="0"/>
        </a:spcAft>
        <a:defRPr sz="3094">
          <a:solidFill>
            <a:schemeClr val="tx2"/>
          </a:solidFill>
          <a:latin typeface="Times New Roman" pitchFamily="18" charset="0"/>
        </a:defRPr>
      </a:lvl3pPr>
      <a:lvl4pPr algn="ctr" rtl="0" eaLnBrk="0" fontAlgn="base" hangingPunct="0">
        <a:spcBef>
          <a:spcPct val="0"/>
        </a:spcBef>
        <a:spcAft>
          <a:spcPct val="0"/>
        </a:spcAft>
        <a:defRPr sz="3094">
          <a:solidFill>
            <a:schemeClr val="tx2"/>
          </a:solidFill>
          <a:latin typeface="Times New Roman" pitchFamily="18" charset="0"/>
        </a:defRPr>
      </a:lvl4pPr>
      <a:lvl5pPr algn="ctr" rtl="0" eaLnBrk="0" fontAlgn="base" hangingPunct="0">
        <a:spcBef>
          <a:spcPct val="0"/>
        </a:spcBef>
        <a:spcAft>
          <a:spcPct val="0"/>
        </a:spcAft>
        <a:defRPr sz="3094">
          <a:solidFill>
            <a:schemeClr val="tx2"/>
          </a:solidFill>
          <a:latin typeface="Times New Roman" pitchFamily="18" charset="0"/>
        </a:defRPr>
      </a:lvl5pPr>
      <a:lvl6pPr marL="321453" algn="ctr" rtl="0" eaLnBrk="0" fontAlgn="base" hangingPunct="0">
        <a:spcBef>
          <a:spcPct val="0"/>
        </a:spcBef>
        <a:spcAft>
          <a:spcPct val="0"/>
        </a:spcAft>
        <a:defRPr sz="3094">
          <a:solidFill>
            <a:schemeClr val="tx2"/>
          </a:solidFill>
          <a:latin typeface="Times New Roman" pitchFamily="18" charset="0"/>
        </a:defRPr>
      </a:lvl6pPr>
      <a:lvl7pPr marL="642906" algn="ctr" rtl="0" eaLnBrk="0" fontAlgn="base" hangingPunct="0">
        <a:spcBef>
          <a:spcPct val="0"/>
        </a:spcBef>
        <a:spcAft>
          <a:spcPct val="0"/>
        </a:spcAft>
        <a:defRPr sz="3094">
          <a:solidFill>
            <a:schemeClr val="tx2"/>
          </a:solidFill>
          <a:latin typeface="Times New Roman" pitchFamily="18" charset="0"/>
        </a:defRPr>
      </a:lvl7pPr>
      <a:lvl8pPr marL="964358" algn="ctr" rtl="0" eaLnBrk="0" fontAlgn="base" hangingPunct="0">
        <a:spcBef>
          <a:spcPct val="0"/>
        </a:spcBef>
        <a:spcAft>
          <a:spcPct val="0"/>
        </a:spcAft>
        <a:defRPr sz="3094">
          <a:solidFill>
            <a:schemeClr val="tx2"/>
          </a:solidFill>
          <a:latin typeface="Times New Roman" pitchFamily="18" charset="0"/>
        </a:defRPr>
      </a:lvl8pPr>
      <a:lvl9pPr marL="1285811" algn="ctr" rtl="0" eaLnBrk="0" fontAlgn="base" hangingPunct="0">
        <a:spcBef>
          <a:spcPct val="0"/>
        </a:spcBef>
        <a:spcAft>
          <a:spcPct val="0"/>
        </a:spcAft>
        <a:defRPr sz="3094">
          <a:solidFill>
            <a:schemeClr val="tx2"/>
          </a:solidFill>
          <a:latin typeface="Times New Roman" pitchFamily="18" charset="0"/>
        </a:defRPr>
      </a:lvl9pPr>
    </p:titleStyle>
    <p:bodyStyle>
      <a:lvl1pPr marL="241090" indent="-241090" algn="l" rtl="0" eaLnBrk="0" fontAlgn="base" hangingPunct="0">
        <a:spcBef>
          <a:spcPct val="20000"/>
        </a:spcBef>
        <a:spcAft>
          <a:spcPct val="0"/>
        </a:spcAft>
        <a:buSzPct val="100000"/>
        <a:buChar char="•"/>
        <a:defRPr sz="2250">
          <a:solidFill>
            <a:schemeClr val="tx1"/>
          </a:solidFill>
          <a:latin typeface="+mn-lt"/>
          <a:ea typeface="+mn-ea"/>
          <a:cs typeface="+mn-cs"/>
        </a:defRPr>
      </a:lvl1pPr>
      <a:lvl2pPr marL="522361" indent="-200908" algn="l" rtl="0" eaLnBrk="0" fontAlgn="base" hangingPunct="0">
        <a:spcBef>
          <a:spcPct val="20000"/>
        </a:spcBef>
        <a:spcAft>
          <a:spcPct val="0"/>
        </a:spcAft>
        <a:buSzPct val="100000"/>
        <a:buChar char="–"/>
        <a:defRPr sz="1969">
          <a:solidFill>
            <a:schemeClr val="tx1"/>
          </a:solidFill>
          <a:latin typeface="+mn-lt"/>
        </a:defRPr>
      </a:lvl2pPr>
      <a:lvl3pPr marL="803632" indent="-160727" algn="l" rtl="0" eaLnBrk="0" fontAlgn="base" hangingPunct="0">
        <a:spcBef>
          <a:spcPct val="20000"/>
        </a:spcBef>
        <a:spcAft>
          <a:spcPct val="0"/>
        </a:spcAft>
        <a:buSzPct val="100000"/>
        <a:buChar char="•"/>
        <a:defRPr sz="1688">
          <a:solidFill>
            <a:schemeClr val="tx1"/>
          </a:solidFill>
          <a:latin typeface="+mn-lt"/>
        </a:defRPr>
      </a:lvl3pPr>
      <a:lvl4pPr marL="1125085" indent="-160727" algn="l" rtl="0" eaLnBrk="0" fontAlgn="base" hangingPunct="0">
        <a:spcBef>
          <a:spcPct val="20000"/>
        </a:spcBef>
        <a:spcAft>
          <a:spcPct val="0"/>
        </a:spcAft>
        <a:buSzPct val="100000"/>
        <a:buChar char="–"/>
        <a:defRPr sz="1406">
          <a:solidFill>
            <a:schemeClr val="tx1"/>
          </a:solidFill>
          <a:latin typeface="+mn-lt"/>
        </a:defRPr>
      </a:lvl4pPr>
      <a:lvl5pPr marL="1446538" indent="-160727" algn="l" rtl="0" eaLnBrk="0" fontAlgn="base" hangingPunct="0">
        <a:spcBef>
          <a:spcPct val="20000"/>
        </a:spcBef>
        <a:spcAft>
          <a:spcPct val="0"/>
        </a:spcAft>
        <a:buSzPct val="100000"/>
        <a:buChar char="•"/>
        <a:defRPr sz="1406">
          <a:solidFill>
            <a:schemeClr val="tx1"/>
          </a:solidFill>
          <a:latin typeface="+mn-lt"/>
        </a:defRPr>
      </a:lvl5pPr>
      <a:lvl6pPr marL="1767991" indent="-160727" algn="l" rtl="0" eaLnBrk="0" fontAlgn="base" hangingPunct="0">
        <a:spcBef>
          <a:spcPct val="20000"/>
        </a:spcBef>
        <a:spcAft>
          <a:spcPct val="0"/>
        </a:spcAft>
        <a:buSzPct val="100000"/>
        <a:buChar char="•"/>
        <a:defRPr sz="1406">
          <a:solidFill>
            <a:schemeClr val="tx1"/>
          </a:solidFill>
          <a:latin typeface="+mn-lt"/>
        </a:defRPr>
      </a:lvl6pPr>
      <a:lvl7pPr marL="2089443" indent="-160727" algn="l" rtl="0" eaLnBrk="0" fontAlgn="base" hangingPunct="0">
        <a:spcBef>
          <a:spcPct val="20000"/>
        </a:spcBef>
        <a:spcAft>
          <a:spcPct val="0"/>
        </a:spcAft>
        <a:buSzPct val="100000"/>
        <a:buChar char="•"/>
        <a:defRPr sz="1406">
          <a:solidFill>
            <a:schemeClr val="tx1"/>
          </a:solidFill>
          <a:latin typeface="+mn-lt"/>
        </a:defRPr>
      </a:lvl7pPr>
      <a:lvl8pPr marL="2410896" indent="-160727" algn="l" rtl="0" eaLnBrk="0" fontAlgn="base" hangingPunct="0">
        <a:spcBef>
          <a:spcPct val="20000"/>
        </a:spcBef>
        <a:spcAft>
          <a:spcPct val="0"/>
        </a:spcAft>
        <a:buSzPct val="100000"/>
        <a:buChar char="•"/>
        <a:defRPr sz="1406">
          <a:solidFill>
            <a:schemeClr val="tx1"/>
          </a:solidFill>
          <a:latin typeface="+mn-lt"/>
        </a:defRPr>
      </a:lvl8pPr>
      <a:lvl9pPr marL="2732349" indent="-160727" algn="l" rtl="0" eaLnBrk="0" fontAlgn="base" hangingPunct="0">
        <a:spcBef>
          <a:spcPct val="20000"/>
        </a:spcBef>
        <a:spcAft>
          <a:spcPct val="0"/>
        </a:spcAft>
        <a:buSzPct val="100000"/>
        <a:buChar char="•"/>
        <a:defRPr sz="1406">
          <a:solidFill>
            <a:schemeClr val="tx1"/>
          </a:solidFill>
          <a:latin typeface="+mn-lt"/>
        </a:defRPr>
      </a:lvl9pPr>
    </p:bodyStyle>
    <p:otherStyle>
      <a:defPPr>
        <a:defRPr lang="en-US"/>
      </a:defPPr>
      <a:lvl1pPr marL="0" algn="l" defTabSz="642906" rtl="0" eaLnBrk="1" latinLnBrk="0" hangingPunct="1">
        <a:defRPr sz="1266" kern="1200">
          <a:solidFill>
            <a:schemeClr val="tx1"/>
          </a:solidFill>
          <a:latin typeface="+mn-lt"/>
          <a:ea typeface="+mn-ea"/>
          <a:cs typeface="+mn-cs"/>
        </a:defRPr>
      </a:lvl1pPr>
      <a:lvl2pPr marL="321453" algn="l" defTabSz="642906" rtl="0" eaLnBrk="1" latinLnBrk="0" hangingPunct="1">
        <a:defRPr sz="1266" kern="1200">
          <a:solidFill>
            <a:schemeClr val="tx1"/>
          </a:solidFill>
          <a:latin typeface="+mn-lt"/>
          <a:ea typeface="+mn-ea"/>
          <a:cs typeface="+mn-cs"/>
        </a:defRPr>
      </a:lvl2pPr>
      <a:lvl3pPr marL="642906" algn="l" defTabSz="642906" rtl="0" eaLnBrk="1" latinLnBrk="0" hangingPunct="1">
        <a:defRPr sz="1266" kern="1200">
          <a:solidFill>
            <a:schemeClr val="tx1"/>
          </a:solidFill>
          <a:latin typeface="+mn-lt"/>
          <a:ea typeface="+mn-ea"/>
          <a:cs typeface="+mn-cs"/>
        </a:defRPr>
      </a:lvl3pPr>
      <a:lvl4pPr marL="964358" algn="l" defTabSz="642906" rtl="0" eaLnBrk="1" latinLnBrk="0" hangingPunct="1">
        <a:defRPr sz="1266" kern="1200">
          <a:solidFill>
            <a:schemeClr val="tx1"/>
          </a:solidFill>
          <a:latin typeface="+mn-lt"/>
          <a:ea typeface="+mn-ea"/>
          <a:cs typeface="+mn-cs"/>
        </a:defRPr>
      </a:lvl4pPr>
      <a:lvl5pPr marL="1285811" algn="l" defTabSz="642906" rtl="0" eaLnBrk="1" latinLnBrk="0" hangingPunct="1">
        <a:defRPr sz="1266" kern="1200">
          <a:solidFill>
            <a:schemeClr val="tx1"/>
          </a:solidFill>
          <a:latin typeface="+mn-lt"/>
          <a:ea typeface="+mn-ea"/>
          <a:cs typeface="+mn-cs"/>
        </a:defRPr>
      </a:lvl5pPr>
      <a:lvl6pPr marL="1607264" algn="l" defTabSz="642906" rtl="0" eaLnBrk="1" latinLnBrk="0" hangingPunct="1">
        <a:defRPr sz="1266" kern="1200">
          <a:solidFill>
            <a:schemeClr val="tx1"/>
          </a:solidFill>
          <a:latin typeface="+mn-lt"/>
          <a:ea typeface="+mn-ea"/>
          <a:cs typeface="+mn-cs"/>
        </a:defRPr>
      </a:lvl6pPr>
      <a:lvl7pPr marL="1928717" algn="l" defTabSz="642906" rtl="0" eaLnBrk="1" latinLnBrk="0" hangingPunct="1">
        <a:defRPr sz="1266" kern="1200">
          <a:solidFill>
            <a:schemeClr val="tx1"/>
          </a:solidFill>
          <a:latin typeface="+mn-lt"/>
          <a:ea typeface="+mn-ea"/>
          <a:cs typeface="+mn-cs"/>
        </a:defRPr>
      </a:lvl7pPr>
      <a:lvl8pPr marL="2250169" algn="l" defTabSz="642906" rtl="0" eaLnBrk="1" latinLnBrk="0" hangingPunct="1">
        <a:defRPr sz="1266" kern="1200">
          <a:solidFill>
            <a:schemeClr val="tx1"/>
          </a:solidFill>
          <a:latin typeface="+mn-lt"/>
          <a:ea typeface="+mn-ea"/>
          <a:cs typeface="+mn-cs"/>
        </a:defRPr>
      </a:lvl8pPr>
      <a:lvl9pPr marL="2571622" algn="l" defTabSz="642906"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lvl1pPr>
          </a:lstStyle>
          <a:p>
            <a:endParaRPr lang="en-US">
              <a:solidFill>
                <a:prstClr val="black"/>
              </a:solidFill>
              <a:latin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lgn="ctr"/>
            <a:endParaRPr lang="en-US">
              <a:solidFill>
                <a:prstClr val="black"/>
              </a:solidFill>
              <a:latin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836036E2-2D62-4C3E-9F27-9710A70CA9F6}" type="slidenum">
              <a:rPr lang="en-US">
                <a:solidFill>
                  <a:prstClr val="black"/>
                </a:solidFill>
                <a:latin typeface="Times New Roman"/>
              </a:rPr>
              <a:pPr/>
              <a:t>‹#›</a:t>
            </a:fld>
            <a:endParaRPr lang="en-US">
              <a:solidFill>
                <a:prstClr val="black"/>
              </a:solidFill>
              <a:latin typeface="Times New Roman"/>
            </a:endParaRPr>
          </a:p>
        </p:txBody>
      </p:sp>
    </p:spTree>
    <p:extLst>
      <p:ext uri="{BB962C8B-B14F-4D97-AF65-F5344CB8AC3E}">
        <p14:creationId xmlns:p14="http://schemas.microsoft.com/office/powerpoint/2010/main" val="3424941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884" algn="ctr" rtl="0" eaLnBrk="0" fontAlgn="base" hangingPunct="0">
        <a:spcBef>
          <a:spcPct val="0"/>
        </a:spcBef>
        <a:spcAft>
          <a:spcPct val="0"/>
        </a:spcAft>
        <a:defRPr sz="3300">
          <a:solidFill>
            <a:schemeClr val="tx2"/>
          </a:solidFill>
          <a:latin typeface="Times New Roman" charset="0"/>
        </a:defRPr>
      </a:lvl6pPr>
      <a:lvl7pPr marL="685766" algn="ctr" rtl="0" eaLnBrk="0" fontAlgn="base" hangingPunct="0">
        <a:spcBef>
          <a:spcPct val="0"/>
        </a:spcBef>
        <a:spcAft>
          <a:spcPct val="0"/>
        </a:spcAft>
        <a:defRPr sz="3300">
          <a:solidFill>
            <a:schemeClr val="tx2"/>
          </a:solidFill>
          <a:latin typeface="Times New Roman" charset="0"/>
        </a:defRPr>
      </a:lvl7pPr>
      <a:lvl8pPr marL="1028649" algn="ctr" rtl="0" eaLnBrk="0" fontAlgn="base" hangingPunct="0">
        <a:spcBef>
          <a:spcPct val="0"/>
        </a:spcBef>
        <a:spcAft>
          <a:spcPct val="0"/>
        </a:spcAft>
        <a:defRPr sz="3300">
          <a:solidFill>
            <a:schemeClr val="tx2"/>
          </a:solidFill>
          <a:latin typeface="Times New Roman" charset="0"/>
        </a:defRPr>
      </a:lvl8pPr>
      <a:lvl9pPr marL="1371532" algn="ctr" rtl="0" eaLnBrk="0" fontAlgn="base" hangingPunct="0">
        <a:spcBef>
          <a:spcPct val="0"/>
        </a:spcBef>
        <a:spcAft>
          <a:spcPct val="0"/>
        </a:spcAft>
        <a:defRPr sz="3300">
          <a:solidFill>
            <a:schemeClr val="tx2"/>
          </a:solidFill>
          <a:latin typeface="Times New Roman" charset="0"/>
        </a:defRPr>
      </a:lvl9pPr>
    </p:titleStyle>
    <p:bodyStyle>
      <a:lvl1pPr marL="257162" indent="-257162" algn="l" rtl="0" eaLnBrk="0" fontAlgn="base" hangingPunct="0">
        <a:spcBef>
          <a:spcPct val="20000"/>
        </a:spcBef>
        <a:spcAft>
          <a:spcPct val="0"/>
        </a:spcAft>
        <a:buChar char="•"/>
        <a:defRPr sz="2400">
          <a:solidFill>
            <a:schemeClr val="tx1"/>
          </a:solidFill>
          <a:latin typeface="+mn-lt"/>
          <a:ea typeface="+mn-ea"/>
          <a:cs typeface="+mn-cs"/>
        </a:defRPr>
      </a:lvl1pPr>
      <a:lvl2pPr marL="557185" indent="-214303" algn="l" rtl="0" eaLnBrk="0" fontAlgn="base" hangingPunct="0">
        <a:spcBef>
          <a:spcPct val="20000"/>
        </a:spcBef>
        <a:spcAft>
          <a:spcPct val="0"/>
        </a:spcAft>
        <a:buChar char="–"/>
        <a:defRPr sz="2100">
          <a:solidFill>
            <a:schemeClr val="tx1"/>
          </a:solidFill>
          <a:latin typeface="+mn-lt"/>
        </a:defRPr>
      </a:lvl2pPr>
      <a:lvl3pPr marL="857207" indent="-171442" algn="l" rtl="0" eaLnBrk="0" fontAlgn="base" hangingPunct="0">
        <a:spcBef>
          <a:spcPct val="20000"/>
        </a:spcBef>
        <a:spcAft>
          <a:spcPct val="0"/>
        </a:spcAft>
        <a:buChar char="•"/>
        <a:defRPr sz="1800">
          <a:solidFill>
            <a:schemeClr val="tx1"/>
          </a:solidFill>
          <a:latin typeface="+mn-lt"/>
        </a:defRPr>
      </a:lvl3pPr>
      <a:lvl4pPr marL="1200090" indent="-171442" algn="l" rtl="0" eaLnBrk="0" fontAlgn="base" hangingPunct="0">
        <a:spcBef>
          <a:spcPct val="20000"/>
        </a:spcBef>
        <a:spcAft>
          <a:spcPct val="0"/>
        </a:spcAft>
        <a:buChar char="–"/>
        <a:defRPr sz="1500">
          <a:solidFill>
            <a:schemeClr val="tx1"/>
          </a:solidFill>
          <a:latin typeface="+mn-lt"/>
        </a:defRPr>
      </a:lvl4pPr>
      <a:lvl5pPr marL="1542974" indent="-171442" algn="l" rtl="0" eaLnBrk="0" fontAlgn="base" hangingPunct="0">
        <a:spcBef>
          <a:spcPct val="20000"/>
        </a:spcBef>
        <a:spcAft>
          <a:spcPct val="0"/>
        </a:spcAft>
        <a:buChar char="»"/>
        <a:defRPr sz="1500">
          <a:solidFill>
            <a:schemeClr val="tx1"/>
          </a:solidFill>
          <a:latin typeface="+mn-lt"/>
        </a:defRPr>
      </a:lvl5pPr>
      <a:lvl6pPr marL="1885856" indent="-171442" algn="l" rtl="0" eaLnBrk="0" fontAlgn="base" hangingPunct="0">
        <a:spcBef>
          <a:spcPct val="20000"/>
        </a:spcBef>
        <a:spcAft>
          <a:spcPct val="0"/>
        </a:spcAft>
        <a:buChar char="»"/>
        <a:defRPr sz="1500">
          <a:solidFill>
            <a:schemeClr val="tx1"/>
          </a:solidFill>
          <a:latin typeface="+mn-lt"/>
        </a:defRPr>
      </a:lvl6pPr>
      <a:lvl7pPr marL="2228739" indent="-171442" algn="l" rtl="0" eaLnBrk="0" fontAlgn="base" hangingPunct="0">
        <a:spcBef>
          <a:spcPct val="20000"/>
        </a:spcBef>
        <a:spcAft>
          <a:spcPct val="0"/>
        </a:spcAft>
        <a:buChar char="»"/>
        <a:defRPr sz="1500">
          <a:solidFill>
            <a:schemeClr val="tx1"/>
          </a:solidFill>
          <a:latin typeface="+mn-lt"/>
        </a:defRPr>
      </a:lvl7pPr>
      <a:lvl8pPr marL="2571622" indent="-171442" algn="l" rtl="0" eaLnBrk="0" fontAlgn="base" hangingPunct="0">
        <a:spcBef>
          <a:spcPct val="20000"/>
        </a:spcBef>
        <a:spcAft>
          <a:spcPct val="0"/>
        </a:spcAft>
        <a:buChar char="»"/>
        <a:defRPr sz="1500">
          <a:solidFill>
            <a:schemeClr val="tx1"/>
          </a:solidFill>
          <a:latin typeface="+mn-lt"/>
        </a:defRPr>
      </a:lvl8pPr>
      <a:lvl9pPr marL="2914505" indent="-171442"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836036E2-2D62-4C3E-9F27-9710A70CA9F6}" type="slidenum">
              <a:rPr lang="en-US"/>
              <a:pPr/>
              <a:t>‹#›</a:t>
            </a:fld>
            <a:endParaRPr lang="en-US"/>
          </a:p>
        </p:txBody>
      </p:sp>
    </p:spTree>
    <p:extLst>
      <p:ext uri="{BB962C8B-B14F-4D97-AF65-F5344CB8AC3E}">
        <p14:creationId xmlns:p14="http://schemas.microsoft.com/office/powerpoint/2010/main" val="1006051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charset="0"/>
        </a:defRPr>
      </a:lvl2pPr>
      <a:lvl3pPr algn="ctr" rtl="0" eaLnBrk="0" fontAlgn="base" hangingPunct="0">
        <a:spcBef>
          <a:spcPct val="0"/>
        </a:spcBef>
        <a:spcAft>
          <a:spcPct val="0"/>
        </a:spcAft>
        <a:defRPr sz="3300">
          <a:solidFill>
            <a:schemeClr val="tx2"/>
          </a:solidFill>
          <a:latin typeface="Times New Roman" charset="0"/>
        </a:defRPr>
      </a:lvl3pPr>
      <a:lvl4pPr algn="ctr" rtl="0" eaLnBrk="0" fontAlgn="base" hangingPunct="0">
        <a:spcBef>
          <a:spcPct val="0"/>
        </a:spcBef>
        <a:spcAft>
          <a:spcPct val="0"/>
        </a:spcAft>
        <a:defRPr sz="3300">
          <a:solidFill>
            <a:schemeClr val="tx2"/>
          </a:solidFill>
          <a:latin typeface="Times New Roman" charset="0"/>
        </a:defRPr>
      </a:lvl4pPr>
      <a:lvl5pPr algn="ctr" rtl="0" eaLnBrk="0" fontAlgn="base" hangingPunct="0">
        <a:spcBef>
          <a:spcPct val="0"/>
        </a:spcBef>
        <a:spcAft>
          <a:spcPct val="0"/>
        </a:spcAft>
        <a:defRPr sz="3300">
          <a:solidFill>
            <a:schemeClr val="tx2"/>
          </a:solidFill>
          <a:latin typeface="Times New Roman" charset="0"/>
        </a:defRPr>
      </a:lvl5pPr>
      <a:lvl6pPr marL="342884" algn="ctr" rtl="0" eaLnBrk="0" fontAlgn="base" hangingPunct="0">
        <a:spcBef>
          <a:spcPct val="0"/>
        </a:spcBef>
        <a:spcAft>
          <a:spcPct val="0"/>
        </a:spcAft>
        <a:defRPr sz="3300">
          <a:solidFill>
            <a:schemeClr val="tx2"/>
          </a:solidFill>
          <a:latin typeface="Times New Roman" charset="0"/>
        </a:defRPr>
      </a:lvl6pPr>
      <a:lvl7pPr marL="685766" algn="ctr" rtl="0" eaLnBrk="0" fontAlgn="base" hangingPunct="0">
        <a:spcBef>
          <a:spcPct val="0"/>
        </a:spcBef>
        <a:spcAft>
          <a:spcPct val="0"/>
        </a:spcAft>
        <a:defRPr sz="3300">
          <a:solidFill>
            <a:schemeClr val="tx2"/>
          </a:solidFill>
          <a:latin typeface="Times New Roman" charset="0"/>
        </a:defRPr>
      </a:lvl7pPr>
      <a:lvl8pPr marL="1028649" algn="ctr" rtl="0" eaLnBrk="0" fontAlgn="base" hangingPunct="0">
        <a:spcBef>
          <a:spcPct val="0"/>
        </a:spcBef>
        <a:spcAft>
          <a:spcPct val="0"/>
        </a:spcAft>
        <a:defRPr sz="3300">
          <a:solidFill>
            <a:schemeClr val="tx2"/>
          </a:solidFill>
          <a:latin typeface="Times New Roman" charset="0"/>
        </a:defRPr>
      </a:lvl8pPr>
      <a:lvl9pPr marL="1371532" algn="ctr" rtl="0" eaLnBrk="0" fontAlgn="base" hangingPunct="0">
        <a:spcBef>
          <a:spcPct val="0"/>
        </a:spcBef>
        <a:spcAft>
          <a:spcPct val="0"/>
        </a:spcAft>
        <a:defRPr sz="3300">
          <a:solidFill>
            <a:schemeClr val="tx2"/>
          </a:solidFill>
          <a:latin typeface="Times New Roman" charset="0"/>
        </a:defRPr>
      </a:lvl9pPr>
    </p:titleStyle>
    <p:bodyStyle>
      <a:lvl1pPr marL="257162" indent="-257162" algn="l" rtl="0" eaLnBrk="0" fontAlgn="base" hangingPunct="0">
        <a:spcBef>
          <a:spcPct val="20000"/>
        </a:spcBef>
        <a:spcAft>
          <a:spcPct val="0"/>
        </a:spcAft>
        <a:buChar char="•"/>
        <a:defRPr sz="2400">
          <a:solidFill>
            <a:schemeClr val="tx1"/>
          </a:solidFill>
          <a:latin typeface="+mn-lt"/>
          <a:ea typeface="+mn-ea"/>
          <a:cs typeface="+mn-cs"/>
        </a:defRPr>
      </a:lvl1pPr>
      <a:lvl2pPr marL="557185" indent="-214303" algn="l" rtl="0" eaLnBrk="0" fontAlgn="base" hangingPunct="0">
        <a:spcBef>
          <a:spcPct val="20000"/>
        </a:spcBef>
        <a:spcAft>
          <a:spcPct val="0"/>
        </a:spcAft>
        <a:buChar char="–"/>
        <a:defRPr sz="2100">
          <a:solidFill>
            <a:schemeClr val="tx1"/>
          </a:solidFill>
          <a:latin typeface="+mn-lt"/>
        </a:defRPr>
      </a:lvl2pPr>
      <a:lvl3pPr marL="857207" indent="-171442" algn="l" rtl="0" eaLnBrk="0" fontAlgn="base" hangingPunct="0">
        <a:spcBef>
          <a:spcPct val="20000"/>
        </a:spcBef>
        <a:spcAft>
          <a:spcPct val="0"/>
        </a:spcAft>
        <a:buChar char="•"/>
        <a:defRPr sz="1800">
          <a:solidFill>
            <a:schemeClr val="tx1"/>
          </a:solidFill>
          <a:latin typeface="+mn-lt"/>
        </a:defRPr>
      </a:lvl3pPr>
      <a:lvl4pPr marL="1200090" indent="-171442" algn="l" rtl="0" eaLnBrk="0" fontAlgn="base" hangingPunct="0">
        <a:spcBef>
          <a:spcPct val="20000"/>
        </a:spcBef>
        <a:spcAft>
          <a:spcPct val="0"/>
        </a:spcAft>
        <a:buChar char="–"/>
        <a:defRPr sz="1500">
          <a:solidFill>
            <a:schemeClr val="tx1"/>
          </a:solidFill>
          <a:latin typeface="+mn-lt"/>
        </a:defRPr>
      </a:lvl4pPr>
      <a:lvl5pPr marL="1542974" indent="-171442" algn="l" rtl="0" eaLnBrk="0" fontAlgn="base" hangingPunct="0">
        <a:spcBef>
          <a:spcPct val="20000"/>
        </a:spcBef>
        <a:spcAft>
          <a:spcPct val="0"/>
        </a:spcAft>
        <a:buChar char="»"/>
        <a:defRPr sz="1500">
          <a:solidFill>
            <a:schemeClr val="tx1"/>
          </a:solidFill>
          <a:latin typeface="+mn-lt"/>
        </a:defRPr>
      </a:lvl5pPr>
      <a:lvl6pPr marL="1885856" indent="-171442" algn="l" rtl="0" eaLnBrk="0" fontAlgn="base" hangingPunct="0">
        <a:spcBef>
          <a:spcPct val="20000"/>
        </a:spcBef>
        <a:spcAft>
          <a:spcPct val="0"/>
        </a:spcAft>
        <a:buChar char="»"/>
        <a:defRPr sz="1500">
          <a:solidFill>
            <a:schemeClr val="tx1"/>
          </a:solidFill>
          <a:latin typeface="+mn-lt"/>
        </a:defRPr>
      </a:lvl6pPr>
      <a:lvl7pPr marL="2228739" indent="-171442" algn="l" rtl="0" eaLnBrk="0" fontAlgn="base" hangingPunct="0">
        <a:spcBef>
          <a:spcPct val="20000"/>
        </a:spcBef>
        <a:spcAft>
          <a:spcPct val="0"/>
        </a:spcAft>
        <a:buChar char="»"/>
        <a:defRPr sz="1500">
          <a:solidFill>
            <a:schemeClr val="tx1"/>
          </a:solidFill>
          <a:latin typeface="+mn-lt"/>
        </a:defRPr>
      </a:lvl7pPr>
      <a:lvl8pPr marL="2571622" indent="-171442" algn="l" rtl="0" eaLnBrk="0" fontAlgn="base" hangingPunct="0">
        <a:spcBef>
          <a:spcPct val="20000"/>
        </a:spcBef>
        <a:spcAft>
          <a:spcPct val="0"/>
        </a:spcAft>
        <a:buChar char="»"/>
        <a:defRPr sz="1500">
          <a:solidFill>
            <a:schemeClr val="tx1"/>
          </a:solidFill>
          <a:latin typeface="+mn-lt"/>
        </a:defRPr>
      </a:lvl8pPr>
      <a:lvl9pPr marL="2914505" indent="-171442" algn="l" rtl="0" eaLnBrk="0" fontAlgn="base" hangingPunct="0">
        <a:spcBef>
          <a:spcPct val="20000"/>
        </a:spcBef>
        <a:spcAft>
          <a:spcPct val="0"/>
        </a:spcAft>
        <a:buChar char="»"/>
        <a:defRPr sz="15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6595" y="610054"/>
            <a:ext cx="77708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6595" y="1980974"/>
            <a:ext cx="7770813" cy="41150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6593" y="6247946"/>
            <a:ext cx="1905000"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13" smtClean="0"/>
            </a:lvl1pPr>
          </a:lstStyle>
          <a:p>
            <a:pPr>
              <a:defRPr/>
            </a:pPr>
            <a:endParaRPr lang="en-US"/>
          </a:p>
        </p:txBody>
      </p:sp>
      <p:sp>
        <p:nvSpPr>
          <p:cNvPr id="1029" name="Rectangle 5"/>
          <p:cNvSpPr>
            <a:spLocks noGrp="1" noChangeArrowheads="1"/>
          </p:cNvSpPr>
          <p:nvPr>
            <p:ph type="ftr" sz="quarter" idx="3"/>
          </p:nvPr>
        </p:nvSpPr>
        <p:spPr bwMode="auto">
          <a:xfrm>
            <a:off x="3123408" y="6247946"/>
            <a:ext cx="2897187"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13" smtClean="0"/>
            </a:lvl1pPr>
          </a:lstStyle>
          <a:p>
            <a:pPr>
              <a:defRPr/>
            </a:pPr>
            <a:endParaRPr lang="en-US"/>
          </a:p>
        </p:txBody>
      </p:sp>
      <p:sp>
        <p:nvSpPr>
          <p:cNvPr id="1030" name="Rectangle 6"/>
          <p:cNvSpPr>
            <a:spLocks noGrp="1" noChangeArrowheads="1"/>
          </p:cNvSpPr>
          <p:nvPr>
            <p:ph type="sldNum" sz="quarter" idx="4"/>
          </p:nvPr>
        </p:nvSpPr>
        <p:spPr bwMode="auto">
          <a:xfrm>
            <a:off x="6552407" y="6247946"/>
            <a:ext cx="1905000" cy="458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13" smtClean="0"/>
            </a:lvl1pPr>
          </a:lstStyle>
          <a:p>
            <a:pPr>
              <a:defRPr/>
            </a:pPr>
            <a:fld id="{812EF0C8-209E-424F-8980-02EC5AF3BD1A}" type="slidenum">
              <a:rPr lang="en-US"/>
              <a:pPr>
                <a:defRPr/>
              </a:pPr>
              <a:t>‹#›</a:t>
            </a:fld>
            <a:endParaRPr lang="en-US"/>
          </a:p>
        </p:txBody>
      </p:sp>
    </p:spTree>
    <p:extLst>
      <p:ext uri="{BB962C8B-B14F-4D97-AF65-F5344CB8AC3E}">
        <p14:creationId xmlns:p14="http://schemas.microsoft.com/office/powerpoint/2010/main" val="3299225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125">
          <a:solidFill>
            <a:schemeClr val="tx2"/>
          </a:solidFill>
          <a:latin typeface="+mj-lt"/>
          <a:ea typeface="+mj-ea"/>
          <a:cs typeface="+mj-cs"/>
        </a:defRPr>
      </a:lvl1pPr>
      <a:lvl2pPr algn="ctr" rtl="0" eaLnBrk="0" fontAlgn="base" hangingPunct="0">
        <a:spcBef>
          <a:spcPct val="0"/>
        </a:spcBef>
        <a:spcAft>
          <a:spcPct val="0"/>
        </a:spcAft>
        <a:defRPr sz="4125">
          <a:solidFill>
            <a:schemeClr val="tx2"/>
          </a:solidFill>
          <a:latin typeface="Times New Roman" pitchFamily="18" charset="0"/>
        </a:defRPr>
      </a:lvl2pPr>
      <a:lvl3pPr algn="ctr" rtl="0" eaLnBrk="0" fontAlgn="base" hangingPunct="0">
        <a:spcBef>
          <a:spcPct val="0"/>
        </a:spcBef>
        <a:spcAft>
          <a:spcPct val="0"/>
        </a:spcAft>
        <a:defRPr sz="4125">
          <a:solidFill>
            <a:schemeClr val="tx2"/>
          </a:solidFill>
          <a:latin typeface="Times New Roman" pitchFamily="18" charset="0"/>
        </a:defRPr>
      </a:lvl3pPr>
      <a:lvl4pPr algn="ctr" rtl="0" eaLnBrk="0" fontAlgn="base" hangingPunct="0">
        <a:spcBef>
          <a:spcPct val="0"/>
        </a:spcBef>
        <a:spcAft>
          <a:spcPct val="0"/>
        </a:spcAft>
        <a:defRPr sz="4125">
          <a:solidFill>
            <a:schemeClr val="tx2"/>
          </a:solidFill>
          <a:latin typeface="Times New Roman" pitchFamily="18" charset="0"/>
        </a:defRPr>
      </a:lvl4pPr>
      <a:lvl5pPr algn="ctr" rtl="0" eaLnBrk="0" fontAlgn="base" hangingPunct="0">
        <a:spcBef>
          <a:spcPct val="0"/>
        </a:spcBef>
        <a:spcAft>
          <a:spcPct val="0"/>
        </a:spcAft>
        <a:defRPr sz="4125">
          <a:solidFill>
            <a:schemeClr val="tx2"/>
          </a:solidFill>
          <a:latin typeface="Times New Roman" pitchFamily="18" charset="0"/>
        </a:defRPr>
      </a:lvl5pPr>
      <a:lvl6pPr marL="428625" algn="ctr" rtl="0" eaLnBrk="0" fontAlgn="base" hangingPunct="0">
        <a:spcBef>
          <a:spcPct val="0"/>
        </a:spcBef>
        <a:spcAft>
          <a:spcPct val="0"/>
        </a:spcAft>
        <a:defRPr sz="4125">
          <a:solidFill>
            <a:schemeClr val="tx2"/>
          </a:solidFill>
          <a:latin typeface="Times New Roman" pitchFamily="18" charset="0"/>
        </a:defRPr>
      </a:lvl6pPr>
      <a:lvl7pPr marL="857250" algn="ctr" rtl="0" eaLnBrk="0" fontAlgn="base" hangingPunct="0">
        <a:spcBef>
          <a:spcPct val="0"/>
        </a:spcBef>
        <a:spcAft>
          <a:spcPct val="0"/>
        </a:spcAft>
        <a:defRPr sz="4125">
          <a:solidFill>
            <a:schemeClr val="tx2"/>
          </a:solidFill>
          <a:latin typeface="Times New Roman" pitchFamily="18" charset="0"/>
        </a:defRPr>
      </a:lvl7pPr>
      <a:lvl8pPr marL="1285875" algn="ctr" rtl="0" eaLnBrk="0" fontAlgn="base" hangingPunct="0">
        <a:spcBef>
          <a:spcPct val="0"/>
        </a:spcBef>
        <a:spcAft>
          <a:spcPct val="0"/>
        </a:spcAft>
        <a:defRPr sz="4125">
          <a:solidFill>
            <a:schemeClr val="tx2"/>
          </a:solidFill>
          <a:latin typeface="Times New Roman" pitchFamily="18" charset="0"/>
        </a:defRPr>
      </a:lvl8pPr>
      <a:lvl9pPr marL="1714500" algn="ctr" rtl="0" eaLnBrk="0" fontAlgn="base" hangingPunct="0">
        <a:spcBef>
          <a:spcPct val="0"/>
        </a:spcBef>
        <a:spcAft>
          <a:spcPct val="0"/>
        </a:spcAft>
        <a:defRPr sz="4125">
          <a:solidFill>
            <a:schemeClr val="tx2"/>
          </a:solidFill>
          <a:latin typeface="Times New Roman" pitchFamily="18" charset="0"/>
        </a:defRPr>
      </a:lvl9pPr>
    </p:titleStyle>
    <p:bodyStyle>
      <a:lvl1pPr marL="321469" indent="-321469" algn="l" rtl="0" eaLnBrk="0" fontAlgn="base" hangingPunct="0">
        <a:spcBef>
          <a:spcPct val="20000"/>
        </a:spcBef>
        <a:spcAft>
          <a:spcPct val="0"/>
        </a:spcAft>
        <a:buChar char="•"/>
        <a:defRPr sz="3000">
          <a:solidFill>
            <a:schemeClr val="tx1"/>
          </a:solidFill>
          <a:latin typeface="+mn-lt"/>
          <a:ea typeface="+mn-ea"/>
          <a:cs typeface="+mn-cs"/>
        </a:defRPr>
      </a:lvl1pPr>
      <a:lvl2pPr marL="696516" indent="-267891" algn="l" rtl="0" eaLnBrk="0" fontAlgn="base" hangingPunct="0">
        <a:spcBef>
          <a:spcPct val="20000"/>
        </a:spcBef>
        <a:spcAft>
          <a:spcPct val="0"/>
        </a:spcAft>
        <a:buChar char="–"/>
        <a:defRPr sz="2625">
          <a:solidFill>
            <a:schemeClr val="tx1"/>
          </a:solidFill>
          <a:latin typeface="+mn-lt"/>
        </a:defRPr>
      </a:lvl2pPr>
      <a:lvl3pPr marL="1071563" indent="-214313" algn="l" rtl="0" eaLnBrk="0" fontAlgn="base" hangingPunct="0">
        <a:spcBef>
          <a:spcPct val="20000"/>
        </a:spcBef>
        <a:spcAft>
          <a:spcPct val="0"/>
        </a:spcAft>
        <a:buChar char="•"/>
        <a:defRPr sz="2250">
          <a:solidFill>
            <a:schemeClr val="tx1"/>
          </a:solidFill>
          <a:latin typeface="+mn-lt"/>
        </a:defRPr>
      </a:lvl3pPr>
      <a:lvl4pPr marL="1500188" indent="-214313" algn="l" rtl="0" eaLnBrk="0" fontAlgn="base" hangingPunct="0">
        <a:spcBef>
          <a:spcPct val="20000"/>
        </a:spcBef>
        <a:spcAft>
          <a:spcPct val="0"/>
        </a:spcAft>
        <a:buChar char="–"/>
        <a:defRPr sz="1875">
          <a:solidFill>
            <a:schemeClr val="tx1"/>
          </a:solidFill>
          <a:latin typeface="+mn-lt"/>
        </a:defRPr>
      </a:lvl4pPr>
      <a:lvl5pPr marL="1928813" indent="-214313" algn="l" rtl="0" eaLnBrk="0" fontAlgn="base" hangingPunct="0">
        <a:spcBef>
          <a:spcPct val="20000"/>
        </a:spcBef>
        <a:spcAft>
          <a:spcPct val="0"/>
        </a:spcAft>
        <a:buChar char="»"/>
        <a:defRPr sz="1875">
          <a:solidFill>
            <a:schemeClr val="tx1"/>
          </a:solidFill>
          <a:latin typeface="+mn-lt"/>
        </a:defRPr>
      </a:lvl5pPr>
      <a:lvl6pPr marL="2357438" indent="-214313" algn="l" rtl="0" eaLnBrk="0" fontAlgn="base" hangingPunct="0">
        <a:spcBef>
          <a:spcPct val="20000"/>
        </a:spcBef>
        <a:spcAft>
          <a:spcPct val="0"/>
        </a:spcAft>
        <a:buChar char="»"/>
        <a:defRPr sz="1875">
          <a:solidFill>
            <a:schemeClr val="tx1"/>
          </a:solidFill>
          <a:latin typeface="+mn-lt"/>
        </a:defRPr>
      </a:lvl6pPr>
      <a:lvl7pPr marL="2786063" indent="-214313" algn="l" rtl="0" eaLnBrk="0" fontAlgn="base" hangingPunct="0">
        <a:spcBef>
          <a:spcPct val="20000"/>
        </a:spcBef>
        <a:spcAft>
          <a:spcPct val="0"/>
        </a:spcAft>
        <a:buChar char="»"/>
        <a:defRPr sz="1875">
          <a:solidFill>
            <a:schemeClr val="tx1"/>
          </a:solidFill>
          <a:latin typeface="+mn-lt"/>
        </a:defRPr>
      </a:lvl7pPr>
      <a:lvl8pPr marL="3214688" indent="-214313" algn="l" rtl="0" eaLnBrk="0" fontAlgn="base" hangingPunct="0">
        <a:spcBef>
          <a:spcPct val="20000"/>
        </a:spcBef>
        <a:spcAft>
          <a:spcPct val="0"/>
        </a:spcAft>
        <a:buChar char="»"/>
        <a:defRPr sz="1875">
          <a:solidFill>
            <a:schemeClr val="tx1"/>
          </a:solidFill>
          <a:latin typeface="+mn-lt"/>
        </a:defRPr>
      </a:lvl8pPr>
      <a:lvl9pPr marL="3643313" indent="-214313" algn="l" rtl="0" eaLnBrk="0" fontAlgn="base" hangingPunct="0">
        <a:spcBef>
          <a:spcPct val="20000"/>
        </a:spcBef>
        <a:spcAft>
          <a:spcPct val="0"/>
        </a:spcAft>
        <a:buChar char="»"/>
        <a:defRPr sz="1875">
          <a:solidFill>
            <a:schemeClr val="tx1"/>
          </a:solidFill>
          <a:latin typeface="+mn-lt"/>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50.xml"/><Relationship Id="rId3" Type="http://schemas.openxmlformats.org/officeDocument/2006/relationships/slide" Target="slide12.xml"/><Relationship Id="rId7" Type="http://schemas.openxmlformats.org/officeDocument/2006/relationships/slide" Target="slide28.xml"/><Relationship Id="rId12" Type="http://schemas.openxmlformats.org/officeDocument/2006/relationships/slide" Target="slide46.xml"/><Relationship Id="rId17" Type="http://schemas.openxmlformats.org/officeDocument/2006/relationships/slide" Target="slide4.xml"/><Relationship Id="rId2" Type="http://schemas.openxmlformats.org/officeDocument/2006/relationships/slide" Target="slide8.xml"/><Relationship Id="rId16" Type="http://schemas.openxmlformats.org/officeDocument/2006/relationships/slide" Target="slide6.xml"/><Relationship Id="rId1" Type="http://schemas.openxmlformats.org/officeDocument/2006/relationships/slideLayout" Target="../slideLayouts/slideLayout15.xml"/><Relationship Id="rId6" Type="http://schemas.openxmlformats.org/officeDocument/2006/relationships/slide" Target="slide24.xml"/><Relationship Id="rId11" Type="http://schemas.openxmlformats.org/officeDocument/2006/relationships/slide" Target="slide42.xml"/><Relationship Id="rId5" Type="http://schemas.openxmlformats.org/officeDocument/2006/relationships/slide" Target="slide20.xml"/><Relationship Id="rId15" Type="http://schemas.openxmlformats.org/officeDocument/2006/relationships/slide" Target="slide58.xml"/><Relationship Id="rId10" Type="http://schemas.openxmlformats.org/officeDocument/2006/relationships/slide" Target="slide38.xml"/><Relationship Id="rId4" Type="http://schemas.openxmlformats.org/officeDocument/2006/relationships/slide" Target="slide16.xml"/><Relationship Id="rId9" Type="http://schemas.openxmlformats.org/officeDocument/2006/relationships/slide" Target="slide33.xml"/><Relationship Id="rId14" Type="http://schemas.openxmlformats.org/officeDocument/2006/relationships/slide" Target="slide5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26.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31.pn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72400" cy="857250"/>
          </a:xfrm>
        </p:spPr>
        <p:txBody>
          <a:bodyPr/>
          <a:lstStyle/>
          <a:p>
            <a:r>
              <a:rPr lang="en-US" sz="3600"/>
              <a:t>Doctrinal Mastery Passages</a:t>
            </a:r>
            <a:br>
              <a:rPr lang="en-US" sz="3600"/>
            </a:br>
            <a:r>
              <a:rPr lang="en-US" sz="3600"/>
              <a:t>New Testament 2023 Spring Semester</a:t>
            </a:r>
            <a:br>
              <a:rPr lang="en-US" sz="3600"/>
            </a:br>
            <a:r>
              <a:rPr lang="en-US" sz="1400"/>
              <a:t> </a:t>
            </a:r>
            <a:br>
              <a:rPr lang="en-US" sz="1400"/>
            </a:br>
            <a:r>
              <a:rPr lang="en-US" sz="1400" b="1"/>
              <a:t>Note</a:t>
            </a:r>
            <a:r>
              <a:rPr lang="en-US" sz="1400"/>
              <a:t>: Because we are asked to teach the Doctrinal Mastery lessons as we come to each Doctrinal Mastery while teaching, I put them here in terms of teaching chronology, rather than sequential by book. </a:t>
            </a:r>
            <a:endParaRPr lang="en-US" sz="3600"/>
          </a:p>
        </p:txBody>
      </p:sp>
      <p:sp>
        <p:nvSpPr>
          <p:cNvPr id="3" name="Content Placeholder 2"/>
          <p:cNvSpPr>
            <a:spLocks noGrp="1"/>
          </p:cNvSpPr>
          <p:nvPr>
            <p:ph sz="half" idx="1"/>
          </p:nvPr>
        </p:nvSpPr>
        <p:spPr>
          <a:xfrm>
            <a:off x="685800" y="2146455"/>
            <a:ext cx="3810000" cy="4114800"/>
          </a:xfrm>
        </p:spPr>
        <p:txBody>
          <a:bodyPr/>
          <a:lstStyle/>
          <a:p>
            <a:pPr marL="0" indent="0">
              <a:buNone/>
            </a:pPr>
            <a:r>
              <a:rPr lang="en-US" sz="2800" b="1" u="sng" dirty="0"/>
              <a:t>1</a:t>
            </a:r>
            <a:r>
              <a:rPr lang="en-US" sz="2800" b="1" u="sng" baseline="30000" dirty="0"/>
              <a:t>st</a:t>
            </a:r>
            <a:r>
              <a:rPr lang="en-US" sz="2800" b="1" u="sng" dirty="0"/>
              <a:t> Term </a:t>
            </a:r>
          </a:p>
          <a:p>
            <a:r>
              <a:rPr lang="en-US" sz="2400" b="1" dirty="0">
                <a:hlinkClick r:id="rId2" action="ppaction://hlinksldjump"/>
              </a:rPr>
              <a:t>Luke 2:10-12</a:t>
            </a:r>
            <a:endParaRPr lang="en-US" sz="2400" b="1" dirty="0"/>
          </a:p>
          <a:p>
            <a:r>
              <a:rPr lang="en-US" sz="2400" b="1" dirty="0">
                <a:hlinkClick r:id="rId3" action="ppaction://hlinksldjump"/>
              </a:rPr>
              <a:t>John 3:5</a:t>
            </a:r>
            <a:endParaRPr lang="en-US" sz="2400" b="1" dirty="0"/>
          </a:p>
          <a:p>
            <a:r>
              <a:rPr lang="en-US" sz="2400" b="1" dirty="0">
                <a:hlinkClick r:id="rId4" action="ppaction://hlinksldjump"/>
              </a:rPr>
              <a:t>John 3:16</a:t>
            </a:r>
            <a:endParaRPr lang="en-US" sz="2400" b="1" dirty="0"/>
          </a:p>
          <a:p>
            <a:r>
              <a:rPr lang="en-US" sz="2400" b="1" dirty="0">
                <a:hlinkClick r:id="rId5" action="ppaction://hlinksldjump"/>
              </a:rPr>
              <a:t>Matthew 5:14-16</a:t>
            </a:r>
            <a:endParaRPr lang="en-US" sz="2400" b="1" dirty="0"/>
          </a:p>
          <a:p>
            <a:r>
              <a:rPr lang="en-US" sz="2400" b="1" dirty="0">
                <a:hlinkClick r:id="rId6" action="ppaction://hlinksldjump"/>
              </a:rPr>
              <a:t>Matthew 11:28-30</a:t>
            </a:r>
            <a:endParaRPr lang="en-US" sz="2400" b="1" dirty="0"/>
          </a:p>
          <a:p>
            <a:r>
              <a:rPr lang="en-US" sz="2400" b="1" dirty="0">
                <a:hlinkClick r:id="rId7" action="ppaction://hlinksldjump"/>
              </a:rPr>
              <a:t>Matthew 16:15-19</a:t>
            </a:r>
            <a:endParaRPr lang="en-US" sz="2400" b="1" dirty="0"/>
          </a:p>
          <a:p>
            <a:pPr lvl="1"/>
            <a:r>
              <a:rPr lang="en-US" sz="2400" b="1" dirty="0">
                <a:hlinkClick r:id="rId8" action="ppaction://hlinksldjump"/>
              </a:rPr>
              <a:t>Quiz 1</a:t>
            </a:r>
            <a:r>
              <a:rPr lang="en-US" sz="2400" b="1" baseline="30000" dirty="0">
                <a:hlinkClick r:id="rId8" action="ppaction://hlinksldjump"/>
              </a:rPr>
              <a:t>st</a:t>
            </a:r>
            <a:r>
              <a:rPr lang="en-US" sz="2400" b="1" dirty="0">
                <a:hlinkClick r:id="rId8" action="ppaction://hlinksldjump"/>
              </a:rPr>
              <a:t> Term </a:t>
            </a:r>
            <a:endParaRPr lang="en-US" sz="2400" b="1" dirty="0"/>
          </a:p>
          <a:p>
            <a:pPr lvl="1"/>
            <a:endParaRPr lang="en-US" sz="1600" b="1" dirty="0"/>
          </a:p>
          <a:p>
            <a:pPr marL="0" indent="0">
              <a:buNone/>
            </a:pPr>
            <a:endParaRPr lang="en-US" sz="2400" dirty="0"/>
          </a:p>
        </p:txBody>
      </p:sp>
      <p:sp>
        <p:nvSpPr>
          <p:cNvPr id="7" name="Content Placeholder 6">
            <a:extLst>
              <a:ext uri="{FF2B5EF4-FFF2-40B4-BE49-F238E27FC236}">
                <a16:creationId xmlns:a16="http://schemas.microsoft.com/office/drawing/2014/main" id="{999AF253-E90F-725F-B84B-C63CCB9E3975}"/>
              </a:ext>
            </a:extLst>
          </p:cNvPr>
          <p:cNvSpPr>
            <a:spLocks noGrp="1"/>
          </p:cNvSpPr>
          <p:nvPr>
            <p:ph sz="half" idx="2"/>
          </p:nvPr>
        </p:nvSpPr>
        <p:spPr>
          <a:xfrm>
            <a:off x="4648200" y="2146455"/>
            <a:ext cx="3810000" cy="4114800"/>
          </a:xfrm>
        </p:spPr>
        <p:txBody>
          <a:bodyPr/>
          <a:lstStyle/>
          <a:p>
            <a:pPr marL="0" indent="0">
              <a:buNone/>
            </a:pPr>
            <a:r>
              <a:rPr lang="en-US" sz="2800" b="1" u="sng" dirty="0"/>
              <a:t>2</a:t>
            </a:r>
            <a:r>
              <a:rPr lang="en-US" sz="2800" b="1" u="sng" baseline="30000" dirty="0"/>
              <a:t>nd</a:t>
            </a:r>
            <a:r>
              <a:rPr lang="en-US" sz="2800" b="1" u="sng" dirty="0"/>
              <a:t> Term</a:t>
            </a:r>
          </a:p>
          <a:p>
            <a:r>
              <a:rPr lang="en-US" sz="2400" b="1" dirty="0">
                <a:hlinkClick r:id="rId9" action="ppaction://hlinksldjump"/>
              </a:rPr>
              <a:t>John 7:17</a:t>
            </a:r>
            <a:endParaRPr lang="en-US" sz="2400" b="1" dirty="0"/>
          </a:p>
          <a:p>
            <a:r>
              <a:rPr lang="en-US" sz="2400" b="1" dirty="0">
                <a:hlinkClick r:id="rId10" action="ppaction://hlinksldjump"/>
              </a:rPr>
              <a:t>Matthew 22:36-39</a:t>
            </a:r>
            <a:endParaRPr lang="en-US" sz="2400" b="1" dirty="0"/>
          </a:p>
          <a:p>
            <a:r>
              <a:rPr lang="en-US" sz="2400" b="1" dirty="0">
                <a:hlinkClick r:id="rId11" action="ppaction://hlinksldjump"/>
              </a:rPr>
              <a:t>John 17:3</a:t>
            </a:r>
            <a:endParaRPr lang="en-US" sz="2400" b="1" dirty="0"/>
          </a:p>
          <a:p>
            <a:r>
              <a:rPr lang="en-US" sz="2400" b="1" dirty="0">
                <a:hlinkClick r:id="rId12" action="ppaction://hlinksldjump"/>
              </a:rPr>
              <a:t>Luke 22:19-20</a:t>
            </a:r>
            <a:endParaRPr lang="en-US" sz="2400" b="1" dirty="0"/>
          </a:p>
          <a:p>
            <a:r>
              <a:rPr lang="en-US" sz="2400" b="1" dirty="0">
                <a:hlinkClick r:id="rId13" action="ppaction://hlinksldjump"/>
              </a:rPr>
              <a:t>Luke 24:36-39</a:t>
            </a:r>
            <a:endParaRPr lang="en-US" sz="2400" b="1" dirty="0"/>
          </a:p>
          <a:p>
            <a:r>
              <a:rPr lang="en-US" sz="2400" b="1" dirty="0">
                <a:hlinkClick r:id="rId14" action="ppaction://hlinksldjump"/>
              </a:rPr>
              <a:t>1 Corinthians 6:19-20</a:t>
            </a:r>
            <a:endParaRPr lang="en-US" sz="2400" b="1" dirty="0"/>
          </a:p>
          <a:p>
            <a:pPr lvl="1"/>
            <a:r>
              <a:rPr lang="en-US" sz="2400" b="1" dirty="0">
                <a:hlinkClick r:id="rId15" action="ppaction://hlinksldjump"/>
              </a:rPr>
              <a:t>Quiz 2</a:t>
            </a:r>
            <a:r>
              <a:rPr lang="en-US" sz="2400" b="1" baseline="30000" dirty="0">
                <a:hlinkClick r:id="rId15" action="ppaction://hlinksldjump"/>
              </a:rPr>
              <a:t>nd</a:t>
            </a:r>
            <a:r>
              <a:rPr lang="en-US" sz="2400" b="1" dirty="0">
                <a:hlinkClick r:id="rId15" action="ppaction://hlinksldjump"/>
              </a:rPr>
              <a:t> Term </a:t>
            </a:r>
            <a:endParaRPr lang="en-US" sz="2400" b="1" dirty="0"/>
          </a:p>
          <a:p>
            <a:endParaRPr lang="en-US" sz="3200" dirty="0"/>
          </a:p>
        </p:txBody>
      </p:sp>
      <p:sp>
        <p:nvSpPr>
          <p:cNvPr id="4" name="TextBox 3">
            <a:extLst>
              <a:ext uri="{FF2B5EF4-FFF2-40B4-BE49-F238E27FC236}">
                <a16:creationId xmlns:a16="http://schemas.microsoft.com/office/drawing/2014/main" id="{83B99CB9-1E10-955D-937D-8FD1CBD67990}"/>
              </a:ext>
            </a:extLst>
          </p:cNvPr>
          <p:cNvSpPr txBox="1"/>
          <p:nvPr/>
        </p:nvSpPr>
        <p:spPr>
          <a:xfrm>
            <a:off x="1059456" y="6030422"/>
            <a:ext cx="3062688" cy="461665"/>
          </a:xfrm>
          <a:prstGeom prst="rect">
            <a:avLst/>
          </a:prstGeom>
          <a:noFill/>
        </p:spPr>
        <p:txBody>
          <a:bodyPr wrap="square" rtlCol="0">
            <a:spAutoFit/>
          </a:bodyPr>
          <a:lstStyle/>
          <a:p>
            <a:r>
              <a:rPr lang="en-US" b="1" dirty="0">
                <a:hlinkClick r:id="rId16" action="ppaction://hlinksldjump"/>
              </a:rPr>
              <a:t>Mnemonic Handout</a:t>
            </a:r>
            <a:endParaRPr lang="en-US" b="1" dirty="0"/>
          </a:p>
        </p:txBody>
      </p:sp>
      <p:sp>
        <p:nvSpPr>
          <p:cNvPr id="5" name="TextBox 4">
            <a:extLst>
              <a:ext uri="{FF2B5EF4-FFF2-40B4-BE49-F238E27FC236}">
                <a16:creationId xmlns:a16="http://schemas.microsoft.com/office/drawing/2014/main" id="{0CDE8C2F-58FB-B0C5-2F8C-C5F46EB27D2B}"/>
              </a:ext>
            </a:extLst>
          </p:cNvPr>
          <p:cNvSpPr txBox="1"/>
          <p:nvPr/>
        </p:nvSpPr>
        <p:spPr>
          <a:xfrm>
            <a:off x="4869456" y="6030421"/>
            <a:ext cx="3588744" cy="461665"/>
          </a:xfrm>
          <a:prstGeom prst="rect">
            <a:avLst/>
          </a:prstGeom>
          <a:noFill/>
        </p:spPr>
        <p:txBody>
          <a:bodyPr wrap="square" rtlCol="0">
            <a:spAutoFit/>
          </a:bodyPr>
          <a:lstStyle/>
          <a:p>
            <a:r>
              <a:rPr lang="en-US" b="1" dirty="0">
                <a:hlinkClick r:id="rId17" action="ppaction://hlinksldjump"/>
              </a:rPr>
              <a:t>New Testament Bookshelf</a:t>
            </a:r>
            <a:endParaRPr lang="en-US" b="1" dirty="0"/>
          </a:p>
        </p:txBody>
      </p:sp>
    </p:spTree>
    <p:extLst>
      <p:ext uri="{BB962C8B-B14F-4D97-AF65-F5344CB8AC3E}">
        <p14:creationId xmlns:p14="http://schemas.microsoft.com/office/powerpoint/2010/main" val="283392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r>
              <a:rPr lang="fr-FR" sz="4800"/>
              <a:t>F u y i b t d i t c o D a S, w i C t L.  -L _:_-_</a:t>
            </a:r>
            <a:endParaRPr lang="en-US" sz="4800"/>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14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1731" y="1377108"/>
            <a:ext cx="7940407" cy="5078775"/>
          </a:xfrm>
        </p:spPr>
        <p:txBody>
          <a:bodyPr/>
          <a:lstStyle/>
          <a:p>
            <a:r>
              <a:rPr lang="en-US" sz="2600"/>
              <a:t>What are the, “</a:t>
            </a:r>
            <a:r>
              <a:rPr lang="en-US" sz="2600">
                <a:latin typeface="Times New Roman" panose="02020603050405020304" pitchFamily="18" charset="0"/>
                <a:cs typeface="Times New Roman" panose="02020603050405020304" pitchFamily="18" charset="0"/>
              </a:rPr>
              <a:t>good tidings of great joy” the angel spoke of? </a:t>
            </a:r>
            <a:endParaRPr lang="en-US" sz="2600"/>
          </a:p>
          <a:p>
            <a:r>
              <a:rPr lang="en-US" sz="2600"/>
              <a:t>One of your friends who is not religious recently saw a pair of missionaries talking with some people in the park. Your friend asked you, “Why do missionaries from your church go out and preach about Jesus? It seems like you’re trying to force your beliefs on other people?”</a:t>
            </a:r>
          </a:p>
          <a:p>
            <a:r>
              <a:rPr lang="en-US" sz="2600"/>
              <a:t>What have you learned about the Savior and His teachings that could bring people joy in this life and in the life to come? </a:t>
            </a:r>
          </a:p>
          <a:p>
            <a:r>
              <a:rPr lang="en-US" sz="2600"/>
              <a:t>Role play the situation above.</a:t>
            </a:r>
          </a:p>
          <a:p>
            <a:endParaRPr lang="en-US" sz="2600"/>
          </a:p>
        </p:txBody>
      </p:sp>
      <p:grpSp>
        <p:nvGrpSpPr>
          <p:cNvPr id="4" name="Group 3">
            <a:extLst>
              <a:ext uri="{FF2B5EF4-FFF2-40B4-BE49-F238E27FC236}">
                <a16:creationId xmlns:a16="http://schemas.microsoft.com/office/drawing/2014/main" id="{050F260E-B934-43D5-D519-0C9FCEF3ECCC}"/>
              </a:ext>
            </a:extLst>
          </p:cNvPr>
          <p:cNvGrpSpPr/>
          <p:nvPr/>
        </p:nvGrpSpPr>
        <p:grpSpPr>
          <a:xfrm>
            <a:off x="0" y="0"/>
            <a:ext cx="9144000" cy="1140246"/>
            <a:chOff x="0" y="0"/>
            <a:chExt cx="12192000" cy="1520328"/>
          </a:xfrm>
        </p:grpSpPr>
        <p:sp>
          <p:nvSpPr>
            <p:cNvPr id="5" name="Text Placeholder 6">
              <a:extLst>
                <a:ext uri="{FF2B5EF4-FFF2-40B4-BE49-F238E27FC236}">
                  <a16:creationId xmlns:a16="http://schemas.microsoft.com/office/drawing/2014/main" id="{04F72BB9-773B-F6D1-0B8B-FD69E2F99F44}"/>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6" name="Picture 2" descr="The Daily Dilemma - Home | Facebook">
              <a:extLst>
                <a:ext uri="{FF2B5EF4-FFF2-40B4-BE49-F238E27FC236}">
                  <a16:creationId xmlns:a16="http://schemas.microsoft.com/office/drawing/2014/main" id="{9BC875A6-48D3-F5AF-711E-26FE2A44A0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ISTEN NOW: A Dilemma Born Out Of The Daily Dilemma – 90.9 KCBI FM">
              <a:extLst>
                <a:ext uri="{FF2B5EF4-FFF2-40B4-BE49-F238E27FC236}">
                  <a16:creationId xmlns:a16="http://schemas.microsoft.com/office/drawing/2014/main" id="{37D52832-F122-035B-5241-644BBA18FD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603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4800" b="1">
                <a:latin typeface="Times New Roman" panose="02020603050405020304" pitchFamily="18" charset="0"/>
                <a:cs typeface="Times New Roman" panose="02020603050405020304" pitchFamily="18" charset="0"/>
              </a:rPr>
              <a:t>John 3:5</a:t>
            </a:r>
          </a:p>
        </p:txBody>
      </p:sp>
      <p:sp>
        <p:nvSpPr>
          <p:cNvPr id="8" name="Content Placeholder 7"/>
          <p:cNvSpPr>
            <a:spLocks noGrp="1"/>
          </p:cNvSpPr>
          <p:nvPr>
            <p:ph idx="1"/>
          </p:nvPr>
        </p:nvSpPr>
        <p:spPr>
          <a:xfrm>
            <a:off x="493838" y="1023290"/>
            <a:ext cx="8143385" cy="5386658"/>
          </a:xfrm>
        </p:spPr>
        <p:txBody>
          <a:bodyPr>
            <a:normAutofit/>
          </a:bodyPr>
          <a:lstStyle/>
          <a:p>
            <a:pPr marL="0" indent="0">
              <a:buNone/>
            </a:pPr>
            <a:r>
              <a:rPr lang="en-US" sz="4800"/>
              <a:t>5 Jesus answered, Verily, verily, I say unto thee, Except a man be born of water and of the Spirit, he cannot enter into the kingdom of God.</a:t>
            </a:r>
            <a:endParaRPr lang="en-US" sz="480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4428781" y="2528807"/>
            <a:ext cx="4109291"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581034" y="3265103"/>
            <a:ext cx="7505347"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2A0CE3E-1E87-0611-009C-FA3D977D4332}"/>
              </a:ext>
            </a:extLst>
          </p:cNvPr>
          <p:cNvCxnSpPr>
            <a:cxnSpLocks/>
          </p:cNvCxnSpPr>
          <p:nvPr/>
        </p:nvCxnSpPr>
        <p:spPr bwMode="auto">
          <a:xfrm>
            <a:off x="581034" y="4739527"/>
            <a:ext cx="4167236"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B2B0ED50-F39B-9E96-0574-E1447D6C5255}"/>
              </a:ext>
            </a:extLst>
          </p:cNvPr>
          <p:cNvCxnSpPr>
            <a:cxnSpLocks/>
          </p:cNvCxnSpPr>
          <p:nvPr/>
        </p:nvCxnSpPr>
        <p:spPr bwMode="auto">
          <a:xfrm>
            <a:off x="559000" y="3999561"/>
            <a:ext cx="5709598"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2401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1294" y="350051"/>
            <a:ext cx="8801412" cy="571500"/>
          </a:xfrm>
        </p:spPr>
        <p:txBody>
          <a:bodyPr/>
          <a:lstStyle/>
          <a:p>
            <a:r>
              <a:rPr lang="en-US" b="1" i="1" dirty="0"/>
              <a:t>“Except a man be </a:t>
            </a:r>
            <a:r>
              <a:rPr lang="en-US" b="1" i="1" u="sng" dirty="0"/>
              <a:t>born of water</a:t>
            </a:r>
            <a:r>
              <a:rPr lang="en-US" b="1" i="1" dirty="0"/>
              <a:t> and of the Spirit, he cannot enter into the kingdom of God.”</a:t>
            </a:r>
          </a:p>
        </p:txBody>
      </p:sp>
      <p:pic>
        <p:nvPicPr>
          <p:cNvPr id="31816" name="Picture 72" descr="C:\Clipart LDS\bible\bmp\bapticlr.bmp"/>
          <p:cNvPicPr>
            <a:picLocks noChangeAspect="1" noChangeArrowheads="1"/>
          </p:cNvPicPr>
          <p:nvPr/>
        </p:nvPicPr>
        <p:blipFill>
          <a:blip r:embed="rId3" cstate="print"/>
          <a:srcRect/>
          <a:stretch>
            <a:fillRect/>
          </a:stretch>
        </p:blipFill>
        <p:spPr bwMode="auto">
          <a:xfrm>
            <a:off x="412515" y="2695524"/>
            <a:ext cx="4130075" cy="4153148"/>
          </a:xfrm>
          <a:prstGeom prst="rect">
            <a:avLst/>
          </a:prstGeom>
          <a:noFill/>
        </p:spPr>
      </p:pic>
      <p:grpSp>
        <p:nvGrpSpPr>
          <p:cNvPr id="31817" name="Group 73"/>
          <p:cNvGrpSpPr>
            <a:grpSpLocks/>
          </p:cNvGrpSpPr>
          <p:nvPr/>
        </p:nvGrpSpPr>
        <p:grpSpPr bwMode="auto">
          <a:xfrm>
            <a:off x="1083595" y="1618845"/>
            <a:ext cx="706041" cy="732234"/>
            <a:chOff x="347" y="1197"/>
            <a:chExt cx="928" cy="963"/>
          </a:xfrm>
        </p:grpSpPr>
        <p:sp>
          <p:nvSpPr>
            <p:cNvPr id="31818" name="Freeform 74"/>
            <p:cNvSpPr>
              <a:spLocks/>
            </p:cNvSpPr>
            <p:nvPr/>
          </p:nvSpPr>
          <p:spPr bwMode="auto">
            <a:xfrm>
              <a:off x="347" y="1197"/>
              <a:ext cx="928" cy="963"/>
            </a:xfrm>
            <a:custGeom>
              <a:avLst/>
              <a:gdLst/>
              <a:ahLst/>
              <a:cxnLst>
                <a:cxn ang="0">
                  <a:pos x="1187" y="796"/>
                </a:cxn>
                <a:cxn ang="0">
                  <a:pos x="1225" y="824"/>
                </a:cxn>
                <a:cxn ang="0">
                  <a:pos x="1227" y="805"/>
                </a:cxn>
                <a:cxn ang="0">
                  <a:pos x="1216" y="714"/>
                </a:cxn>
                <a:cxn ang="0">
                  <a:pos x="1147" y="641"/>
                </a:cxn>
                <a:cxn ang="0">
                  <a:pos x="1026" y="693"/>
                </a:cxn>
                <a:cxn ang="0">
                  <a:pos x="941" y="783"/>
                </a:cxn>
                <a:cxn ang="0">
                  <a:pos x="649" y="613"/>
                </a:cxn>
                <a:cxn ang="0">
                  <a:pos x="303" y="140"/>
                </a:cxn>
                <a:cxn ang="0">
                  <a:pos x="235" y="0"/>
                </a:cxn>
                <a:cxn ang="0">
                  <a:pos x="222" y="86"/>
                </a:cxn>
                <a:cxn ang="0">
                  <a:pos x="264" y="257"/>
                </a:cxn>
                <a:cxn ang="0">
                  <a:pos x="123" y="99"/>
                </a:cxn>
                <a:cxn ang="0">
                  <a:pos x="83" y="69"/>
                </a:cxn>
                <a:cxn ang="0">
                  <a:pos x="121" y="241"/>
                </a:cxn>
                <a:cxn ang="0">
                  <a:pos x="198" y="352"/>
                </a:cxn>
                <a:cxn ang="0">
                  <a:pos x="42" y="269"/>
                </a:cxn>
                <a:cxn ang="0">
                  <a:pos x="0" y="267"/>
                </a:cxn>
                <a:cxn ang="0">
                  <a:pos x="101" y="553"/>
                </a:cxn>
                <a:cxn ang="0">
                  <a:pos x="114" y="753"/>
                </a:cxn>
                <a:cxn ang="0">
                  <a:pos x="281" y="963"/>
                </a:cxn>
                <a:cxn ang="0">
                  <a:pos x="446" y="1112"/>
                </a:cxn>
                <a:cxn ang="0">
                  <a:pos x="662" y="1118"/>
                </a:cxn>
                <a:cxn ang="0">
                  <a:pos x="738" y="1129"/>
                </a:cxn>
                <a:cxn ang="0">
                  <a:pos x="635" y="1343"/>
                </a:cxn>
                <a:cxn ang="0">
                  <a:pos x="356" y="1559"/>
                </a:cxn>
                <a:cxn ang="0">
                  <a:pos x="369" y="1721"/>
                </a:cxn>
                <a:cxn ang="0">
                  <a:pos x="429" y="1665"/>
                </a:cxn>
                <a:cxn ang="0">
                  <a:pos x="460" y="1796"/>
                </a:cxn>
                <a:cxn ang="0">
                  <a:pos x="719" y="1917"/>
                </a:cxn>
                <a:cxn ang="0">
                  <a:pos x="833" y="1906"/>
                </a:cxn>
                <a:cxn ang="0">
                  <a:pos x="840" y="1744"/>
                </a:cxn>
                <a:cxn ang="0">
                  <a:pos x="912" y="1898"/>
                </a:cxn>
                <a:cxn ang="0">
                  <a:pos x="993" y="1907"/>
                </a:cxn>
                <a:cxn ang="0">
                  <a:pos x="987" y="1799"/>
                </a:cxn>
                <a:cxn ang="0">
                  <a:pos x="994" y="1725"/>
                </a:cxn>
                <a:cxn ang="0">
                  <a:pos x="1110" y="1833"/>
                </a:cxn>
                <a:cxn ang="0">
                  <a:pos x="1169" y="1779"/>
                </a:cxn>
                <a:cxn ang="0">
                  <a:pos x="1048" y="1626"/>
                </a:cxn>
                <a:cxn ang="0">
                  <a:pos x="1183" y="1727"/>
                </a:cxn>
                <a:cxn ang="0">
                  <a:pos x="1304" y="1636"/>
                </a:cxn>
                <a:cxn ang="0">
                  <a:pos x="1152" y="1479"/>
                </a:cxn>
                <a:cxn ang="0">
                  <a:pos x="1086" y="1380"/>
                </a:cxn>
                <a:cxn ang="0">
                  <a:pos x="1132" y="1397"/>
                </a:cxn>
                <a:cxn ang="0">
                  <a:pos x="1167" y="1403"/>
                </a:cxn>
                <a:cxn ang="0">
                  <a:pos x="1255" y="1459"/>
                </a:cxn>
                <a:cxn ang="0">
                  <a:pos x="1240" y="1414"/>
                </a:cxn>
                <a:cxn ang="0">
                  <a:pos x="1235" y="1382"/>
                </a:cxn>
                <a:cxn ang="0">
                  <a:pos x="1253" y="1379"/>
                </a:cxn>
                <a:cxn ang="0">
                  <a:pos x="1079" y="1351"/>
                </a:cxn>
                <a:cxn ang="0">
                  <a:pos x="1084" y="1311"/>
                </a:cxn>
                <a:cxn ang="0">
                  <a:pos x="1161" y="1054"/>
                </a:cxn>
                <a:cxn ang="0">
                  <a:pos x="1214" y="937"/>
                </a:cxn>
                <a:cxn ang="0">
                  <a:pos x="1207" y="870"/>
                </a:cxn>
                <a:cxn ang="0">
                  <a:pos x="1576" y="667"/>
                </a:cxn>
                <a:cxn ang="0">
                  <a:pos x="1730" y="526"/>
                </a:cxn>
                <a:cxn ang="0">
                  <a:pos x="1836" y="328"/>
                </a:cxn>
                <a:cxn ang="0">
                  <a:pos x="1803" y="319"/>
                </a:cxn>
                <a:cxn ang="0">
                  <a:pos x="1719" y="380"/>
                </a:cxn>
                <a:cxn ang="0">
                  <a:pos x="1460" y="628"/>
                </a:cxn>
                <a:cxn ang="0">
                  <a:pos x="1194" y="824"/>
                </a:cxn>
              </a:cxnLst>
              <a:rect l="0" t="0" r="r" b="b"/>
              <a:pathLst>
                <a:path w="1857" h="1928">
                  <a:moveTo>
                    <a:pt x="1194" y="824"/>
                  </a:moveTo>
                  <a:lnTo>
                    <a:pt x="1187" y="805"/>
                  </a:lnTo>
                  <a:lnTo>
                    <a:pt x="1170" y="786"/>
                  </a:lnTo>
                  <a:lnTo>
                    <a:pt x="1187" y="796"/>
                  </a:lnTo>
                  <a:lnTo>
                    <a:pt x="1200" y="803"/>
                  </a:lnTo>
                  <a:lnTo>
                    <a:pt x="1211" y="810"/>
                  </a:lnTo>
                  <a:lnTo>
                    <a:pt x="1218" y="816"/>
                  </a:lnTo>
                  <a:lnTo>
                    <a:pt x="1225" y="824"/>
                  </a:lnTo>
                  <a:lnTo>
                    <a:pt x="1231" y="829"/>
                  </a:lnTo>
                  <a:lnTo>
                    <a:pt x="1237" y="837"/>
                  </a:lnTo>
                  <a:lnTo>
                    <a:pt x="1242" y="844"/>
                  </a:lnTo>
                  <a:lnTo>
                    <a:pt x="1227" y="805"/>
                  </a:lnTo>
                  <a:lnTo>
                    <a:pt x="1205" y="766"/>
                  </a:lnTo>
                  <a:lnTo>
                    <a:pt x="1207" y="751"/>
                  </a:lnTo>
                  <a:lnTo>
                    <a:pt x="1214" y="738"/>
                  </a:lnTo>
                  <a:lnTo>
                    <a:pt x="1216" y="714"/>
                  </a:lnTo>
                  <a:lnTo>
                    <a:pt x="1211" y="693"/>
                  </a:lnTo>
                  <a:lnTo>
                    <a:pt x="1200" y="678"/>
                  </a:lnTo>
                  <a:lnTo>
                    <a:pt x="1169" y="654"/>
                  </a:lnTo>
                  <a:lnTo>
                    <a:pt x="1147" y="641"/>
                  </a:lnTo>
                  <a:lnTo>
                    <a:pt x="1132" y="639"/>
                  </a:lnTo>
                  <a:lnTo>
                    <a:pt x="1106" y="643"/>
                  </a:lnTo>
                  <a:lnTo>
                    <a:pt x="1068" y="658"/>
                  </a:lnTo>
                  <a:lnTo>
                    <a:pt x="1026" y="693"/>
                  </a:lnTo>
                  <a:lnTo>
                    <a:pt x="1009" y="715"/>
                  </a:lnTo>
                  <a:lnTo>
                    <a:pt x="987" y="766"/>
                  </a:lnTo>
                  <a:lnTo>
                    <a:pt x="972" y="781"/>
                  </a:lnTo>
                  <a:lnTo>
                    <a:pt x="941" y="783"/>
                  </a:lnTo>
                  <a:lnTo>
                    <a:pt x="904" y="779"/>
                  </a:lnTo>
                  <a:lnTo>
                    <a:pt x="831" y="743"/>
                  </a:lnTo>
                  <a:lnTo>
                    <a:pt x="719" y="671"/>
                  </a:lnTo>
                  <a:lnTo>
                    <a:pt x="649" y="613"/>
                  </a:lnTo>
                  <a:lnTo>
                    <a:pt x="565" y="518"/>
                  </a:lnTo>
                  <a:lnTo>
                    <a:pt x="479" y="403"/>
                  </a:lnTo>
                  <a:lnTo>
                    <a:pt x="371" y="242"/>
                  </a:lnTo>
                  <a:lnTo>
                    <a:pt x="303" y="140"/>
                  </a:lnTo>
                  <a:lnTo>
                    <a:pt x="279" y="95"/>
                  </a:lnTo>
                  <a:lnTo>
                    <a:pt x="250" y="13"/>
                  </a:lnTo>
                  <a:lnTo>
                    <a:pt x="240" y="2"/>
                  </a:lnTo>
                  <a:lnTo>
                    <a:pt x="235" y="0"/>
                  </a:lnTo>
                  <a:lnTo>
                    <a:pt x="231" y="6"/>
                  </a:lnTo>
                  <a:lnTo>
                    <a:pt x="222" y="25"/>
                  </a:lnTo>
                  <a:lnTo>
                    <a:pt x="216" y="56"/>
                  </a:lnTo>
                  <a:lnTo>
                    <a:pt x="222" y="86"/>
                  </a:lnTo>
                  <a:lnTo>
                    <a:pt x="250" y="170"/>
                  </a:lnTo>
                  <a:lnTo>
                    <a:pt x="257" y="233"/>
                  </a:lnTo>
                  <a:lnTo>
                    <a:pt x="259" y="244"/>
                  </a:lnTo>
                  <a:lnTo>
                    <a:pt x="264" y="257"/>
                  </a:lnTo>
                  <a:lnTo>
                    <a:pt x="255" y="255"/>
                  </a:lnTo>
                  <a:lnTo>
                    <a:pt x="237" y="239"/>
                  </a:lnTo>
                  <a:lnTo>
                    <a:pt x="172" y="166"/>
                  </a:lnTo>
                  <a:lnTo>
                    <a:pt x="123" y="99"/>
                  </a:lnTo>
                  <a:lnTo>
                    <a:pt x="99" y="52"/>
                  </a:lnTo>
                  <a:lnTo>
                    <a:pt x="94" y="52"/>
                  </a:lnTo>
                  <a:lnTo>
                    <a:pt x="90" y="56"/>
                  </a:lnTo>
                  <a:lnTo>
                    <a:pt x="83" y="69"/>
                  </a:lnTo>
                  <a:lnTo>
                    <a:pt x="81" y="95"/>
                  </a:lnTo>
                  <a:lnTo>
                    <a:pt x="84" y="118"/>
                  </a:lnTo>
                  <a:lnTo>
                    <a:pt x="117" y="203"/>
                  </a:lnTo>
                  <a:lnTo>
                    <a:pt x="121" y="241"/>
                  </a:lnTo>
                  <a:lnTo>
                    <a:pt x="154" y="298"/>
                  </a:lnTo>
                  <a:lnTo>
                    <a:pt x="169" y="315"/>
                  </a:lnTo>
                  <a:lnTo>
                    <a:pt x="194" y="345"/>
                  </a:lnTo>
                  <a:lnTo>
                    <a:pt x="198" y="352"/>
                  </a:lnTo>
                  <a:lnTo>
                    <a:pt x="154" y="352"/>
                  </a:lnTo>
                  <a:lnTo>
                    <a:pt x="132" y="345"/>
                  </a:lnTo>
                  <a:lnTo>
                    <a:pt x="108" y="334"/>
                  </a:lnTo>
                  <a:lnTo>
                    <a:pt x="42" y="269"/>
                  </a:lnTo>
                  <a:lnTo>
                    <a:pt x="20" y="242"/>
                  </a:lnTo>
                  <a:lnTo>
                    <a:pt x="13" y="242"/>
                  </a:lnTo>
                  <a:lnTo>
                    <a:pt x="7" y="248"/>
                  </a:lnTo>
                  <a:lnTo>
                    <a:pt x="0" y="267"/>
                  </a:lnTo>
                  <a:lnTo>
                    <a:pt x="2" y="336"/>
                  </a:lnTo>
                  <a:lnTo>
                    <a:pt x="11" y="375"/>
                  </a:lnTo>
                  <a:lnTo>
                    <a:pt x="61" y="485"/>
                  </a:lnTo>
                  <a:lnTo>
                    <a:pt x="101" y="553"/>
                  </a:lnTo>
                  <a:lnTo>
                    <a:pt x="112" y="589"/>
                  </a:lnTo>
                  <a:lnTo>
                    <a:pt x="105" y="628"/>
                  </a:lnTo>
                  <a:lnTo>
                    <a:pt x="103" y="702"/>
                  </a:lnTo>
                  <a:lnTo>
                    <a:pt x="114" y="753"/>
                  </a:lnTo>
                  <a:lnTo>
                    <a:pt x="147" y="820"/>
                  </a:lnTo>
                  <a:lnTo>
                    <a:pt x="185" y="868"/>
                  </a:lnTo>
                  <a:lnTo>
                    <a:pt x="255" y="924"/>
                  </a:lnTo>
                  <a:lnTo>
                    <a:pt x="281" y="963"/>
                  </a:lnTo>
                  <a:lnTo>
                    <a:pt x="310" y="1021"/>
                  </a:lnTo>
                  <a:lnTo>
                    <a:pt x="356" y="1071"/>
                  </a:lnTo>
                  <a:lnTo>
                    <a:pt x="391" y="1094"/>
                  </a:lnTo>
                  <a:lnTo>
                    <a:pt x="446" y="1112"/>
                  </a:lnTo>
                  <a:lnTo>
                    <a:pt x="508" y="1118"/>
                  </a:lnTo>
                  <a:lnTo>
                    <a:pt x="596" y="1114"/>
                  </a:lnTo>
                  <a:lnTo>
                    <a:pt x="642" y="1114"/>
                  </a:lnTo>
                  <a:lnTo>
                    <a:pt x="662" y="1118"/>
                  </a:lnTo>
                  <a:lnTo>
                    <a:pt x="673" y="1138"/>
                  </a:lnTo>
                  <a:lnTo>
                    <a:pt x="695" y="1148"/>
                  </a:lnTo>
                  <a:lnTo>
                    <a:pt x="715" y="1144"/>
                  </a:lnTo>
                  <a:lnTo>
                    <a:pt x="738" y="1129"/>
                  </a:lnTo>
                  <a:lnTo>
                    <a:pt x="754" y="1127"/>
                  </a:lnTo>
                  <a:lnTo>
                    <a:pt x="721" y="1200"/>
                  </a:lnTo>
                  <a:lnTo>
                    <a:pt x="682" y="1271"/>
                  </a:lnTo>
                  <a:lnTo>
                    <a:pt x="635" y="1343"/>
                  </a:lnTo>
                  <a:lnTo>
                    <a:pt x="561" y="1414"/>
                  </a:lnTo>
                  <a:lnTo>
                    <a:pt x="523" y="1444"/>
                  </a:lnTo>
                  <a:lnTo>
                    <a:pt x="438" y="1492"/>
                  </a:lnTo>
                  <a:lnTo>
                    <a:pt x="356" y="1559"/>
                  </a:lnTo>
                  <a:lnTo>
                    <a:pt x="314" y="1608"/>
                  </a:lnTo>
                  <a:lnTo>
                    <a:pt x="330" y="1673"/>
                  </a:lnTo>
                  <a:lnTo>
                    <a:pt x="350" y="1706"/>
                  </a:lnTo>
                  <a:lnTo>
                    <a:pt x="369" y="1721"/>
                  </a:lnTo>
                  <a:lnTo>
                    <a:pt x="378" y="1706"/>
                  </a:lnTo>
                  <a:lnTo>
                    <a:pt x="391" y="1690"/>
                  </a:lnTo>
                  <a:lnTo>
                    <a:pt x="409" y="1675"/>
                  </a:lnTo>
                  <a:lnTo>
                    <a:pt x="429" y="1665"/>
                  </a:lnTo>
                  <a:lnTo>
                    <a:pt x="409" y="1701"/>
                  </a:lnTo>
                  <a:lnTo>
                    <a:pt x="407" y="1744"/>
                  </a:lnTo>
                  <a:lnTo>
                    <a:pt x="413" y="1758"/>
                  </a:lnTo>
                  <a:lnTo>
                    <a:pt x="460" y="1796"/>
                  </a:lnTo>
                  <a:lnTo>
                    <a:pt x="587" y="1863"/>
                  </a:lnTo>
                  <a:lnTo>
                    <a:pt x="679" y="1900"/>
                  </a:lnTo>
                  <a:lnTo>
                    <a:pt x="712" y="1902"/>
                  </a:lnTo>
                  <a:lnTo>
                    <a:pt x="719" y="1917"/>
                  </a:lnTo>
                  <a:lnTo>
                    <a:pt x="730" y="1922"/>
                  </a:lnTo>
                  <a:lnTo>
                    <a:pt x="774" y="1928"/>
                  </a:lnTo>
                  <a:lnTo>
                    <a:pt x="820" y="1922"/>
                  </a:lnTo>
                  <a:lnTo>
                    <a:pt x="833" y="1906"/>
                  </a:lnTo>
                  <a:lnTo>
                    <a:pt x="844" y="1904"/>
                  </a:lnTo>
                  <a:lnTo>
                    <a:pt x="853" y="1896"/>
                  </a:lnTo>
                  <a:lnTo>
                    <a:pt x="868" y="1870"/>
                  </a:lnTo>
                  <a:lnTo>
                    <a:pt x="840" y="1744"/>
                  </a:lnTo>
                  <a:lnTo>
                    <a:pt x="835" y="1623"/>
                  </a:lnTo>
                  <a:lnTo>
                    <a:pt x="860" y="1744"/>
                  </a:lnTo>
                  <a:lnTo>
                    <a:pt x="897" y="1868"/>
                  </a:lnTo>
                  <a:lnTo>
                    <a:pt x="912" y="1898"/>
                  </a:lnTo>
                  <a:lnTo>
                    <a:pt x="919" y="1911"/>
                  </a:lnTo>
                  <a:lnTo>
                    <a:pt x="937" y="1919"/>
                  </a:lnTo>
                  <a:lnTo>
                    <a:pt x="963" y="1919"/>
                  </a:lnTo>
                  <a:lnTo>
                    <a:pt x="993" y="1907"/>
                  </a:lnTo>
                  <a:lnTo>
                    <a:pt x="1005" y="1902"/>
                  </a:lnTo>
                  <a:lnTo>
                    <a:pt x="1018" y="1893"/>
                  </a:lnTo>
                  <a:lnTo>
                    <a:pt x="1018" y="1881"/>
                  </a:lnTo>
                  <a:lnTo>
                    <a:pt x="987" y="1799"/>
                  </a:lnTo>
                  <a:lnTo>
                    <a:pt x="954" y="1718"/>
                  </a:lnTo>
                  <a:lnTo>
                    <a:pt x="943" y="1656"/>
                  </a:lnTo>
                  <a:lnTo>
                    <a:pt x="945" y="1628"/>
                  </a:lnTo>
                  <a:lnTo>
                    <a:pt x="994" y="1725"/>
                  </a:lnTo>
                  <a:lnTo>
                    <a:pt x="1038" y="1788"/>
                  </a:lnTo>
                  <a:lnTo>
                    <a:pt x="1075" y="1831"/>
                  </a:lnTo>
                  <a:lnTo>
                    <a:pt x="1088" y="1837"/>
                  </a:lnTo>
                  <a:lnTo>
                    <a:pt x="1110" y="1833"/>
                  </a:lnTo>
                  <a:lnTo>
                    <a:pt x="1130" y="1824"/>
                  </a:lnTo>
                  <a:lnTo>
                    <a:pt x="1148" y="1809"/>
                  </a:lnTo>
                  <a:lnTo>
                    <a:pt x="1167" y="1794"/>
                  </a:lnTo>
                  <a:lnTo>
                    <a:pt x="1169" y="1779"/>
                  </a:lnTo>
                  <a:lnTo>
                    <a:pt x="1165" y="1770"/>
                  </a:lnTo>
                  <a:lnTo>
                    <a:pt x="1104" y="1714"/>
                  </a:lnTo>
                  <a:lnTo>
                    <a:pt x="1060" y="1658"/>
                  </a:lnTo>
                  <a:lnTo>
                    <a:pt x="1048" y="1626"/>
                  </a:lnTo>
                  <a:lnTo>
                    <a:pt x="1070" y="1652"/>
                  </a:lnTo>
                  <a:lnTo>
                    <a:pt x="1114" y="1690"/>
                  </a:lnTo>
                  <a:lnTo>
                    <a:pt x="1165" y="1719"/>
                  </a:lnTo>
                  <a:lnTo>
                    <a:pt x="1183" y="1727"/>
                  </a:lnTo>
                  <a:lnTo>
                    <a:pt x="1198" y="1727"/>
                  </a:lnTo>
                  <a:lnTo>
                    <a:pt x="1227" y="1706"/>
                  </a:lnTo>
                  <a:lnTo>
                    <a:pt x="1257" y="1684"/>
                  </a:lnTo>
                  <a:lnTo>
                    <a:pt x="1304" y="1636"/>
                  </a:lnTo>
                  <a:lnTo>
                    <a:pt x="1297" y="1628"/>
                  </a:lnTo>
                  <a:lnTo>
                    <a:pt x="1237" y="1578"/>
                  </a:lnTo>
                  <a:lnTo>
                    <a:pt x="1183" y="1526"/>
                  </a:lnTo>
                  <a:lnTo>
                    <a:pt x="1152" y="1479"/>
                  </a:lnTo>
                  <a:lnTo>
                    <a:pt x="1136" y="1434"/>
                  </a:lnTo>
                  <a:lnTo>
                    <a:pt x="1125" y="1414"/>
                  </a:lnTo>
                  <a:lnTo>
                    <a:pt x="1110" y="1395"/>
                  </a:lnTo>
                  <a:lnTo>
                    <a:pt x="1086" y="1380"/>
                  </a:lnTo>
                  <a:lnTo>
                    <a:pt x="1062" y="1369"/>
                  </a:lnTo>
                  <a:lnTo>
                    <a:pt x="1092" y="1375"/>
                  </a:lnTo>
                  <a:lnTo>
                    <a:pt x="1114" y="1384"/>
                  </a:lnTo>
                  <a:lnTo>
                    <a:pt x="1132" y="1397"/>
                  </a:lnTo>
                  <a:lnTo>
                    <a:pt x="1148" y="1416"/>
                  </a:lnTo>
                  <a:lnTo>
                    <a:pt x="1161" y="1436"/>
                  </a:lnTo>
                  <a:lnTo>
                    <a:pt x="1165" y="1420"/>
                  </a:lnTo>
                  <a:lnTo>
                    <a:pt x="1167" y="1403"/>
                  </a:lnTo>
                  <a:lnTo>
                    <a:pt x="1192" y="1412"/>
                  </a:lnTo>
                  <a:lnTo>
                    <a:pt x="1214" y="1423"/>
                  </a:lnTo>
                  <a:lnTo>
                    <a:pt x="1237" y="1438"/>
                  </a:lnTo>
                  <a:lnTo>
                    <a:pt x="1255" y="1459"/>
                  </a:lnTo>
                  <a:lnTo>
                    <a:pt x="1255" y="1446"/>
                  </a:lnTo>
                  <a:lnTo>
                    <a:pt x="1253" y="1434"/>
                  </a:lnTo>
                  <a:lnTo>
                    <a:pt x="1248" y="1423"/>
                  </a:lnTo>
                  <a:lnTo>
                    <a:pt x="1240" y="1414"/>
                  </a:lnTo>
                  <a:lnTo>
                    <a:pt x="1220" y="1401"/>
                  </a:lnTo>
                  <a:lnTo>
                    <a:pt x="1198" y="1390"/>
                  </a:lnTo>
                  <a:lnTo>
                    <a:pt x="1218" y="1384"/>
                  </a:lnTo>
                  <a:lnTo>
                    <a:pt x="1235" y="1382"/>
                  </a:lnTo>
                  <a:lnTo>
                    <a:pt x="1253" y="1386"/>
                  </a:lnTo>
                  <a:lnTo>
                    <a:pt x="1271" y="1393"/>
                  </a:lnTo>
                  <a:lnTo>
                    <a:pt x="1262" y="1384"/>
                  </a:lnTo>
                  <a:lnTo>
                    <a:pt x="1253" y="1379"/>
                  </a:lnTo>
                  <a:lnTo>
                    <a:pt x="1231" y="1371"/>
                  </a:lnTo>
                  <a:lnTo>
                    <a:pt x="1207" y="1367"/>
                  </a:lnTo>
                  <a:lnTo>
                    <a:pt x="1183" y="1365"/>
                  </a:lnTo>
                  <a:lnTo>
                    <a:pt x="1079" y="1351"/>
                  </a:lnTo>
                  <a:lnTo>
                    <a:pt x="1075" y="1343"/>
                  </a:lnTo>
                  <a:lnTo>
                    <a:pt x="1073" y="1336"/>
                  </a:lnTo>
                  <a:lnTo>
                    <a:pt x="1079" y="1326"/>
                  </a:lnTo>
                  <a:lnTo>
                    <a:pt x="1084" y="1311"/>
                  </a:lnTo>
                  <a:lnTo>
                    <a:pt x="1086" y="1265"/>
                  </a:lnTo>
                  <a:lnTo>
                    <a:pt x="1086" y="1164"/>
                  </a:lnTo>
                  <a:lnTo>
                    <a:pt x="1125" y="1110"/>
                  </a:lnTo>
                  <a:lnTo>
                    <a:pt x="1161" y="1054"/>
                  </a:lnTo>
                  <a:lnTo>
                    <a:pt x="1178" y="1027"/>
                  </a:lnTo>
                  <a:lnTo>
                    <a:pt x="1192" y="997"/>
                  </a:lnTo>
                  <a:lnTo>
                    <a:pt x="1205" y="967"/>
                  </a:lnTo>
                  <a:lnTo>
                    <a:pt x="1214" y="937"/>
                  </a:lnTo>
                  <a:lnTo>
                    <a:pt x="1216" y="919"/>
                  </a:lnTo>
                  <a:lnTo>
                    <a:pt x="1214" y="904"/>
                  </a:lnTo>
                  <a:lnTo>
                    <a:pt x="1207" y="870"/>
                  </a:lnTo>
                  <a:lnTo>
                    <a:pt x="1207" y="870"/>
                  </a:lnTo>
                  <a:lnTo>
                    <a:pt x="1229" y="857"/>
                  </a:lnTo>
                  <a:lnTo>
                    <a:pt x="1387" y="762"/>
                  </a:lnTo>
                  <a:lnTo>
                    <a:pt x="1506" y="708"/>
                  </a:lnTo>
                  <a:lnTo>
                    <a:pt x="1576" y="667"/>
                  </a:lnTo>
                  <a:lnTo>
                    <a:pt x="1627" y="628"/>
                  </a:lnTo>
                  <a:lnTo>
                    <a:pt x="1664" y="596"/>
                  </a:lnTo>
                  <a:lnTo>
                    <a:pt x="1699" y="563"/>
                  </a:lnTo>
                  <a:lnTo>
                    <a:pt x="1730" y="526"/>
                  </a:lnTo>
                  <a:lnTo>
                    <a:pt x="1759" y="488"/>
                  </a:lnTo>
                  <a:lnTo>
                    <a:pt x="1789" y="436"/>
                  </a:lnTo>
                  <a:lnTo>
                    <a:pt x="1814" y="384"/>
                  </a:lnTo>
                  <a:lnTo>
                    <a:pt x="1836" y="328"/>
                  </a:lnTo>
                  <a:lnTo>
                    <a:pt x="1857" y="272"/>
                  </a:lnTo>
                  <a:lnTo>
                    <a:pt x="1851" y="274"/>
                  </a:lnTo>
                  <a:lnTo>
                    <a:pt x="1831" y="291"/>
                  </a:lnTo>
                  <a:lnTo>
                    <a:pt x="1803" y="319"/>
                  </a:lnTo>
                  <a:lnTo>
                    <a:pt x="1765" y="362"/>
                  </a:lnTo>
                  <a:lnTo>
                    <a:pt x="1750" y="373"/>
                  </a:lnTo>
                  <a:lnTo>
                    <a:pt x="1736" y="378"/>
                  </a:lnTo>
                  <a:lnTo>
                    <a:pt x="1719" y="380"/>
                  </a:lnTo>
                  <a:lnTo>
                    <a:pt x="1704" y="390"/>
                  </a:lnTo>
                  <a:lnTo>
                    <a:pt x="1633" y="477"/>
                  </a:lnTo>
                  <a:lnTo>
                    <a:pt x="1589" y="520"/>
                  </a:lnTo>
                  <a:lnTo>
                    <a:pt x="1460" y="628"/>
                  </a:lnTo>
                  <a:lnTo>
                    <a:pt x="1308" y="740"/>
                  </a:lnTo>
                  <a:lnTo>
                    <a:pt x="1237" y="805"/>
                  </a:lnTo>
                  <a:lnTo>
                    <a:pt x="1211" y="818"/>
                  </a:lnTo>
                  <a:lnTo>
                    <a:pt x="1194" y="824"/>
                  </a:lnTo>
                  <a:close/>
                </a:path>
              </a:pathLst>
            </a:custGeom>
            <a:solidFill>
              <a:srgbClr val="FFFFFF"/>
            </a:solidFill>
            <a:ln w="15875">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19" name="Freeform 75"/>
            <p:cNvSpPr>
              <a:spLocks/>
            </p:cNvSpPr>
            <p:nvPr/>
          </p:nvSpPr>
          <p:spPr bwMode="auto">
            <a:xfrm>
              <a:off x="856" y="1787"/>
              <a:ext cx="33" cy="92"/>
            </a:xfrm>
            <a:custGeom>
              <a:avLst/>
              <a:gdLst/>
              <a:ahLst/>
              <a:cxnLst>
                <a:cxn ang="0">
                  <a:pos x="64" y="0"/>
                </a:cxn>
                <a:cxn ang="0">
                  <a:pos x="64" y="39"/>
                </a:cxn>
                <a:cxn ang="0">
                  <a:pos x="66" y="104"/>
                </a:cxn>
                <a:cxn ang="0">
                  <a:pos x="63" y="130"/>
                </a:cxn>
                <a:cxn ang="0">
                  <a:pos x="42" y="151"/>
                </a:cxn>
                <a:cxn ang="0">
                  <a:pos x="17" y="142"/>
                </a:cxn>
                <a:cxn ang="0">
                  <a:pos x="17" y="149"/>
                </a:cxn>
                <a:cxn ang="0">
                  <a:pos x="20" y="155"/>
                </a:cxn>
                <a:cxn ang="0">
                  <a:pos x="20" y="184"/>
                </a:cxn>
                <a:cxn ang="0">
                  <a:pos x="13" y="183"/>
                </a:cxn>
                <a:cxn ang="0">
                  <a:pos x="9" y="175"/>
                </a:cxn>
                <a:cxn ang="0">
                  <a:pos x="6" y="162"/>
                </a:cxn>
                <a:cxn ang="0">
                  <a:pos x="2" y="149"/>
                </a:cxn>
                <a:cxn ang="0">
                  <a:pos x="0" y="121"/>
                </a:cxn>
                <a:cxn ang="0">
                  <a:pos x="0" y="110"/>
                </a:cxn>
                <a:cxn ang="0">
                  <a:pos x="0" y="104"/>
                </a:cxn>
                <a:cxn ang="0">
                  <a:pos x="9" y="93"/>
                </a:cxn>
                <a:cxn ang="0">
                  <a:pos x="19" y="67"/>
                </a:cxn>
                <a:cxn ang="0">
                  <a:pos x="64" y="0"/>
                </a:cxn>
              </a:cxnLst>
              <a:rect l="0" t="0" r="r" b="b"/>
              <a:pathLst>
                <a:path w="66" h="184">
                  <a:moveTo>
                    <a:pt x="64" y="0"/>
                  </a:moveTo>
                  <a:lnTo>
                    <a:pt x="64" y="39"/>
                  </a:lnTo>
                  <a:lnTo>
                    <a:pt x="66" y="104"/>
                  </a:lnTo>
                  <a:lnTo>
                    <a:pt x="63" y="130"/>
                  </a:lnTo>
                  <a:lnTo>
                    <a:pt x="42" y="151"/>
                  </a:lnTo>
                  <a:lnTo>
                    <a:pt x="17" y="142"/>
                  </a:lnTo>
                  <a:lnTo>
                    <a:pt x="17" y="149"/>
                  </a:lnTo>
                  <a:lnTo>
                    <a:pt x="20" y="155"/>
                  </a:lnTo>
                  <a:lnTo>
                    <a:pt x="20" y="184"/>
                  </a:lnTo>
                  <a:lnTo>
                    <a:pt x="13" y="183"/>
                  </a:lnTo>
                  <a:lnTo>
                    <a:pt x="9" y="175"/>
                  </a:lnTo>
                  <a:lnTo>
                    <a:pt x="6" y="162"/>
                  </a:lnTo>
                  <a:lnTo>
                    <a:pt x="2" y="149"/>
                  </a:lnTo>
                  <a:lnTo>
                    <a:pt x="0" y="121"/>
                  </a:lnTo>
                  <a:lnTo>
                    <a:pt x="0" y="110"/>
                  </a:lnTo>
                  <a:lnTo>
                    <a:pt x="0" y="104"/>
                  </a:lnTo>
                  <a:lnTo>
                    <a:pt x="9" y="93"/>
                  </a:lnTo>
                  <a:lnTo>
                    <a:pt x="19" y="67"/>
                  </a:lnTo>
                  <a:lnTo>
                    <a:pt x="64" y="0"/>
                  </a:lnTo>
                  <a:close/>
                </a:path>
              </a:pathLst>
            </a:custGeom>
            <a:solidFill>
              <a:srgbClr val="DEDEDE"/>
            </a:solidFill>
            <a:ln w="7938">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20" name="Freeform 76"/>
            <p:cNvSpPr>
              <a:spLocks/>
            </p:cNvSpPr>
            <p:nvPr/>
          </p:nvSpPr>
          <p:spPr bwMode="auto">
            <a:xfrm>
              <a:off x="428" y="1495"/>
              <a:ext cx="109" cy="43"/>
            </a:xfrm>
            <a:custGeom>
              <a:avLst/>
              <a:gdLst/>
              <a:ahLst/>
              <a:cxnLst>
                <a:cxn ang="0">
                  <a:pos x="187" y="62"/>
                </a:cxn>
                <a:cxn ang="0">
                  <a:pos x="206" y="65"/>
                </a:cxn>
                <a:cxn ang="0">
                  <a:pos x="213" y="71"/>
                </a:cxn>
                <a:cxn ang="0">
                  <a:pos x="219" y="82"/>
                </a:cxn>
                <a:cxn ang="0">
                  <a:pos x="211" y="88"/>
                </a:cxn>
                <a:cxn ang="0">
                  <a:pos x="208" y="88"/>
                </a:cxn>
                <a:cxn ang="0">
                  <a:pos x="206" y="82"/>
                </a:cxn>
                <a:cxn ang="0">
                  <a:pos x="57" y="39"/>
                </a:cxn>
                <a:cxn ang="0">
                  <a:pos x="35" y="30"/>
                </a:cxn>
                <a:cxn ang="0">
                  <a:pos x="0" y="10"/>
                </a:cxn>
                <a:cxn ang="0">
                  <a:pos x="2" y="0"/>
                </a:cxn>
                <a:cxn ang="0">
                  <a:pos x="110" y="45"/>
                </a:cxn>
                <a:cxn ang="0">
                  <a:pos x="187" y="62"/>
                </a:cxn>
              </a:cxnLst>
              <a:rect l="0" t="0" r="r" b="b"/>
              <a:pathLst>
                <a:path w="219" h="88">
                  <a:moveTo>
                    <a:pt x="187" y="62"/>
                  </a:moveTo>
                  <a:lnTo>
                    <a:pt x="206" y="65"/>
                  </a:lnTo>
                  <a:lnTo>
                    <a:pt x="213" y="71"/>
                  </a:lnTo>
                  <a:lnTo>
                    <a:pt x="219" y="82"/>
                  </a:lnTo>
                  <a:lnTo>
                    <a:pt x="211" y="88"/>
                  </a:lnTo>
                  <a:lnTo>
                    <a:pt x="208" y="88"/>
                  </a:lnTo>
                  <a:lnTo>
                    <a:pt x="206" y="82"/>
                  </a:lnTo>
                  <a:lnTo>
                    <a:pt x="57" y="39"/>
                  </a:lnTo>
                  <a:lnTo>
                    <a:pt x="35" y="30"/>
                  </a:lnTo>
                  <a:lnTo>
                    <a:pt x="0" y="10"/>
                  </a:lnTo>
                  <a:lnTo>
                    <a:pt x="2" y="0"/>
                  </a:lnTo>
                  <a:lnTo>
                    <a:pt x="110" y="45"/>
                  </a:lnTo>
                  <a:lnTo>
                    <a:pt x="187" y="62"/>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21" name="Freeform 77"/>
            <p:cNvSpPr>
              <a:spLocks/>
            </p:cNvSpPr>
            <p:nvPr/>
          </p:nvSpPr>
          <p:spPr bwMode="auto">
            <a:xfrm>
              <a:off x="437" y="1537"/>
              <a:ext cx="84" cy="17"/>
            </a:xfrm>
            <a:custGeom>
              <a:avLst/>
              <a:gdLst/>
              <a:ahLst/>
              <a:cxnLst>
                <a:cxn ang="0">
                  <a:pos x="79" y="21"/>
                </a:cxn>
                <a:cxn ang="0">
                  <a:pos x="154" y="17"/>
                </a:cxn>
                <a:cxn ang="0">
                  <a:pos x="159" y="15"/>
                </a:cxn>
                <a:cxn ang="0">
                  <a:pos x="163" y="17"/>
                </a:cxn>
                <a:cxn ang="0">
                  <a:pos x="167" y="21"/>
                </a:cxn>
                <a:cxn ang="0">
                  <a:pos x="165" y="24"/>
                </a:cxn>
                <a:cxn ang="0">
                  <a:pos x="156" y="30"/>
                </a:cxn>
                <a:cxn ang="0">
                  <a:pos x="69" y="35"/>
                </a:cxn>
                <a:cxn ang="0">
                  <a:pos x="0" y="13"/>
                </a:cxn>
                <a:cxn ang="0">
                  <a:pos x="1" y="0"/>
                </a:cxn>
                <a:cxn ang="0">
                  <a:pos x="79" y="21"/>
                </a:cxn>
              </a:cxnLst>
              <a:rect l="0" t="0" r="r" b="b"/>
              <a:pathLst>
                <a:path w="167" h="35">
                  <a:moveTo>
                    <a:pt x="79" y="21"/>
                  </a:moveTo>
                  <a:lnTo>
                    <a:pt x="154" y="17"/>
                  </a:lnTo>
                  <a:lnTo>
                    <a:pt x="159" y="15"/>
                  </a:lnTo>
                  <a:lnTo>
                    <a:pt x="163" y="17"/>
                  </a:lnTo>
                  <a:lnTo>
                    <a:pt x="167" y="21"/>
                  </a:lnTo>
                  <a:lnTo>
                    <a:pt x="165" y="24"/>
                  </a:lnTo>
                  <a:lnTo>
                    <a:pt x="156" y="30"/>
                  </a:lnTo>
                  <a:lnTo>
                    <a:pt x="69" y="35"/>
                  </a:lnTo>
                  <a:lnTo>
                    <a:pt x="0" y="13"/>
                  </a:lnTo>
                  <a:lnTo>
                    <a:pt x="1" y="0"/>
                  </a:lnTo>
                  <a:lnTo>
                    <a:pt x="79" y="21"/>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22" name="Freeform 78"/>
            <p:cNvSpPr>
              <a:spLocks/>
            </p:cNvSpPr>
            <p:nvPr/>
          </p:nvSpPr>
          <p:spPr bwMode="auto">
            <a:xfrm>
              <a:off x="543" y="1543"/>
              <a:ext cx="188" cy="202"/>
            </a:xfrm>
            <a:custGeom>
              <a:avLst/>
              <a:gdLst/>
              <a:ahLst/>
              <a:cxnLst>
                <a:cxn ang="0">
                  <a:pos x="71" y="69"/>
                </a:cxn>
                <a:cxn ang="0">
                  <a:pos x="110" y="134"/>
                </a:cxn>
                <a:cxn ang="0">
                  <a:pos x="154" y="185"/>
                </a:cxn>
                <a:cxn ang="0">
                  <a:pos x="225" y="237"/>
                </a:cxn>
                <a:cxn ang="0">
                  <a:pos x="297" y="289"/>
                </a:cxn>
                <a:cxn ang="0">
                  <a:pos x="335" y="332"/>
                </a:cxn>
                <a:cxn ang="0">
                  <a:pos x="374" y="393"/>
                </a:cxn>
                <a:cxn ang="0">
                  <a:pos x="376" y="402"/>
                </a:cxn>
                <a:cxn ang="0">
                  <a:pos x="374" y="404"/>
                </a:cxn>
                <a:cxn ang="0">
                  <a:pos x="352" y="361"/>
                </a:cxn>
                <a:cxn ang="0">
                  <a:pos x="300" y="298"/>
                </a:cxn>
                <a:cxn ang="0">
                  <a:pos x="227" y="244"/>
                </a:cxn>
                <a:cxn ang="0">
                  <a:pos x="154" y="188"/>
                </a:cxn>
                <a:cxn ang="0">
                  <a:pos x="113" y="144"/>
                </a:cxn>
                <a:cxn ang="0">
                  <a:pos x="55" y="50"/>
                </a:cxn>
                <a:cxn ang="0">
                  <a:pos x="0" y="2"/>
                </a:cxn>
                <a:cxn ang="0">
                  <a:pos x="0" y="0"/>
                </a:cxn>
                <a:cxn ang="0">
                  <a:pos x="45" y="39"/>
                </a:cxn>
                <a:cxn ang="0">
                  <a:pos x="71" y="69"/>
                </a:cxn>
              </a:cxnLst>
              <a:rect l="0" t="0" r="r" b="b"/>
              <a:pathLst>
                <a:path w="376" h="404">
                  <a:moveTo>
                    <a:pt x="71" y="69"/>
                  </a:moveTo>
                  <a:lnTo>
                    <a:pt x="110" y="134"/>
                  </a:lnTo>
                  <a:lnTo>
                    <a:pt x="154" y="185"/>
                  </a:lnTo>
                  <a:lnTo>
                    <a:pt x="225" y="237"/>
                  </a:lnTo>
                  <a:lnTo>
                    <a:pt x="297" y="289"/>
                  </a:lnTo>
                  <a:lnTo>
                    <a:pt x="335" y="332"/>
                  </a:lnTo>
                  <a:lnTo>
                    <a:pt x="374" y="393"/>
                  </a:lnTo>
                  <a:lnTo>
                    <a:pt x="376" y="402"/>
                  </a:lnTo>
                  <a:lnTo>
                    <a:pt x="374" y="404"/>
                  </a:lnTo>
                  <a:lnTo>
                    <a:pt x="352" y="361"/>
                  </a:lnTo>
                  <a:lnTo>
                    <a:pt x="300" y="298"/>
                  </a:lnTo>
                  <a:lnTo>
                    <a:pt x="227" y="244"/>
                  </a:lnTo>
                  <a:lnTo>
                    <a:pt x="154" y="188"/>
                  </a:lnTo>
                  <a:lnTo>
                    <a:pt x="113" y="144"/>
                  </a:lnTo>
                  <a:lnTo>
                    <a:pt x="55" y="50"/>
                  </a:lnTo>
                  <a:lnTo>
                    <a:pt x="0" y="2"/>
                  </a:lnTo>
                  <a:lnTo>
                    <a:pt x="0" y="0"/>
                  </a:lnTo>
                  <a:lnTo>
                    <a:pt x="45" y="39"/>
                  </a:lnTo>
                  <a:lnTo>
                    <a:pt x="71" y="69"/>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23" name="Freeform 79"/>
            <p:cNvSpPr>
              <a:spLocks/>
            </p:cNvSpPr>
            <p:nvPr/>
          </p:nvSpPr>
          <p:spPr bwMode="auto">
            <a:xfrm>
              <a:off x="896" y="1553"/>
              <a:ext cx="16" cy="14"/>
            </a:xfrm>
            <a:custGeom>
              <a:avLst/>
              <a:gdLst/>
              <a:ahLst/>
              <a:cxnLst>
                <a:cxn ang="0">
                  <a:pos x="33" y="15"/>
                </a:cxn>
                <a:cxn ang="0">
                  <a:pos x="33" y="24"/>
                </a:cxn>
                <a:cxn ang="0">
                  <a:pos x="29" y="28"/>
                </a:cxn>
                <a:cxn ang="0">
                  <a:pos x="11" y="20"/>
                </a:cxn>
                <a:cxn ang="0">
                  <a:pos x="0" y="9"/>
                </a:cxn>
                <a:cxn ang="0">
                  <a:pos x="2" y="3"/>
                </a:cxn>
                <a:cxn ang="0">
                  <a:pos x="7" y="0"/>
                </a:cxn>
                <a:cxn ang="0">
                  <a:pos x="13" y="0"/>
                </a:cxn>
                <a:cxn ang="0">
                  <a:pos x="20" y="1"/>
                </a:cxn>
                <a:cxn ang="0">
                  <a:pos x="33" y="15"/>
                </a:cxn>
              </a:cxnLst>
              <a:rect l="0" t="0" r="r" b="b"/>
              <a:pathLst>
                <a:path w="33" h="28">
                  <a:moveTo>
                    <a:pt x="33" y="15"/>
                  </a:moveTo>
                  <a:lnTo>
                    <a:pt x="33" y="24"/>
                  </a:lnTo>
                  <a:lnTo>
                    <a:pt x="29" y="28"/>
                  </a:lnTo>
                  <a:lnTo>
                    <a:pt x="11" y="20"/>
                  </a:lnTo>
                  <a:lnTo>
                    <a:pt x="0" y="9"/>
                  </a:lnTo>
                  <a:lnTo>
                    <a:pt x="2" y="3"/>
                  </a:lnTo>
                  <a:lnTo>
                    <a:pt x="7" y="0"/>
                  </a:lnTo>
                  <a:lnTo>
                    <a:pt x="13" y="0"/>
                  </a:lnTo>
                  <a:lnTo>
                    <a:pt x="20" y="1"/>
                  </a:lnTo>
                  <a:lnTo>
                    <a:pt x="33" y="15"/>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24" name="Freeform 80"/>
            <p:cNvSpPr>
              <a:spLocks/>
            </p:cNvSpPr>
            <p:nvPr/>
          </p:nvSpPr>
          <p:spPr bwMode="auto">
            <a:xfrm>
              <a:off x="926" y="1578"/>
              <a:ext cx="42" cy="35"/>
            </a:xfrm>
            <a:custGeom>
              <a:avLst/>
              <a:gdLst/>
              <a:ahLst/>
              <a:cxnLst>
                <a:cxn ang="0">
                  <a:pos x="85" y="71"/>
                </a:cxn>
                <a:cxn ang="0">
                  <a:pos x="68" y="50"/>
                </a:cxn>
                <a:cxn ang="0">
                  <a:pos x="48" y="35"/>
                </a:cxn>
                <a:cxn ang="0">
                  <a:pos x="26" y="24"/>
                </a:cxn>
                <a:cxn ang="0">
                  <a:pos x="0" y="13"/>
                </a:cxn>
                <a:cxn ang="0">
                  <a:pos x="11" y="6"/>
                </a:cxn>
                <a:cxn ang="0">
                  <a:pos x="22" y="0"/>
                </a:cxn>
                <a:cxn ang="0">
                  <a:pos x="35" y="0"/>
                </a:cxn>
                <a:cxn ang="0">
                  <a:pos x="50" y="4"/>
                </a:cxn>
                <a:cxn ang="0">
                  <a:pos x="70" y="35"/>
                </a:cxn>
                <a:cxn ang="0">
                  <a:pos x="85" y="71"/>
                </a:cxn>
              </a:cxnLst>
              <a:rect l="0" t="0" r="r" b="b"/>
              <a:pathLst>
                <a:path w="85" h="71">
                  <a:moveTo>
                    <a:pt x="85" y="71"/>
                  </a:moveTo>
                  <a:lnTo>
                    <a:pt x="68" y="50"/>
                  </a:lnTo>
                  <a:lnTo>
                    <a:pt x="48" y="35"/>
                  </a:lnTo>
                  <a:lnTo>
                    <a:pt x="26" y="24"/>
                  </a:lnTo>
                  <a:lnTo>
                    <a:pt x="0" y="13"/>
                  </a:lnTo>
                  <a:lnTo>
                    <a:pt x="11" y="6"/>
                  </a:lnTo>
                  <a:lnTo>
                    <a:pt x="22" y="0"/>
                  </a:lnTo>
                  <a:lnTo>
                    <a:pt x="35" y="0"/>
                  </a:lnTo>
                  <a:lnTo>
                    <a:pt x="50" y="4"/>
                  </a:lnTo>
                  <a:lnTo>
                    <a:pt x="70" y="35"/>
                  </a:lnTo>
                  <a:lnTo>
                    <a:pt x="85" y="71"/>
                  </a:lnTo>
                  <a:close/>
                </a:path>
              </a:pathLst>
            </a:custGeom>
            <a:solidFill>
              <a:srgbClr val="FFFF5E"/>
            </a:solidFill>
            <a:ln w="1588">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25" name="Freeform 81"/>
            <p:cNvSpPr>
              <a:spLocks/>
            </p:cNvSpPr>
            <p:nvPr/>
          </p:nvSpPr>
          <p:spPr bwMode="auto">
            <a:xfrm>
              <a:off x="950" y="1545"/>
              <a:ext cx="160" cy="80"/>
            </a:xfrm>
            <a:custGeom>
              <a:avLst/>
              <a:gdLst/>
              <a:ahLst/>
              <a:cxnLst>
                <a:cxn ang="0">
                  <a:pos x="41" y="113"/>
                </a:cxn>
                <a:cxn ang="0">
                  <a:pos x="77" y="87"/>
                </a:cxn>
                <a:cxn ang="0">
                  <a:pos x="108" y="71"/>
                </a:cxn>
                <a:cxn ang="0">
                  <a:pos x="193" y="37"/>
                </a:cxn>
                <a:cxn ang="0">
                  <a:pos x="319" y="0"/>
                </a:cxn>
                <a:cxn ang="0">
                  <a:pos x="187" y="59"/>
                </a:cxn>
                <a:cxn ang="0">
                  <a:pos x="107" y="106"/>
                </a:cxn>
                <a:cxn ang="0">
                  <a:pos x="24" y="151"/>
                </a:cxn>
                <a:cxn ang="0">
                  <a:pos x="7" y="160"/>
                </a:cxn>
                <a:cxn ang="0">
                  <a:pos x="0" y="136"/>
                </a:cxn>
                <a:cxn ang="0">
                  <a:pos x="41" y="113"/>
                </a:cxn>
              </a:cxnLst>
              <a:rect l="0" t="0" r="r" b="b"/>
              <a:pathLst>
                <a:path w="319" h="160">
                  <a:moveTo>
                    <a:pt x="41" y="113"/>
                  </a:moveTo>
                  <a:lnTo>
                    <a:pt x="77" y="87"/>
                  </a:lnTo>
                  <a:lnTo>
                    <a:pt x="108" y="71"/>
                  </a:lnTo>
                  <a:lnTo>
                    <a:pt x="193" y="37"/>
                  </a:lnTo>
                  <a:lnTo>
                    <a:pt x="319" y="0"/>
                  </a:lnTo>
                  <a:lnTo>
                    <a:pt x="187" y="59"/>
                  </a:lnTo>
                  <a:lnTo>
                    <a:pt x="107" y="106"/>
                  </a:lnTo>
                  <a:lnTo>
                    <a:pt x="24" y="151"/>
                  </a:lnTo>
                  <a:lnTo>
                    <a:pt x="7" y="160"/>
                  </a:lnTo>
                  <a:lnTo>
                    <a:pt x="0" y="136"/>
                  </a:lnTo>
                  <a:lnTo>
                    <a:pt x="41" y="113"/>
                  </a:lnTo>
                  <a:close/>
                </a:path>
              </a:pathLst>
            </a:custGeom>
            <a:solidFill>
              <a:srgbClr val="DEDEDE"/>
            </a:solidFill>
            <a:ln w="7938">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26" name="Freeform 82"/>
            <p:cNvSpPr>
              <a:spLocks/>
            </p:cNvSpPr>
            <p:nvPr/>
          </p:nvSpPr>
          <p:spPr bwMode="auto">
            <a:xfrm>
              <a:off x="819" y="1840"/>
              <a:ext cx="88" cy="83"/>
            </a:xfrm>
            <a:custGeom>
              <a:avLst/>
              <a:gdLst/>
              <a:ahLst/>
              <a:cxnLst>
                <a:cxn ang="0">
                  <a:pos x="71" y="64"/>
                </a:cxn>
                <a:cxn ang="0">
                  <a:pos x="77" y="78"/>
                </a:cxn>
                <a:cxn ang="0">
                  <a:pos x="86" y="88"/>
                </a:cxn>
                <a:cxn ang="0">
                  <a:pos x="110" y="88"/>
                </a:cxn>
                <a:cxn ang="0">
                  <a:pos x="137" y="93"/>
                </a:cxn>
                <a:cxn ang="0">
                  <a:pos x="163" y="105"/>
                </a:cxn>
                <a:cxn ang="0">
                  <a:pos x="176" y="119"/>
                </a:cxn>
                <a:cxn ang="0">
                  <a:pos x="154" y="110"/>
                </a:cxn>
                <a:cxn ang="0">
                  <a:pos x="130" y="101"/>
                </a:cxn>
                <a:cxn ang="0">
                  <a:pos x="106" y="99"/>
                </a:cxn>
                <a:cxn ang="0">
                  <a:pos x="82" y="101"/>
                </a:cxn>
                <a:cxn ang="0">
                  <a:pos x="101" y="114"/>
                </a:cxn>
                <a:cxn ang="0">
                  <a:pos x="121" y="129"/>
                </a:cxn>
                <a:cxn ang="0">
                  <a:pos x="137" y="146"/>
                </a:cxn>
                <a:cxn ang="0">
                  <a:pos x="141" y="157"/>
                </a:cxn>
                <a:cxn ang="0">
                  <a:pos x="145" y="166"/>
                </a:cxn>
                <a:cxn ang="0">
                  <a:pos x="139" y="159"/>
                </a:cxn>
                <a:cxn ang="0">
                  <a:pos x="126" y="142"/>
                </a:cxn>
                <a:cxn ang="0">
                  <a:pos x="117" y="136"/>
                </a:cxn>
                <a:cxn ang="0">
                  <a:pos x="60" y="106"/>
                </a:cxn>
                <a:cxn ang="0">
                  <a:pos x="16" y="134"/>
                </a:cxn>
                <a:cxn ang="0">
                  <a:pos x="9" y="144"/>
                </a:cxn>
                <a:cxn ang="0">
                  <a:pos x="2" y="155"/>
                </a:cxn>
                <a:cxn ang="0">
                  <a:pos x="0" y="146"/>
                </a:cxn>
                <a:cxn ang="0">
                  <a:pos x="2" y="140"/>
                </a:cxn>
                <a:cxn ang="0">
                  <a:pos x="3" y="133"/>
                </a:cxn>
                <a:cxn ang="0">
                  <a:pos x="9" y="127"/>
                </a:cxn>
                <a:cxn ang="0">
                  <a:pos x="49" y="92"/>
                </a:cxn>
                <a:cxn ang="0">
                  <a:pos x="53" y="88"/>
                </a:cxn>
                <a:cxn ang="0">
                  <a:pos x="48" y="0"/>
                </a:cxn>
                <a:cxn ang="0">
                  <a:pos x="68" y="0"/>
                </a:cxn>
                <a:cxn ang="0">
                  <a:pos x="71" y="64"/>
                </a:cxn>
              </a:cxnLst>
              <a:rect l="0" t="0" r="r" b="b"/>
              <a:pathLst>
                <a:path w="176" h="166">
                  <a:moveTo>
                    <a:pt x="71" y="64"/>
                  </a:moveTo>
                  <a:lnTo>
                    <a:pt x="77" y="78"/>
                  </a:lnTo>
                  <a:lnTo>
                    <a:pt x="86" y="88"/>
                  </a:lnTo>
                  <a:lnTo>
                    <a:pt x="110" y="88"/>
                  </a:lnTo>
                  <a:lnTo>
                    <a:pt x="137" y="93"/>
                  </a:lnTo>
                  <a:lnTo>
                    <a:pt x="163" y="105"/>
                  </a:lnTo>
                  <a:lnTo>
                    <a:pt x="176" y="119"/>
                  </a:lnTo>
                  <a:lnTo>
                    <a:pt x="154" y="110"/>
                  </a:lnTo>
                  <a:lnTo>
                    <a:pt x="130" y="101"/>
                  </a:lnTo>
                  <a:lnTo>
                    <a:pt x="106" y="99"/>
                  </a:lnTo>
                  <a:lnTo>
                    <a:pt x="82" y="101"/>
                  </a:lnTo>
                  <a:lnTo>
                    <a:pt x="101" y="114"/>
                  </a:lnTo>
                  <a:lnTo>
                    <a:pt x="121" y="129"/>
                  </a:lnTo>
                  <a:lnTo>
                    <a:pt x="137" y="146"/>
                  </a:lnTo>
                  <a:lnTo>
                    <a:pt x="141" y="157"/>
                  </a:lnTo>
                  <a:lnTo>
                    <a:pt x="145" y="166"/>
                  </a:lnTo>
                  <a:lnTo>
                    <a:pt x="139" y="159"/>
                  </a:lnTo>
                  <a:lnTo>
                    <a:pt x="126" y="142"/>
                  </a:lnTo>
                  <a:lnTo>
                    <a:pt x="117" y="136"/>
                  </a:lnTo>
                  <a:lnTo>
                    <a:pt x="60" y="106"/>
                  </a:lnTo>
                  <a:lnTo>
                    <a:pt x="16" y="134"/>
                  </a:lnTo>
                  <a:lnTo>
                    <a:pt x="9" y="144"/>
                  </a:lnTo>
                  <a:lnTo>
                    <a:pt x="2" y="155"/>
                  </a:lnTo>
                  <a:lnTo>
                    <a:pt x="0" y="146"/>
                  </a:lnTo>
                  <a:lnTo>
                    <a:pt x="2" y="140"/>
                  </a:lnTo>
                  <a:lnTo>
                    <a:pt x="3" y="133"/>
                  </a:lnTo>
                  <a:lnTo>
                    <a:pt x="9" y="127"/>
                  </a:lnTo>
                  <a:lnTo>
                    <a:pt x="49" y="92"/>
                  </a:lnTo>
                  <a:lnTo>
                    <a:pt x="53" y="88"/>
                  </a:lnTo>
                  <a:lnTo>
                    <a:pt x="48" y="0"/>
                  </a:lnTo>
                  <a:lnTo>
                    <a:pt x="68" y="0"/>
                  </a:lnTo>
                  <a:lnTo>
                    <a:pt x="71" y="64"/>
                  </a:lnTo>
                  <a:close/>
                </a:path>
              </a:pathLst>
            </a:custGeom>
            <a:solidFill>
              <a:srgbClr val="B86961"/>
            </a:solidFill>
            <a:ln w="1588">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27" name="Freeform 83"/>
            <p:cNvSpPr>
              <a:spLocks/>
            </p:cNvSpPr>
            <p:nvPr/>
          </p:nvSpPr>
          <p:spPr bwMode="auto">
            <a:xfrm>
              <a:off x="868" y="1856"/>
              <a:ext cx="113" cy="66"/>
            </a:xfrm>
            <a:custGeom>
              <a:avLst/>
              <a:gdLst/>
              <a:ahLst/>
              <a:cxnLst>
                <a:cxn ang="0">
                  <a:pos x="226" y="65"/>
                </a:cxn>
                <a:cxn ang="0">
                  <a:pos x="205" y="61"/>
                </a:cxn>
                <a:cxn ang="0">
                  <a:pos x="187" y="61"/>
                </a:cxn>
                <a:cxn ang="0">
                  <a:pos x="170" y="65"/>
                </a:cxn>
                <a:cxn ang="0">
                  <a:pos x="152" y="73"/>
                </a:cxn>
                <a:cxn ang="0">
                  <a:pos x="174" y="82"/>
                </a:cxn>
                <a:cxn ang="0">
                  <a:pos x="194" y="93"/>
                </a:cxn>
                <a:cxn ang="0">
                  <a:pos x="211" y="110"/>
                </a:cxn>
                <a:cxn ang="0">
                  <a:pos x="216" y="121"/>
                </a:cxn>
                <a:cxn ang="0">
                  <a:pos x="218" y="132"/>
                </a:cxn>
                <a:cxn ang="0">
                  <a:pos x="198" y="114"/>
                </a:cxn>
                <a:cxn ang="0">
                  <a:pos x="176" y="99"/>
                </a:cxn>
                <a:cxn ang="0">
                  <a:pos x="152" y="87"/>
                </a:cxn>
                <a:cxn ang="0">
                  <a:pos x="125" y="82"/>
                </a:cxn>
                <a:cxn ang="0">
                  <a:pos x="128" y="97"/>
                </a:cxn>
                <a:cxn ang="0">
                  <a:pos x="125" y="114"/>
                </a:cxn>
                <a:cxn ang="0">
                  <a:pos x="114" y="93"/>
                </a:cxn>
                <a:cxn ang="0">
                  <a:pos x="103" y="78"/>
                </a:cxn>
                <a:cxn ang="0">
                  <a:pos x="90" y="67"/>
                </a:cxn>
                <a:cxn ang="0">
                  <a:pos x="75" y="60"/>
                </a:cxn>
                <a:cxn ang="0">
                  <a:pos x="59" y="54"/>
                </a:cxn>
                <a:cxn ang="0">
                  <a:pos x="40" y="50"/>
                </a:cxn>
                <a:cxn ang="0">
                  <a:pos x="22" y="48"/>
                </a:cxn>
                <a:cxn ang="0">
                  <a:pos x="0" y="46"/>
                </a:cxn>
                <a:cxn ang="0">
                  <a:pos x="0" y="13"/>
                </a:cxn>
                <a:cxn ang="0">
                  <a:pos x="18" y="20"/>
                </a:cxn>
                <a:cxn ang="0">
                  <a:pos x="37" y="0"/>
                </a:cxn>
                <a:cxn ang="0">
                  <a:pos x="35" y="17"/>
                </a:cxn>
                <a:cxn ang="0">
                  <a:pos x="35" y="24"/>
                </a:cxn>
                <a:cxn ang="0">
                  <a:pos x="38" y="33"/>
                </a:cxn>
                <a:cxn ang="0">
                  <a:pos x="59" y="39"/>
                </a:cxn>
                <a:cxn ang="0">
                  <a:pos x="79" y="45"/>
                </a:cxn>
                <a:cxn ang="0">
                  <a:pos x="121" y="50"/>
                </a:cxn>
                <a:cxn ang="0">
                  <a:pos x="174" y="52"/>
                </a:cxn>
                <a:cxn ang="0">
                  <a:pos x="200" y="58"/>
                </a:cxn>
                <a:cxn ang="0">
                  <a:pos x="226" y="65"/>
                </a:cxn>
              </a:cxnLst>
              <a:rect l="0" t="0" r="r" b="b"/>
              <a:pathLst>
                <a:path w="226" h="132">
                  <a:moveTo>
                    <a:pt x="226" y="65"/>
                  </a:moveTo>
                  <a:lnTo>
                    <a:pt x="205" y="61"/>
                  </a:lnTo>
                  <a:lnTo>
                    <a:pt x="187" y="61"/>
                  </a:lnTo>
                  <a:lnTo>
                    <a:pt x="170" y="65"/>
                  </a:lnTo>
                  <a:lnTo>
                    <a:pt x="152" y="73"/>
                  </a:lnTo>
                  <a:lnTo>
                    <a:pt x="174" y="82"/>
                  </a:lnTo>
                  <a:lnTo>
                    <a:pt x="194" y="93"/>
                  </a:lnTo>
                  <a:lnTo>
                    <a:pt x="211" y="110"/>
                  </a:lnTo>
                  <a:lnTo>
                    <a:pt x="216" y="121"/>
                  </a:lnTo>
                  <a:lnTo>
                    <a:pt x="218" y="132"/>
                  </a:lnTo>
                  <a:lnTo>
                    <a:pt x="198" y="114"/>
                  </a:lnTo>
                  <a:lnTo>
                    <a:pt x="176" y="99"/>
                  </a:lnTo>
                  <a:lnTo>
                    <a:pt x="152" y="87"/>
                  </a:lnTo>
                  <a:lnTo>
                    <a:pt x="125" y="82"/>
                  </a:lnTo>
                  <a:lnTo>
                    <a:pt x="128" y="97"/>
                  </a:lnTo>
                  <a:lnTo>
                    <a:pt x="125" y="114"/>
                  </a:lnTo>
                  <a:lnTo>
                    <a:pt x="114" y="93"/>
                  </a:lnTo>
                  <a:lnTo>
                    <a:pt x="103" y="78"/>
                  </a:lnTo>
                  <a:lnTo>
                    <a:pt x="90" y="67"/>
                  </a:lnTo>
                  <a:lnTo>
                    <a:pt x="75" y="60"/>
                  </a:lnTo>
                  <a:lnTo>
                    <a:pt x="59" y="54"/>
                  </a:lnTo>
                  <a:lnTo>
                    <a:pt x="40" y="50"/>
                  </a:lnTo>
                  <a:lnTo>
                    <a:pt x="22" y="48"/>
                  </a:lnTo>
                  <a:lnTo>
                    <a:pt x="0" y="46"/>
                  </a:lnTo>
                  <a:lnTo>
                    <a:pt x="0" y="13"/>
                  </a:lnTo>
                  <a:lnTo>
                    <a:pt x="18" y="20"/>
                  </a:lnTo>
                  <a:lnTo>
                    <a:pt x="37" y="0"/>
                  </a:lnTo>
                  <a:lnTo>
                    <a:pt x="35" y="17"/>
                  </a:lnTo>
                  <a:lnTo>
                    <a:pt x="35" y="24"/>
                  </a:lnTo>
                  <a:lnTo>
                    <a:pt x="38" y="33"/>
                  </a:lnTo>
                  <a:lnTo>
                    <a:pt x="59" y="39"/>
                  </a:lnTo>
                  <a:lnTo>
                    <a:pt x="79" y="45"/>
                  </a:lnTo>
                  <a:lnTo>
                    <a:pt x="121" y="50"/>
                  </a:lnTo>
                  <a:lnTo>
                    <a:pt x="174" y="52"/>
                  </a:lnTo>
                  <a:lnTo>
                    <a:pt x="200" y="58"/>
                  </a:lnTo>
                  <a:lnTo>
                    <a:pt x="226" y="65"/>
                  </a:lnTo>
                  <a:close/>
                </a:path>
              </a:pathLst>
            </a:custGeom>
            <a:solidFill>
              <a:srgbClr val="B8696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828" name="Freeform 84"/>
            <p:cNvSpPr>
              <a:spLocks/>
            </p:cNvSpPr>
            <p:nvPr/>
          </p:nvSpPr>
          <p:spPr bwMode="auto">
            <a:xfrm>
              <a:off x="624" y="1913"/>
              <a:ext cx="46" cy="47"/>
            </a:xfrm>
            <a:custGeom>
              <a:avLst/>
              <a:gdLst/>
              <a:ahLst/>
              <a:cxnLst>
                <a:cxn ang="0">
                  <a:pos x="92" y="1"/>
                </a:cxn>
                <a:cxn ang="0">
                  <a:pos x="82" y="20"/>
                </a:cxn>
                <a:cxn ang="0">
                  <a:pos x="15" y="93"/>
                </a:cxn>
                <a:cxn ang="0">
                  <a:pos x="9" y="95"/>
                </a:cxn>
                <a:cxn ang="0">
                  <a:pos x="4" y="95"/>
                </a:cxn>
                <a:cxn ang="0">
                  <a:pos x="0" y="91"/>
                </a:cxn>
                <a:cxn ang="0">
                  <a:pos x="0" y="83"/>
                </a:cxn>
                <a:cxn ang="0">
                  <a:pos x="26" y="67"/>
                </a:cxn>
                <a:cxn ang="0">
                  <a:pos x="48" y="44"/>
                </a:cxn>
                <a:cxn ang="0">
                  <a:pos x="48" y="41"/>
                </a:cxn>
                <a:cxn ang="0">
                  <a:pos x="88" y="0"/>
                </a:cxn>
                <a:cxn ang="0">
                  <a:pos x="90" y="0"/>
                </a:cxn>
                <a:cxn ang="0">
                  <a:pos x="92" y="1"/>
                </a:cxn>
              </a:cxnLst>
              <a:rect l="0" t="0" r="r" b="b"/>
              <a:pathLst>
                <a:path w="92" h="95">
                  <a:moveTo>
                    <a:pt x="92" y="1"/>
                  </a:moveTo>
                  <a:lnTo>
                    <a:pt x="82" y="20"/>
                  </a:lnTo>
                  <a:lnTo>
                    <a:pt x="15" y="93"/>
                  </a:lnTo>
                  <a:lnTo>
                    <a:pt x="9" y="95"/>
                  </a:lnTo>
                  <a:lnTo>
                    <a:pt x="4" y="95"/>
                  </a:lnTo>
                  <a:lnTo>
                    <a:pt x="0" y="91"/>
                  </a:lnTo>
                  <a:lnTo>
                    <a:pt x="0" y="83"/>
                  </a:lnTo>
                  <a:lnTo>
                    <a:pt x="26" y="67"/>
                  </a:lnTo>
                  <a:lnTo>
                    <a:pt x="48" y="44"/>
                  </a:lnTo>
                  <a:lnTo>
                    <a:pt x="48" y="41"/>
                  </a:lnTo>
                  <a:lnTo>
                    <a:pt x="88" y="0"/>
                  </a:lnTo>
                  <a:lnTo>
                    <a:pt x="90" y="0"/>
                  </a:lnTo>
                  <a:lnTo>
                    <a:pt x="92" y="1"/>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29" name="Freeform 85"/>
            <p:cNvSpPr>
              <a:spLocks/>
            </p:cNvSpPr>
            <p:nvPr/>
          </p:nvSpPr>
          <p:spPr bwMode="auto">
            <a:xfrm>
              <a:off x="603" y="1918"/>
              <a:ext cx="85" cy="132"/>
            </a:xfrm>
            <a:custGeom>
              <a:avLst/>
              <a:gdLst/>
              <a:ahLst/>
              <a:cxnLst>
                <a:cxn ang="0">
                  <a:pos x="168" y="9"/>
                </a:cxn>
                <a:cxn ang="0">
                  <a:pos x="165" y="15"/>
                </a:cxn>
                <a:cxn ang="0">
                  <a:pos x="159" y="16"/>
                </a:cxn>
                <a:cxn ang="0">
                  <a:pos x="123" y="65"/>
                </a:cxn>
                <a:cxn ang="0">
                  <a:pos x="62" y="162"/>
                </a:cxn>
                <a:cxn ang="0">
                  <a:pos x="18" y="246"/>
                </a:cxn>
                <a:cxn ang="0">
                  <a:pos x="13" y="255"/>
                </a:cxn>
                <a:cxn ang="0">
                  <a:pos x="5" y="262"/>
                </a:cxn>
                <a:cxn ang="0">
                  <a:pos x="0" y="260"/>
                </a:cxn>
                <a:cxn ang="0">
                  <a:pos x="2" y="249"/>
                </a:cxn>
                <a:cxn ang="0">
                  <a:pos x="112" y="63"/>
                </a:cxn>
                <a:cxn ang="0">
                  <a:pos x="154" y="3"/>
                </a:cxn>
                <a:cxn ang="0">
                  <a:pos x="159" y="0"/>
                </a:cxn>
                <a:cxn ang="0">
                  <a:pos x="168" y="0"/>
                </a:cxn>
                <a:cxn ang="0">
                  <a:pos x="168" y="9"/>
                </a:cxn>
              </a:cxnLst>
              <a:rect l="0" t="0" r="r" b="b"/>
              <a:pathLst>
                <a:path w="168" h="262">
                  <a:moveTo>
                    <a:pt x="168" y="9"/>
                  </a:moveTo>
                  <a:lnTo>
                    <a:pt x="165" y="15"/>
                  </a:lnTo>
                  <a:lnTo>
                    <a:pt x="159" y="16"/>
                  </a:lnTo>
                  <a:lnTo>
                    <a:pt x="123" y="65"/>
                  </a:lnTo>
                  <a:lnTo>
                    <a:pt x="62" y="162"/>
                  </a:lnTo>
                  <a:lnTo>
                    <a:pt x="18" y="246"/>
                  </a:lnTo>
                  <a:lnTo>
                    <a:pt x="13" y="255"/>
                  </a:lnTo>
                  <a:lnTo>
                    <a:pt x="5" y="262"/>
                  </a:lnTo>
                  <a:lnTo>
                    <a:pt x="0" y="260"/>
                  </a:lnTo>
                  <a:lnTo>
                    <a:pt x="2" y="249"/>
                  </a:lnTo>
                  <a:lnTo>
                    <a:pt x="112" y="63"/>
                  </a:lnTo>
                  <a:lnTo>
                    <a:pt x="154" y="3"/>
                  </a:lnTo>
                  <a:lnTo>
                    <a:pt x="159" y="0"/>
                  </a:lnTo>
                  <a:lnTo>
                    <a:pt x="168" y="0"/>
                  </a:lnTo>
                  <a:lnTo>
                    <a:pt x="168" y="9"/>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30" name="Freeform 86"/>
            <p:cNvSpPr>
              <a:spLocks/>
            </p:cNvSpPr>
            <p:nvPr/>
          </p:nvSpPr>
          <p:spPr bwMode="auto">
            <a:xfrm>
              <a:off x="819" y="1952"/>
              <a:ext cx="25" cy="70"/>
            </a:xfrm>
            <a:custGeom>
              <a:avLst/>
              <a:gdLst/>
              <a:ahLst/>
              <a:cxnLst>
                <a:cxn ang="0">
                  <a:pos x="13" y="18"/>
                </a:cxn>
                <a:cxn ang="0">
                  <a:pos x="13" y="35"/>
                </a:cxn>
                <a:cxn ang="0">
                  <a:pos x="49" y="126"/>
                </a:cxn>
                <a:cxn ang="0">
                  <a:pos x="49" y="138"/>
                </a:cxn>
                <a:cxn ang="0">
                  <a:pos x="49" y="139"/>
                </a:cxn>
                <a:cxn ang="0">
                  <a:pos x="49" y="139"/>
                </a:cxn>
                <a:cxn ang="0">
                  <a:pos x="33" y="106"/>
                </a:cxn>
                <a:cxn ang="0">
                  <a:pos x="14" y="65"/>
                </a:cxn>
                <a:cxn ang="0">
                  <a:pos x="0" y="3"/>
                </a:cxn>
                <a:cxn ang="0">
                  <a:pos x="2" y="0"/>
                </a:cxn>
                <a:cxn ang="0">
                  <a:pos x="9" y="0"/>
                </a:cxn>
                <a:cxn ang="0">
                  <a:pos x="13" y="18"/>
                </a:cxn>
              </a:cxnLst>
              <a:rect l="0" t="0" r="r" b="b"/>
              <a:pathLst>
                <a:path w="49" h="139">
                  <a:moveTo>
                    <a:pt x="13" y="18"/>
                  </a:moveTo>
                  <a:lnTo>
                    <a:pt x="13" y="35"/>
                  </a:lnTo>
                  <a:lnTo>
                    <a:pt x="49" y="126"/>
                  </a:lnTo>
                  <a:lnTo>
                    <a:pt x="49" y="138"/>
                  </a:lnTo>
                  <a:lnTo>
                    <a:pt x="49" y="139"/>
                  </a:lnTo>
                  <a:lnTo>
                    <a:pt x="49" y="139"/>
                  </a:lnTo>
                  <a:lnTo>
                    <a:pt x="33" y="106"/>
                  </a:lnTo>
                  <a:lnTo>
                    <a:pt x="14" y="65"/>
                  </a:lnTo>
                  <a:lnTo>
                    <a:pt x="0" y="3"/>
                  </a:lnTo>
                  <a:lnTo>
                    <a:pt x="2" y="0"/>
                  </a:lnTo>
                  <a:lnTo>
                    <a:pt x="9" y="0"/>
                  </a:lnTo>
                  <a:lnTo>
                    <a:pt x="13" y="18"/>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31" name="Freeform 87"/>
            <p:cNvSpPr>
              <a:spLocks/>
            </p:cNvSpPr>
            <p:nvPr/>
          </p:nvSpPr>
          <p:spPr bwMode="auto">
            <a:xfrm>
              <a:off x="635" y="1970"/>
              <a:ext cx="76" cy="123"/>
            </a:xfrm>
            <a:custGeom>
              <a:avLst/>
              <a:gdLst/>
              <a:ahLst/>
              <a:cxnLst>
                <a:cxn ang="0">
                  <a:pos x="150" y="17"/>
                </a:cxn>
                <a:cxn ang="0">
                  <a:pos x="147" y="24"/>
                </a:cxn>
                <a:cxn ang="0">
                  <a:pos x="139" y="26"/>
                </a:cxn>
                <a:cxn ang="0">
                  <a:pos x="104" y="77"/>
                </a:cxn>
                <a:cxn ang="0">
                  <a:pos x="60" y="157"/>
                </a:cxn>
                <a:cxn ang="0">
                  <a:pos x="31" y="216"/>
                </a:cxn>
                <a:cxn ang="0">
                  <a:pos x="24" y="239"/>
                </a:cxn>
                <a:cxn ang="0">
                  <a:pos x="13" y="248"/>
                </a:cxn>
                <a:cxn ang="0">
                  <a:pos x="7" y="248"/>
                </a:cxn>
                <a:cxn ang="0">
                  <a:pos x="0" y="242"/>
                </a:cxn>
                <a:cxn ang="0">
                  <a:pos x="0" y="235"/>
                </a:cxn>
                <a:cxn ang="0">
                  <a:pos x="15" y="224"/>
                </a:cxn>
                <a:cxn ang="0">
                  <a:pos x="62" y="127"/>
                </a:cxn>
                <a:cxn ang="0">
                  <a:pos x="126" y="13"/>
                </a:cxn>
                <a:cxn ang="0">
                  <a:pos x="136" y="0"/>
                </a:cxn>
                <a:cxn ang="0">
                  <a:pos x="150" y="4"/>
                </a:cxn>
                <a:cxn ang="0">
                  <a:pos x="150" y="17"/>
                </a:cxn>
              </a:cxnLst>
              <a:rect l="0" t="0" r="r" b="b"/>
              <a:pathLst>
                <a:path w="150" h="248">
                  <a:moveTo>
                    <a:pt x="150" y="17"/>
                  </a:moveTo>
                  <a:lnTo>
                    <a:pt x="147" y="24"/>
                  </a:lnTo>
                  <a:lnTo>
                    <a:pt x="139" y="26"/>
                  </a:lnTo>
                  <a:lnTo>
                    <a:pt x="104" y="77"/>
                  </a:lnTo>
                  <a:lnTo>
                    <a:pt x="60" y="157"/>
                  </a:lnTo>
                  <a:lnTo>
                    <a:pt x="31" y="216"/>
                  </a:lnTo>
                  <a:lnTo>
                    <a:pt x="24" y="239"/>
                  </a:lnTo>
                  <a:lnTo>
                    <a:pt x="13" y="248"/>
                  </a:lnTo>
                  <a:lnTo>
                    <a:pt x="7" y="248"/>
                  </a:lnTo>
                  <a:lnTo>
                    <a:pt x="0" y="242"/>
                  </a:lnTo>
                  <a:lnTo>
                    <a:pt x="0" y="235"/>
                  </a:lnTo>
                  <a:lnTo>
                    <a:pt x="15" y="224"/>
                  </a:lnTo>
                  <a:lnTo>
                    <a:pt x="62" y="127"/>
                  </a:lnTo>
                  <a:lnTo>
                    <a:pt x="126" y="13"/>
                  </a:lnTo>
                  <a:lnTo>
                    <a:pt x="136" y="0"/>
                  </a:lnTo>
                  <a:lnTo>
                    <a:pt x="150" y="4"/>
                  </a:lnTo>
                  <a:lnTo>
                    <a:pt x="150" y="17"/>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832" name="Freeform 88"/>
            <p:cNvSpPr>
              <a:spLocks/>
            </p:cNvSpPr>
            <p:nvPr/>
          </p:nvSpPr>
          <p:spPr bwMode="auto">
            <a:xfrm>
              <a:off x="735" y="2018"/>
              <a:ext cx="20" cy="75"/>
            </a:xfrm>
            <a:custGeom>
              <a:avLst/>
              <a:gdLst/>
              <a:ahLst/>
              <a:cxnLst>
                <a:cxn ang="0">
                  <a:pos x="39" y="6"/>
                </a:cxn>
                <a:cxn ang="0">
                  <a:pos x="40" y="7"/>
                </a:cxn>
                <a:cxn ang="0">
                  <a:pos x="40" y="17"/>
                </a:cxn>
                <a:cxn ang="0">
                  <a:pos x="29" y="37"/>
                </a:cxn>
                <a:cxn ang="0">
                  <a:pos x="15" y="91"/>
                </a:cxn>
                <a:cxn ang="0">
                  <a:pos x="7" y="149"/>
                </a:cxn>
                <a:cxn ang="0">
                  <a:pos x="7" y="151"/>
                </a:cxn>
                <a:cxn ang="0">
                  <a:pos x="0" y="143"/>
                </a:cxn>
                <a:cxn ang="0">
                  <a:pos x="9" y="63"/>
                </a:cxn>
                <a:cxn ang="0">
                  <a:pos x="24" y="6"/>
                </a:cxn>
                <a:cxn ang="0">
                  <a:pos x="33" y="0"/>
                </a:cxn>
                <a:cxn ang="0">
                  <a:pos x="37" y="0"/>
                </a:cxn>
                <a:cxn ang="0">
                  <a:pos x="39" y="6"/>
                </a:cxn>
              </a:cxnLst>
              <a:rect l="0" t="0" r="r" b="b"/>
              <a:pathLst>
                <a:path w="40" h="151">
                  <a:moveTo>
                    <a:pt x="39" y="6"/>
                  </a:moveTo>
                  <a:lnTo>
                    <a:pt x="40" y="7"/>
                  </a:lnTo>
                  <a:lnTo>
                    <a:pt x="40" y="17"/>
                  </a:lnTo>
                  <a:lnTo>
                    <a:pt x="29" y="37"/>
                  </a:lnTo>
                  <a:lnTo>
                    <a:pt x="15" y="91"/>
                  </a:lnTo>
                  <a:lnTo>
                    <a:pt x="7" y="149"/>
                  </a:lnTo>
                  <a:lnTo>
                    <a:pt x="7" y="151"/>
                  </a:lnTo>
                  <a:lnTo>
                    <a:pt x="0" y="143"/>
                  </a:lnTo>
                  <a:lnTo>
                    <a:pt x="9" y="63"/>
                  </a:lnTo>
                  <a:lnTo>
                    <a:pt x="24" y="6"/>
                  </a:lnTo>
                  <a:lnTo>
                    <a:pt x="33" y="0"/>
                  </a:lnTo>
                  <a:lnTo>
                    <a:pt x="37" y="0"/>
                  </a:lnTo>
                  <a:lnTo>
                    <a:pt x="39" y="6"/>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grpSp>
      <p:grpSp>
        <p:nvGrpSpPr>
          <p:cNvPr id="3" name="Group 2">
            <a:extLst>
              <a:ext uri="{FF2B5EF4-FFF2-40B4-BE49-F238E27FC236}">
                <a16:creationId xmlns:a16="http://schemas.microsoft.com/office/drawing/2014/main" id="{455E6466-B83C-4088-B11B-8661CD701B55}"/>
              </a:ext>
            </a:extLst>
          </p:cNvPr>
          <p:cNvGrpSpPr/>
          <p:nvPr/>
        </p:nvGrpSpPr>
        <p:grpSpPr>
          <a:xfrm rot="20994560">
            <a:off x="2420240" y="2885213"/>
            <a:ext cx="477454" cy="979038"/>
            <a:chOff x="5995741" y="3737297"/>
            <a:chExt cx="561276" cy="1135544"/>
          </a:xfrm>
        </p:grpSpPr>
        <p:sp>
          <p:nvSpPr>
            <p:cNvPr id="31777" name="Freeform 33"/>
            <p:cNvSpPr>
              <a:spLocks/>
            </p:cNvSpPr>
            <p:nvPr/>
          </p:nvSpPr>
          <p:spPr bwMode="auto">
            <a:xfrm rot="2315043">
              <a:off x="6112634" y="3737297"/>
              <a:ext cx="403424" cy="751574"/>
            </a:xfrm>
            <a:custGeom>
              <a:avLst/>
              <a:gdLst/>
              <a:ahLst/>
              <a:cxnLst>
                <a:cxn ang="0">
                  <a:pos x="938" y="1763"/>
                </a:cxn>
                <a:cxn ang="0">
                  <a:pos x="874" y="1702"/>
                </a:cxn>
                <a:cxn ang="0">
                  <a:pos x="727" y="1616"/>
                </a:cxn>
                <a:cxn ang="0">
                  <a:pos x="604" y="1546"/>
                </a:cxn>
                <a:cxn ang="0">
                  <a:pos x="523" y="1568"/>
                </a:cxn>
                <a:cxn ang="0">
                  <a:pos x="452" y="1616"/>
                </a:cxn>
                <a:cxn ang="0">
                  <a:pos x="342" y="1603"/>
                </a:cxn>
                <a:cxn ang="0">
                  <a:pos x="257" y="1534"/>
                </a:cxn>
                <a:cxn ang="0">
                  <a:pos x="204" y="1430"/>
                </a:cxn>
                <a:cxn ang="0">
                  <a:pos x="180" y="1310"/>
                </a:cxn>
                <a:cxn ang="0">
                  <a:pos x="191" y="1064"/>
                </a:cxn>
                <a:cxn ang="0">
                  <a:pos x="221" y="832"/>
                </a:cxn>
                <a:cxn ang="0">
                  <a:pos x="244" y="687"/>
                </a:cxn>
                <a:cxn ang="0">
                  <a:pos x="197" y="611"/>
                </a:cxn>
                <a:cxn ang="0">
                  <a:pos x="129" y="538"/>
                </a:cxn>
                <a:cxn ang="0">
                  <a:pos x="30" y="503"/>
                </a:cxn>
                <a:cxn ang="0">
                  <a:pos x="2" y="455"/>
                </a:cxn>
                <a:cxn ang="0">
                  <a:pos x="11" y="427"/>
                </a:cxn>
                <a:cxn ang="0">
                  <a:pos x="90" y="386"/>
                </a:cxn>
                <a:cxn ang="0">
                  <a:pos x="143" y="368"/>
                </a:cxn>
                <a:cxn ang="0">
                  <a:pos x="184" y="392"/>
                </a:cxn>
                <a:cxn ang="0">
                  <a:pos x="277" y="499"/>
                </a:cxn>
                <a:cxn ang="0">
                  <a:pos x="305" y="522"/>
                </a:cxn>
                <a:cxn ang="0">
                  <a:pos x="290" y="429"/>
                </a:cxn>
                <a:cxn ang="0">
                  <a:pos x="199" y="328"/>
                </a:cxn>
                <a:cxn ang="0">
                  <a:pos x="140" y="236"/>
                </a:cxn>
                <a:cxn ang="0">
                  <a:pos x="197" y="195"/>
                </a:cxn>
                <a:cxn ang="0">
                  <a:pos x="288" y="213"/>
                </a:cxn>
                <a:cxn ang="0">
                  <a:pos x="283" y="115"/>
                </a:cxn>
                <a:cxn ang="0">
                  <a:pos x="318" y="29"/>
                </a:cxn>
                <a:cxn ang="0">
                  <a:pos x="393" y="3"/>
                </a:cxn>
                <a:cxn ang="0">
                  <a:pos x="510" y="16"/>
                </a:cxn>
                <a:cxn ang="0">
                  <a:pos x="589" y="39"/>
                </a:cxn>
                <a:cxn ang="0">
                  <a:pos x="773" y="213"/>
                </a:cxn>
                <a:cxn ang="0">
                  <a:pos x="863" y="362"/>
                </a:cxn>
                <a:cxn ang="0">
                  <a:pos x="883" y="486"/>
                </a:cxn>
                <a:cxn ang="0">
                  <a:pos x="857" y="663"/>
                </a:cxn>
                <a:cxn ang="0">
                  <a:pos x="962" y="665"/>
                </a:cxn>
                <a:cxn ang="0">
                  <a:pos x="1055" y="670"/>
                </a:cxn>
                <a:cxn ang="0">
                  <a:pos x="1136" y="726"/>
                </a:cxn>
                <a:cxn ang="0">
                  <a:pos x="1138" y="806"/>
                </a:cxn>
                <a:cxn ang="0">
                  <a:pos x="1052" y="845"/>
                </a:cxn>
                <a:cxn ang="0">
                  <a:pos x="949" y="893"/>
                </a:cxn>
                <a:cxn ang="0">
                  <a:pos x="890" y="971"/>
                </a:cxn>
                <a:cxn ang="0">
                  <a:pos x="899" y="1014"/>
                </a:cxn>
                <a:cxn ang="0">
                  <a:pos x="975" y="1051"/>
                </a:cxn>
                <a:cxn ang="0">
                  <a:pos x="1030" y="1103"/>
                </a:cxn>
                <a:cxn ang="0">
                  <a:pos x="1028" y="1170"/>
                </a:cxn>
                <a:cxn ang="0">
                  <a:pos x="930" y="1235"/>
                </a:cxn>
                <a:cxn ang="0">
                  <a:pos x="940" y="1298"/>
                </a:cxn>
                <a:cxn ang="0">
                  <a:pos x="1143" y="1404"/>
                </a:cxn>
                <a:cxn ang="0">
                  <a:pos x="1169" y="1449"/>
                </a:cxn>
                <a:cxn ang="0">
                  <a:pos x="1134" y="1514"/>
                </a:cxn>
                <a:cxn ang="0">
                  <a:pos x="1105" y="1609"/>
                </a:cxn>
                <a:cxn ang="0">
                  <a:pos x="1048" y="1763"/>
                </a:cxn>
                <a:cxn ang="0">
                  <a:pos x="975" y="1791"/>
                </a:cxn>
              </a:cxnLst>
              <a:rect l="0" t="0" r="r" b="b"/>
              <a:pathLst>
                <a:path w="1169" h="1791">
                  <a:moveTo>
                    <a:pt x="975" y="1791"/>
                  </a:moveTo>
                  <a:lnTo>
                    <a:pt x="965" y="1789"/>
                  </a:lnTo>
                  <a:lnTo>
                    <a:pt x="956" y="1783"/>
                  </a:lnTo>
                  <a:lnTo>
                    <a:pt x="938" y="1763"/>
                  </a:lnTo>
                  <a:lnTo>
                    <a:pt x="919" y="1741"/>
                  </a:lnTo>
                  <a:lnTo>
                    <a:pt x="912" y="1731"/>
                  </a:lnTo>
                  <a:lnTo>
                    <a:pt x="905" y="1724"/>
                  </a:lnTo>
                  <a:lnTo>
                    <a:pt x="874" y="1702"/>
                  </a:lnTo>
                  <a:lnTo>
                    <a:pt x="841" y="1681"/>
                  </a:lnTo>
                  <a:lnTo>
                    <a:pt x="771" y="1646"/>
                  </a:lnTo>
                  <a:lnTo>
                    <a:pt x="749" y="1633"/>
                  </a:lnTo>
                  <a:lnTo>
                    <a:pt x="727" y="1616"/>
                  </a:lnTo>
                  <a:lnTo>
                    <a:pt x="679" y="1583"/>
                  </a:lnTo>
                  <a:lnTo>
                    <a:pt x="655" y="1568"/>
                  </a:lnTo>
                  <a:lnTo>
                    <a:pt x="630" y="1555"/>
                  </a:lnTo>
                  <a:lnTo>
                    <a:pt x="604" y="1546"/>
                  </a:lnTo>
                  <a:lnTo>
                    <a:pt x="578" y="1542"/>
                  </a:lnTo>
                  <a:lnTo>
                    <a:pt x="556" y="1546"/>
                  </a:lnTo>
                  <a:lnTo>
                    <a:pt x="538" y="1555"/>
                  </a:lnTo>
                  <a:lnTo>
                    <a:pt x="523" y="1568"/>
                  </a:lnTo>
                  <a:lnTo>
                    <a:pt x="507" y="1581"/>
                  </a:lnTo>
                  <a:lnTo>
                    <a:pt x="492" y="1596"/>
                  </a:lnTo>
                  <a:lnTo>
                    <a:pt x="472" y="1609"/>
                  </a:lnTo>
                  <a:lnTo>
                    <a:pt x="452" y="1616"/>
                  </a:lnTo>
                  <a:lnTo>
                    <a:pt x="424" y="1620"/>
                  </a:lnTo>
                  <a:lnTo>
                    <a:pt x="395" y="1618"/>
                  </a:lnTo>
                  <a:lnTo>
                    <a:pt x="367" y="1612"/>
                  </a:lnTo>
                  <a:lnTo>
                    <a:pt x="342" y="1603"/>
                  </a:lnTo>
                  <a:lnTo>
                    <a:pt x="318" y="1590"/>
                  </a:lnTo>
                  <a:lnTo>
                    <a:pt x="296" y="1573"/>
                  </a:lnTo>
                  <a:lnTo>
                    <a:pt x="276" y="1555"/>
                  </a:lnTo>
                  <a:lnTo>
                    <a:pt x="257" y="1534"/>
                  </a:lnTo>
                  <a:lnTo>
                    <a:pt x="241" y="1510"/>
                  </a:lnTo>
                  <a:lnTo>
                    <a:pt x="226" y="1486"/>
                  </a:lnTo>
                  <a:lnTo>
                    <a:pt x="213" y="1458"/>
                  </a:lnTo>
                  <a:lnTo>
                    <a:pt x="204" y="1430"/>
                  </a:lnTo>
                  <a:lnTo>
                    <a:pt x="195" y="1401"/>
                  </a:lnTo>
                  <a:lnTo>
                    <a:pt x="188" y="1371"/>
                  </a:lnTo>
                  <a:lnTo>
                    <a:pt x="182" y="1339"/>
                  </a:lnTo>
                  <a:lnTo>
                    <a:pt x="180" y="1310"/>
                  </a:lnTo>
                  <a:lnTo>
                    <a:pt x="178" y="1278"/>
                  </a:lnTo>
                  <a:lnTo>
                    <a:pt x="182" y="1204"/>
                  </a:lnTo>
                  <a:lnTo>
                    <a:pt x="188" y="1133"/>
                  </a:lnTo>
                  <a:lnTo>
                    <a:pt x="191" y="1064"/>
                  </a:lnTo>
                  <a:lnTo>
                    <a:pt x="195" y="990"/>
                  </a:lnTo>
                  <a:lnTo>
                    <a:pt x="197" y="945"/>
                  </a:lnTo>
                  <a:lnTo>
                    <a:pt x="202" y="906"/>
                  </a:lnTo>
                  <a:lnTo>
                    <a:pt x="221" y="832"/>
                  </a:lnTo>
                  <a:lnTo>
                    <a:pt x="237" y="763"/>
                  </a:lnTo>
                  <a:lnTo>
                    <a:pt x="243" y="728"/>
                  </a:lnTo>
                  <a:lnTo>
                    <a:pt x="244" y="695"/>
                  </a:lnTo>
                  <a:lnTo>
                    <a:pt x="244" y="687"/>
                  </a:lnTo>
                  <a:lnTo>
                    <a:pt x="241" y="678"/>
                  </a:lnTo>
                  <a:lnTo>
                    <a:pt x="230" y="657"/>
                  </a:lnTo>
                  <a:lnTo>
                    <a:pt x="215" y="635"/>
                  </a:lnTo>
                  <a:lnTo>
                    <a:pt x="197" y="611"/>
                  </a:lnTo>
                  <a:lnTo>
                    <a:pt x="176" y="587"/>
                  </a:lnTo>
                  <a:lnTo>
                    <a:pt x="158" y="566"/>
                  </a:lnTo>
                  <a:lnTo>
                    <a:pt x="140" y="550"/>
                  </a:lnTo>
                  <a:lnTo>
                    <a:pt x="129" y="538"/>
                  </a:lnTo>
                  <a:lnTo>
                    <a:pt x="110" y="531"/>
                  </a:lnTo>
                  <a:lnTo>
                    <a:pt x="90" y="525"/>
                  </a:lnTo>
                  <a:lnTo>
                    <a:pt x="48" y="512"/>
                  </a:lnTo>
                  <a:lnTo>
                    <a:pt x="30" y="503"/>
                  </a:lnTo>
                  <a:lnTo>
                    <a:pt x="15" y="490"/>
                  </a:lnTo>
                  <a:lnTo>
                    <a:pt x="10" y="481"/>
                  </a:lnTo>
                  <a:lnTo>
                    <a:pt x="4" y="470"/>
                  </a:lnTo>
                  <a:lnTo>
                    <a:pt x="2" y="455"/>
                  </a:lnTo>
                  <a:lnTo>
                    <a:pt x="0" y="440"/>
                  </a:lnTo>
                  <a:lnTo>
                    <a:pt x="2" y="436"/>
                  </a:lnTo>
                  <a:lnTo>
                    <a:pt x="6" y="433"/>
                  </a:lnTo>
                  <a:lnTo>
                    <a:pt x="11" y="427"/>
                  </a:lnTo>
                  <a:lnTo>
                    <a:pt x="21" y="421"/>
                  </a:lnTo>
                  <a:lnTo>
                    <a:pt x="41" y="410"/>
                  </a:lnTo>
                  <a:lnTo>
                    <a:pt x="65" y="397"/>
                  </a:lnTo>
                  <a:lnTo>
                    <a:pt x="90" y="386"/>
                  </a:lnTo>
                  <a:lnTo>
                    <a:pt x="112" y="377"/>
                  </a:lnTo>
                  <a:lnTo>
                    <a:pt x="132" y="371"/>
                  </a:lnTo>
                  <a:lnTo>
                    <a:pt x="138" y="369"/>
                  </a:lnTo>
                  <a:lnTo>
                    <a:pt x="143" y="368"/>
                  </a:lnTo>
                  <a:lnTo>
                    <a:pt x="153" y="369"/>
                  </a:lnTo>
                  <a:lnTo>
                    <a:pt x="162" y="375"/>
                  </a:lnTo>
                  <a:lnTo>
                    <a:pt x="171" y="381"/>
                  </a:lnTo>
                  <a:lnTo>
                    <a:pt x="184" y="392"/>
                  </a:lnTo>
                  <a:lnTo>
                    <a:pt x="208" y="414"/>
                  </a:lnTo>
                  <a:lnTo>
                    <a:pt x="232" y="442"/>
                  </a:lnTo>
                  <a:lnTo>
                    <a:pt x="257" y="472"/>
                  </a:lnTo>
                  <a:lnTo>
                    <a:pt x="277" y="499"/>
                  </a:lnTo>
                  <a:lnTo>
                    <a:pt x="296" y="520"/>
                  </a:lnTo>
                  <a:lnTo>
                    <a:pt x="301" y="529"/>
                  </a:lnTo>
                  <a:lnTo>
                    <a:pt x="307" y="535"/>
                  </a:lnTo>
                  <a:lnTo>
                    <a:pt x="305" y="522"/>
                  </a:lnTo>
                  <a:lnTo>
                    <a:pt x="303" y="505"/>
                  </a:lnTo>
                  <a:lnTo>
                    <a:pt x="299" y="473"/>
                  </a:lnTo>
                  <a:lnTo>
                    <a:pt x="294" y="442"/>
                  </a:lnTo>
                  <a:lnTo>
                    <a:pt x="290" y="429"/>
                  </a:lnTo>
                  <a:lnTo>
                    <a:pt x="285" y="420"/>
                  </a:lnTo>
                  <a:lnTo>
                    <a:pt x="268" y="401"/>
                  </a:lnTo>
                  <a:lnTo>
                    <a:pt x="248" y="379"/>
                  </a:lnTo>
                  <a:lnTo>
                    <a:pt x="199" y="328"/>
                  </a:lnTo>
                  <a:lnTo>
                    <a:pt x="175" y="301"/>
                  </a:lnTo>
                  <a:lnTo>
                    <a:pt x="156" y="275"/>
                  </a:lnTo>
                  <a:lnTo>
                    <a:pt x="143" y="249"/>
                  </a:lnTo>
                  <a:lnTo>
                    <a:pt x="140" y="236"/>
                  </a:lnTo>
                  <a:lnTo>
                    <a:pt x="138" y="223"/>
                  </a:lnTo>
                  <a:lnTo>
                    <a:pt x="138" y="193"/>
                  </a:lnTo>
                  <a:lnTo>
                    <a:pt x="178" y="193"/>
                  </a:lnTo>
                  <a:lnTo>
                    <a:pt x="197" y="195"/>
                  </a:lnTo>
                  <a:lnTo>
                    <a:pt x="213" y="197"/>
                  </a:lnTo>
                  <a:lnTo>
                    <a:pt x="237" y="200"/>
                  </a:lnTo>
                  <a:lnTo>
                    <a:pt x="261" y="206"/>
                  </a:lnTo>
                  <a:lnTo>
                    <a:pt x="288" y="213"/>
                  </a:lnTo>
                  <a:lnTo>
                    <a:pt x="285" y="178"/>
                  </a:lnTo>
                  <a:lnTo>
                    <a:pt x="281" y="158"/>
                  </a:lnTo>
                  <a:lnTo>
                    <a:pt x="281" y="135"/>
                  </a:lnTo>
                  <a:lnTo>
                    <a:pt x="283" y="115"/>
                  </a:lnTo>
                  <a:lnTo>
                    <a:pt x="287" y="93"/>
                  </a:lnTo>
                  <a:lnTo>
                    <a:pt x="296" y="68"/>
                  </a:lnTo>
                  <a:lnTo>
                    <a:pt x="305" y="48"/>
                  </a:lnTo>
                  <a:lnTo>
                    <a:pt x="318" y="29"/>
                  </a:lnTo>
                  <a:lnTo>
                    <a:pt x="332" y="14"/>
                  </a:lnTo>
                  <a:lnTo>
                    <a:pt x="349" y="3"/>
                  </a:lnTo>
                  <a:lnTo>
                    <a:pt x="367" y="0"/>
                  </a:lnTo>
                  <a:lnTo>
                    <a:pt x="393" y="3"/>
                  </a:lnTo>
                  <a:lnTo>
                    <a:pt x="415" y="9"/>
                  </a:lnTo>
                  <a:lnTo>
                    <a:pt x="437" y="14"/>
                  </a:lnTo>
                  <a:lnTo>
                    <a:pt x="459" y="16"/>
                  </a:lnTo>
                  <a:lnTo>
                    <a:pt x="510" y="16"/>
                  </a:lnTo>
                  <a:lnTo>
                    <a:pt x="534" y="18"/>
                  </a:lnTo>
                  <a:lnTo>
                    <a:pt x="554" y="22"/>
                  </a:lnTo>
                  <a:lnTo>
                    <a:pt x="573" y="29"/>
                  </a:lnTo>
                  <a:lnTo>
                    <a:pt x="589" y="39"/>
                  </a:lnTo>
                  <a:lnTo>
                    <a:pt x="620" y="63"/>
                  </a:lnTo>
                  <a:lnTo>
                    <a:pt x="653" y="94"/>
                  </a:lnTo>
                  <a:lnTo>
                    <a:pt x="734" y="171"/>
                  </a:lnTo>
                  <a:lnTo>
                    <a:pt x="773" y="213"/>
                  </a:lnTo>
                  <a:lnTo>
                    <a:pt x="809" y="258"/>
                  </a:lnTo>
                  <a:lnTo>
                    <a:pt x="839" y="308"/>
                  </a:lnTo>
                  <a:lnTo>
                    <a:pt x="852" y="334"/>
                  </a:lnTo>
                  <a:lnTo>
                    <a:pt x="863" y="362"/>
                  </a:lnTo>
                  <a:lnTo>
                    <a:pt x="872" y="392"/>
                  </a:lnTo>
                  <a:lnTo>
                    <a:pt x="877" y="421"/>
                  </a:lnTo>
                  <a:lnTo>
                    <a:pt x="881" y="453"/>
                  </a:lnTo>
                  <a:lnTo>
                    <a:pt x="883" y="486"/>
                  </a:lnTo>
                  <a:lnTo>
                    <a:pt x="881" y="533"/>
                  </a:lnTo>
                  <a:lnTo>
                    <a:pt x="875" y="579"/>
                  </a:lnTo>
                  <a:lnTo>
                    <a:pt x="868" y="624"/>
                  </a:lnTo>
                  <a:lnTo>
                    <a:pt x="857" y="663"/>
                  </a:lnTo>
                  <a:lnTo>
                    <a:pt x="872" y="667"/>
                  </a:lnTo>
                  <a:lnTo>
                    <a:pt x="888" y="667"/>
                  </a:lnTo>
                  <a:lnTo>
                    <a:pt x="925" y="667"/>
                  </a:lnTo>
                  <a:lnTo>
                    <a:pt x="962" y="665"/>
                  </a:lnTo>
                  <a:lnTo>
                    <a:pt x="978" y="663"/>
                  </a:lnTo>
                  <a:lnTo>
                    <a:pt x="995" y="663"/>
                  </a:lnTo>
                  <a:lnTo>
                    <a:pt x="1028" y="665"/>
                  </a:lnTo>
                  <a:lnTo>
                    <a:pt x="1055" y="670"/>
                  </a:lnTo>
                  <a:lnTo>
                    <a:pt x="1083" y="678"/>
                  </a:lnTo>
                  <a:lnTo>
                    <a:pt x="1105" y="689"/>
                  </a:lnTo>
                  <a:lnTo>
                    <a:pt x="1123" y="706"/>
                  </a:lnTo>
                  <a:lnTo>
                    <a:pt x="1136" y="726"/>
                  </a:lnTo>
                  <a:lnTo>
                    <a:pt x="1145" y="752"/>
                  </a:lnTo>
                  <a:lnTo>
                    <a:pt x="1147" y="782"/>
                  </a:lnTo>
                  <a:lnTo>
                    <a:pt x="1145" y="795"/>
                  </a:lnTo>
                  <a:lnTo>
                    <a:pt x="1138" y="806"/>
                  </a:lnTo>
                  <a:lnTo>
                    <a:pt x="1127" y="813"/>
                  </a:lnTo>
                  <a:lnTo>
                    <a:pt x="1112" y="821"/>
                  </a:lnTo>
                  <a:lnTo>
                    <a:pt x="1081" y="834"/>
                  </a:lnTo>
                  <a:lnTo>
                    <a:pt x="1052" y="845"/>
                  </a:lnTo>
                  <a:lnTo>
                    <a:pt x="1030" y="852"/>
                  </a:lnTo>
                  <a:lnTo>
                    <a:pt x="1002" y="864"/>
                  </a:lnTo>
                  <a:lnTo>
                    <a:pt x="976" y="879"/>
                  </a:lnTo>
                  <a:lnTo>
                    <a:pt x="949" y="893"/>
                  </a:lnTo>
                  <a:lnTo>
                    <a:pt x="925" y="912"/>
                  </a:lnTo>
                  <a:lnTo>
                    <a:pt x="907" y="934"/>
                  </a:lnTo>
                  <a:lnTo>
                    <a:pt x="894" y="958"/>
                  </a:lnTo>
                  <a:lnTo>
                    <a:pt x="890" y="971"/>
                  </a:lnTo>
                  <a:lnTo>
                    <a:pt x="888" y="984"/>
                  </a:lnTo>
                  <a:lnTo>
                    <a:pt x="890" y="996"/>
                  </a:lnTo>
                  <a:lnTo>
                    <a:pt x="894" y="1005"/>
                  </a:lnTo>
                  <a:lnTo>
                    <a:pt x="899" y="1014"/>
                  </a:lnTo>
                  <a:lnTo>
                    <a:pt x="907" y="1022"/>
                  </a:lnTo>
                  <a:lnTo>
                    <a:pt x="927" y="1033"/>
                  </a:lnTo>
                  <a:lnTo>
                    <a:pt x="951" y="1042"/>
                  </a:lnTo>
                  <a:lnTo>
                    <a:pt x="975" y="1051"/>
                  </a:lnTo>
                  <a:lnTo>
                    <a:pt x="998" y="1062"/>
                  </a:lnTo>
                  <a:lnTo>
                    <a:pt x="1019" y="1079"/>
                  </a:lnTo>
                  <a:lnTo>
                    <a:pt x="1024" y="1090"/>
                  </a:lnTo>
                  <a:lnTo>
                    <a:pt x="1030" y="1103"/>
                  </a:lnTo>
                  <a:lnTo>
                    <a:pt x="1035" y="1124"/>
                  </a:lnTo>
                  <a:lnTo>
                    <a:pt x="1035" y="1142"/>
                  </a:lnTo>
                  <a:lnTo>
                    <a:pt x="1033" y="1157"/>
                  </a:lnTo>
                  <a:lnTo>
                    <a:pt x="1028" y="1170"/>
                  </a:lnTo>
                  <a:lnTo>
                    <a:pt x="1019" y="1183"/>
                  </a:lnTo>
                  <a:lnTo>
                    <a:pt x="1009" y="1193"/>
                  </a:lnTo>
                  <a:lnTo>
                    <a:pt x="984" y="1209"/>
                  </a:lnTo>
                  <a:lnTo>
                    <a:pt x="930" y="1235"/>
                  </a:lnTo>
                  <a:lnTo>
                    <a:pt x="907" y="1246"/>
                  </a:lnTo>
                  <a:lnTo>
                    <a:pt x="899" y="1254"/>
                  </a:lnTo>
                  <a:lnTo>
                    <a:pt x="894" y="1263"/>
                  </a:lnTo>
                  <a:lnTo>
                    <a:pt x="940" y="1298"/>
                  </a:lnTo>
                  <a:lnTo>
                    <a:pt x="991" y="1332"/>
                  </a:lnTo>
                  <a:lnTo>
                    <a:pt x="1044" y="1362"/>
                  </a:lnTo>
                  <a:lnTo>
                    <a:pt x="1097" y="1388"/>
                  </a:lnTo>
                  <a:lnTo>
                    <a:pt x="1143" y="1404"/>
                  </a:lnTo>
                  <a:lnTo>
                    <a:pt x="1152" y="1410"/>
                  </a:lnTo>
                  <a:lnTo>
                    <a:pt x="1162" y="1419"/>
                  </a:lnTo>
                  <a:lnTo>
                    <a:pt x="1167" y="1432"/>
                  </a:lnTo>
                  <a:lnTo>
                    <a:pt x="1169" y="1449"/>
                  </a:lnTo>
                  <a:lnTo>
                    <a:pt x="1167" y="1453"/>
                  </a:lnTo>
                  <a:lnTo>
                    <a:pt x="1162" y="1462"/>
                  </a:lnTo>
                  <a:lnTo>
                    <a:pt x="1149" y="1488"/>
                  </a:lnTo>
                  <a:lnTo>
                    <a:pt x="1134" y="1514"/>
                  </a:lnTo>
                  <a:lnTo>
                    <a:pt x="1130" y="1523"/>
                  </a:lnTo>
                  <a:lnTo>
                    <a:pt x="1129" y="1527"/>
                  </a:lnTo>
                  <a:lnTo>
                    <a:pt x="1114" y="1566"/>
                  </a:lnTo>
                  <a:lnTo>
                    <a:pt x="1105" y="1609"/>
                  </a:lnTo>
                  <a:lnTo>
                    <a:pt x="1085" y="1694"/>
                  </a:lnTo>
                  <a:lnTo>
                    <a:pt x="1070" y="1733"/>
                  </a:lnTo>
                  <a:lnTo>
                    <a:pt x="1061" y="1748"/>
                  </a:lnTo>
                  <a:lnTo>
                    <a:pt x="1048" y="1763"/>
                  </a:lnTo>
                  <a:lnTo>
                    <a:pt x="1035" y="1774"/>
                  </a:lnTo>
                  <a:lnTo>
                    <a:pt x="1017" y="1783"/>
                  </a:lnTo>
                  <a:lnTo>
                    <a:pt x="998" y="1789"/>
                  </a:lnTo>
                  <a:lnTo>
                    <a:pt x="975" y="1791"/>
                  </a:lnTo>
                  <a:close/>
                </a:path>
              </a:pathLst>
            </a:custGeom>
            <a:solidFill>
              <a:srgbClr val="FFCCC2"/>
            </a:solidFill>
            <a:ln w="9525">
              <a:noFill/>
              <a:round/>
              <a:headEnd/>
              <a:tailEnd/>
            </a:ln>
          </p:spPr>
          <p:txBody>
            <a:bodyPr/>
            <a:lstStyle/>
            <a:p>
              <a:pPr algn="ctr" defTabSz="685766">
                <a:defRPr/>
              </a:pPr>
              <a:endParaRPr lang="en-US">
                <a:solidFill>
                  <a:prstClr val="black"/>
                </a:solidFill>
                <a:latin typeface="Times New Roman" charset="0"/>
              </a:endParaRPr>
            </a:p>
          </p:txBody>
        </p:sp>
        <p:grpSp>
          <p:nvGrpSpPr>
            <p:cNvPr id="2" name="Group 1">
              <a:extLst>
                <a:ext uri="{FF2B5EF4-FFF2-40B4-BE49-F238E27FC236}">
                  <a16:creationId xmlns:a16="http://schemas.microsoft.com/office/drawing/2014/main" id="{1A4178C1-80F5-4317-B065-8BB16BA4B48F}"/>
                </a:ext>
              </a:extLst>
            </p:cNvPr>
            <p:cNvGrpSpPr/>
            <p:nvPr/>
          </p:nvGrpSpPr>
          <p:grpSpPr>
            <a:xfrm>
              <a:off x="5995741" y="3743156"/>
              <a:ext cx="561276" cy="1129685"/>
              <a:chOff x="5995741" y="3743156"/>
              <a:chExt cx="561276" cy="1129685"/>
            </a:xfrm>
          </p:grpSpPr>
          <p:sp>
            <p:nvSpPr>
              <p:cNvPr id="31799" name="Freeform 55"/>
              <p:cNvSpPr>
                <a:spLocks/>
              </p:cNvSpPr>
              <p:nvPr/>
            </p:nvSpPr>
            <p:spPr bwMode="auto">
              <a:xfrm rot="11560408">
                <a:off x="6126242" y="4257289"/>
                <a:ext cx="213339" cy="615552"/>
              </a:xfrm>
              <a:custGeom>
                <a:avLst/>
                <a:gdLst>
                  <a:gd name="connsiteX0" fmla="*/ 0 w 10735"/>
                  <a:gd name="connsiteY0" fmla="*/ 1806 h 10000"/>
                  <a:gd name="connsiteX1" fmla="*/ 4068 w 10735"/>
                  <a:gd name="connsiteY1" fmla="*/ 10000 h 10000"/>
                  <a:gd name="connsiteX2" fmla="*/ 10735 w 10735"/>
                  <a:gd name="connsiteY2" fmla="*/ 8667 h 10000"/>
                  <a:gd name="connsiteX3" fmla="*/ 5402 w 10735"/>
                  <a:gd name="connsiteY3" fmla="*/ 0 h 10000"/>
                  <a:gd name="connsiteX4" fmla="*/ 0 w 10735"/>
                  <a:gd name="connsiteY4" fmla="*/ 180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5" h="10000">
                    <a:moveTo>
                      <a:pt x="0" y="1806"/>
                    </a:moveTo>
                    <a:lnTo>
                      <a:pt x="4068" y="10000"/>
                    </a:lnTo>
                    <a:lnTo>
                      <a:pt x="10735" y="8667"/>
                    </a:lnTo>
                    <a:lnTo>
                      <a:pt x="5402" y="0"/>
                    </a:lnTo>
                    <a:lnTo>
                      <a:pt x="0" y="1806"/>
                    </a:lnTo>
                    <a:close/>
                  </a:path>
                </a:pathLst>
              </a:custGeom>
              <a:solidFill>
                <a:schemeClr val="accent5">
                  <a:lumMod val="20000"/>
                  <a:lumOff val="80000"/>
                </a:schemeClr>
              </a:solidFill>
              <a:ln w="9525" cap="flat" cmpd="sng">
                <a:solidFill>
                  <a:schemeClr val="tx1"/>
                </a:solidFill>
                <a:prstDash val="solid"/>
                <a:round/>
                <a:headEnd/>
                <a:tailEnd/>
              </a:ln>
              <a:effectLst/>
            </p:spPr>
            <p:txBody>
              <a:bodyPr wrap="square" anchor="ctr">
                <a:spAutoFit/>
              </a:bodyPr>
              <a:lstStyle/>
              <a:p>
                <a:pPr algn="ctr" defTabSz="685766">
                  <a:defRPr/>
                </a:pPr>
                <a:endParaRPr lang="en-US">
                  <a:solidFill>
                    <a:prstClr val="black"/>
                  </a:solidFill>
                  <a:latin typeface="Times New Roman" charset="0"/>
                </a:endParaRPr>
              </a:p>
            </p:txBody>
          </p:sp>
          <p:sp>
            <p:nvSpPr>
              <p:cNvPr id="31778" name="Freeform 34"/>
              <p:cNvSpPr>
                <a:spLocks/>
              </p:cNvSpPr>
              <p:nvPr/>
            </p:nvSpPr>
            <p:spPr bwMode="auto">
              <a:xfrm rot="2315043">
                <a:off x="6316913" y="4126455"/>
                <a:ext cx="124343" cy="240738"/>
              </a:xfrm>
              <a:custGeom>
                <a:avLst/>
                <a:gdLst/>
                <a:ahLst/>
                <a:cxnLst>
                  <a:cxn ang="0">
                    <a:pos x="350" y="17"/>
                  </a:cxn>
                  <a:cxn ang="0">
                    <a:pos x="317" y="45"/>
                  </a:cxn>
                  <a:cxn ang="0">
                    <a:pos x="275" y="64"/>
                  </a:cxn>
                  <a:cxn ang="0">
                    <a:pos x="222" y="73"/>
                  </a:cxn>
                  <a:cxn ang="0">
                    <a:pos x="167" y="73"/>
                  </a:cxn>
                  <a:cxn ang="0">
                    <a:pos x="125" y="67"/>
                  </a:cxn>
                  <a:cxn ang="0">
                    <a:pos x="66" y="62"/>
                  </a:cxn>
                  <a:cxn ang="0">
                    <a:pos x="66" y="108"/>
                  </a:cxn>
                  <a:cxn ang="0">
                    <a:pos x="62" y="140"/>
                  </a:cxn>
                  <a:cxn ang="0">
                    <a:pos x="51" y="158"/>
                  </a:cxn>
                  <a:cxn ang="0">
                    <a:pos x="24" y="181"/>
                  </a:cxn>
                  <a:cxn ang="0">
                    <a:pos x="2" y="203"/>
                  </a:cxn>
                  <a:cxn ang="0">
                    <a:pos x="2" y="225"/>
                  </a:cxn>
                  <a:cxn ang="0">
                    <a:pos x="17" y="248"/>
                  </a:cxn>
                  <a:cxn ang="0">
                    <a:pos x="94" y="290"/>
                  </a:cxn>
                  <a:cxn ang="0">
                    <a:pos x="185" y="359"/>
                  </a:cxn>
                  <a:cxn ang="0">
                    <a:pos x="220" y="398"/>
                  </a:cxn>
                  <a:cxn ang="0">
                    <a:pos x="167" y="437"/>
                  </a:cxn>
                  <a:cxn ang="0">
                    <a:pos x="95" y="487"/>
                  </a:cxn>
                  <a:cxn ang="0">
                    <a:pos x="57" y="539"/>
                  </a:cxn>
                  <a:cxn ang="0">
                    <a:pos x="40" y="575"/>
                  </a:cxn>
                  <a:cxn ang="0">
                    <a:pos x="64" y="547"/>
                  </a:cxn>
                  <a:cxn ang="0">
                    <a:pos x="88" y="517"/>
                  </a:cxn>
                  <a:cxn ang="0">
                    <a:pos x="134" y="485"/>
                  </a:cxn>
                  <a:cxn ang="0">
                    <a:pos x="211" y="428"/>
                  </a:cxn>
                  <a:cxn ang="0">
                    <a:pos x="239" y="391"/>
                  </a:cxn>
                  <a:cxn ang="0">
                    <a:pos x="248" y="363"/>
                  </a:cxn>
                  <a:cxn ang="0">
                    <a:pos x="248" y="339"/>
                  </a:cxn>
                  <a:cxn ang="0">
                    <a:pos x="237" y="320"/>
                  </a:cxn>
                  <a:cxn ang="0">
                    <a:pos x="204" y="292"/>
                  </a:cxn>
                  <a:cxn ang="0">
                    <a:pos x="121" y="240"/>
                  </a:cxn>
                  <a:cxn ang="0">
                    <a:pos x="90" y="220"/>
                  </a:cxn>
                  <a:cxn ang="0">
                    <a:pos x="127" y="177"/>
                  </a:cxn>
                  <a:cxn ang="0">
                    <a:pos x="218" y="106"/>
                  </a:cxn>
                  <a:cxn ang="0">
                    <a:pos x="361" y="0"/>
                  </a:cxn>
                </a:cxnLst>
                <a:rect l="0" t="0" r="r" b="b"/>
                <a:pathLst>
                  <a:path w="361" h="575">
                    <a:moveTo>
                      <a:pt x="361" y="0"/>
                    </a:moveTo>
                    <a:lnTo>
                      <a:pt x="350" y="17"/>
                    </a:lnTo>
                    <a:lnTo>
                      <a:pt x="336" y="34"/>
                    </a:lnTo>
                    <a:lnTo>
                      <a:pt x="317" y="45"/>
                    </a:lnTo>
                    <a:lnTo>
                      <a:pt x="297" y="56"/>
                    </a:lnTo>
                    <a:lnTo>
                      <a:pt x="275" y="64"/>
                    </a:lnTo>
                    <a:lnTo>
                      <a:pt x="250" y="69"/>
                    </a:lnTo>
                    <a:lnTo>
                      <a:pt x="222" y="73"/>
                    </a:lnTo>
                    <a:lnTo>
                      <a:pt x="195" y="73"/>
                    </a:lnTo>
                    <a:lnTo>
                      <a:pt x="167" y="73"/>
                    </a:lnTo>
                    <a:lnTo>
                      <a:pt x="145" y="71"/>
                    </a:lnTo>
                    <a:lnTo>
                      <a:pt x="125" y="67"/>
                    </a:lnTo>
                    <a:lnTo>
                      <a:pt x="103" y="62"/>
                    </a:lnTo>
                    <a:lnTo>
                      <a:pt x="66" y="62"/>
                    </a:lnTo>
                    <a:lnTo>
                      <a:pt x="66" y="86"/>
                    </a:lnTo>
                    <a:lnTo>
                      <a:pt x="66" y="108"/>
                    </a:lnTo>
                    <a:lnTo>
                      <a:pt x="64" y="129"/>
                    </a:lnTo>
                    <a:lnTo>
                      <a:pt x="62" y="140"/>
                    </a:lnTo>
                    <a:lnTo>
                      <a:pt x="57" y="151"/>
                    </a:lnTo>
                    <a:lnTo>
                      <a:pt x="51" y="158"/>
                    </a:lnTo>
                    <a:lnTo>
                      <a:pt x="42" y="166"/>
                    </a:lnTo>
                    <a:lnTo>
                      <a:pt x="24" y="181"/>
                    </a:lnTo>
                    <a:lnTo>
                      <a:pt x="7" y="196"/>
                    </a:lnTo>
                    <a:lnTo>
                      <a:pt x="2" y="203"/>
                    </a:lnTo>
                    <a:lnTo>
                      <a:pt x="0" y="214"/>
                    </a:lnTo>
                    <a:lnTo>
                      <a:pt x="2" y="225"/>
                    </a:lnTo>
                    <a:lnTo>
                      <a:pt x="6" y="235"/>
                    </a:lnTo>
                    <a:lnTo>
                      <a:pt x="17" y="248"/>
                    </a:lnTo>
                    <a:lnTo>
                      <a:pt x="48" y="264"/>
                    </a:lnTo>
                    <a:lnTo>
                      <a:pt x="94" y="290"/>
                    </a:lnTo>
                    <a:lnTo>
                      <a:pt x="141" y="324"/>
                    </a:lnTo>
                    <a:lnTo>
                      <a:pt x="185" y="359"/>
                    </a:lnTo>
                    <a:lnTo>
                      <a:pt x="204" y="378"/>
                    </a:lnTo>
                    <a:lnTo>
                      <a:pt x="220" y="398"/>
                    </a:lnTo>
                    <a:lnTo>
                      <a:pt x="193" y="419"/>
                    </a:lnTo>
                    <a:lnTo>
                      <a:pt x="167" y="437"/>
                    </a:lnTo>
                    <a:lnTo>
                      <a:pt x="117" y="469"/>
                    </a:lnTo>
                    <a:lnTo>
                      <a:pt x="95" y="487"/>
                    </a:lnTo>
                    <a:lnTo>
                      <a:pt x="75" y="510"/>
                    </a:lnTo>
                    <a:lnTo>
                      <a:pt x="57" y="539"/>
                    </a:lnTo>
                    <a:lnTo>
                      <a:pt x="48" y="556"/>
                    </a:lnTo>
                    <a:lnTo>
                      <a:pt x="40" y="575"/>
                    </a:lnTo>
                    <a:lnTo>
                      <a:pt x="55" y="562"/>
                    </a:lnTo>
                    <a:lnTo>
                      <a:pt x="64" y="547"/>
                    </a:lnTo>
                    <a:lnTo>
                      <a:pt x="75" y="532"/>
                    </a:lnTo>
                    <a:lnTo>
                      <a:pt x="88" y="517"/>
                    </a:lnTo>
                    <a:lnTo>
                      <a:pt x="108" y="500"/>
                    </a:lnTo>
                    <a:lnTo>
                      <a:pt x="134" y="485"/>
                    </a:lnTo>
                    <a:lnTo>
                      <a:pt x="185" y="448"/>
                    </a:lnTo>
                    <a:lnTo>
                      <a:pt x="211" y="428"/>
                    </a:lnTo>
                    <a:lnTo>
                      <a:pt x="231" y="404"/>
                    </a:lnTo>
                    <a:lnTo>
                      <a:pt x="239" y="391"/>
                    </a:lnTo>
                    <a:lnTo>
                      <a:pt x="244" y="378"/>
                    </a:lnTo>
                    <a:lnTo>
                      <a:pt x="248" y="363"/>
                    </a:lnTo>
                    <a:lnTo>
                      <a:pt x="250" y="348"/>
                    </a:lnTo>
                    <a:lnTo>
                      <a:pt x="248" y="339"/>
                    </a:lnTo>
                    <a:lnTo>
                      <a:pt x="244" y="329"/>
                    </a:lnTo>
                    <a:lnTo>
                      <a:pt x="237" y="320"/>
                    </a:lnTo>
                    <a:lnTo>
                      <a:pt x="228" y="311"/>
                    </a:lnTo>
                    <a:lnTo>
                      <a:pt x="204" y="292"/>
                    </a:lnTo>
                    <a:lnTo>
                      <a:pt x="176" y="274"/>
                    </a:lnTo>
                    <a:lnTo>
                      <a:pt x="121" y="240"/>
                    </a:lnTo>
                    <a:lnTo>
                      <a:pt x="97" y="227"/>
                    </a:lnTo>
                    <a:lnTo>
                      <a:pt x="90" y="220"/>
                    </a:lnTo>
                    <a:lnTo>
                      <a:pt x="83" y="216"/>
                    </a:lnTo>
                    <a:lnTo>
                      <a:pt x="127" y="177"/>
                    </a:lnTo>
                    <a:lnTo>
                      <a:pt x="171" y="140"/>
                    </a:lnTo>
                    <a:lnTo>
                      <a:pt x="218" y="106"/>
                    </a:lnTo>
                    <a:lnTo>
                      <a:pt x="270" y="73"/>
                    </a:lnTo>
                    <a:lnTo>
                      <a:pt x="361" y="0"/>
                    </a:lnTo>
                    <a:close/>
                  </a:path>
                </a:pathLst>
              </a:custGeom>
              <a:solidFill>
                <a:srgbClr val="E3A68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779" name="Freeform 35"/>
              <p:cNvSpPr>
                <a:spLocks/>
              </p:cNvSpPr>
              <p:nvPr/>
            </p:nvSpPr>
            <p:spPr bwMode="auto">
              <a:xfrm rot="2315043">
                <a:off x="5995741" y="4249248"/>
                <a:ext cx="288752" cy="195443"/>
              </a:xfrm>
              <a:custGeom>
                <a:avLst/>
                <a:gdLst/>
                <a:ahLst/>
                <a:cxnLst>
                  <a:cxn ang="0">
                    <a:pos x="798" y="320"/>
                  </a:cxn>
                  <a:cxn ang="0">
                    <a:pos x="679" y="264"/>
                  </a:cxn>
                  <a:cxn ang="0">
                    <a:pos x="558" y="204"/>
                  </a:cxn>
                  <a:cxn ang="0">
                    <a:pos x="479" y="160"/>
                  </a:cxn>
                  <a:cxn ang="0">
                    <a:pos x="396" y="102"/>
                  </a:cxn>
                  <a:cxn ang="0">
                    <a:pos x="350" y="80"/>
                  </a:cxn>
                  <a:cxn ang="0">
                    <a:pos x="376" y="132"/>
                  </a:cxn>
                  <a:cxn ang="0">
                    <a:pos x="352" y="156"/>
                  </a:cxn>
                  <a:cxn ang="0">
                    <a:pos x="319" y="169"/>
                  </a:cxn>
                  <a:cxn ang="0">
                    <a:pos x="233" y="175"/>
                  </a:cxn>
                  <a:cxn ang="0">
                    <a:pos x="191" y="171"/>
                  </a:cxn>
                  <a:cxn ang="0">
                    <a:pos x="117" y="141"/>
                  </a:cxn>
                  <a:cxn ang="0">
                    <a:pos x="59" y="93"/>
                  </a:cxn>
                  <a:cxn ang="0">
                    <a:pos x="15" y="31"/>
                  </a:cxn>
                  <a:cxn ang="0">
                    <a:pos x="2" y="20"/>
                  </a:cxn>
                  <a:cxn ang="0">
                    <a:pos x="18" y="85"/>
                  </a:cxn>
                  <a:cxn ang="0">
                    <a:pos x="66" y="167"/>
                  </a:cxn>
                  <a:cxn ang="0">
                    <a:pos x="114" y="219"/>
                  </a:cxn>
                  <a:cxn ang="0">
                    <a:pos x="152" y="241"/>
                  </a:cxn>
                  <a:cxn ang="0">
                    <a:pos x="192" y="254"/>
                  </a:cxn>
                  <a:cxn ang="0">
                    <a:pos x="244" y="254"/>
                  </a:cxn>
                  <a:cxn ang="0">
                    <a:pos x="325" y="225"/>
                  </a:cxn>
                  <a:cxn ang="0">
                    <a:pos x="400" y="197"/>
                  </a:cxn>
                  <a:cxn ang="0">
                    <a:pos x="435" y="197"/>
                  </a:cxn>
                  <a:cxn ang="0">
                    <a:pos x="473" y="217"/>
                  </a:cxn>
                  <a:cxn ang="0">
                    <a:pos x="512" y="241"/>
                  </a:cxn>
                  <a:cxn ang="0">
                    <a:pos x="556" y="269"/>
                  </a:cxn>
                  <a:cxn ang="0">
                    <a:pos x="657" y="360"/>
                  </a:cxn>
                  <a:cxn ang="0">
                    <a:pos x="724" y="420"/>
                  </a:cxn>
                  <a:cxn ang="0">
                    <a:pos x="794" y="464"/>
                  </a:cxn>
                  <a:cxn ang="0">
                    <a:pos x="814" y="394"/>
                  </a:cxn>
                  <a:cxn ang="0">
                    <a:pos x="827" y="347"/>
                  </a:cxn>
                </a:cxnLst>
                <a:rect l="0" t="0" r="r" b="b"/>
                <a:pathLst>
                  <a:path w="835" h="464">
                    <a:moveTo>
                      <a:pt x="835" y="334"/>
                    </a:moveTo>
                    <a:lnTo>
                      <a:pt x="798" y="320"/>
                    </a:lnTo>
                    <a:lnTo>
                      <a:pt x="759" y="301"/>
                    </a:lnTo>
                    <a:lnTo>
                      <a:pt x="679" y="264"/>
                    </a:lnTo>
                    <a:lnTo>
                      <a:pt x="596" y="223"/>
                    </a:lnTo>
                    <a:lnTo>
                      <a:pt x="558" y="204"/>
                    </a:lnTo>
                    <a:lnTo>
                      <a:pt x="519" y="184"/>
                    </a:lnTo>
                    <a:lnTo>
                      <a:pt x="479" y="160"/>
                    </a:lnTo>
                    <a:lnTo>
                      <a:pt x="438" y="130"/>
                    </a:lnTo>
                    <a:lnTo>
                      <a:pt x="396" y="102"/>
                    </a:lnTo>
                    <a:lnTo>
                      <a:pt x="374" y="89"/>
                    </a:lnTo>
                    <a:lnTo>
                      <a:pt x="350" y="80"/>
                    </a:lnTo>
                    <a:lnTo>
                      <a:pt x="376" y="80"/>
                    </a:lnTo>
                    <a:lnTo>
                      <a:pt x="376" y="132"/>
                    </a:lnTo>
                    <a:lnTo>
                      <a:pt x="367" y="147"/>
                    </a:lnTo>
                    <a:lnTo>
                      <a:pt x="352" y="156"/>
                    </a:lnTo>
                    <a:lnTo>
                      <a:pt x="337" y="163"/>
                    </a:lnTo>
                    <a:lnTo>
                      <a:pt x="319" y="169"/>
                    </a:lnTo>
                    <a:lnTo>
                      <a:pt x="279" y="175"/>
                    </a:lnTo>
                    <a:lnTo>
                      <a:pt x="233" y="175"/>
                    </a:lnTo>
                    <a:lnTo>
                      <a:pt x="213" y="173"/>
                    </a:lnTo>
                    <a:lnTo>
                      <a:pt x="191" y="171"/>
                    </a:lnTo>
                    <a:lnTo>
                      <a:pt x="152" y="160"/>
                    </a:lnTo>
                    <a:lnTo>
                      <a:pt x="117" y="141"/>
                    </a:lnTo>
                    <a:lnTo>
                      <a:pt x="86" y="119"/>
                    </a:lnTo>
                    <a:lnTo>
                      <a:pt x="59" y="93"/>
                    </a:lnTo>
                    <a:lnTo>
                      <a:pt x="35" y="63"/>
                    </a:lnTo>
                    <a:lnTo>
                      <a:pt x="15" y="31"/>
                    </a:lnTo>
                    <a:lnTo>
                      <a:pt x="0" y="0"/>
                    </a:lnTo>
                    <a:lnTo>
                      <a:pt x="2" y="20"/>
                    </a:lnTo>
                    <a:lnTo>
                      <a:pt x="5" y="41"/>
                    </a:lnTo>
                    <a:lnTo>
                      <a:pt x="18" y="85"/>
                    </a:lnTo>
                    <a:lnTo>
                      <a:pt x="38" y="128"/>
                    </a:lnTo>
                    <a:lnTo>
                      <a:pt x="66" y="167"/>
                    </a:lnTo>
                    <a:lnTo>
                      <a:pt x="97" y="202"/>
                    </a:lnTo>
                    <a:lnTo>
                      <a:pt x="114" y="219"/>
                    </a:lnTo>
                    <a:lnTo>
                      <a:pt x="132" y="232"/>
                    </a:lnTo>
                    <a:lnTo>
                      <a:pt x="152" y="241"/>
                    </a:lnTo>
                    <a:lnTo>
                      <a:pt x="172" y="249"/>
                    </a:lnTo>
                    <a:lnTo>
                      <a:pt x="192" y="254"/>
                    </a:lnTo>
                    <a:lnTo>
                      <a:pt x="214" y="256"/>
                    </a:lnTo>
                    <a:lnTo>
                      <a:pt x="244" y="254"/>
                    </a:lnTo>
                    <a:lnTo>
                      <a:pt x="271" y="247"/>
                    </a:lnTo>
                    <a:lnTo>
                      <a:pt x="325" y="225"/>
                    </a:lnTo>
                    <a:lnTo>
                      <a:pt x="374" y="204"/>
                    </a:lnTo>
                    <a:lnTo>
                      <a:pt x="400" y="197"/>
                    </a:lnTo>
                    <a:lnTo>
                      <a:pt x="427" y="195"/>
                    </a:lnTo>
                    <a:lnTo>
                      <a:pt x="435" y="197"/>
                    </a:lnTo>
                    <a:lnTo>
                      <a:pt x="446" y="201"/>
                    </a:lnTo>
                    <a:lnTo>
                      <a:pt x="473" y="217"/>
                    </a:lnTo>
                    <a:lnTo>
                      <a:pt x="501" y="234"/>
                    </a:lnTo>
                    <a:lnTo>
                      <a:pt x="512" y="241"/>
                    </a:lnTo>
                    <a:lnTo>
                      <a:pt x="519" y="247"/>
                    </a:lnTo>
                    <a:lnTo>
                      <a:pt x="556" y="269"/>
                    </a:lnTo>
                    <a:lnTo>
                      <a:pt x="589" y="297"/>
                    </a:lnTo>
                    <a:lnTo>
                      <a:pt x="657" y="360"/>
                    </a:lnTo>
                    <a:lnTo>
                      <a:pt x="690" y="392"/>
                    </a:lnTo>
                    <a:lnTo>
                      <a:pt x="724" y="420"/>
                    </a:lnTo>
                    <a:lnTo>
                      <a:pt x="759" y="446"/>
                    </a:lnTo>
                    <a:lnTo>
                      <a:pt x="794" y="464"/>
                    </a:lnTo>
                    <a:lnTo>
                      <a:pt x="807" y="429"/>
                    </a:lnTo>
                    <a:lnTo>
                      <a:pt x="814" y="394"/>
                    </a:lnTo>
                    <a:lnTo>
                      <a:pt x="822" y="362"/>
                    </a:lnTo>
                    <a:lnTo>
                      <a:pt x="827" y="347"/>
                    </a:lnTo>
                    <a:lnTo>
                      <a:pt x="835" y="334"/>
                    </a:lnTo>
                    <a:close/>
                  </a:path>
                </a:pathLst>
              </a:custGeom>
              <a:solidFill>
                <a:srgbClr val="E3A68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780" name="Freeform 36"/>
              <p:cNvSpPr>
                <a:spLocks/>
              </p:cNvSpPr>
              <p:nvPr/>
            </p:nvSpPr>
            <p:spPr bwMode="auto">
              <a:xfrm rot="2315043">
                <a:off x="6239358" y="3753026"/>
                <a:ext cx="239706" cy="385014"/>
              </a:xfrm>
              <a:custGeom>
                <a:avLst/>
                <a:gdLst/>
                <a:ahLst/>
                <a:cxnLst>
                  <a:cxn ang="0">
                    <a:pos x="452" y="69"/>
                  </a:cxn>
                  <a:cxn ang="0">
                    <a:pos x="499" y="223"/>
                  </a:cxn>
                  <a:cxn ang="0">
                    <a:pos x="552" y="281"/>
                  </a:cxn>
                  <a:cxn ang="0">
                    <a:pos x="637" y="344"/>
                  </a:cxn>
                  <a:cxn ang="0">
                    <a:pos x="653" y="379"/>
                  </a:cxn>
                  <a:cxn ang="0">
                    <a:pos x="668" y="422"/>
                  </a:cxn>
                  <a:cxn ang="0">
                    <a:pos x="681" y="472"/>
                  </a:cxn>
                  <a:cxn ang="0">
                    <a:pos x="659" y="533"/>
                  </a:cxn>
                  <a:cxn ang="0">
                    <a:pos x="648" y="612"/>
                  </a:cxn>
                  <a:cxn ang="0">
                    <a:pos x="587" y="623"/>
                  </a:cxn>
                  <a:cxn ang="0">
                    <a:pos x="488" y="504"/>
                  </a:cxn>
                  <a:cxn ang="0">
                    <a:pos x="470" y="381"/>
                  </a:cxn>
                  <a:cxn ang="0">
                    <a:pos x="419" y="281"/>
                  </a:cxn>
                  <a:cxn ang="0">
                    <a:pos x="334" y="192"/>
                  </a:cxn>
                  <a:cxn ang="0">
                    <a:pos x="297" y="119"/>
                  </a:cxn>
                  <a:cxn ang="0">
                    <a:pos x="279" y="136"/>
                  </a:cxn>
                  <a:cxn ang="0">
                    <a:pos x="316" y="238"/>
                  </a:cxn>
                  <a:cxn ang="0">
                    <a:pos x="406" y="361"/>
                  </a:cxn>
                  <a:cxn ang="0">
                    <a:pos x="435" y="441"/>
                  </a:cxn>
                  <a:cxn ang="0">
                    <a:pos x="441" y="535"/>
                  </a:cxn>
                  <a:cxn ang="0">
                    <a:pos x="441" y="615"/>
                  </a:cxn>
                  <a:cxn ang="0">
                    <a:pos x="428" y="639"/>
                  </a:cxn>
                  <a:cxn ang="0">
                    <a:pos x="384" y="636"/>
                  </a:cxn>
                  <a:cxn ang="0">
                    <a:pos x="352" y="608"/>
                  </a:cxn>
                  <a:cxn ang="0">
                    <a:pos x="334" y="528"/>
                  </a:cxn>
                  <a:cxn ang="0">
                    <a:pos x="332" y="420"/>
                  </a:cxn>
                  <a:cxn ang="0">
                    <a:pos x="305" y="355"/>
                  </a:cxn>
                  <a:cxn ang="0">
                    <a:pos x="226" y="284"/>
                  </a:cxn>
                  <a:cxn ang="0">
                    <a:pos x="266" y="407"/>
                  </a:cxn>
                  <a:cxn ang="0">
                    <a:pos x="281" y="511"/>
                  </a:cxn>
                  <a:cxn ang="0">
                    <a:pos x="290" y="576"/>
                  </a:cxn>
                  <a:cxn ang="0">
                    <a:pos x="341" y="638"/>
                  </a:cxn>
                  <a:cxn ang="0">
                    <a:pos x="312" y="651"/>
                  </a:cxn>
                  <a:cxn ang="0">
                    <a:pos x="233" y="589"/>
                  </a:cxn>
                  <a:cxn ang="0">
                    <a:pos x="134" y="470"/>
                  </a:cxn>
                  <a:cxn ang="0">
                    <a:pos x="41" y="465"/>
                  </a:cxn>
                  <a:cxn ang="0">
                    <a:pos x="30" y="470"/>
                  </a:cxn>
                  <a:cxn ang="0">
                    <a:pos x="136" y="541"/>
                  </a:cxn>
                  <a:cxn ang="0">
                    <a:pos x="206" y="621"/>
                  </a:cxn>
                  <a:cxn ang="0">
                    <a:pos x="220" y="684"/>
                  </a:cxn>
                  <a:cxn ang="0">
                    <a:pos x="200" y="725"/>
                  </a:cxn>
                  <a:cxn ang="0">
                    <a:pos x="180" y="766"/>
                  </a:cxn>
                  <a:cxn ang="0">
                    <a:pos x="178" y="875"/>
                  </a:cxn>
                  <a:cxn ang="0">
                    <a:pos x="208" y="851"/>
                  </a:cxn>
                  <a:cxn ang="0">
                    <a:pos x="283" y="742"/>
                  </a:cxn>
                  <a:cxn ang="0">
                    <a:pos x="360" y="680"/>
                  </a:cxn>
                  <a:cxn ang="0">
                    <a:pos x="457" y="638"/>
                  </a:cxn>
                  <a:cxn ang="0">
                    <a:pos x="578" y="617"/>
                  </a:cxn>
                </a:cxnLst>
                <a:rect l="0" t="0" r="r" b="b"/>
                <a:pathLst>
                  <a:path w="696" h="918">
                    <a:moveTo>
                      <a:pt x="424" y="0"/>
                    </a:moveTo>
                    <a:lnTo>
                      <a:pt x="441" y="36"/>
                    </a:lnTo>
                    <a:lnTo>
                      <a:pt x="452" y="69"/>
                    </a:lnTo>
                    <a:lnTo>
                      <a:pt x="470" y="134"/>
                    </a:lnTo>
                    <a:lnTo>
                      <a:pt x="486" y="195"/>
                    </a:lnTo>
                    <a:lnTo>
                      <a:pt x="499" y="223"/>
                    </a:lnTo>
                    <a:lnTo>
                      <a:pt x="518" y="249"/>
                    </a:lnTo>
                    <a:lnTo>
                      <a:pt x="532" y="266"/>
                    </a:lnTo>
                    <a:lnTo>
                      <a:pt x="552" y="281"/>
                    </a:lnTo>
                    <a:lnTo>
                      <a:pt x="598" y="312"/>
                    </a:lnTo>
                    <a:lnTo>
                      <a:pt x="618" y="327"/>
                    </a:lnTo>
                    <a:lnTo>
                      <a:pt x="637" y="344"/>
                    </a:lnTo>
                    <a:lnTo>
                      <a:pt x="650" y="361"/>
                    </a:lnTo>
                    <a:lnTo>
                      <a:pt x="653" y="370"/>
                    </a:lnTo>
                    <a:lnTo>
                      <a:pt x="653" y="379"/>
                    </a:lnTo>
                    <a:lnTo>
                      <a:pt x="655" y="389"/>
                    </a:lnTo>
                    <a:lnTo>
                      <a:pt x="659" y="400"/>
                    </a:lnTo>
                    <a:lnTo>
                      <a:pt x="668" y="422"/>
                    </a:lnTo>
                    <a:lnTo>
                      <a:pt x="683" y="441"/>
                    </a:lnTo>
                    <a:lnTo>
                      <a:pt x="696" y="455"/>
                    </a:lnTo>
                    <a:lnTo>
                      <a:pt x="681" y="472"/>
                    </a:lnTo>
                    <a:lnTo>
                      <a:pt x="672" y="491"/>
                    </a:lnTo>
                    <a:lnTo>
                      <a:pt x="664" y="511"/>
                    </a:lnTo>
                    <a:lnTo>
                      <a:pt x="659" y="533"/>
                    </a:lnTo>
                    <a:lnTo>
                      <a:pt x="655" y="558"/>
                    </a:lnTo>
                    <a:lnTo>
                      <a:pt x="652" y="584"/>
                    </a:lnTo>
                    <a:lnTo>
                      <a:pt x="648" y="612"/>
                    </a:lnTo>
                    <a:lnTo>
                      <a:pt x="644" y="641"/>
                    </a:lnTo>
                    <a:lnTo>
                      <a:pt x="617" y="630"/>
                    </a:lnTo>
                    <a:lnTo>
                      <a:pt x="587" y="623"/>
                    </a:lnTo>
                    <a:lnTo>
                      <a:pt x="492" y="623"/>
                    </a:lnTo>
                    <a:lnTo>
                      <a:pt x="490" y="543"/>
                    </a:lnTo>
                    <a:lnTo>
                      <a:pt x="488" y="504"/>
                    </a:lnTo>
                    <a:lnTo>
                      <a:pt x="481" y="461"/>
                    </a:lnTo>
                    <a:lnTo>
                      <a:pt x="492" y="420"/>
                    </a:lnTo>
                    <a:lnTo>
                      <a:pt x="470" y="381"/>
                    </a:lnTo>
                    <a:lnTo>
                      <a:pt x="452" y="338"/>
                    </a:lnTo>
                    <a:lnTo>
                      <a:pt x="431" y="299"/>
                    </a:lnTo>
                    <a:lnTo>
                      <a:pt x="419" y="281"/>
                    </a:lnTo>
                    <a:lnTo>
                      <a:pt x="404" y="264"/>
                    </a:lnTo>
                    <a:lnTo>
                      <a:pt x="367" y="229"/>
                    </a:lnTo>
                    <a:lnTo>
                      <a:pt x="334" y="192"/>
                    </a:lnTo>
                    <a:lnTo>
                      <a:pt x="319" y="169"/>
                    </a:lnTo>
                    <a:lnTo>
                      <a:pt x="307" y="147"/>
                    </a:lnTo>
                    <a:lnTo>
                      <a:pt x="297" y="119"/>
                    </a:lnTo>
                    <a:lnTo>
                      <a:pt x="292" y="88"/>
                    </a:lnTo>
                    <a:lnTo>
                      <a:pt x="277" y="110"/>
                    </a:lnTo>
                    <a:lnTo>
                      <a:pt x="279" y="136"/>
                    </a:lnTo>
                    <a:lnTo>
                      <a:pt x="285" y="158"/>
                    </a:lnTo>
                    <a:lnTo>
                      <a:pt x="297" y="201"/>
                    </a:lnTo>
                    <a:lnTo>
                      <a:pt x="316" y="238"/>
                    </a:lnTo>
                    <a:lnTo>
                      <a:pt x="338" y="270"/>
                    </a:lnTo>
                    <a:lnTo>
                      <a:pt x="384" y="331"/>
                    </a:lnTo>
                    <a:lnTo>
                      <a:pt x="406" y="361"/>
                    </a:lnTo>
                    <a:lnTo>
                      <a:pt x="424" y="394"/>
                    </a:lnTo>
                    <a:lnTo>
                      <a:pt x="431" y="415"/>
                    </a:lnTo>
                    <a:lnTo>
                      <a:pt x="435" y="441"/>
                    </a:lnTo>
                    <a:lnTo>
                      <a:pt x="439" y="472"/>
                    </a:lnTo>
                    <a:lnTo>
                      <a:pt x="441" y="504"/>
                    </a:lnTo>
                    <a:lnTo>
                      <a:pt x="441" y="535"/>
                    </a:lnTo>
                    <a:lnTo>
                      <a:pt x="441" y="567"/>
                    </a:lnTo>
                    <a:lnTo>
                      <a:pt x="441" y="593"/>
                    </a:lnTo>
                    <a:lnTo>
                      <a:pt x="441" y="615"/>
                    </a:lnTo>
                    <a:lnTo>
                      <a:pt x="439" y="625"/>
                    </a:lnTo>
                    <a:lnTo>
                      <a:pt x="435" y="634"/>
                    </a:lnTo>
                    <a:lnTo>
                      <a:pt x="428" y="639"/>
                    </a:lnTo>
                    <a:lnTo>
                      <a:pt x="420" y="641"/>
                    </a:lnTo>
                    <a:lnTo>
                      <a:pt x="400" y="641"/>
                    </a:lnTo>
                    <a:lnTo>
                      <a:pt x="384" y="636"/>
                    </a:lnTo>
                    <a:lnTo>
                      <a:pt x="371" y="628"/>
                    </a:lnTo>
                    <a:lnTo>
                      <a:pt x="360" y="619"/>
                    </a:lnTo>
                    <a:lnTo>
                      <a:pt x="352" y="608"/>
                    </a:lnTo>
                    <a:lnTo>
                      <a:pt x="345" y="593"/>
                    </a:lnTo>
                    <a:lnTo>
                      <a:pt x="338" y="563"/>
                    </a:lnTo>
                    <a:lnTo>
                      <a:pt x="334" y="528"/>
                    </a:lnTo>
                    <a:lnTo>
                      <a:pt x="334" y="491"/>
                    </a:lnTo>
                    <a:lnTo>
                      <a:pt x="334" y="454"/>
                    </a:lnTo>
                    <a:lnTo>
                      <a:pt x="332" y="420"/>
                    </a:lnTo>
                    <a:lnTo>
                      <a:pt x="327" y="394"/>
                    </a:lnTo>
                    <a:lnTo>
                      <a:pt x="318" y="374"/>
                    </a:lnTo>
                    <a:lnTo>
                      <a:pt x="305" y="355"/>
                    </a:lnTo>
                    <a:lnTo>
                      <a:pt x="290" y="340"/>
                    </a:lnTo>
                    <a:lnTo>
                      <a:pt x="257" y="312"/>
                    </a:lnTo>
                    <a:lnTo>
                      <a:pt x="226" y="284"/>
                    </a:lnTo>
                    <a:lnTo>
                      <a:pt x="239" y="318"/>
                    </a:lnTo>
                    <a:lnTo>
                      <a:pt x="248" y="348"/>
                    </a:lnTo>
                    <a:lnTo>
                      <a:pt x="266" y="407"/>
                    </a:lnTo>
                    <a:lnTo>
                      <a:pt x="274" y="439"/>
                    </a:lnTo>
                    <a:lnTo>
                      <a:pt x="277" y="474"/>
                    </a:lnTo>
                    <a:lnTo>
                      <a:pt x="281" y="511"/>
                    </a:lnTo>
                    <a:lnTo>
                      <a:pt x="283" y="554"/>
                    </a:lnTo>
                    <a:lnTo>
                      <a:pt x="285" y="565"/>
                    </a:lnTo>
                    <a:lnTo>
                      <a:pt x="290" y="576"/>
                    </a:lnTo>
                    <a:lnTo>
                      <a:pt x="310" y="602"/>
                    </a:lnTo>
                    <a:lnTo>
                      <a:pt x="332" y="626"/>
                    </a:lnTo>
                    <a:lnTo>
                      <a:pt x="341" y="638"/>
                    </a:lnTo>
                    <a:lnTo>
                      <a:pt x="349" y="647"/>
                    </a:lnTo>
                    <a:lnTo>
                      <a:pt x="332" y="658"/>
                    </a:lnTo>
                    <a:lnTo>
                      <a:pt x="312" y="651"/>
                    </a:lnTo>
                    <a:lnTo>
                      <a:pt x="294" y="639"/>
                    </a:lnTo>
                    <a:lnTo>
                      <a:pt x="261" y="617"/>
                    </a:lnTo>
                    <a:lnTo>
                      <a:pt x="233" y="589"/>
                    </a:lnTo>
                    <a:lnTo>
                      <a:pt x="209" y="560"/>
                    </a:lnTo>
                    <a:lnTo>
                      <a:pt x="162" y="498"/>
                    </a:lnTo>
                    <a:lnTo>
                      <a:pt x="134" y="470"/>
                    </a:lnTo>
                    <a:lnTo>
                      <a:pt x="103" y="446"/>
                    </a:lnTo>
                    <a:lnTo>
                      <a:pt x="57" y="470"/>
                    </a:lnTo>
                    <a:lnTo>
                      <a:pt x="41" y="465"/>
                    </a:lnTo>
                    <a:lnTo>
                      <a:pt x="26" y="459"/>
                    </a:lnTo>
                    <a:lnTo>
                      <a:pt x="0" y="448"/>
                    </a:lnTo>
                    <a:lnTo>
                      <a:pt x="30" y="470"/>
                    </a:lnTo>
                    <a:lnTo>
                      <a:pt x="64" y="493"/>
                    </a:lnTo>
                    <a:lnTo>
                      <a:pt x="101" y="515"/>
                    </a:lnTo>
                    <a:lnTo>
                      <a:pt x="136" y="541"/>
                    </a:lnTo>
                    <a:lnTo>
                      <a:pt x="169" y="569"/>
                    </a:lnTo>
                    <a:lnTo>
                      <a:pt x="195" y="602"/>
                    </a:lnTo>
                    <a:lnTo>
                      <a:pt x="206" y="621"/>
                    </a:lnTo>
                    <a:lnTo>
                      <a:pt x="213" y="639"/>
                    </a:lnTo>
                    <a:lnTo>
                      <a:pt x="219" y="662"/>
                    </a:lnTo>
                    <a:lnTo>
                      <a:pt x="220" y="684"/>
                    </a:lnTo>
                    <a:lnTo>
                      <a:pt x="219" y="693"/>
                    </a:lnTo>
                    <a:lnTo>
                      <a:pt x="213" y="703"/>
                    </a:lnTo>
                    <a:lnTo>
                      <a:pt x="200" y="725"/>
                    </a:lnTo>
                    <a:lnTo>
                      <a:pt x="186" y="745"/>
                    </a:lnTo>
                    <a:lnTo>
                      <a:pt x="182" y="756"/>
                    </a:lnTo>
                    <a:lnTo>
                      <a:pt x="180" y="766"/>
                    </a:lnTo>
                    <a:lnTo>
                      <a:pt x="180" y="805"/>
                    </a:lnTo>
                    <a:lnTo>
                      <a:pt x="178" y="838"/>
                    </a:lnTo>
                    <a:lnTo>
                      <a:pt x="178" y="875"/>
                    </a:lnTo>
                    <a:lnTo>
                      <a:pt x="178" y="894"/>
                    </a:lnTo>
                    <a:lnTo>
                      <a:pt x="180" y="918"/>
                    </a:lnTo>
                    <a:lnTo>
                      <a:pt x="208" y="851"/>
                    </a:lnTo>
                    <a:lnTo>
                      <a:pt x="242" y="794"/>
                    </a:lnTo>
                    <a:lnTo>
                      <a:pt x="263" y="766"/>
                    </a:lnTo>
                    <a:lnTo>
                      <a:pt x="283" y="742"/>
                    </a:lnTo>
                    <a:lnTo>
                      <a:pt x="307" y="719"/>
                    </a:lnTo>
                    <a:lnTo>
                      <a:pt x="332" y="699"/>
                    </a:lnTo>
                    <a:lnTo>
                      <a:pt x="360" y="680"/>
                    </a:lnTo>
                    <a:lnTo>
                      <a:pt x="389" y="664"/>
                    </a:lnTo>
                    <a:lnTo>
                      <a:pt x="422" y="649"/>
                    </a:lnTo>
                    <a:lnTo>
                      <a:pt x="457" y="638"/>
                    </a:lnTo>
                    <a:lnTo>
                      <a:pt x="494" y="628"/>
                    </a:lnTo>
                    <a:lnTo>
                      <a:pt x="534" y="621"/>
                    </a:lnTo>
                    <a:lnTo>
                      <a:pt x="578" y="617"/>
                    </a:lnTo>
                    <a:lnTo>
                      <a:pt x="624" y="617"/>
                    </a:lnTo>
                    <a:lnTo>
                      <a:pt x="424" y="0"/>
                    </a:lnTo>
                    <a:close/>
                  </a:path>
                </a:pathLst>
              </a:custGeom>
              <a:solidFill>
                <a:srgbClr val="E3A68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781" name="Freeform 37"/>
              <p:cNvSpPr>
                <a:spLocks/>
              </p:cNvSpPr>
              <p:nvPr/>
            </p:nvSpPr>
            <p:spPr bwMode="auto">
              <a:xfrm rot="2315043">
                <a:off x="6194347" y="4045598"/>
                <a:ext cx="51810" cy="208025"/>
              </a:xfrm>
              <a:custGeom>
                <a:avLst/>
                <a:gdLst/>
                <a:ahLst/>
                <a:cxnLst>
                  <a:cxn ang="0">
                    <a:pos x="123" y="0"/>
                  </a:cxn>
                  <a:cxn ang="0">
                    <a:pos x="126" y="11"/>
                  </a:cxn>
                  <a:cxn ang="0">
                    <a:pos x="128" y="21"/>
                  </a:cxn>
                  <a:cxn ang="0">
                    <a:pos x="126" y="36"/>
                  </a:cxn>
                  <a:cxn ang="0">
                    <a:pos x="121" y="49"/>
                  </a:cxn>
                  <a:cxn ang="0">
                    <a:pos x="117" y="58"/>
                  </a:cxn>
                  <a:cxn ang="0">
                    <a:pos x="114" y="67"/>
                  </a:cxn>
                  <a:cxn ang="0">
                    <a:pos x="106" y="93"/>
                  </a:cxn>
                  <a:cxn ang="0">
                    <a:pos x="101" y="123"/>
                  </a:cxn>
                  <a:cxn ang="0">
                    <a:pos x="93" y="186"/>
                  </a:cxn>
                  <a:cxn ang="0">
                    <a:pos x="93" y="251"/>
                  </a:cxn>
                  <a:cxn ang="0">
                    <a:pos x="92" y="279"/>
                  </a:cxn>
                  <a:cxn ang="0">
                    <a:pos x="93" y="305"/>
                  </a:cxn>
                  <a:cxn ang="0">
                    <a:pos x="93" y="335"/>
                  </a:cxn>
                  <a:cxn ang="0">
                    <a:pos x="99" y="361"/>
                  </a:cxn>
                  <a:cxn ang="0">
                    <a:pos x="112" y="409"/>
                  </a:cxn>
                  <a:cxn ang="0">
                    <a:pos x="150" y="496"/>
                  </a:cxn>
                  <a:cxn ang="0">
                    <a:pos x="123" y="480"/>
                  </a:cxn>
                  <a:cxn ang="0">
                    <a:pos x="95" y="461"/>
                  </a:cxn>
                  <a:cxn ang="0">
                    <a:pos x="69" y="441"/>
                  </a:cxn>
                  <a:cxn ang="0">
                    <a:pos x="47" y="417"/>
                  </a:cxn>
                  <a:cxn ang="0">
                    <a:pos x="29" y="389"/>
                  </a:cxn>
                  <a:cxn ang="0">
                    <a:pos x="13" y="359"/>
                  </a:cxn>
                  <a:cxn ang="0">
                    <a:pos x="3" y="324"/>
                  </a:cxn>
                  <a:cxn ang="0">
                    <a:pos x="0" y="285"/>
                  </a:cxn>
                  <a:cxn ang="0">
                    <a:pos x="3" y="244"/>
                  </a:cxn>
                  <a:cxn ang="0">
                    <a:pos x="13" y="203"/>
                  </a:cxn>
                  <a:cxn ang="0">
                    <a:pos x="25" y="164"/>
                  </a:cxn>
                  <a:cxn ang="0">
                    <a:pos x="44" y="125"/>
                  </a:cxn>
                  <a:cxn ang="0">
                    <a:pos x="64" y="88"/>
                  </a:cxn>
                  <a:cxn ang="0">
                    <a:pos x="86" y="56"/>
                  </a:cxn>
                  <a:cxn ang="0">
                    <a:pos x="110" y="28"/>
                  </a:cxn>
                  <a:cxn ang="0">
                    <a:pos x="134" y="6"/>
                  </a:cxn>
                  <a:cxn ang="0">
                    <a:pos x="123" y="0"/>
                  </a:cxn>
                </a:cxnLst>
                <a:rect l="0" t="0" r="r" b="b"/>
                <a:pathLst>
                  <a:path w="150" h="496">
                    <a:moveTo>
                      <a:pt x="123" y="0"/>
                    </a:moveTo>
                    <a:lnTo>
                      <a:pt x="126" y="11"/>
                    </a:lnTo>
                    <a:lnTo>
                      <a:pt x="128" y="21"/>
                    </a:lnTo>
                    <a:lnTo>
                      <a:pt x="126" y="36"/>
                    </a:lnTo>
                    <a:lnTo>
                      <a:pt x="121" y="49"/>
                    </a:lnTo>
                    <a:lnTo>
                      <a:pt x="117" y="58"/>
                    </a:lnTo>
                    <a:lnTo>
                      <a:pt x="114" y="67"/>
                    </a:lnTo>
                    <a:lnTo>
                      <a:pt x="106" y="93"/>
                    </a:lnTo>
                    <a:lnTo>
                      <a:pt x="101" y="123"/>
                    </a:lnTo>
                    <a:lnTo>
                      <a:pt x="93" y="186"/>
                    </a:lnTo>
                    <a:lnTo>
                      <a:pt x="93" y="251"/>
                    </a:lnTo>
                    <a:lnTo>
                      <a:pt x="92" y="279"/>
                    </a:lnTo>
                    <a:lnTo>
                      <a:pt x="93" y="305"/>
                    </a:lnTo>
                    <a:lnTo>
                      <a:pt x="93" y="335"/>
                    </a:lnTo>
                    <a:lnTo>
                      <a:pt x="99" y="361"/>
                    </a:lnTo>
                    <a:lnTo>
                      <a:pt x="112" y="409"/>
                    </a:lnTo>
                    <a:lnTo>
                      <a:pt x="150" y="496"/>
                    </a:lnTo>
                    <a:lnTo>
                      <a:pt x="123" y="480"/>
                    </a:lnTo>
                    <a:lnTo>
                      <a:pt x="95" y="461"/>
                    </a:lnTo>
                    <a:lnTo>
                      <a:pt x="69" y="441"/>
                    </a:lnTo>
                    <a:lnTo>
                      <a:pt x="47" y="417"/>
                    </a:lnTo>
                    <a:lnTo>
                      <a:pt x="29" y="389"/>
                    </a:lnTo>
                    <a:lnTo>
                      <a:pt x="13" y="359"/>
                    </a:lnTo>
                    <a:lnTo>
                      <a:pt x="3" y="324"/>
                    </a:lnTo>
                    <a:lnTo>
                      <a:pt x="0" y="285"/>
                    </a:lnTo>
                    <a:lnTo>
                      <a:pt x="3" y="244"/>
                    </a:lnTo>
                    <a:lnTo>
                      <a:pt x="13" y="203"/>
                    </a:lnTo>
                    <a:lnTo>
                      <a:pt x="25" y="164"/>
                    </a:lnTo>
                    <a:lnTo>
                      <a:pt x="44" y="125"/>
                    </a:lnTo>
                    <a:lnTo>
                      <a:pt x="64" y="88"/>
                    </a:lnTo>
                    <a:lnTo>
                      <a:pt x="86" y="56"/>
                    </a:lnTo>
                    <a:lnTo>
                      <a:pt x="110" y="28"/>
                    </a:lnTo>
                    <a:lnTo>
                      <a:pt x="134" y="6"/>
                    </a:lnTo>
                    <a:lnTo>
                      <a:pt x="123" y="0"/>
                    </a:lnTo>
                    <a:close/>
                  </a:path>
                </a:pathLst>
              </a:custGeom>
              <a:solidFill>
                <a:srgbClr val="E3A68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782" name="Freeform 38"/>
              <p:cNvSpPr>
                <a:spLocks/>
              </p:cNvSpPr>
              <p:nvPr/>
            </p:nvSpPr>
            <p:spPr bwMode="auto">
              <a:xfrm rot="2315043">
                <a:off x="6226212" y="4007126"/>
                <a:ext cx="132633" cy="80526"/>
              </a:xfrm>
              <a:custGeom>
                <a:avLst/>
                <a:gdLst/>
                <a:ahLst/>
                <a:cxnLst>
                  <a:cxn ang="0">
                    <a:pos x="384" y="41"/>
                  </a:cxn>
                  <a:cxn ang="0">
                    <a:pos x="327" y="52"/>
                  </a:cxn>
                  <a:cxn ang="0">
                    <a:pos x="274" y="67"/>
                  </a:cxn>
                  <a:cxn ang="0">
                    <a:pos x="226" y="86"/>
                  </a:cxn>
                  <a:cxn ang="0">
                    <a:pos x="180" y="108"/>
                  </a:cxn>
                  <a:cxn ang="0">
                    <a:pos x="92" y="153"/>
                  </a:cxn>
                  <a:cxn ang="0">
                    <a:pos x="46" y="173"/>
                  </a:cxn>
                  <a:cxn ang="0">
                    <a:pos x="0" y="192"/>
                  </a:cxn>
                  <a:cxn ang="0">
                    <a:pos x="6" y="173"/>
                  </a:cxn>
                  <a:cxn ang="0">
                    <a:pos x="13" y="155"/>
                  </a:cxn>
                  <a:cxn ang="0">
                    <a:pos x="35" y="119"/>
                  </a:cxn>
                  <a:cxn ang="0">
                    <a:pos x="63" y="86"/>
                  </a:cxn>
                  <a:cxn ang="0">
                    <a:pos x="96" y="58"/>
                  </a:cxn>
                  <a:cxn ang="0">
                    <a:pos x="134" y="34"/>
                  </a:cxn>
                  <a:cxn ang="0">
                    <a:pos x="176" y="17"/>
                  </a:cxn>
                  <a:cxn ang="0">
                    <a:pos x="220" y="4"/>
                  </a:cxn>
                  <a:cxn ang="0">
                    <a:pos x="244" y="2"/>
                  </a:cxn>
                  <a:cxn ang="0">
                    <a:pos x="266" y="0"/>
                  </a:cxn>
                  <a:cxn ang="0">
                    <a:pos x="305" y="4"/>
                  </a:cxn>
                  <a:cxn ang="0">
                    <a:pos x="338" y="12"/>
                  </a:cxn>
                  <a:cxn ang="0">
                    <a:pos x="363" y="25"/>
                  </a:cxn>
                  <a:cxn ang="0">
                    <a:pos x="384" y="41"/>
                  </a:cxn>
                </a:cxnLst>
                <a:rect l="0" t="0" r="r" b="b"/>
                <a:pathLst>
                  <a:path w="384" h="192">
                    <a:moveTo>
                      <a:pt x="384" y="41"/>
                    </a:moveTo>
                    <a:lnTo>
                      <a:pt x="327" y="52"/>
                    </a:lnTo>
                    <a:lnTo>
                      <a:pt x="274" y="67"/>
                    </a:lnTo>
                    <a:lnTo>
                      <a:pt x="226" y="86"/>
                    </a:lnTo>
                    <a:lnTo>
                      <a:pt x="180" y="108"/>
                    </a:lnTo>
                    <a:lnTo>
                      <a:pt x="92" y="153"/>
                    </a:lnTo>
                    <a:lnTo>
                      <a:pt x="46" y="173"/>
                    </a:lnTo>
                    <a:lnTo>
                      <a:pt x="0" y="192"/>
                    </a:lnTo>
                    <a:lnTo>
                      <a:pt x="6" y="173"/>
                    </a:lnTo>
                    <a:lnTo>
                      <a:pt x="13" y="155"/>
                    </a:lnTo>
                    <a:lnTo>
                      <a:pt x="35" y="119"/>
                    </a:lnTo>
                    <a:lnTo>
                      <a:pt x="63" y="86"/>
                    </a:lnTo>
                    <a:lnTo>
                      <a:pt x="96" y="58"/>
                    </a:lnTo>
                    <a:lnTo>
                      <a:pt x="134" y="34"/>
                    </a:lnTo>
                    <a:lnTo>
                      <a:pt x="176" y="17"/>
                    </a:lnTo>
                    <a:lnTo>
                      <a:pt x="220" y="4"/>
                    </a:lnTo>
                    <a:lnTo>
                      <a:pt x="244" y="2"/>
                    </a:lnTo>
                    <a:lnTo>
                      <a:pt x="266" y="0"/>
                    </a:lnTo>
                    <a:lnTo>
                      <a:pt x="305" y="4"/>
                    </a:lnTo>
                    <a:lnTo>
                      <a:pt x="338" y="12"/>
                    </a:lnTo>
                    <a:lnTo>
                      <a:pt x="363" y="25"/>
                    </a:lnTo>
                    <a:lnTo>
                      <a:pt x="384" y="41"/>
                    </a:lnTo>
                    <a:close/>
                  </a:path>
                </a:pathLst>
              </a:custGeom>
              <a:solidFill>
                <a:srgbClr val="E3A68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786" name="Freeform 42"/>
              <p:cNvSpPr>
                <a:spLocks/>
              </p:cNvSpPr>
              <p:nvPr/>
            </p:nvSpPr>
            <p:spPr bwMode="auto">
              <a:xfrm rot="2315043">
                <a:off x="6219834" y="4045160"/>
                <a:ext cx="245232" cy="321264"/>
              </a:xfrm>
              <a:custGeom>
                <a:avLst/>
                <a:gdLst/>
                <a:ahLst/>
                <a:cxnLst>
                  <a:cxn ang="0">
                    <a:pos x="433" y="635"/>
                  </a:cxn>
                  <a:cxn ang="0">
                    <a:pos x="470" y="607"/>
                  </a:cxn>
                  <a:cxn ang="0">
                    <a:pos x="519" y="581"/>
                  </a:cxn>
                  <a:cxn ang="0">
                    <a:pos x="578" y="542"/>
                  </a:cxn>
                  <a:cxn ang="0">
                    <a:pos x="596" y="488"/>
                  </a:cxn>
                  <a:cxn ang="0">
                    <a:pos x="572" y="438"/>
                  </a:cxn>
                  <a:cxn ang="0">
                    <a:pos x="488" y="382"/>
                  </a:cxn>
                  <a:cxn ang="0">
                    <a:pos x="438" y="354"/>
                  </a:cxn>
                  <a:cxn ang="0">
                    <a:pos x="427" y="338"/>
                  </a:cxn>
                  <a:cxn ang="0">
                    <a:pos x="460" y="299"/>
                  </a:cxn>
                  <a:cxn ang="0">
                    <a:pos x="556" y="230"/>
                  </a:cxn>
                  <a:cxn ang="0">
                    <a:pos x="642" y="196"/>
                  </a:cxn>
                  <a:cxn ang="0">
                    <a:pos x="703" y="148"/>
                  </a:cxn>
                  <a:cxn ang="0">
                    <a:pos x="710" y="109"/>
                  </a:cxn>
                  <a:cxn ang="0">
                    <a:pos x="688" y="66"/>
                  </a:cxn>
                  <a:cxn ang="0">
                    <a:pos x="653" y="37"/>
                  </a:cxn>
                  <a:cxn ang="0">
                    <a:pos x="604" y="14"/>
                  </a:cxn>
                  <a:cxn ang="0">
                    <a:pos x="510" y="0"/>
                  </a:cxn>
                  <a:cxn ang="0">
                    <a:pos x="420" y="9"/>
                  </a:cxn>
                  <a:cxn ang="0">
                    <a:pos x="336" y="37"/>
                  </a:cxn>
                  <a:cxn ang="0">
                    <a:pos x="224" y="120"/>
                  </a:cxn>
                  <a:cxn ang="0">
                    <a:pos x="176" y="200"/>
                  </a:cxn>
                  <a:cxn ang="0">
                    <a:pos x="182" y="280"/>
                  </a:cxn>
                  <a:cxn ang="0">
                    <a:pos x="174" y="347"/>
                  </a:cxn>
                  <a:cxn ang="0">
                    <a:pos x="112" y="397"/>
                  </a:cxn>
                  <a:cxn ang="0">
                    <a:pos x="35" y="475"/>
                  </a:cxn>
                  <a:cxn ang="0">
                    <a:pos x="2" y="570"/>
                  </a:cxn>
                  <a:cxn ang="0">
                    <a:pos x="4" y="644"/>
                  </a:cxn>
                  <a:cxn ang="0">
                    <a:pos x="55" y="711"/>
                  </a:cxn>
                  <a:cxn ang="0">
                    <a:pos x="117" y="767"/>
                  </a:cxn>
                  <a:cxn ang="0">
                    <a:pos x="121" y="761"/>
                  </a:cxn>
                  <a:cxn ang="0">
                    <a:pos x="61" y="670"/>
                  </a:cxn>
                  <a:cxn ang="0">
                    <a:pos x="44" y="551"/>
                  </a:cxn>
                  <a:cxn ang="0">
                    <a:pos x="86" y="460"/>
                  </a:cxn>
                  <a:cxn ang="0">
                    <a:pos x="158" y="405"/>
                  </a:cxn>
                  <a:cxn ang="0">
                    <a:pos x="215" y="314"/>
                  </a:cxn>
                  <a:cxn ang="0">
                    <a:pos x="207" y="224"/>
                  </a:cxn>
                  <a:cxn ang="0">
                    <a:pos x="240" y="163"/>
                  </a:cxn>
                  <a:cxn ang="0">
                    <a:pos x="356" y="66"/>
                  </a:cxn>
                  <a:cxn ang="0">
                    <a:pos x="455" y="31"/>
                  </a:cxn>
                  <a:cxn ang="0">
                    <a:pos x="538" y="27"/>
                  </a:cxn>
                  <a:cxn ang="0">
                    <a:pos x="624" y="48"/>
                  </a:cxn>
                  <a:cxn ang="0">
                    <a:pos x="649" y="66"/>
                  </a:cxn>
                  <a:cxn ang="0">
                    <a:pos x="679" y="92"/>
                  </a:cxn>
                  <a:cxn ang="0">
                    <a:pos x="686" y="130"/>
                  </a:cxn>
                  <a:cxn ang="0">
                    <a:pos x="668" y="157"/>
                  </a:cxn>
                  <a:cxn ang="0">
                    <a:pos x="593" y="189"/>
                  </a:cxn>
                  <a:cxn ang="0">
                    <a:pos x="506" y="224"/>
                  </a:cxn>
                  <a:cxn ang="0">
                    <a:pos x="415" y="306"/>
                  </a:cxn>
                  <a:cxn ang="0">
                    <a:pos x="396" y="340"/>
                  </a:cxn>
                  <a:cxn ang="0">
                    <a:pos x="415" y="364"/>
                  </a:cxn>
                  <a:cxn ang="0">
                    <a:pos x="471" y="399"/>
                  </a:cxn>
                  <a:cxn ang="0">
                    <a:pos x="545" y="449"/>
                  </a:cxn>
                  <a:cxn ang="0">
                    <a:pos x="565" y="490"/>
                  </a:cxn>
                  <a:cxn ang="0">
                    <a:pos x="545" y="529"/>
                  </a:cxn>
                  <a:cxn ang="0">
                    <a:pos x="471" y="555"/>
                  </a:cxn>
                  <a:cxn ang="0">
                    <a:pos x="433" y="579"/>
                  </a:cxn>
                  <a:cxn ang="0">
                    <a:pos x="391" y="624"/>
                  </a:cxn>
                  <a:cxn ang="0">
                    <a:pos x="382" y="655"/>
                  </a:cxn>
                  <a:cxn ang="0">
                    <a:pos x="400" y="668"/>
                  </a:cxn>
                  <a:cxn ang="0">
                    <a:pos x="420" y="657"/>
                  </a:cxn>
                </a:cxnLst>
                <a:rect l="0" t="0" r="r" b="b"/>
                <a:pathLst>
                  <a:path w="712" h="767">
                    <a:moveTo>
                      <a:pt x="420" y="657"/>
                    </a:moveTo>
                    <a:lnTo>
                      <a:pt x="427" y="644"/>
                    </a:lnTo>
                    <a:lnTo>
                      <a:pt x="433" y="635"/>
                    </a:lnTo>
                    <a:lnTo>
                      <a:pt x="446" y="624"/>
                    </a:lnTo>
                    <a:lnTo>
                      <a:pt x="460" y="613"/>
                    </a:lnTo>
                    <a:lnTo>
                      <a:pt x="470" y="607"/>
                    </a:lnTo>
                    <a:lnTo>
                      <a:pt x="479" y="598"/>
                    </a:lnTo>
                    <a:lnTo>
                      <a:pt x="499" y="590"/>
                    </a:lnTo>
                    <a:lnTo>
                      <a:pt x="519" y="581"/>
                    </a:lnTo>
                    <a:lnTo>
                      <a:pt x="541" y="570"/>
                    </a:lnTo>
                    <a:lnTo>
                      <a:pt x="561" y="557"/>
                    </a:lnTo>
                    <a:lnTo>
                      <a:pt x="578" y="542"/>
                    </a:lnTo>
                    <a:lnTo>
                      <a:pt x="591" y="524"/>
                    </a:lnTo>
                    <a:lnTo>
                      <a:pt x="596" y="501"/>
                    </a:lnTo>
                    <a:lnTo>
                      <a:pt x="596" y="488"/>
                    </a:lnTo>
                    <a:lnTo>
                      <a:pt x="594" y="473"/>
                    </a:lnTo>
                    <a:lnTo>
                      <a:pt x="585" y="455"/>
                    </a:lnTo>
                    <a:lnTo>
                      <a:pt x="572" y="438"/>
                    </a:lnTo>
                    <a:lnTo>
                      <a:pt x="554" y="423"/>
                    </a:lnTo>
                    <a:lnTo>
                      <a:pt x="532" y="408"/>
                    </a:lnTo>
                    <a:lnTo>
                      <a:pt x="488" y="382"/>
                    </a:lnTo>
                    <a:lnTo>
                      <a:pt x="468" y="371"/>
                    </a:lnTo>
                    <a:lnTo>
                      <a:pt x="451" y="362"/>
                    </a:lnTo>
                    <a:lnTo>
                      <a:pt x="438" y="354"/>
                    </a:lnTo>
                    <a:lnTo>
                      <a:pt x="429" y="347"/>
                    </a:lnTo>
                    <a:lnTo>
                      <a:pt x="427" y="343"/>
                    </a:lnTo>
                    <a:lnTo>
                      <a:pt x="427" y="338"/>
                    </a:lnTo>
                    <a:lnTo>
                      <a:pt x="431" y="332"/>
                    </a:lnTo>
                    <a:lnTo>
                      <a:pt x="437" y="327"/>
                    </a:lnTo>
                    <a:lnTo>
                      <a:pt x="460" y="299"/>
                    </a:lnTo>
                    <a:lnTo>
                      <a:pt x="490" y="273"/>
                    </a:lnTo>
                    <a:lnTo>
                      <a:pt x="521" y="250"/>
                    </a:lnTo>
                    <a:lnTo>
                      <a:pt x="556" y="230"/>
                    </a:lnTo>
                    <a:lnTo>
                      <a:pt x="582" y="221"/>
                    </a:lnTo>
                    <a:lnTo>
                      <a:pt x="611" y="209"/>
                    </a:lnTo>
                    <a:lnTo>
                      <a:pt x="642" y="196"/>
                    </a:lnTo>
                    <a:lnTo>
                      <a:pt x="670" y="180"/>
                    </a:lnTo>
                    <a:lnTo>
                      <a:pt x="693" y="161"/>
                    </a:lnTo>
                    <a:lnTo>
                      <a:pt x="703" y="148"/>
                    </a:lnTo>
                    <a:lnTo>
                      <a:pt x="708" y="137"/>
                    </a:lnTo>
                    <a:lnTo>
                      <a:pt x="712" y="122"/>
                    </a:lnTo>
                    <a:lnTo>
                      <a:pt x="710" y="109"/>
                    </a:lnTo>
                    <a:lnTo>
                      <a:pt x="706" y="92"/>
                    </a:lnTo>
                    <a:lnTo>
                      <a:pt x="699" y="76"/>
                    </a:lnTo>
                    <a:lnTo>
                      <a:pt x="688" y="66"/>
                    </a:lnTo>
                    <a:lnTo>
                      <a:pt x="679" y="57"/>
                    </a:lnTo>
                    <a:lnTo>
                      <a:pt x="666" y="46"/>
                    </a:lnTo>
                    <a:lnTo>
                      <a:pt x="653" y="37"/>
                    </a:lnTo>
                    <a:lnTo>
                      <a:pt x="646" y="31"/>
                    </a:lnTo>
                    <a:lnTo>
                      <a:pt x="635" y="24"/>
                    </a:lnTo>
                    <a:lnTo>
                      <a:pt x="604" y="14"/>
                    </a:lnTo>
                    <a:lnTo>
                      <a:pt x="572" y="7"/>
                    </a:lnTo>
                    <a:lnTo>
                      <a:pt x="541" y="1"/>
                    </a:lnTo>
                    <a:lnTo>
                      <a:pt x="510" y="0"/>
                    </a:lnTo>
                    <a:lnTo>
                      <a:pt x="479" y="0"/>
                    </a:lnTo>
                    <a:lnTo>
                      <a:pt x="449" y="3"/>
                    </a:lnTo>
                    <a:lnTo>
                      <a:pt x="420" y="9"/>
                    </a:lnTo>
                    <a:lnTo>
                      <a:pt x="391" y="16"/>
                    </a:lnTo>
                    <a:lnTo>
                      <a:pt x="363" y="26"/>
                    </a:lnTo>
                    <a:lnTo>
                      <a:pt x="336" y="37"/>
                    </a:lnTo>
                    <a:lnTo>
                      <a:pt x="286" y="65"/>
                    </a:lnTo>
                    <a:lnTo>
                      <a:pt x="244" y="100"/>
                    </a:lnTo>
                    <a:lnTo>
                      <a:pt x="224" y="120"/>
                    </a:lnTo>
                    <a:lnTo>
                      <a:pt x="207" y="141"/>
                    </a:lnTo>
                    <a:lnTo>
                      <a:pt x="185" y="180"/>
                    </a:lnTo>
                    <a:lnTo>
                      <a:pt x="176" y="200"/>
                    </a:lnTo>
                    <a:lnTo>
                      <a:pt x="169" y="224"/>
                    </a:lnTo>
                    <a:lnTo>
                      <a:pt x="174" y="254"/>
                    </a:lnTo>
                    <a:lnTo>
                      <a:pt x="182" y="280"/>
                    </a:lnTo>
                    <a:lnTo>
                      <a:pt x="185" y="306"/>
                    </a:lnTo>
                    <a:lnTo>
                      <a:pt x="187" y="334"/>
                    </a:lnTo>
                    <a:lnTo>
                      <a:pt x="174" y="347"/>
                    </a:lnTo>
                    <a:lnTo>
                      <a:pt x="165" y="358"/>
                    </a:lnTo>
                    <a:lnTo>
                      <a:pt x="141" y="380"/>
                    </a:lnTo>
                    <a:lnTo>
                      <a:pt x="112" y="397"/>
                    </a:lnTo>
                    <a:lnTo>
                      <a:pt x="83" y="419"/>
                    </a:lnTo>
                    <a:lnTo>
                      <a:pt x="57" y="445"/>
                    </a:lnTo>
                    <a:lnTo>
                      <a:pt x="35" y="475"/>
                    </a:lnTo>
                    <a:lnTo>
                      <a:pt x="17" y="509"/>
                    </a:lnTo>
                    <a:lnTo>
                      <a:pt x="6" y="550"/>
                    </a:lnTo>
                    <a:lnTo>
                      <a:pt x="2" y="570"/>
                    </a:lnTo>
                    <a:lnTo>
                      <a:pt x="0" y="594"/>
                    </a:lnTo>
                    <a:lnTo>
                      <a:pt x="0" y="618"/>
                    </a:lnTo>
                    <a:lnTo>
                      <a:pt x="4" y="644"/>
                    </a:lnTo>
                    <a:lnTo>
                      <a:pt x="13" y="665"/>
                    </a:lnTo>
                    <a:lnTo>
                      <a:pt x="26" y="681"/>
                    </a:lnTo>
                    <a:lnTo>
                      <a:pt x="55" y="711"/>
                    </a:lnTo>
                    <a:lnTo>
                      <a:pt x="86" y="737"/>
                    </a:lnTo>
                    <a:lnTo>
                      <a:pt x="116" y="765"/>
                    </a:lnTo>
                    <a:lnTo>
                      <a:pt x="117" y="767"/>
                    </a:lnTo>
                    <a:lnTo>
                      <a:pt x="119" y="767"/>
                    </a:lnTo>
                    <a:lnTo>
                      <a:pt x="121" y="763"/>
                    </a:lnTo>
                    <a:lnTo>
                      <a:pt x="121" y="761"/>
                    </a:lnTo>
                    <a:lnTo>
                      <a:pt x="97" y="732"/>
                    </a:lnTo>
                    <a:lnTo>
                      <a:pt x="77" y="702"/>
                    </a:lnTo>
                    <a:lnTo>
                      <a:pt x="61" y="670"/>
                    </a:lnTo>
                    <a:lnTo>
                      <a:pt x="42" y="633"/>
                    </a:lnTo>
                    <a:lnTo>
                      <a:pt x="40" y="590"/>
                    </a:lnTo>
                    <a:lnTo>
                      <a:pt x="44" y="551"/>
                    </a:lnTo>
                    <a:lnTo>
                      <a:pt x="53" y="516"/>
                    </a:lnTo>
                    <a:lnTo>
                      <a:pt x="68" y="486"/>
                    </a:lnTo>
                    <a:lnTo>
                      <a:pt x="86" y="460"/>
                    </a:lnTo>
                    <a:lnTo>
                      <a:pt x="108" y="438"/>
                    </a:lnTo>
                    <a:lnTo>
                      <a:pt x="132" y="419"/>
                    </a:lnTo>
                    <a:lnTo>
                      <a:pt x="158" y="405"/>
                    </a:lnTo>
                    <a:lnTo>
                      <a:pt x="185" y="377"/>
                    </a:lnTo>
                    <a:lnTo>
                      <a:pt x="213" y="345"/>
                    </a:lnTo>
                    <a:lnTo>
                      <a:pt x="215" y="314"/>
                    </a:lnTo>
                    <a:lnTo>
                      <a:pt x="215" y="286"/>
                    </a:lnTo>
                    <a:lnTo>
                      <a:pt x="213" y="256"/>
                    </a:lnTo>
                    <a:lnTo>
                      <a:pt x="207" y="224"/>
                    </a:lnTo>
                    <a:lnTo>
                      <a:pt x="213" y="208"/>
                    </a:lnTo>
                    <a:lnTo>
                      <a:pt x="222" y="193"/>
                    </a:lnTo>
                    <a:lnTo>
                      <a:pt x="240" y="163"/>
                    </a:lnTo>
                    <a:lnTo>
                      <a:pt x="273" y="126"/>
                    </a:lnTo>
                    <a:lnTo>
                      <a:pt x="312" y="92"/>
                    </a:lnTo>
                    <a:lnTo>
                      <a:pt x="356" y="66"/>
                    </a:lnTo>
                    <a:lnTo>
                      <a:pt x="404" y="44"/>
                    </a:lnTo>
                    <a:lnTo>
                      <a:pt x="429" y="37"/>
                    </a:lnTo>
                    <a:lnTo>
                      <a:pt x="455" y="31"/>
                    </a:lnTo>
                    <a:lnTo>
                      <a:pt x="483" y="27"/>
                    </a:lnTo>
                    <a:lnTo>
                      <a:pt x="510" y="27"/>
                    </a:lnTo>
                    <a:lnTo>
                      <a:pt x="538" y="27"/>
                    </a:lnTo>
                    <a:lnTo>
                      <a:pt x="567" y="33"/>
                    </a:lnTo>
                    <a:lnTo>
                      <a:pt x="594" y="39"/>
                    </a:lnTo>
                    <a:lnTo>
                      <a:pt x="624" y="48"/>
                    </a:lnTo>
                    <a:lnTo>
                      <a:pt x="633" y="55"/>
                    </a:lnTo>
                    <a:lnTo>
                      <a:pt x="640" y="59"/>
                    </a:lnTo>
                    <a:lnTo>
                      <a:pt x="649" y="66"/>
                    </a:lnTo>
                    <a:lnTo>
                      <a:pt x="660" y="78"/>
                    </a:lnTo>
                    <a:lnTo>
                      <a:pt x="668" y="83"/>
                    </a:lnTo>
                    <a:lnTo>
                      <a:pt x="679" y="92"/>
                    </a:lnTo>
                    <a:lnTo>
                      <a:pt x="684" y="107"/>
                    </a:lnTo>
                    <a:lnTo>
                      <a:pt x="688" y="118"/>
                    </a:lnTo>
                    <a:lnTo>
                      <a:pt x="686" y="130"/>
                    </a:lnTo>
                    <a:lnTo>
                      <a:pt x="682" y="141"/>
                    </a:lnTo>
                    <a:lnTo>
                      <a:pt x="677" y="148"/>
                    </a:lnTo>
                    <a:lnTo>
                      <a:pt x="668" y="157"/>
                    </a:lnTo>
                    <a:lnTo>
                      <a:pt x="646" y="170"/>
                    </a:lnTo>
                    <a:lnTo>
                      <a:pt x="620" y="180"/>
                    </a:lnTo>
                    <a:lnTo>
                      <a:pt x="593" y="189"/>
                    </a:lnTo>
                    <a:lnTo>
                      <a:pt x="565" y="196"/>
                    </a:lnTo>
                    <a:lnTo>
                      <a:pt x="545" y="202"/>
                    </a:lnTo>
                    <a:lnTo>
                      <a:pt x="506" y="224"/>
                    </a:lnTo>
                    <a:lnTo>
                      <a:pt x="473" y="249"/>
                    </a:lnTo>
                    <a:lnTo>
                      <a:pt x="442" y="276"/>
                    </a:lnTo>
                    <a:lnTo>
                      <a:pt x="415" y="306"/>
                    </a:lnTo>
                    <a:lnTo>
                      <a:pt x="404" y="319"/>
                    </a:lnTo>
                    <a:lnTo>
                      <a:pt x="398" y="330"/>
                    </a:lnTo>
                    <a:lnTo>
                      <a:pt x="396" y="340"/>
                    </a:lnTo>
                    <a:lnTo>
                      <a:pt x="398" y="347"/>
                    </a:lnTo>
                    <a:lnTo>
                      <a:pt x="405" y="354"/>
                    </a:lnTo>
                    <a:lnTo>
                      <a:pt x="415" y="364"/>
                    </a:lnTo>
                    <a:lnTo>
                      <a:pt x="438" y="382"/>
                    </a:lnTo>
                    <a:lnTo>
                      <a:pt x="453" y="390"/>
                    </a:lnTo>
                    <a:lnTo>
                      <a:pt x="471" y="399"/>
                    </a:lnTo>
                    <a:lnTo>
                      <a:pt x="510" y="421"/>
                    </a:lnTo>
                    <a:lnTo>
                      <a:pt x="528" y="436"/>
                    </a:lnTo>
                    <a:lnTo>
                      <a:pt x="545" y="449"/>
                    </a:lnTo>
                    <a:lnTo>
                      <a:pt x="556" y="464"/>
                    </a:lnTo>
                    <a:lnTo>
                      <a:pt x="563" y="481"/>
                    </a:lnTo>
                    <a:lnTo>
                      <a:pt x="565" y="490"/>
                    </a:lnTo>
                    <a:lnTo>
                      <a:pt x="563" y="499"/>
                    </a:lnTo>
                    <a:lnTo>
                      <a:pt x="558" y="516"/>
                    </a:lnTo>
                    <a:lnTo>
                      <a:pt x="545" y="529"/>
                    </a:lnTo>
                    <a:lnTo>
                      <a:pt x="528" y="537"/>
                    </a:lnTo>
                    <a:lnTo>
                      <a:pt x="490" y="550"/>
                    </a:lnTo>
                    <a:lnTo>
                      <a:pt x="471" y="555"/>
                    </a:lnTo>
                    <a:lnTo>
                      <a:pt x="457" y="561"/>
                    </a:lnTo>
                    <a:lnTo>
                      <a:pt x="444" y="572"/>
                    </a:lnTo>
                    <a:lnTo>
                      <a:pt x="433" y="579"/>
                    </a:lnTo>
                    <a:lnTo>
                      <a:pt x="415" y="594"/>
                    </a:lnTo>
                    <a:lnTo>
                      <a:pt x="400" y="611"/>
                    </a:lnTo>
                    <a:lnTo>
                      <a:pt x="391" y="624"/>
                    </a:lnTo>
                    <a:lnTo>
                      <a:pt x="383" y="639"/>
                    </a:lnTo>
                    <a:lnTo>
                      <a:pt x="382" y="646"/>
                    </a:lnTo>
                    <a:lnTo>
                      <a:pt x="382" y="655"/>
                    </a:lnTo>
                    <a:lnTo>
                      <a:pt x="387" y="661"/>
                    </a:lnTo>
                    <a:lnTo>
                      <a:pt x="393" y="667"/>
                    </a:lnTo>
                    <a:lnTo>
                      <a:pt x="400" y="668"/>
                    </a:lnTo>
                    <a:lnTo>
                      <a:pt x="407" y="667"/>
                    </a:lnTo>
                    <a:lnTo>
                      <a:pt x="415" y="663"/>
                    </a:lnTo>
                    <a:lnTo>
                      <a:pt x="420" y="657"/>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787" name="Freeform 43"/>
              <p:cNvSpPr>
                <a:spLocks/>
              </p:cNvSpPr>
              <p:nvPr/>
            </p:nvSpPr>
            <p:spPr bwMode="auto">
              <a:xfrm rot="2315043">
                <a:off x="6391917" y="3800607"/>
                <a:ext cx="165100" cy="297778"/>
              </a:xfrm>
              <a:custGeom>
                <a:avLst/>
                <a:gdLst/>
                <a:ahLst/>
                <a:cxnLst>
                  <a:cxn ang="0">
                    <a:pos x="444" y="641"/>
                  </a:cxn>
                  <a:cxn ang="0">
                    <a:pos x="464" y="570"/>
                  </a:cxn>
                  <a:cxn ang="0">
                    <a:pos x="477" y="513"/>
                  </a:cxn>
                  <a:cxn ang="0">
                    <a:pos x="479" y="459"/>
                  </a:cxn>
                  <a:cxn ang="0">
                    <a:pos x="463" y="388"/>
                  </a:cxn>
                  <a:cxn ang="0">
                    <a:pos x="431" y="325"/>
                  </a:cxn>
                  <a:cxn ang="0">
                    <a:pos x="397" y="271"/>
                  </a:cxn>
                  <a:cxn ang="0">
                    <a:pos x="347" y="206"/>
                  </a:cxn>
                  <a:cxn ang="0">
                    <a:pos x="287" y="139"/>
                  </a:cxn>
                  <a:cxn ang="0">
                    <a:pos x="220" y="78"/>
                  </a:cxn>
                  <a:cxn ang="0">
                    <a:pos x="156" y="28"/>
                  </a:cxn>
                  <a:cxn ang="0">
                    <a:pos x="121" y="7"/>
                  </a:cxn>
                  <a:cxn ang="0">
                    <a:pos x="88" y="0"/>
                  </a:cxn>
                  <a:cxn ang="0">
                    <a:pos x="63" y="2"/>
                  </a:cxn>
                  <a:cxn ang="0">
                    <a:pos x="41" y="13"/>
                  </a:cxn>
                  <a:cxn ang="0">
                    <a:pos x="11" y="57"/>
                  </a:cxn>
                  <a:cxn ang="0">
                    <a:pos x="0" y="126"/>
                  </a:cxn>
                  <a:cxn ang="0">
                    <a:pos x="6" y="182"/>
                  </a:cxn>
                  <a:cxn ang="0">
                    <a:pos x="35" y="280"/>
                  </a:cxn>
                  <a:cxn ang="0">
                    <a:pos x="74" y="347"/>
                  </a:cxn>
                  <a:cxn ang="0">
                    <a:pos x="121" y="384"/>
                  </a:cxn>
                  <a:cxn ang="0">
                    <a:pos x="164" y="401"/>
                  </a:cxn>
                  <a:cxn ang="0">
                    <a:pos x="184" y="423"/>
                  </a:cxn>
                  <a:cxn ang="0">
                    <a:pos x="211" y="474"/>
                  </a:cxn>
                  <a:cxn ang="0">
                    <a:pos x="219" y="488"/>
                  </a:cxn>
                  <a:cxn ang="0">
                    <a:pos x="217" y="500"/>
                  </a:cxn>
                  <a:cxn ang="0">
                    <a:pos x="208" y="518"/>
                  </a:cxn>
                  <a:cxn ang="0">
                    <a:pos x="200" y="557"/>
                  </a:cxn>
                  <a:cxn ang="0">
                    <a:pos x="204" y="622"/>
                  </a:cxn>
                  <a:cxn ang="0">
                    <a:pos x="219" y="708"/>
                  </a:cxn>
                  <a:cxn ang="0">
                    <a:pos x="224" y="708"/>
                  </a:cxn>
                  <a:cxn ang="0">
                    <a:pos x="222" y="667"/>
                  </a:cxn>
                  <a:cxn ang="0">
                    <a:pos x="230" y="585"/>
                  </a:cxn>
                  <a:cxn ang="0">
                    <a:pos x="241" y="529"/>
                  </a:cxn>
                  <a:cxn ang="0">
                    <a:pos x="250" y="503"/>
                  </a:cxn>
                  <a:cxn ang="0">
                    <a:pos x="259" y="487"/>
                  </a:cxn>
                  <a:cxn ang="0">
                    <a:pos x="255" y="470"/>
                  </a:cxn>
                  <a:cxn ang="0">
                    <a:pos x="241" y="449"/>
                  </a:cxn>
                  <a:cxn ang="0">
                    <a:pos x="219" y="416"/>
                  </a:cxn>
                  <a:cxn ang="0">
                    <a:pos x="198" y="388"/>
                  </a:cxn>
                  <a:cxn ang="0">
                    <a:pos x="178" y="373"/>
                  </a:cxn>
                  <a:cxn ang="0">
                    <a:pos x="140" y="355"/>
                  </a:cxn>
                  <a:cxn ang="0">
                    <a:pos x="107" y="321"/>
                  </a:cxn>
                  <a:cxn ang="0">
                    <a:pos x="76" y="264"/>
                  </a:cxn>
                  <a:cxn ang="0">
                    <a:pos x="43" y="176"/>
                  </a:cxn>
                  <a:cxn ang="0">
                    <a:pos x="39" y="126"/>
                  </a:cxn>
                  <a:cxn ang="0">
                    <a:pos x="44" y="76"/>
                  </a:cxn>
                  <a:cxn ang="0">
                    <a:pos x="65" y="42"/>
                  </a:cxn>
                  <a:cxn ang="0">
                    <a:pos x="96" y="29"/>
                  </a:cxn>
                  <a:cxn ang="0">
                    <a:pos x="118" y="35"/>
                  </a:cxn>
                  <a:cxn ang="0">
                    <a:pos x="143" y="48"/>
                  </a:cxn>
                  <a:cxn ang="0">
                    <a:pos x="206" y="96"/>
                  </a:cxn>
                  <a:cxn ang="0">
                    <a:pos x="270" y="158"/>
                  </a:cxn>
                  <a:cxn ang="0">
                    <a:pos x="329" y="223"/>
                  </a:cxn>
                  <a:cxn ang="0">
                    <a:pos x="376" y="284"/>
                  </a:cxn>
                  <a:cxn ang="0">
                    <a:pos x="411" y="334"/>
                  </a:cxn>
                  <a:cxn ang="0">
                    <a:pos x="441" y="394"/>
                  </a:cxn>
                  <a:cxn ang="0">
                    <a:pos x="455" y="459"/>
                  </a:cxn>
                  <a:cxn ang="0">
                    <a:pos x="450" y="527"/>
                  </a:cxn>
                  <a:cxn ang="0">
                    <a:pos x="437" y="602"/>
                  </a:cxn>
                  <a:cxn ang="0">
                    <a:pos x="422" y="680"/>
                  </a:cxn>
                  <a:cxn ang="0">
                    <a:pos x="430" y="687"/>
                  </a:cxn>
                  <a:cxn ang="0">
                    <a:pos x="437" y="682"/>
                  </a:cxn>
                </a:cxnLst>
                <a:rect l="0" t="0" r="r" b="b"/>
                <a:pathLst>
                  <a:path w="479" h="710">
                    <a:moveTo>
                      <a:pt x="437" y="682"/>
                    </a:moveTo>
                    <a:lnTo>
                      <a:pt x="444" y="641"/>
                    </a:lnTo>
                    <a:lnTo>
                      <a:pt x="453" y="605"/>
                    </a:lnTo>
                    <a:lnTo>
                      <a:pt x="464" y="570"/>
                    </a:lnTo>
                    <a:lnTo>
                      <a:pt x="472" y="531"/>
                    </a:lnTo>
                    <a:lnTo>
                      <a:pt x="477" y="513"/>
                    </a:lnTo>
                    <a:lnTo>
                      <a:pt x="479" y="496"/>
                    </a:lnTo>
                    <a:lnTo>
                      <a:pt x="479" y="459"/>
                    </a:lnTo>
                    <a:lnTo>
                      <a:pt x="472" y="423"/>
                    </a:lnTo>
                    <a:lnTo>
                      <a:pt x="463" y="388"/>
                    </a:lnTo>
                    <a:lnTo>
                      <a:pt x="448" y="357"/>
                    </a:lnTo>
                    <a:lnTo>
                      <a:pt x="431" y="325"/>
                    </a:lnTo>
                    <a:lnTo>
                      <a:pt x="413" y="297"/>
                    </a:lnTo>
                    <a:lnTo>
                      <a:pt x="397" y="271"/>
                    </a:lnTo>
                    <a:lnTo>
                      <a:pt x="373" y="239"/>
                    </a:lnTo>
                    <a:lnTo>
                      <a:pt x="347" y="206"/>
                    </a:lnTo>
                    <a:lnTo>
                      <a:pt x="318" y="173"/>
                    </a:lnTo>
                    <a:lnTo>
                      <a:pt x="287" y="139"/>
                    </a:lnTo>
                    <a:lnTo>
                      <a:pt x="253" y="108"/>
                    </a:lnTo>
                    <a:lnTo>
                      <a:pt x="220" y="78"/>
                    </a:lnTo>
                    <a:lnTo>
                      <a:pt x="189" y="50"/>
                    </a:lnTo>
                    <a:lnTo>
                      <a:pt x="156" y="28"/>
                    </a:lnTo>
                    <a:lnTo>
                      <a:pt x="138" y="16"/>
                    </a:lnTo>
                    <a:lnTo>
                      <a:pt x="121" y="7"/>
                    </a:lnTo>
                    <a:lnTo>
                      <a:pt x="105" y="2"/>
                    </a:lnTo>
                    <a:lnTo>
                      <a:pt x="88" y="0"/>
                    </a:lnTo>
                    <a:lnTo>
                      <a:pt x="76" y="0"/>
                    </a:lnTo>
                    <a:lnTo>
                      <a:pt x="63" y="2"/>
                    </a:lnTo>
                    <a:lnTo>
                      <a:pt x="52" y="7"/>
                    </a:lnTo>
                    <a:lnTo>
                      <a:pt x="41" y="13"/>
                    </a:lnTo>
                    <a:lnTo>
                      <a:pt x="22" y="33"/>
                    </a:lnTo>
                    <a:lnTo>
                      <a:pt x="11" y="57"/>
                    </a:lnTo>
                    <a:lnTo>
                      <a:pt x="4" y="89"/>
                    </a:lnTo>
                    <a:lnTo>
                      <a:pt x="0" y="126"/>
                    </a:lnTo>
                    <a:lnTo>
                      <a:pt x="2" y="154"/>
                    </a:lnTo>
                    <a:lnTo>
                      <a:pt x="6" y="182"/>
                    </a:lnTo>
                    <a:lnTo>
                      <a:pt x="19" y="234"/>
                    </a:lnTo>
                    <a:lnTo>
                      <a:pt x="35" y="280"/>
                    </a:lnTo>
                    <a:lnTo>
                      <a:pt x="55" y="319"/>
                    </a:lnTo>
                    <a:lnTo>
                      <a:pt x="74" y="347"/>
                    </a:lnTo>
                    <a:lnTo>
                      <a:pt x="96" y="368"/>
                    </a:lnTo>
                    <a:lnTo>
                      <a:pt x="121" y="384"/>
                    </a:lnTo>
                    <a:lnTo>
                      <a:pt x="153" y="396"/>
                    </a:lnTo>
                    <a:lnTo>
                      <a:pt x="164" y="401"/>
                    </a:lnTo>
                    <a:lnTo>
                      <a:pt x="173" y="409"/>
                    </a:lnTo>
                    <a:lnTo>
                      <a:pt x="184" y="423"/>
                    </a:lnTo>
                    <a:lnTo>
                      <a:pt x="202" y="461"/>
                    </a:lnTo>
                    <a:lnTo>
                      <a:pt x="211" y="474"/>
                    </a:lnTo>
                    <a:lnTo>
                      <a:pt x="217" y="483"/>
                    </a:lnTo>
                    <a:lnTo>
                      <a:pt x="219" y="488"/>
                    </a:lnTo>
                    <a:lnTo>
                      <a:pt x="219" y="494"/>
                    </a:lnTo>
                    <a:lnTo>
                      <a:pt x="217" y="500"/>
                    </a:lnTo>
                    <a:lnTo>
                      <a:pt x="211" y="507"/>
                    </a:lnTo>
                    <a:lnTo>
                      <a:pt x="208" y="518"/>
                    </a:lnTo>
                    <a:lnTo>
                      <a:pt x="204" y="533"/>
                    </a:lnTo>
                    <a:lnTo>
                      <a:pt x="200" y="557"/>
                    </a:lnTo>
                    <a:lnTo>
                      <a:pt x="200" y="579"/>
                    </a:lnTo>
                    <a:lnTo>
                      <a:pt x="204" y="622"/>
                    </a:lnTo>
                    <a:lnTo>
                      <a:pt x="217" y="706"/>
                    </a:lnTo>
                    <a:lnTo>
                      <a:pt x="219" y="708"/>
                    </a:lnTo>
                    <a:lnTo>
                      <a:pt x="220" y="710"/>
                    </a:lnTo>
                    <a:lnTo>
                      <a:pt x="224" y="708"/>
                    </a:lnTo>
                    <a:lnTo>
                      <a:pt x="224" y="704"/>
                    </a:lnTo>
                    <a:lnTo>
                      <a:pt x="222" y="667"/>
                    </a:lnTo>
                    <a:lnTo>
                      <a:pt x="224" y="626"/>
                    </a:lnTo>
                    <a:lnTo>
                      <a:pt x="230" y="585"/>
                    </a:lnTo>
                    <a:lnTo>
                      <a:pt x="239" y="540"/>
                    </a:lnTo>
                    <a:lnTo>
                      <a:pt x="241" y="529"/>
                    </a:lnTo>
                    <a:lnTo>
                      <a:pt x="244" y="518"/>
                    </a:lnTo>
                    <a:lnTo>
                      <a:pt x="250" y="503"/>
                    </a:lnTo>
                    <a:lnTo>
                      <a:pt x="255" y="494"/>
                    </a:lnTo>
                    <a:lnTo>
                      <a:pt x="259" y="487"/>
                    </a:lnTo>
                    <a:lnTo>
                      <a:pt x="259" y="479"/>
                    </a:lnTo>
                    <a:lnTo>
                      <a:pt x="255" y="470"/>
                    </a:lnTo>
                    <a:lnTo>
                      <a:pt x="246" y="457"/>
                    </a:lnTo>
                    <a:lnTo>
                      <a:pt x="241" y="449"/>
                    </a:lnTo>
                    <a:lnTo>
                      <a:pt x="231" y="438"/>
                    </a:lnTo>
                    <a:lnTo>
                      <a:pt x="219" y="416"/>
                    </a:lnTo>
                    <a:lnTo>
                      <a:pt x="208" y="396"/>
                    </a:lnTo>
                    <a:lnTo>
                      <a:pt x="198" y="388"/>
                    </a:lnTo>
                    <a:lnTo>
                      <a:pt x="189" y="381"/>
                    </a:lnTo>
                    <a:lnTo>
                      <a:pt x="178" y="373"/>
                    </a:lnTo>
                    <a:lnTo>
                      <a:pt x="164" y="366"/>
                    </a:lnTo>
                    <a:lnTo>
                      <a:pt x="140" y="355"/>
                    </a:lnTo>
                    <a:lnTo>
                      <a:pt x="121" y="340"/>
                    </a:lnTo>
                    <a:lnTo>
                      <a:pt x="107" y="321"/>
                    </a:lnTo>
                    <a:lnTo>
                      <a:pt x="94" y="299"/>
                    </a:lnTo>
                    <a:lnTo>
                      <a:pt x="76" y="264"/>
                    </a:lnTo>
                    <a:lnTo>
                      <a:pt x="57" y="223"/>
                    </a:lnTo>
                    <a:lnTo>
                      <a:pt x="43" y="176"/>
                    </a:lnTo>
                    <a:lnTo>
                      <a:pt x="39" y="152"/>
                    </a:lnTo>
                    <a:lnTo>
                      <a:pt x="39" y="126"/>
                    </a:lnTo>
                    <a:lnTo>
                      <a:pt x="39" y="100"/>
                    </a:lnTo>
                    <a:lnTo>
                      <a:pt x="44" y="76"/>
                    </a:lnTo>
                    <a:lnTo>
                      <a:pt x="52" y="57"/>
                    </a:lnTo>
                    <a:lnTo>
                      <a:pt x="65" y="42"/>
                    </a:lnTo>
                    <a:lnTo>
                      <a:pt x="77" y="33"/>
                    </a:lnTo>
                    <a:lnTo>
                      <a:pt x="96" y="29"/>
                    </a:lnTo>
                    <a:lnTo>
                      <a:pt x="107" y="31"/>
                    </a:lnTo>
                    <a:lnTo>
                      <a:pt x="118" y="35"/>
                    </a:lnTo>
                    <a:lnTo>
                      <a:pt x="131" y="41"/>
                    </a:lnTo>
                    <a:lnTo>
                      <a:pt x="143" y="48"/>
                    </a:lnTo>
                    <a:lnTo>
                      <a:pt x="175" y="70"/>
                    </a:lnTo>
                    <a:lnTo>
                      <a:pt x="206" y="96"/>
                    </a:lnTo>
                    <a:lnTo>
                      <a:pt x="239" y="126"/>
                    </a:lnTo>
                    <a:lnTo>
                      <a:pt x="270" y="158"/>
                    </a:lnTo>
                    <a:lnTo>
                      <a:pt x="301" y="189"/>
                    </a:lnTo>
                    <a:lnTo>
                      <a:pt x="329" y="223"/>
                    </a:lnTo>
                    <a:lnTo>
                      <a:pt x="354" y="254"/>
                    </a:lnTo>
                    <a:lnTo>
                      <a:pt x="376" y="284"/>
                    </a:lnTo>
                    <a:lnTo>
                      <a:pt x="395" y="308"/>
                    </a:lnTo>
                    <a:lnTo>
                      <a:pt x="411" y="334"/>
                    </a:lnTo>
                    <a:lnTo>
                      <a:pt x="426" y="364"/>
                    </a:lnTo>
                    <a:lnTo>
                      <a:pt x="441" y="394"/>
                    </a:lnTo>
                    <a:lnTo>
                      <a:pt x="450" y="425"/>
                    </a:lnTo>
                    <a:lnTo>
                      <a:pt x="455" y="459"/>
                    </a:lnTo>
                    <a:lnTo>
                      <a:pt x="457" y="492"/>
                    </a:lnTo>
                    <a:lnTo>
                      <a:pt x="450" y="527"/>
                    </a:lnTo>
                    <a:lnTo>
                      <a:pt x="442" y="565"/>
                    </a:lnTo>
                    <a:lnTo>
                      <a:pt x="437" y="602"/>
                    </a:lnTo>
                    <a:lnTo>
                      <a:pt x="430" y="639"/>
                    </a:lnTo>
                    <a:lnTo>
                      <a:pt x="422" y="680"/>
                    </a:lnTo>
                    <a:lnTo>
                      <a:pt x="424" y="685"/>
                    </a:lnTo>
                    <a:lnTo>
                      <a:pt x="430" y="687"/>
                    </a:lnTo>
                    <a:lnTo>
                      <a:pt x="433" y="687"/>
                    </a:lnTo>
                    <a:lnTo>
                      <a:pt x="437" y="682"/>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788" name="Freeform 44"/>
              <p:cNvSpPr>
                <a:spLocks/>
              </p:cNvSpPr>
              <p:nvPr/>
            </p:nvSpPr>
            <p:spPr bwMode="auto">
              <a:xfrm rot="2315043">
                <a:off x="6375209" y="3743156"/>
                <a:ext cx="74606" cy="263386"/>
              </a:xfrm>
              <a:custGeom>
                <a:avLst/>
                <a:gdLst/>
                <a:ahLst/>
                <a:cxnLst>
                  <a:cxn ang="0">
                    <a:pos x="163" y="13"/>
                  </a:cxn>
                  <a:cxn ang="0">
                    <a:pos x="136" y="4"/>
                  </a:cxn>
                  <a:cxn ang="0">
                    <a:pos x="85" y="2"/>
                  </a:cxn>
                  <a:cxn ang="0">
                    <a:pos x="44" y="23"/>
                  </a:cxn>
                  <a:cxn ang="0">
                    <a:pos x="19" y="60"/>
                  </a:cxn>
                  <a:cxn ang="0">
                    <a:pos x="4" y="106"/>
                  </a:cxn>
                  <a:cxn ang="0">
                    <a:pos x="0" y="158"/>
                  </a:cxn>
                  <a:cxn ang="0">
                    <a:pos x="8" y="236"/>
                  </a:cxn>
                  <a:cxn ang="0">
                    <a:pos x="20" y="279"/>
                  </a:cxn>
                  <a:cxn ang="0">
                    <a:pos x="52" y="342"/>
                  </a:cxn>
                  <a:cxn ang="0">
                    <a:pos x="81" y="381"/>
                  </a:cxn>
                  <a:cxn ang="0">
                    <a:pos x="119" y="398"/>
                  </a:cxn>
                  <a:cxn ang="0">
                    <a:pos x="145" y="415"/>
                  </a:cxn>
                  <a:cxn ang="0">
                    <a:pos x="154" y="450"/>
                  </a:cxn>
                  <a:cxn ang="0">
                    <a:pos x="154" y="509"/>
                  </a:cxn>
                  <a:cxn ang="0">
                    <a:pos x="165" y="558"/>
                  </a:cxn>
                  <a:cxn ang="0">
                    <a:pos x="191" y="600"/>
                  </a:cxn>
                  <a:cxn ang="0">
                    <a:pos x="208" y="628"/>
                  </a:cxn>
                  <a:cxn ang="0">
                    <a:pos x="217" y="625"/>
                  </a:cxn>
                  <a:cxn ang="0">
                    <a:pos x="208" y="593"/>
                  </a:cxn>
                  <a:cxn ang="0">
                    <a:pos x="197" y="548"/>
                  </a:cxn>
                  <a:cxn ang="0">
                    <a:pos x="189" y="500"/>
                  </a:cxn>
                  <a:cxn ang="0">
                    <a:pos x="189" y="441"/>
                  </a:cxn>
                  <a:cxn ang="0">
                    <a:pos x="178" y="402"/>
                  </a:cxn>
                  <a:cxn ang="0">
                    <a:pos x="151" y="376"/>
                  </a:cxn>
                  <a:cxn ang="0">
                    <a:pos x="108" y="348"/>
                  </a:cxn>
                  <a:cxn ang="0">
                    <a:pos x="86" y="314"/>
                  </a:cxn>
                  <a:cxn ang="0">
                    <a:pos x="61" y="259"/>
                  </a:cxn>
                  <a:cxn ang="0">
                    <a:pos x="44" y="201"/>
                  </a:cxn>
                  <a:cxn ang="0">
                    <a:pos x="37" y="112"/>
                  </a:cxn>
                  <a:cxn ang="0">
                    <a:pos x="44" y="71"/>
                  </a:cxn>
                  <a:cxn ang="0">
                    <a:pos x="61" y="39"/>
                  </a:cxn>
                  <a:cxn ang="0">
                    <a:pos x="90" y="23"/>
                  </a:cxn>
                  <a:cxn ang="0">
                    <a:pos x="132" y="23"/>
                  </a:cxn>
                  <a:cxn ang="0">
                    <a:pos x="184" y="41"/>
                  </a:cxn>
                  <a:cxn ang="0">
                    <a:pos x="193" y="36"/>
                  </a:cxn>
                  <a:cxn ang="0">
                    <a:pos x="189" y="26"/>
                  </a:cxn>
                </a:cxnLst>
                <a:rect l="0" t="0" r="r" b="b"/>
                <a:pathLst>
                  <a:path w="217" h="628">
                    <a:moveTo>
                      <a:pt x="189" y="26"/>
                    </a:moveTo>
                    <a:lnTo>
                      <a:pt x="163" y="13"/>
                    </a:lnTo>
                    <a:lnTo>
                      <a:pt x="151" y="8"/>
                    </a:lnTo>
                    <a:lnTo>
                      <a:pt x="136" y="4"/>
                    </a:lnTo>
                    <a:lnTo>
                      <a:pt x="108" y="0"/>
                    </a:lnTo>
                    <a:lnTo>
                      <a:pt x="85" y="2"/>
                    </a:lnTo>
                    <a:lnTo>
                      <a:pt x="63" y="11"/>
                    </a:lnTo>
                    <a:lnTo>
                      <a:pt x="44" y="23"/>
                    </a:lnTo>
                    <a:lnTo>
                      <a:pt x="31" y="39"/>
                    </a:lnTo>
                    <a:lnTo>
                      <a:pt x="19" y="60"/>
                    </a:lnTo>
                    <a:lnTo>
                      <a:pt x="11" y="82"/>
                    </a:lnTo>
                    <a:lnTo>
                      <a:pt x="4" y="106"/>
                    </a:lnTo>
                    <a:lnTo>
                      <a:pt x="0" y="132"/>
                    </a:lnTo>
                    <a:lnTo>
                      <a:pt x="0" y="158"/>
                    </a:lnTo>
                    <a:lnTo>
                      <a:pt x="4" y="210"/>
                    </a:lnTo>
                    <a:lnTo>
                      <a:pt x="8" y="236"/>
                    </a:lnTo>
                    <a:lnTo>
                      <a:pt x="13" y="259"/>
                    </a:lnTo>
                    <a:lnTo>
                      <a:pt x="20" y="279"/>
                    </a:lnTo>
                    <a:lnTo>
                      <a:pt x="28" y="298"/>
                    </a:lnTo>
                    <a:lnTo>
                      <a:pt x="52" y="342"/>
                    </a:lnTo>
                    <a:lnTo>
                      <a:pt x="64" y="363"/>
                    </a:lnTo>
                    <a:lnTo>
                      <a:pt x="81" y="381"/>
                    </a:lnTo>
                    <a:lnTo>
                      <a:pt x="99" y="391"/>
                    </a:lnTo>
                    <a:lnTo>
                      <a:pt x="119" y="398"/>
                    </a:lnTo>
                    <a:lnTo>
                      <a:pt x="138" y="409"/>
                    </a:lnTo>
                    <a:lnTo>
                      <a:pt x="145" y="415"/>
                    </a:lnTo>
                    <a:lnTo>
                      <a:pt x="149" y="422"/>
                    </a:lnTo>
                    <a:lnTo>
                      <a:pt x="154" y="450"/>
                    </a:lnTo>
                    <a:lnTo>
                      <a:pt x="154" y="480"/>
                    </a:lnTo>
                    <a:lnTo>
                      <a:pt x="154" y="509"/>
                    </a:lnTo>
                    <a:lnTo>
                      <a:pt x="158" y="534"/>
                    </a:lnTo>
                    <a:lnTo>
                      <a:pt x="165" y="558"/>
                    </a:lnTo>
                    <a:lnTo>
                      <a:pt x="178" y="580"/>
                    </a:lnTo>
                    <a:lnTo>
                      <a:pt x="191" y="600"/>
                    </a:lnTo>
                    <a:lnTo>
                      <a:pt x="202" y="625"/>
                    </a:lnTo>
                    <a:lnTo>
                      <a:pt x="208" y="628"/>
                    </a:lnTo>
                    <a:lnTo>
                      <a:pt x="213" y="628"/>
                    </a:lnTo>
                    <a:lnTo>
                      <a:pt x="217" y="625"/>
                    </a:lnTo>
                    <a:lnTo>
                      <a:pt x="217" y="617"/>
                    </a:lnTo>
                    <a:lnTo>
                      <a:pt x="208" y="593"/>
                    </a:lnTo>
                    <a:lnTo>
                      <a:pt x="202" y="573"/>
                    </a:lnTo>
                    <a:lnTo>
                      <a:pt x="197" y="548"/>
                    </a:lnTo>
                    <a:lnTo>
                      <a:pt x="191" y="524"/>
                    </a:lnTo>
                    <a:lnTo>
                      <a:pt x="189" y="500"/>
                    </a:lnTo>
                    <a:lnTo>
                      <a:pt x="189" y="470"/>
                    </a:lnTo>
                    <a:lnTo>
                      <a:pt x="189" y="441"/>
                    </a:lnTo>
                    <a:lnTo>
                      <a:pt x="184" y="411"/>
                    </a:lnTo>
                    <a:lnTo>
                      <a:pt x="178" y="402"/>
                    </a:lnTo>
                    <a:lnTo>
                      <a:pt x="171" y="392"/>
                    </a:lnTo>
                    <a:lnTo>
                      <a:pt x="151" y="376"/>
                    </a:lnTo>
                    <a:lnTo>
                      <a:pt x="129" y="363"/>
                    </a:lnTo>
                    <a:lnTo>
                      <a:pt x="108" y="348"/>
                    </a:lnTo>
                    <a:lnTo>
                      <a:pt x="96" y="333"/>
                    </a:lnTo>
                    <a:lnTo>
                      <a:pt x="86" y="314"/>
                    </a:lnTo>
                    <a:lnTo>
                      <a:pt x="68" y="273"/>
                    </a:lnTo>
                    <a:lnTo>
                      <a:pt x="61" y="259"/>
                    </a:lnTo>
                    <a:lnTo>
                      <a:pt x="55" y="242"/>
                    </a:lnTo>
                    <a:lnTo>
                      <a:pt x="44" y="201"/>
                    </a:lnTo>
                    <a:lnTo>
                      <a:pt x="37" y="156"/>
                    </a:lnTo>
                    <a:lnTo>
                      <a:pt x="37" y="112"/>
                    </a:lnTo>
                    <a:lnTo>
                      <a:pt x="39" y="89"/>
                    </a:lnTo>
                    <a:lnTo>
                      <a:pt x="44" y="71"/>
                    </a:lnTo>
                    <a:lnTo>
                      <a:pt x="52" y="54"/>
                    </a:lnTo>
                    <a:lnTo>
                      <a:pt x="61" y="39"/>
                    </a:lnTo>
                    <a:lnTo>
                      <a:pt x="74" y="28"/>
                    </a:lnTo>
                    <a:lnTo>
                      <a:pt x="90" y="23"/>
                    </a:lnTo>
                    <a:lnTo>
                      <a:pt x="110" y="21"/>
                    </a:lnTo>
                    <a:lnTo>
                      <a:pt x="132" y="23"/>
                    </a:lnTo>
                    <a:lnTo>
                      <a:pt x="158" y="30"/>
                    </a:lnTo>
                    <a:lnTo>
                      <a:pt x="184" y="41"/>
                    </a:lnTo>
                    <a:lnTo>
                      <a:pt x="189" y="41"/>
                    </a:lnTo>
                    <a:lnTo>
                      <a:pt x="193" y="36"/>
                    </a:lnTo>
                    <a:lnTo>
                      <a:pt x="195" y="30"/>
                    </a:lnTo>
                    <a:lnTo>
                      <a:pt x="189" y="26"/>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789" name="Freeform 45"/>
              <p:cNvSpPr>
                <a:spLocks/>
              </p:cNvSpPr>
              <p:nvPr/>
            </p:nvSpPr>
            <p:spPr bwMode="auto">
              <a:xfrm rot="2315043">
                <a:off x="6303774" y="3787282"/>
                <a:ext cx="80823" cy="201314"/>
              </a:xfrm>
              <a:custGeom>
                <a:avLst/>
                <a:gdLst/>
                <a:ahLst/>
                <a:cxnLst>
                  <a:cxn ang="0">
                    <a:pos x="134" y="19"/>
                  </a:cxn>
                  <a:cxn ang="0">
                    <a:pos x="62" y="2"/>
                  </a:cxn>
                  <a:cxn ang="0">
                    <a:pos x="20" y="2"/>
                  </a:cxn>
                  <a:cxn ang="0">
                    <a:pos x="2" y="19"/>
                  </a:cxn>
                  <a:cxn ang="0">
                    <a:pos x="0" y="39"/>
                  </a:cxn>
                  <a:cxn ang="0">
                    <a:pos x="16" y="84"/>
                  </a:cxn>
                  <a:cxn ang="0">
                    <a:pos x="40" y="123"/>
                  </a:cxn>
                  <a:cxn ang="0">
                    <a:pos x="59" y="149"/>
                  </a:cxn>
                  <a:cxn ang="0">
                    <a:pos x="110" y="206"/>
                  </a:cxn>
                  <a:cxn ang="0">
                    <a:pos x="141" y="243"/>
                  </a:cxn>
                  <a:cxn ang="0">
                    <a:pos x="161" y="279"/>
                  </a:cxn>
                  <a:cxn ang="0">
                    <a:pos x="167" y="338"/>
                  </a:cxn>
                  <a:cxn ang="0">
                    <a:pos x="176" y="383"/>
                  </a:cxn>
                  <a:cxn ang="0">
                    <a:pos x="198" y="446"/>
                  </a:cxn>
                  <a:cxn ang="0">
                    <a:pos x="209" y="474"/>
                  </a:cxn>
                  <a:cxn ang="0">
                    <a:pos x="218" y="479"/>
                  </a:cxn>
                  <a:cxn ang="0">
                    <a:pos x="231" y="472"/>
                  </a:cxn>
                  <a:cxn ang="0">
                    <a:pos x="233" y="461"/>
                  </a:cxn>
                  <a:cxn ang="0">
                    <a:pos x="211" y="375"/>
                  </a:cxn>
                  <a:cxn ang="0">
                    <a:pos x="205" y="329"/>
                  </a:cxn>
                  <a:cxn ang="0">
                    <a:pos x="203" y="273"/>
                  </a:cxn>
                  <a:cxn ang="0">
                    <a:pos x="183" y="234"/>
                  </a:cxn>
                  <a:cxn ang="0">
                    <a:pos x="147" y="191"/>
                  </a:cxn>
                  <a:cxn ang="0">
                    <a:pos x="92" y="128"/>
                  </a:cxn>
                  <a:cxn ang="0">
                    <a:pos x="71" y="102"/>
                  </a:cxn>
                  <a:cxn ang="0">
                    <a:pos x="47" y="74"/>
                  </a:cxn>
                  <a:cxn ang="0">
                    <a:pos x="29" y="41"/>
                  </a:cxn>
                  <a:cxn ang="0">
                    <a:pos x="33" y="19"/>
                  </a:cxn>
                  <a:cxn ang="0">
                    <a:pos x="60" y="11"/>
                  </a:cxn>
                  <a:cxn ang="0">
                    <a:pos x="119" y="24"/>
                  </a:cxn>
                  <a:cxn ang="0">
                    <a:pos x="150" y="33"/>
                  </a:cxn>
                  <a:cxn ang="0">
                    <a:pos x="156" y="30"/>
                  </a:cxn>
                  <a:cxn ang="0">
                    <a:pos x="152" y="22"/>
                  </a:cxn>
                </a:cxnLst>
                <a:rect l="0" t="0" r="r" b="b"/>
                <a:pathLst>
                  <a:path w="233" h="479">
                    <a:moveTo>
                      <a:pt x="152" y="22"/>
                    </a:moveTo>
                    <a:lnTo>
                      <a:pt x="134" y="19"/>
                    </a:lnTo>
                    <a:lnTo>
                      <a:pt x="112" y="13"/>
                    </a:lnTo>
                    <a:lnTo>
                      <a:pt x="62" y="2"/>
                    </a:lnTo>
                    <a:lnTo>
                      <a:pt x="40" y="0"/>
                    </a:lnTo>
                    <a:lnTo>
                      <a:pt x="20" y="2"/>
                    </a:lnTo>
                    <a:lnTo>
                      <a:pt x="5" y="11"/>
                    </a:lnTo>
                    <a:lnTo>
                      <a:pt x="2" y="19"/>
                    </a:lnTo>
                    <a:lnTo>
                      <a:pt x="0" y="26"/>
                    </a:lnTo>
                    <a:lnTo>
                      <a:pt x="0" y="39"/>
                    </a:lnTo>
                    <a:lnTo>
                      <a:pt x="3" y="54"/>
                    </a:lnTo>
                    <a:lnTo>
                      <a:pt x="16" y="84"/>
                    </a:lnTo>
                    <a:lnTo>
                      <a:pt x="33" y="111"/>
                    </a:lnTo>
                    <a:lnTo>
                      <a:pt x="40" y="123"/>
                    </a:lnTo>
                    <a:lnTo>
                      <a:pt x="46" y="130"/>
                    </a:lnTo>
                    <a:lnTo>
                      <a:pt x="59" y="149"/>
                    </a:lnTo>
                    <a:lnTo>
                      <a:pt x="75" y="167"/>
                    </a:lnTo>
                    <a:lnTo>
                      <a:pt x="110" y="206"/>
                    </a:lnTo>
                    <a:lnTo>
                      <a:pt x="126" y="225"/>
                    </a:lnTo>
                    <a:lnTo>
                      <a:pt x="141" y="243"/>
                    </a:lnTo>
                    <a:lnTo>
                      <a:pt x="154" y="262"/>
                    </a:lnTo>
                    <a:lnTo>
                      <a:pt x="161" y="279"/>
                    </a:lnTo>
                    <a:lnTo>
                      <a:pt x="163" y="310"/>
                    </a:lnTo>
                    <a:lnTo>
                      <a:pt x="167" y="338"/>
                    </a:lnTo>
                    <a:lnTo>
                      <a:pt x="170" y="362"/>
                    </a:lnTo>
                    <a:lnTo>
                      <a:pt x="176" y="383"/>
                    </a:lnTo>
                    <a:lnTo>
                      <a:pt x="191" y="424"/>
                    </a:lnTo>
                    <a:lnTo>
                      <a:pt x="198" y="446"/>
                    </a:lnTo>
                    <a:lnTo>
                      <a:pt x="205" y="468"/>
                    </a:lnTo>
                    <a:lnTo>
                      <a:pt x="209" y="474"/>
                    </a:lnTo>
                    <a:lnTo>
                      <a:pt x="213" y="478"/>
                    </a:lnTo>
                    <a:lnTo>
                      <a:pt x="218" y="479"/>
                    </a:lnTo>
                    <a:lnTo>
                      <a:pt x="224" y="478"/>
                    </a:lnTo>
                    <a:lnTo>
                      <a:pt x="231" y="472"/>
                    </a:lnTo>
                    <a:lnTo>
                      <a:pt x="233" y="466"/>
                    </a:lnTo>
                    <a:lnTo>
                      <a:pt x="233" y="461"/>
                    </a:lnTo>
                    <a:lnTo>
                      <a:pt x="220" y="416"/>
                    </a:lnTo>
                    <a:lnTo>
                      <a:pt x="211" y="375"/>
                    </a:lnTo>
                    <a:lnTo>
                      <a:pt x="209" y="353"/>
                    </a:lnTo>
                    <a:lnTo>
                      <a:pt x="205" y="329"/>
                    </a:lnTo>
                    <a:lnTo>
                      <a:pt x="205" y="303"/>
                    </a:lnTo>
                    <a:lnTo>
                      <a:pt x="203" y="273"/>
                    </a:lnTo>
                    <a:lnTo>
                      <a:pt x="196" y="253"/>
                    </a:lnTo>
                    <a:lnTo>
                      <a:pt x="183" y="234"/>
                    </a:lnTo>
                    <a:lnTo>
                      <a:pt x="167" y="212"/>
                    </a:lnTo>
                    <a:lnTo>
                      <a:pt x="147" y="191"/>
                    </a:lnTo>
                    <a:lnTo>
                      <a:pt x="108" y="149"/>
                    </a:lnTo>
                    <a:lnTo>
                      <a:pt x="92" y="128"/>
                    </a:lnTo>
                    <a:lnTo>
                      <a:pt x="77" y="110"/>
                    </a:lnTo>
                    <a:lnTo>
                      <a:pt x="71" y="102"/>
                    </a:lnTo>
                    <a:lnTo>
                      <a:pt x="64" y="95"/>
                    </a:lnTo>
                    <a:lnTo>
                      <a:pt x="47" y="74"/>
                    </a:lnTo>
                    <a:lnTo>
                      <a:pt x="33" y="52"/>
                    </a:lnTo>
                    <a:lnTo>
                      <a:pt x="29" y="41"/>
                    </a:lnTo>
                    <a:lnTo>
                      <a:pt x="27" y="30"/>
                    </a:lnTo>
                    <a:lnTo>
                      <a:pt x="33" y="19"/>
                    </a:lnTo>
                    <a:lnTo>
                      <a:pt x="44" y="11"/>
                    </a:lnTo>
                    <a:lnTo>
                      <a:pt x="60" y="11"/>
                    </a:lnTo>
                    <a:lnTo>
                      <a:pt x="79" y="13"/>
                    </a:lnTo>
                    <a:lnTo>
                      <a:pt x="119" y="24"/>
                    </a:lnTo>
                    <a:lnTo>
                      <a:pt x="136" y="30"/>
                    </a:lnTo>
                    <a:lnTo>
                      <a:pt x="150" y="33"/>
                    </a:lnTo>
                    <a:lnTo>
                      <a:pt x="154" y="32"/>
                    </a:lnTo>
                    <a:lnTo>
                      <a:pt x="156" y="30"/>
                    </a:lnTo>
                    <a:lnTo>
                      <a:pt x="156" y="26"/>
                    </a:lnTo>
                    <a:lnTo>
                      <a:pt x="152" y="22"/>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790" name="Freeform 46"/>
              <p:cNvSpPr>
                <a:spLocks/>
              </p:cNvSpPr>
              <p:nvPr/>
            </p:nvSpPr>
            <p:spPr bwMode="auto">
              <a:xfrm rot="2315043">
                <a:off x="6232375" y="3825480"/>
                <a:ext cx="101547" cy="162729"/>
              </a:xfrm>
              <a:custGeom>
                <a:avLst/>
                <a:gdLst/>
                <a:ahLst/>
                <a:cxnLst>
                  <a:cxn ang="0">
                    <a:pos x="266" y="124"/>
                  </a:cxn>
                  <a:cxn ang="0">
                    <a:pos x="215" y="74"/>
                  </a:cxn>
                  <a:cxn ang="0">
                    <a:pos x="178" y="26"/>
                  </a:cxn>
                  <a:cxn ang="0">
                    <a:pos x="147" y="5"/>
                  </a:cxn>
                  <a:cxn ang="0">
                    <a:pos x="112" y="0"/>
                  </a:cxn>
                  <a:cxn ang="0">
                    <a:pos x="75" y="7"/>
                  </a:cxn>
                  <a:cxn ang="0">
                    <a:pos x="40" y="28"/>
                  </a:cxn>
                  <a:cxn ang="0">
                    <a:pos x="15" y="54"/>
                  </a:cxn>
                  <a:cxn ang="0">
                    <a:pos x="2" y="89"/>
                  </a:cxn>
                  <a:cxn ang="0">
                    <a:pos x="4" y="126"/>
                  </a:cxn>
                  <a:cxn ang="0">
                    <a:pos x="24" y="156"/>
                  </a:cxn>
                  <a:cxn ang="0">
                    <a:pos x="46" y="169"/>
                  </a:cxn>
                  <a:cxn ang="0">
                    <a:pos x="84" y="176"/>
                  </a:cxn>
                  <a:cxn ang="0">
                    <a:pos x="110" y="189"/>
                  </a:cxn>
                  <a:cxn ang="0">
                    <a:pos x="169" y="256"/>
                  </a:cxn>
                  <a:cxn ang="0">
                    <a:pos x="220" y="329"/>
                  </a:cxn>
                  <a:cxn ang="0">
                    <a:pos x="251" y="368"/>
                  </a:cxn>
                  <a:cxn ang="0">
                    <a:pos x="262" y="386"/>
                  </a:cxn>
                  <a:cxn ang="0">
                    <a:pos x="268" y="384"/>
                  </a:cxn>
                  <a:cxn ang="0">
                    <a:pos x="264" y="360"/>
                  </a:cxn>
                  <a:cxn ang="0">
                    <a:pos x="261" y="321"/>
                  </a:cxn>
                  <a:cxn ang="0">
                    <a:pos x="253" y="303"/>
                  </a:cxn>
                  <a:cxn ang="0">
                    <a:pos x="167" y="193"/>
                  </a:cxn>
                  <a:cxn ang="0">
                    <a:pos x="123" y="154"/>
                  </a:cxn>
                  <a:cxn ang="0">
                    <a:pos x="86" y="148"/>
                  </a:cxn>
                  <a:cxn ang="0">
                    <a:pos x="62" y="143"/>
                  </a:cxn>
                  <a:cxn ang="0">
                    <a:pos x="42" y="126"/>
                  </a:cxn>
                  <a:cxn ang="0">
                    <a:pos x="33" y="100"/>
                  </a:cxn>
                  <a:cxn ang="0">
                    <a:pos x="37" y="74"/>
                  </a:cxn>
                  <a:cxn ang="0">
                    <a:pos x="51" y="54"/>
                  </a:cxn>
                  <a:cxn ang="0">
                    <a:pos x="86" y="31"/>
                  </a:cxn>
                  <a:cxn ang="0">
                    <a:pos x="112" y="28"/>
                  </a:cxn>
                  <a:cxn ang="0">
                    <a:pos x="138" y="31"/>
                  </a:cxn>
                  <a:cxn ang="0">
                    <a:pos x="158" y="46"/>
                  </a:cxn>
                  <a:cxn ang="0">
                    <a:pos x="180" y="74"/>
                  </a:cxn>
                  <a:cxn ang="0">
                    <a:pos x="226" y="109"/>
                  </a:cxn>
                  <a:cxn ang="0">
                    <a:pos x="273" y="143"/>
                  </a:cxn>
                  <a:cxn ang="0">
                    <a:pos x="292" y="160"/>
                  </a:cxn>
                  <a:cxn ang="0">
                    <a:pos x="295" y="156"/>
                  </a:cxn>
                </a:cxnLst>
                <a:rect l="0" t="0" r="r" b="b"/>
                <a:pathLst>
                  <a:path w="295" h="386">
                    <a:moveTo>
                      <a:pt x="295" y="152"/>
                    </a:moveTo>
                    <a:lnTo>
                      <a:pt x="266" y="124"/>
                    </a:lnTo>
                    <a:lnTo>
                      <a:pt x="240" y="100"/>
                    </a:lnTo>
                    <a:lnTo>
                      <a:pt x="215" y="74"/>
                    </a:lnTo>
                    <a:lnTo>
                      <a:pt x="189" y="44"/>
                    </a:lnTo>
                    <a:lnTo>
                      <a:pt x="178" y="26"/>
                    </a:lnTo>
                    <a:lnTo>
                      <a:pt x="163" y="13"/>
                    </a:lnTo>
                    <a:lnTo>
                      <a:pt x="147" y="5"/>
                    </a:lnTo>
                    <a:lnTo>
                      <a:pt x="130" y="0"/>
                    </a:lnTo>
                    <a:lnTo>
                      <a:pt x="112" y="0"/>
                    </a:lnTo>
                    <a:lnTo>
                      <a:pt x="94" y="2"/>
                    </a:lnTo>
                    <a:lnTo>
                      <a:pt x="75" y="7"/>
                    </a:lnTo>
                    <a:lnTo>
                      <a:pt x="57" y="17"/>
                    </a:lnTo>
                    <a:lnTo>
                      <a:pt x="40" y="28"/>
                    </a:lnTo>
                    <a:lnTo>
                      <a:pt x="28" y="41"/>
                    </a:lnTo>
                    <a:lnTo>
                      <a:pt x="15" y="54"/>
                    </a:lnTo>
                    <a:lnTo>
                      <a:pt x="6" y="70"/>
                    </a:lnTo>
                    <a:lnTo>
                      <a:pt x="2" y="89"/>
                    </a:lnTo>
                    <a:lnTo>
                      <a:pt x="0" y="106"/>
                    </a:lnTo>
                    <a:lnTo>
                      <a:pt x="4" y="126"/>
                    </a:lnTo>
                    <a:lnTo>
                      <a:pt x="13" y="145"/>
                    </a:lnTo>
                    <a:lnTo>
                      <a:pt x="24" y="156"/>
                    </a:lnTo>
                    <a:lnTo>
                      <a:pt x="35" y="163"/>
                    </a:lnTo>
                    <a:lnTo>
                      <a:pt x="46" y="169"/>
                    </a:lnTo>
                    <a:lnTo>
                      <a:pt x="59" y="171"/>
                    </a:lnTo>
                    <a:lnTo>
                      <a:pt x="84" y="176"/>
                    </a:lnTo>
                    <a:lnTo>
                      <a:pt x="97" y="182"/>
                    </a:lnTo>
                    <a:lnTo>
                      <a:pt x="110" y="189"/>
                    </a:lnTo>
                    <a:lnTo>
                      <a:pt x="139" y="221"/>
                    </a:lnTo>
                    <a:lnTo>
                      <a:pt x="169" y="256"/>
                    </a:lnTo>
                    <a:lnTo>
                      <a:pt x="195" y="293"/>
                    </a:lnTo>
                    <a:lnTo>
                      <a:pt x="220" y="329"/>
                    </a:lnTo>
                    <a:lnTo>
                      <a:pt x="242" y="355"/>
                    </a:lnTo>
                    <a:lnTo>
                      <a:pt x="251" y="368"/>
                    </a:lnTo>
                    <a:lnTo>
                      <a:pt x="261" y="384"/>
                    </a:lnTo>
                    <a:lnTo>
                      <a:pt x="262" y="386"/>
                    </a:lnTo>
                    <a:lnTo>
                      <a:pt x="266" y="386"/>
                    </a:lnTo>
                    <a:lnTo>
                      <a:pt x="268" y="384"/>
                    </a:lnTo>
                    <a:lnTo>
                      <a:pt x="268" y="383"/>
                    </a:lnTo>
                    <a:lnTo>
                      <a:pt x="264" y="360"/>
                    </a:lnTo>
                    <a:lnTo>
                      <a:pt x="262" y="340"/>
                    </a:lnTo>
                    <a:lnTo>
                      <a:pt x="261" y="321"/>
                    </a:lnTo>
                    <a:lnTo>
                      <a:pt x="259" y="312"/>
                    </a:lnTo>
                    <a:lnTo>
                      <a:pt x="253" y="303"/>
                    </a:lnTo>
                    <a:lnTo>
                      <a:pt x="198" y="230"/>
                    </a:lnTo>
                    <a:lnTo>
                      <a:pt x="167" y="193"/>
                    </a:lnTo>
                    <a:lnTo>
                      <a:pt x="134" y="161"/>
                    </a:lnTo>
                    <a:lnTo>
                      <a:pt x="123" y="154"/>
                    </a:lnTo>
                    <a:lnTo>
                      <a:pt x="112" y="150"/>
                    </a:lnTo>
                    <a:lnTo>
                      <a:pt x="86" y="148"/>
                    </a:lnTo>
                    <a:lnTo>
                      <a:pt x="73" y="147"/>
                    </a:lnTo>
                    <a:lnTo>
                      <a:pt x="62" y="143"/>
                    </a:lnTo>
                    <a:lnTo>
                      <a:pt x="51" y="137"/>
                    </a:lnTo>
                    <a:lnTo>
                      <a:pt x="42" y="126"/>
                    </a:lnTo>
                    <a:lnTo>
                      <a:pt x="35" y="113"/>
                    </a:lnTo>
                    <a:lnTo>
                      <a:pt x="33" y="100"/>
                    </a:lnTo>
                    <a:lnTo>
                      <a:pt x="33" y="87"/>
                    </a:lnTo>
                    <a:lnTo>
                      <a:pt x="37" y="74"/>
                    </a:lnTo>
                    <a:lnTo>
                      <a:pt x="44" y="63"/>
                    </a:lnTo>
                    <a:lnTo>
                      <a:pt x="51" y="54"/>
                    </a:lnTo>
                    <a:lnTo>
                      <a:pt x="73" y="37"/>
                    </a:lnTo>
                    <a:lnTo>
                      <a:pt x="86" y="31"/>
                    </a:lnTo>
                    <a:lnTo>
                      <a:pt x="99" y="28"/>
                    </a:lnTo>
                    <a:lnTo>
                      <a:pt x="112" y="28"/>
                    </a:lnTo>
                    <a:lnTo>
                      <a:pt x="125" y="28"/>
                    </a:lnTo>
                    <a:lnTo>
                      <a:pt x="138" y="31"/>
                    </a:lnTo>
                    <a:lnTo>
                      <a:pt x="149" y="37"/>
                    </a:lnTo>
                    <a:lnTo>
                      <a:pt x="158" y="46"/>
                    </a:lnTo>
                    <a:lnTo>
                      <a:pt x="167" y="59"/>
                    </a:lnTo>
                    <a:lnTo>
                      <a:pt x="180" y="74"/>
                    </a:lnTo>
                    <a:lnTo>
                      <a:pt x="195" y="87"/>
                    </a:lnTo>
                    <a:lnTo>
                      <a:pt x="226" y="109"/>
                    </a:lnTo>
                    <a:lnTo>
                      <a:pt x="257" y="132"/>
                    </a:lnTo>
                    <a:lnTo>
                      <a:pt x="273" y="143"/>
                    </a:lnTo>
                    <a:lnTo>
                      <a:pt x="288" y="158"/>
                    </a:lnTo>
                    <a:lnTo>
                      <a:pt x="292" y="160"/>
                    </a:lnTo>
                    <a:lnTo>
                      <a:pt x="294" y="158"/>
                    </a:lnTo>
                    <a:lnTo>
                      <a:pt x="295" y="156"/>
                    </a:lnTo>
                    <a:lnTo>
                      <a:pt x="295" y="152"/>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791" name="Freeform 47"/>
              <p:cNvSpPr>
                <a:spLocks/>
              </p:cNvSpPr>
              <p:nvPr/>
            </p:nvSpPr>
            <p:spPr bwMode="auto">
              <a:xfrm rot="2315043">
                <a:off x="6226537" y="3997121"/>
                <a:ext cx="159574" cy="91430"/>
              </a:xfrm>
              <a:custGeom>
                <a:avLst/>
                <a:gdLst/>
                <a:ahLst/>
                <a:cxnLst>
                  <a:cxn ang="0">
                    <a:pos x="456" y="7"/>
                  </a:cxn>
                  <a:cxn ang="0">
                    <a:pos x="434" y="2"/>
                  </a:cxn>
                  <a:cxn ang="0">
                    <a:pos x="412" y="0"/>
                  </a:cxn>
                  <a:cxn ang="0">
                    <a:pos x="367" y="0"/>
                  </a:cxn>
                  <a:cxn ang="0">
                    <a:pos x="321" y="3"/>
                  </a:cxn>
                  <a:cxn ang="0">
                    <a:pos x="277" y="15"/>
                  </a:cxn>
                  <a:cxn ang="0">
                    <a:pos x="235" y="28"/>
                  </a:cxn>
                  <a:cxn ang="0">
                    <a:pos x="194" y="42"/>
                  </a:cxn>
                  <a:cxn ang="0">
                    <a:pos x="157" y="59"/>
                  </a:cxn>
                  <a:cxn ang="0">
                    <a:pos x="124" y="74"/>
                  </a:cxn>
                  <a:cxn ang="0">
                    <a:pos x="95" y="93"/>
                  </a:cxn>
                  <a:cxn ang="0">
                    <a:pos x="66" y="109"/>
                  </a:cxn>
                  <a:cxn ang="0">
                    <a:pos x="40" y="126"/>
                  </a:cxn>
                  <a:cxn ang="0">
                    <a:pos x="18" y="146"/>
                  </a:cxn>
                  <a:cxn ang="0">
                    <a:pos x="2" y="193"/>
                  </a:cxn>
                  <a:cxn ang="0">
                    <a:pos x="0" y="200"/>
                  </a:cxn>
                  <a:cxn ang="0">
                    <a:pos x="2" y="208"/>
                  </a:cxn>
                  <a:cxn ang="0">
                    <a:pos x="9" y="215"/>
                  </a:cxn>
                  <a:cxn ang="0">
                    <a:pos x="16" y="217"/>
                  </a:cxn>
                  <a:cxn ang="0">
                    <a:pos x="22" y="217"/>
                  </a:cxn>
                  <a:cxn ang="0">
                    <a:pos x="27" y="213"/>
                  </a:cxn>
                  <a:cxn ang="0">
                    <a:pos x="33" y="208"/>
                  </a:cxn>
                  <a:cxn ang="0">
                    <a:pos x="57" y="174"/>
                  </a:cxn>
                  <a:cxn ang="0">
                    <a:pos x="75" y="158"/>
                  </a:cxn>
                  <a:cxn ang="0">
                    <a:pos x="97" y="145"/>
                  </a:cxn>
                  <a:cxn ang="0">
                    <a:pos x="121" y="132"/>
                  </a:cxn>
                  <a:cxn ang="0">
                    <a:pos x="146" y="117"/>
                  </a:cxn>
                  <a:cxn ang="0">
                    <a:pos x="178" y="100"/>
                  </a:cxn>
                  <a:cxn ang="0">
                    <a:pos x="211" y="81"/>
                  </a:cxn>
                  <a:cxn ang="0">
                    <a:pos x="247" y="61"/>
                  </a:cxn>
                  <a:cxn ang="0">
                    <a:pos x="288" y="42"/>
                  </a:cxn>
                  <a:cxn ang="0">
                    <a:pos x="328" y="28"/>
                  </a:cxn>
                  <a:cxn ang="0">
                    <a:pos x="368" y="16"/>
                  </a:cxn>
                  <a:cxn ang="0">
                    <a:pos x="390" y="13"/>
                  </a:cxn>
                  <a:cxn ang="0">
                    <a:pos x="411" y="13"/>
                  </a:cxn>
                  <a:cxn ang="0">
                    <a:pos x="433" y="15"/>
                  </a:cxn>
                  <a:cxn ang="0">
                    <a:pos x="455" y="18"/>
                  </a:cxn>
                  <a:cxn ang="0">
                    <a:pos x="458" y="18"/>
                  </a:cxn>
                  <a:cxn ang="0">
                    <a:pos x="462" y="15"/>
                  </a:cxn>
                  <a:cxn ang="0">
                    <a:pos x="460" y="9"/>
                  </a:cxn>
                  <a:cxn ang="0">
                    <a:pos x="456" y="7"/>
                  </a:cxn>
                </a:cxnLst>
                <a:rect l="0" t="0" r="r" b="b"/>
                <a:pathLst>
                  <a:path w="462" h="217">
                    <a:moveTo>
                      <a:pt x="456" y="7"/>
                    </a:moveTo>
                    <a:lnTo>
                      <a:pt x="434" y="2"/>
                    </a:lnTo>
                    <a:lnTo>
                      <a:pt x="412" y="0"/>
                    </a:lnTo>
                    <a:lnTo>
                      <a:pt x="367" y="0"/>
                    </a:lnTo>
                    <a:lnTo>
                      <a:pt x="321" y="3"/>
                    </a:lnTo>
                    <a:lnTo>
                      <a:pt x="277" y="15"/>
                    </a:lnTo>
                    <a:lnTo>
                      <a:pt x="235" y="28"/>
                    </a:lnTo>
                    <a:lnTo>
                      <a:pt x="194" y="42"/>
                    </a:lnTo>
                    <a:lnTo>
                      <a:pt x="157" y="59"/>
                    </a:lnTo>
                    <a:lnTo>
                      <a:pt x="124" y="74"/>
                    </a:lnTo>
                    <a:lnTo>
                      <a:pt x="95" y="93"/>
                    </a:lnTo>
                    <a:lnTo>
                      <a:pt x="66" y="109"/>
                    </a:lnTo>
                    <a:lnTo>
                      <a:pt x="40" y="126"/>
                    </a:lnTo>
                    <a:lnTo>
                      <a:pt x="18" y="146"/>
                    </a:lnTo>
                    <a:lnTo>
                      <a:pt x="2" y="193"/>
                    </a:lnTo>
                    <a:lnTo>
                      <a:pt x="0" y="200"/>
                    </a:lnTo>
                    <a:lnTo>
                      <a:pt x="2" y="208"/>
                    </a:lnTo>
                    <a:lnTo>
                      <a:pt x="9" y="215"/>
                    </a:lnTo>
                    <a:lnTo>
                      <a:pt x="16" y="217"/>
                    </a:lnTo>
                    <a:lnTo>
                      <a:pt x="22" y="217"/>
                    </a:lnTo>
                    <a:lnTo>
                      <a:pt x="27" y="213"/>
                    </a:lnTo>
                    <a:lnTo>
                      <a:pt x="33" y="208"/>
                    </a:lnTo>
                    <a:lnTo>
                      <a:pt x="57" y="174"/>
                    </a:lnTo>
                    <a:lnTo>
                      <a:pt x="75" y="158"/>
                    </a:lnTo>
                    <a:lnTo>
                      <a:pt x="97" y="145"/>
                    </a:lnTo>
                    <a:lnTo>
                      <a:pt x="121" y="132"/>
                    </a:lnTo>
                    <a:lnTo>
                      <a:pt x="146" y="117"/>
                    </a:lnTo>
                    <a:lnTo>
                      <a:pt x="178" y="100"/>
                    </a:lnTo>
                    <a:lnTo>
                      <a:pt x="211" y="81"/>
                    </a:lnTo>
                    <a:lnTo>
                      <a:pt x="247" y="61"/>
                    </a:lnTo>
                    <a:lnTo>
                      <a:pt x="288" y="42"/>
                    </a:lnTo>
                    <a:lnTo>
                      <a:pt x="328" y="28"/>
                    </a:lnTo>
                    <a:lnTo>
                      <a:pt x="368" y="16"/>
                    </a:lnTo>
                    <a:lnTo>
                      <a:pt x="390" y="13"/>
                    </a:lnTo>
                    <a:lnTo>
                      <a:pt x="411" y="13"/>
                    </a:lnTo>
                    <a:lnTo>
                      <a:pt x="433" y="15"/>
                    </a:lnTo>
                    <a:lnTo>
                      <a:pt x="455" y="18"/>
                    </a:lnTo>
                    <a:lnTo>
                      <a:pt x="458" y="18"/>
                    </a:lnTo>
                    <a:lnTo>
                      <a:pt x="462" y="15"/>
                    </a:lnTo>
                    <a:lnTo>
                      <a:pt x="460" y="9"/>
                    </a:lnTo>
                    <a:lnTo>
                      <a:pt x="456" y="7"/>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792" name="Freeform 48"/>
              <p:cNvSpPr>
                <a:spLocks/>
              </p:cNvSpPr>
              <p:nvPr/>
            </p:nvSpPr>
            <p:spPr bwMode="auto">
              <a:xfrm rot="2315043">
                <a:off x="6072116" y="4016458"/>
                <a:ext cx="273555" cy="417727"/>
              </a:xfrm>
              <a:custGeom>
                <a:avLst/>
                <a:gdLst/>
                <a:ahLst/>
                <a:cxnLst>
                  <a:cxn ang="0">
                    <a:pos x="51" y="36"/>
                  </a:cxn>
                  <a:cxn ang="0">
                    <a:pos x="36" y="99"/>
                  </a:cxn>
                  <a:cxn ang="0">
                    <a:pos x="33" y="162"/>
                  </a:cxn>
                  <a:cxn ang="0">
                    <a:pos x="38" y="260"/>
                  </a:cxn>
                  <a:cxn ang="0">
                    <a:pos x="29" y="327"/>
                  </a:cxn>
                  <a:cxn ang="0">
                    <a:pos x="5" y="446"/>
                  </a:cxn>
                  <a:cxn ang="0">
                    <a:pos x="0" y="515"/>
                  </a:cxn>
                  <a:cxn ang="0">
                    <a:pos x="9" y="613"/>
                  </a:cxn>
                  <a:cxn ang="0">
                    <a:pos x="38" y="705"/>
                  </a:cxn>
                  <a:cxn ang="0">
                    <a:pos x="82" y="783"/>
                  </a:cxn>
                  <a:cxn ang="0">
                    <a:pos x="141" y="838"/>
                  </a:cxn>
                  <a:cxn ang="0">
                    <a:pos x="181" y="853"/>
                  </a:cxn>
                  <a:cxn ang="0">
                    <a:pos x="236" y="861"/>
                  </a:cxn>
                  <a:cxn ang="0">
                    <a:pos x="321" y="861"/>
                  </a:cxn>
                  <a:cxn ang="0">
                    <a:pos x="434" y="814"/>
                  </a:cxn>
                  <a:cxn ang="0">
                    <a:pos x="456" y="816"/>
                  </a:cxn>
                  <a:cxn ang="0">
                    <a:pos x="497" y="831"/>
                  </a:cxn>
                  <a:cxn ang="0">
                    <a:pos x="557" y="855"/>
                  </a:cxn>
                  <a:cxn ang="0">
                    <a:pos x="658" y="909"/>
                  </a:cxn>
                  <a:cxn ang="0">
                    <a:pos x="783" y="994"/>
                  </a:cxn>
                  <a:cxn ang="0">
                    <a:pos x="789" y="994"/>
                  </a:cxn>
                  <a:cxn ang="0">
                    <a:pos x="789" y="989"/>
                  </a:cxn>
                  <a:cxn ang="0">
                    <a:pos x="726" y="937"/>
                  </a:cxn>
                  <a:cxn ang="0">
                    <a:pos x="640" y="859"/>
                  </a:cxn>
                  <a:cxn ang="0">
                    <a:pos x="572" y="816"/>
                  </a:cxn>
                  <a:cxn ang="0">
                    <a:pos x="477" y="775"/>
                  </a:cxn>
                  <a:cxn ang="0">
                    <a:pos x="434" y="768"/>
                  </a:cxn>
                  <a:cxn ang="0">
                    <a:pos x="396" y="781"/>
                  </a:cxn>
                  <a:cxn ang="0">
                    <a:pos x="354" y="801"/>
                  </a:cxn>
                  <a:cxn ang="0">
                    <a:pos x="310" y="814"/>
                  </a:cxn>
                  <a:cxn ang="0">
                    <a:pos x="242" y="818"/>
                  </a:cxn>
                  <a:cxn ang="0">
                    <a:pos x="178" y="809"/>
                  </a:cxn>
                  <a:cxn ang="0">
                    <a:pos x="135" y="781"/>
                  </a:cxn>
                  <a:cxn ang="0">
                    <a:pos x="91" y="719"/>
                  </a:cxn>
                  <a:cxn ang="0">
                    <a:pos x="60" y="643"/>
                  </a:cxn>
                  <a:cxn ang="0">
                    <a:pos x="46" y="560"/>
                  </a:cxn>
                  <a:cxn ang="0">
                    <a:pos x="44" y="480"/>
                  </a:cxn>
                  <a:cxn ang="0">
                    <a:pos x="57" y="387"/>
                  </a:cxn>
                  <a:cxn ang="0">
                    <a:pos x="71" y="294"/>
                  </a:cxn>
                  <a:cxn ang="0">
                    <a:pos x="66" y="195"/>
                  </a:cxn>
                  <a:cxn ang="0">
                    <a:pos x="60" y="101"/>
                  </a:cxn>
                  <a:cxn ang="0">
                    <a:pos x="68" y="41"/>
                  </a:cxn>
                  <a:cxn ang="0">
                    <a:pos x="75" y="4"/>
                  </a:cxn>
                  <a:cxn ang="0">
                    <a:pos x="66" y="0"/>
                  </a:cxn>
                </a:cxnLst>
                <a:rect l="0" t="0" r="r" b="b"/>
                <a:pathLst>
                  <a:path w="790" h="996">
                    <a:moveTo>
                      <a:pt x="60" y="6"/>
                    </a:moveTo>
                    <a:lnTo>
                      <a:pt x="51" y="36"/>
                    </a:lnTo>
                    <a:lnTo>
                      <a:pt x="42" y="67"/>
                    </a:lnTo>
                    <a:lnTo>
                      <a:pt x="36" y="99"/>
                    </a:lnTo>
                    <a:lnTo>
                      <a:pt x="33" y="130"/>
                    </a:lnTo>
                    <a:lnTo>
                      <a:pt x="33" y="162"/>
                    </a:lnTo>
                    <a:lnTo>
                      <a:pt x="33" y="195"/>
                    </a:lnTo>
                    <a:lnTo>
                      <a:pt x="38" y="260"/>
                    </a:lnTo>
                    <a:lnTo>
                      <a:pt x="35" y="296"/>
                    </a:lnTo>
                    <a:lnTo>
                      <a:pt x="29" y="327"/>
                    </a:lnTo>
                    <a:lnTo>
                      <a:pt x="16" y="387"/>
                    </a:lnTo>
                    <a:lnTo>
                      <a:pt x="5" y="446"/>
                    </a:lnTo>
                    <a:lnTo>
                      <a:pt x="1" y="480"/>
                    </a:lnTo>
                    <a:lnTo>
                      <a:pt x="0" y="515"/>
                    </a:lnTo>
                    <a:lnTo>
                      <a:pt x="1" y="565"/>
                    </a:lnTo>
                    <a:lnTo>
                      <a:pt x="9" y="613"/>
                    </a:lnTo>
                    <a:lnTo>
                      <a:pt x="22" y="660"/>
                    </a:lnTo>
                    <a:lnTo>
                      <a:pt x="38" y="705"/>
                    </a:lnTo>
                    <a:lnTo>
                      <a:pt x="58" y="745"/>
                    </a:lnTo>
                    <a:lnTo>
                      <a:pt x="82" y="783"/>
                    </a:lnTo>
                    <a:lnTo>
                      <a:pt x="110" y="814"/>
                    </a:lnTo>
                    <a:lnTo>
                      <a:pt x="141" y="838"/>
                    </a:lnTo>
                    <a:lnTo>
                      <a:pt x="159" y="846"/>
                    </a:lnTo>
                    <a:lnTo>
                      <a:pt x="181" y="853"/>
                    </a:lnTo>
                    <a:lnTo>
                      <a:pt x="209" y="857"/>
                    </a:lnTo>
                    <a:lnTo>
                      <a:pt x="236" y="861"/>
                    </a:lnTo>
                    <a:lnTo>
                      <a:pt x="295" y="861"/>
                    </a:lnTo>
                    <a:lnTo>
                      <a:pt x="321" y="861"/>
                    </a:lnTo>
                    <a:lnTo>
                      <a:pt x="345" y="857"/>
                    </a:lnTo>
                    <a:lnTo>
                      <a:pt x="434" y="814"/>
                    </a:lnTo>
                    <a:lnTo>
                      <a:pt x="445" y="814"/>
                    </a:lnTo>
                    <a:lnTo>
                      <a:pt x="456" y="816"/>
                    </a:lnTo>
                    <a:lnTo>
                      <a:pt x="477" y="822"/>
                    </a:lnTo>
                    <a:lnTo>
                      <a:pt x="497" y="831"/>
                    </a:lnTo>
                    <a:lnTo>
                      <a:pt x="519" y="840"/>
                    </a:lnTo>
                    <a:lnTo>
                      <a:pt x="557" y="855"/>
                    </a:lnTo>
                    <a:lnTo>
                      <a:pt x="594" y="872"/>
                    </a:lnTo>
                    <a:lnTo>
                      <a:pt x="658" y="909"/>
                    </a:lnTo>
                    <a:lnTo>
                      <a:pt x="721" y="950"/>
                    </a:lnTo>
                    <a:lnTo>
                      <a:pt x="783" y="994"/>
                    </a:lnTo>
                    <a:lnTo>
                      <a:pt x="787" y="996"/>
                    </a:lnTo>
                    <a:lnTo>
                      <a:pt x="789" y="994"/>
                    </a:lnTo>
                    <a:lnTo>
                      <a:pt x="790" y="991"/>
                    </a:lnTo>
                    <a:lnTo>
                      <a:pt x="789" y="989"/>
                    </a:lnTo>
                    <a:lnTo>
                      <a:pt x="757" y="963"/>
                    </a:lnTo>
                    <a:lnTo>
                      <a:pt x="726" y="937"/>
                    </a:lnTo>
                    <a:lnTo>
                      <a:pt x="669" y="883"/>
                    </a:lnTo>
                    <a:lnTo>
                      <a:pt x="640" y="859"/>
                    </a:lnTo>
                    <a:lnTo>
                      <a:pt x="609" y="836"/>
                    </a:lnTo>
                    <a:lnTo>
                      <a:pt x="572" y="816"/>
                    </a:lnTo>
                    <a:lnTo>
                      <a:pt x="534" y="797"/>
                    </a:lnTo>
                    <a:lnTo>
                      <a:pt x="477" y="775"/>
                    </a:lnTo>
                    <a:lnTo>
                      <a:pt x="449" y="768"/>
                    </a:lnTo>
                    <a:lnTo>
                      <a:pt x="434" y="768"/>
                    </a:lnTo>
                    <a:lnTo>
                      <a:pt x="420" y="770"/>
                    </a:lnTo>
                    <a:lnTo>
                      <a:pt x="396" y="781"/>
                    </a:lnTo>
                    <a:lnTo>
                      <a:pt x="374" y="792"/>
                    </a:lnTo>
                    <a:lnTo>
                      <a:pt x="354" y="801"/>
                    </a:lnTo>
                    <a:lnTo>
                      <a:pt x="330" y="812"/>
                    </a:lnTo>
                    <a:lnTo>
                      <a:pt x="310" y="814"/>
                    </a:lnTo>
                    <a:lnTo>
                      <a:pt x="288" y="816"/>
                    </a:lnTo>
                    <a:lnTo>
                      <a:pt x="242" y="818"/>
                    </a:lnTo>
                    <a:lnTo>
                      <a:pt x="196" y="812"/>
                    </a:lnTo>
                    <a:lnTo>
                      <a:pt x="178" y="809"/>
                    </a:lnTo>
                    <a:lnTo>
                      <a:pt x="163" y="801"/>
                    </a:lnTo>
                    <a:lnTo>
                      <a:pt x="135" y="781"/>
                    </a:lnTo>
                    <a:lnTo>
                      <a:pt x="112" y="753"/>
                    </a:lnTo>
                    <a:lnTo>
                      <a:pt x="91" y="719"/>
                    </a:lnTo>
                    <a:lnTo>
                      <a:pt x="75" y="684"/>
                    </a:lnTo>
                    <a:lnTo>
                      <a:pt x="60" y="643"/>
                    </a:lnTo>
                    <a:lnTo>
                      <a:pt x="51" y="602"/>
                    </a:lnTo>
                    <a:lnTo>
                      <a:pt x="46" y="560"/>
                    </a:lnTo>
                    <a:lnTo>
                      <a:pt x="42" y="515"/>
                    </a:lnTo>
                    <a:lnTo>
                      <a:pt x="44" y="480"/>
                    </a:lnTo>
                    <a:lnTo>
                      <a:pt x="47" y="448"/>
                    </a:lnTo>
                    <a:lnTo>
                      <a:pt x="57" y="387"/>
                    </a:lnTo>
                    <a:lnTo>
                      <a:pt x="68" y="325"/>
                    </a:lnTo>
                    <a:lnTo>
                      <a:pt x="71" y="294"/>
                    </a:lnTo>
                    <a:lnTo>
                      <a:pt x="75" y="260"/>
                    </a:lnTo>
                    <a:lnTo>
                      <a:pt x="66" y="195"/>
                    </a:lnTo>
                    <a:lnTo>
                      <a:pt x="60" y="132"/>
                    </a:lnTo>
                    <a:lnTo>
                      <a:pt x="60" y="101"/>
                    </a:lnTo>
                    <a:lnTo>
                      <a:pt x="62" y="71"/>
                    </a:lnTo>
                    <a:lnTo>
                      <a:pt x="68" y="41"/>
                    </a:lnTo>
                    <a:lnTo>
                      <a:pt x="75" y="11"/>
                    </a:lnTo>
                    <a:lnTo>
                      <a:pt x="75" y="4"/>
                    </a:lnTo>
                    <a:lnTo>
                      <a:pt x="71" y="0"/>
                    </a:lnTo>
                    <a:lnTo>
                      <a:pt x="66" y="0"/>
                    </a:lnTo>
                    <a:lnTo>
                      <a:pt x="60" y="6"/>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793" name="Freeform 49"/>
              <p:cNvSpPr>
                <a:spLocks/>
              </p:cNvSpPr>
              <p:nvPr/>
            </p:nvSpPr>
            <p:spPr bwMode="auto">
              <a:xfrm rot="2315043">
                <a:off x="6267610" y="4319156"/>
                <a:ext cx="100856" cy="63750"/>
              </a:xfrm>
              <a:custGeom>
                <a:avLst/>
                <a:gdLst/>
                <a:ahLst/>
                <a:cxnLst>
                  <a:cxn ang="0">
                    <a:pos x="6" y="18"/>
                  </a:cxn>
                  <a:cxn ang="0">
                    <a:pos x="43" y="31"/>
                  </a:cxn>
                  <a:cxn ang="0">
                    <a:pos x="78" y="44"/>
                  </a:cxn>
                  <a:cxn ang="0">
                    <a:pos x="142" y="78"/>
                  </a:cxn>
                  <a:cxn ang="0">
                    <a:pos x="263" y="148"/>
                  </a:cxn>
                  <a:cxn ang="0">
                    <a:pos x="272" y="150"/>
                  </a:cxn>
                  <a:cxn ang="0">
                    <a:pos x="279" y="150"/>
                  </a:cxn>
                  <a:cxn ang="0">
                    <a:pos x="287" y="146"/>
                  </a:cxn>
                  <a:cxn ang="0">
                    <a:pos x="292" y="139"/>
                  </a:cxn>
                  <a:cxn ang="0">
                    <a:pos x="294" y="131"/>
                  </a:cxn>
                  <a:cxn ang="0">
                    <a:pos x="294" y="122"/>
                  </a:cxn>
                  <a:cxn ang="0">
                    <a:pos x="290" y="115"/>
                  </a:cxn>
                  <a:cxn ang="0">
                    <a:pos x="283" y="109"/>
                  </a:cxn>
                  <a:cxn ang="0">
                    <a:pos x="219" y="76"/>
                  </a:cxn>
                  <a:cxn ang="0">
                    <a:pos x="155" y="48"/>
                  </a:cxn>
                  <a:cxn ang="0">
                    <a:pos x="87" y="22"/>
                  </a:cxn>
                  <a:cxn ang="0">
                    <a:pos x="11" y="0"/>
                  </a:cxn>
                  <a:cxn ang="0">
                    <a:pos x="4" y="0"/>
                  </a:cxn>
                  <a:cxn ang="0">
                    <a:pos x="0" y="5"/>
                  </a:cxn>
                  <a:cxn ang="0">
                    <a:pos x="0" y="13"/>
                  </a:cxn>
                  <a:cxn ang="0">
                    <a:pos x="6" y="18"/>
                  </a:cxn>
                </a:cxnLst>
                <a:rect l="0" t="0" r="r" b="b"/>
                <a:pathLst>
                  <a:path w="294" h="150">
                    <a:moveTo>
                      <a:pt x="6" y="18"/>
                    </a:moveTo>
                    <a:lnTo>
                      <a:pt x="43" y="31"/>
                    </a:lnTo>
                    <a:lnTo>
                      <a:pt x="78" y="44"/>
                    </a:lnTo>
                    <a:lnTo>
                      <a:pt x="142" y="78"/>
                    </a:lnTo>
                    <a:lnTo>
                      <a:pt x="263" y="148"/>
                    </a:lnTo>
                    <a:lnTo>
                      <a:pt x="272" y="150"/>
                    </a:lnTo>
                    <a:lnTo>
                      <a:pt x="279" y="150"/>
                    </a:lnTo>
                    <a:lnTo>
                      <a:pt x="287" y="146"/>
                    </a:lnTo>
                    <a:lnTo>
                      <a:pt x="292" y="139"/>
                    </a:lnTo>
                    <a:lnTo>
                      <a:pt x="294" y="131"/>
                    </a:lnTo>
                    <a:lnTo>
                      <a:pt x="294" y="122"/>
                    </a:lnTo>
                    <a:lnTo>
                      <a:pt x="290" y="115"/>
                    </a:lnTo>
                    <a:lnTo>
                      <a:pt x="283" y="109"/>
                    </a:lnTo>
                    <a:lnTo>
                      <a:pt x="219" y="76"/>
                    </a:lnTo>
                    <a:lnTo>
                      <a:pt x="155" y="48"/>
                    </a:lnTo>
                    <a:lnTo>
                      <a:pt x="87" y="22"/>
                    </a:lnTo>
                    <a:lnTo>
                      <a:pt x="11" y="0"/>
                    </a:lnTo>
                    <a:lnTo>
                      <a:pt x="4" y="0"/>
                    </a:lnTo>
                    <a:lnTo>
                      <a:pt x="0" y="5"/>
                    </a:lnTo>
                    <a:lnTo>
                      <a:pt x="0" y="13"/>
                    </a:lnTo>
                    <a:lnTo>
                      <a:pt x="6" y="18"/>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sp>
            <p:nvSpPr>
              <p:cNvPr id="31794" name="Freeform 50"/>
              <p:cNvSpPr>
                <a:spLocks/>
              </p:cNvSpPr>
              <p:nvPr/>
            </p:nvSpPr>
            <p:spPr bwMode="auto">
              <a:xfrm rot="2315043">
                <a:off x="6205015" y="4046204"/>
                <a:ext cx="45592" cy="184538"/>
              </a:xfrm>
              <a:custGeom>
                <a:avLst/>
                <a:gdLst/>
                <a:ahLst/>
                <a:cxnLst>
                  <a:cxn ang="0">
                    <a:pos x="123" y="0"/>
                  </a:cxn>
                  <a:cxn ang="0">
                    <a:pos x="98" y="26"/>
                  </a:cxn>
                  <a:cxn ang="0">
                    <a:pos x="76" y="57"/>
                  </a:cxn>
                  <a:cxn ang="0">
                    <a:pos x="55" y="93"/>
                  </a:cxn>
                  <a:cxn ang="0">
                    <a:pos x="39" y="132"/>
                  </a:cxn>
                  <a:cxn ang="0">
                    <a:pos x="26" y="172"/>
                  </a:cxn>
                  <a:cxn ang="0">
                    <a:pos x="15" y="215"/>
                  </a:cxn>
                  <a:cxn ang="0">
                    <a:pos x="6" y="260"/>
                  </a:cxn>
                  <a:cxn ang="0">
                    <a:pos x="0" y="301"/>
                  </a:cxn>
                  <a:cxn ang="0">
                    <a:pos x="9" y="338"/>
                  </a:cxn>
                  <a:cxn ang="0">
                    <a:pos x="22" y="373"/>
                  </a:cxn>
                  <a:cxn ang="0">
                    <a:pos x="52" y="434"/>
                  </a:cxn>
                  <a:cxn ang="0">
                    <a:pos x="57" y="440"/>
                  </a:cxn>
                  <a:cxn ang="0">
                    <a:pos x="63" y="440"/>
                  </a:cxn>
                  <a:cxn ang="0">
                    <a:pos x="68" y="434"/>
                  </a:cxn>
                  <a:cxn ang="0">
                    <a:pos x="68" y="427"/>
                  </a:cxn>
                  <a:cxn ang="0">
                    <a:pos x="59" y="399"/>
                  </a:cxn>
                  <a:cxn ang="0">
                    <a:pos x="53" y="368"/>
                  </a:cxn>
                  <a:cxn ang="0">
                    <a:pos x="52" y="336"/>
                  </a:cxn>
                  <a:cxn ang="0">
                    <a:pos x="48" y="299"/>
                  </a:cxn>
                  <a:cxn ang="0">
                    <a:pos x="55" y="219"/>
                  </a:cxn>
                  <a:cxn ang="0">
                    <a:pos x="61" y="176"/>
                  </a:cxn>
                  <a:cxn ang="0">
                    <a:pos x="66" y="135"/>
                  </a:cxn>
                  <a:cxn ang="0">
                    <a:pos x="76" y="98"/>
                  </a:cxn>
                  <a:cxn ang="0">
                    <a:pos x="90" y="63"/>
                  </a:cxn>
                  <a:cxn ang="0">
                    <a:pos x="107" y="33"/>
                  </a:cxn>
                  <a:cxn ang="0">
                    <a:pos x="131" y="9"/>
                  </a:cxn>
                  <a:cxn ang="0">
                    <a:pos x="132" y="5"/>
                  </a:cxn>
                  <a:cxn ang="0">
                    <a:pos x="131" y="1"/>
                  </a:cxn>
                  <a:cxn ang="0">
                    <a:pos x="127" y="0"/>
                  </a:cxn>
                  <a:cxn ang="0">
                    <a:pos x="123" y="0"/>
                  </a:cxn>
                </a:cxnLst>
                <a:rect l="0" t="0" r="r" b="b"/>
                <a:pathLst>
                  <a:path w="132" h="440">
                    <a:moveTo>
                      <a:pt x="123" y="0"/>
                    </a:moveTo>
                    <a:lnTo>
                      <a:pt x="98" y="26"/>
                    </a:lnTo>
                    <a:lnTo>
                      <a:pt x="76" y="57"/>
                    </a:lnTo>
                    <a:lnTo>
                      <a:pt x="55" y="93"/>
                    </a:lnTo>
                    <a:lnTo>
                      <a:pt x="39" y="132"/>
                    </a:lnTo>
                    <a:lnTo>
                      <a:pt x="26" y="172"/>
                    </a:lnTo>
                    <a:lnTo>
                      <a:pt x="15" y="215"/>
                    </a:lnTo>
                    <a:lnTo>
                      <a:pt x="6" y="260"/>
                    </a:lnTo>
                    <a:lnTo>
                      <a:pt x="0" y="301"/>
                    </a:lnTo>
                    <a:lnTo>
                      <a:pt x="9" y="338"/>
                    </a:lnTo>
                    <a:lnTo>
                      <a:pt x="22" y="373"/>
                    </a:lnTo>
                    <a:lnTo>
                      <a:pt x="52" y="434"/>
                    </a:lnTo>
                    <a:lnTo>
                      <a:pt x="57" y="440"/>
                    </a:lnTo>
                    <a:lnTo>
                      <a:pt x="63" y="440"/>
                    </a:lnTo>
                    <a:lnTo>
                      <a:pt x="68" y="434"/>
                    </a:lnTo>
                    <a:lnTo>
                      <a:pt x="68" y="427"/>
                    </a:lnTo>
                    <a:lnTo>
                      <a:pt x="59" y="399"/>
                    </a:lnTo>
                    <a:lnTo>
                      <a:pt x="53" y="368"/>
                    </a:lnTo>
                    <a:lnTo>
                      <a:pt x="52" y="336"/>
                    </a:lnTo>
                    <a:lnTo>
                      <a:pt x="48" y="299"/>
                    </a:lnTo>
                    <a:lnTo>
                      <a:pt x="55" y="219"/>
                    </a:lnTo>
                    <a:lnTo>
                      <a:pt x="61" y="176"/>
                    </a:lnTo>
                    <a:lnTo>
                      <a:pt x="66" y="135"/>
                    </a:lnTo>
                    <a:lnTo>
                      <a:pt x="76" y="98"/>
                    </a:lnTo>
                    <a:lnTo>
                      <a:pt x="90" y="63"/>
                    </a:lnTo>
                    <a:lnTo>
                      <a:pt x="107" y="33"/>
                    </a:lnTo>
                    <a:lnTo>
                      <a:pt x="131" y="9"/>
                    </a:lnTo>
                    <a:lnTo>
                      <a:pt x="132" y="5"/>
                    </a:lnTo>
                    <a:lnTo>
                      <a:pt x="131" y="1"/>
                    </a:lnTo>
                    <a:lnTo>
                      <a:pt x="127" y="0"/>
                    </a:lnTo>
                    <a:lnTo>
                      <a:pt x="123" y="0"/>
                    </a:lnTo>
                    <a:close/>
                  </a:path>
                </a:pathLst>
              </a:custGeom>
              <a:solidFill>
                <a:srgbClr val="000000"/>
              </a:solidFill>
              <a:ln w="0">
                <a:solidFill>
                  <a:srgbClr val="000000"/>
                </a:solidFill>
                <a:prstDash val="solid"/>
                <a:round/>
                <a:headEnd/>
                <a:tailEnd/>
              </a:ln>
            </p:spPr>
            <p:txBody>
              <a:bodyPr/>
              <a:lstStyle/>
              <a:p>
                <a:pPr algn="ctr" defTabSz="685766">
                  <a:defRPr/>
                </a:pPr>
                <a:endParaRPr lang="en-US">
                  <a:solidFill>
                    <a:prstClr val="black"/>
                  </a:solidFill>
                  <a:latin typeface="Times New Roman" charset="0"/>
                </a:endParaRPr>
              </a:p>
            </p:txBody>
          </p:sp>
        </p:grpSp>
      </p:grpSp>
      <p:sp>
        <p:nvSpPr>
          <p:cNvPr id="31845" name="Text Box 101"/>
          <p:cNvSpPr txBox="1">
            <a:spLocks noChangeArrowheads="1"/>
          </p:cNvSpPr>
          <p:nvPr/>
        </p:nvSpPr>
        <p:spPr bwMode="auto">
          <a:xfrm>
            <a:off x="2184383" y="2599992"/>
            <a:ext cx="1039067" cy="323165"/>
          </a:xfrm>
          <a:prstGeom prst="rect">
            <a:avLst/>
          </a:prstGeom>
          <a:noFill/>
          <a:ln w="9525">
            <a:noFill/>
            <a:miter lim="800000"/>
            <a:headEnd/>
            <a:tailEnd/>
          </a:ln>
          <a:effectLst/>
        </p:spPr>
        <p:txBody>
          <a:bodyPr wrap="none" anchor="ctr">
            <a:spAutoFit/>
          </a:bodyPr>
          <a:lstStyle/>
          <a:p>
            <a:pPr algn="ctr" defTabSz="685766">
              <a:defRPr/>
            </a:pPr>
            <a:r>
              <a:rPr lang="en-US" sz="1500" b="1">
                <a:solidFill>
                  <a:prstClr val="black"/>
                </a:solidFill>
                <a:latin typeface="Arial" charset="0"/>
              </a:rPr>
              <a:t>5 Fingers</a:t>
            </a:r>
          </a:p>
        </p:txBody>
      </p:sp>
      <p:sp>
        <p:nvSpPr>
          <p:cNvPr id="31847" name="Line 103"/>
          <p:cNvSpPr>
            <a:spLocks noChangeShapeType="1"/>
          </p:cNvSpPr>
          <p:nvPr/>
        </p:nvSpPr>
        <p:spPr bwMode="auto">
          <a:xfrm>
            <a:off x="2373518" y="2904447"/>
            <a:ext cx="100013" cy="142875"/>
          </a:xfrm>
          <a:prstGeom prst="line">
            <a:avLst/>
          </a:prstGeom>
          <a:noFill/>
          <a:ln w="9525">
            <a:solidFill>
              <a:schemeClr val="tx1"/>
            </a:solidFill>
            <a:round/>
            <a:headEnd/>
            <a:tailEnd type="triangle" w="med" len="med"/>
          </a:ln>
          <a:effectLst/>
        </p:spPr>
        <p:txBody>
          <a:bodyPr wrap="none" anchor="ctr">
            <a:spAutoFit/>
          </a:bodyPr>
          <a:lstStyle/>
          <a:p>
            <a:pPr algn="ctr" defTabSz="685766">
              <a:defRPr/>
            </a:pPr>
            <a:endParaRPr lang="en-US">
              <a:solidFill>
                <a:prstClr val="black"/>
              </a:solidFill>
              <a:latin typeface="Times New Roman" charset="0"/>
            </a:endParaRPr>
          </a:p>
        </p:txBody>
      </p:sp>
      <p:grpSp>
        <p:nvGrpSpPr>
          <p:cNvPr id="31968" name="Group 224"/>
          <p:cNvGrpSpPr>
            <a:grpSpLocks/>
          </p:cNvGrpSpPr>
          <p:nvPr/>
        </p:nvGrpSpPr>
        <p:grpSpPr bwMode="auto">
          <a:xfrm>
            <a:off x="3202058" y="1375957"/>
            <a:ext cx="1841897" cy="1628775"/>
            <a:chOff x="3717" y="1245"/>
            <a:chExt cx="1547" cy="1368"/>
          </a:xfrm>
        </p:grpSpPr>
        <p:grpSp>
          <p:nvGrpSpPr>
            <p:cNvPr id="31962" name="Group 218"/>
            <p:cNvGrpSpPr>
              <a:grpSpLocks/>
            </p:cNvGrpSpPr>
            <p:nvPr/>
          </p:nvGrpSpPr>
          <p:grpSpPr bwMode="auto">
            <a:xfrm>
              <a:off x="3717" y="1245"/>
              <a:ext cx="1547" cy="771"/>
              <a:chOff x="3957" y="1545"/>
              <a:chExt cx="1307" cy="639"/>
            </a:xfrm>
          </p:grpSpPr>
          <p:sp>
            <p:nvSpPr>
              <p:cNvPr id="31938" name="Freeform 194"/>
              <p:cNvSpPr>
                <a:spLocks/>
              </p:cNvSpPr>
              <p:nvPr/>
            </p:nvSpPr>
            <p:spPr bwMode="auto">
              <a:xfrm>
                <a:off x="3957" y="1545"/>
                <a:ext cx="1307" cy="639"/>
              </a:xfrm>
              <a:custGeom>
                <a:avLst/>
                <a:gdLst/>
                <a:ahLst/>
                <a:cxnLst>
                  <a:cxn ang="0">
                    <a:pos x="1363" y="362"/>
                  </a:cxn>
                  <a:cxn ang="0">
                    <a:pos x="1439" y="320"/>
                  </a:cxn>
                  <a:cxn ang="0">
                    <a:pos x="1448" y="245"/>
                  </a:cxn>
                  <a:cxn ang="0">
                    <a:pos x="1411" y="184"/>
                  </a:cxn>
                  <a:cxn ang="0">
                    <a:pos x="1406" y="145"/>
                  </a:cxn>
                  <a:cxn ang="0">
                    <a:pos x="1335" y="112"/>
                  </a:cxn>
                  <a:cxn ang="0">
                    <a:pos x="1240" y="109"/>
                  </a:cxn>
                  <a:cxn ang="0">
                    <a:pos x="1251" y="83"/>
                  </a:cxn>
                  <a:cxn ang="0">
                    <a:pos x="1251" y="47"/>
                  </a:cxn>
                  <a:cxn ang="0">
                    <a:pos x="1191" y="16"/>
                  </a:cxn>
                  <a:cxn ang="0">
                    <a:pos x="1089" y="0"/>
                  </a:cxn>
                  <a:cxn ang="0">
                    <a:pos x="984" y="15"/>
                  </a:cxn>
                  <a:cxn ang="0">
                    <a:pos x="915" y="70"/>
                  </a:cxn>
                  <a:cxn ang="0">
                    <a:pos x="897" y="70"/>
                  </a:cxn>
                  <a:cxn ang="0">
                    <a:pos x="859" y="46"/>
                  </a:cxn>
                  <a:cxn ang="0">
                    <a:pos x="777" y="22"/>
                  </a:cxn>
                  <a:cxn ang="0">
                    <a:pos x="671" y="24"/>
                  </a:cxn>
                  <a:cxn ang="0">
                    <a:pos x="576" y="46"/>
                  </a:cxn>
                  <a:cxn ang="0">
                    <a:pos x="511" y="81"/>
                  </a:cxn>
                  <a:cxn ang="0">
                    <a:pos x="496" y="119"/>
                  </a:cxn>
                  <a:cxn ang="0">
                    <a:pos x="520" y="156"/>
                  </a:cxn>
                  <a:cxn ang="0">
                    <a:pos x="541" y="177"/>
                  </a:cxn>
                  <a:cxn ang="0">
                    <a:pos x="542" y="181"/>
                  </a:cxn>
                  <a:cxn ang="0">
                    <a:pos x="477" y="176"/>
                  </a:cxn>
                  <a:cxn ang="0">
                    <a:pos x="392" y="188"/>
                  </a:cxn>
                  <a:cxn ang="0">
                    <a:pos x="339" y="227"/>
                  </a:cxn>
                  <a:cxn ang="0">
                    <a:pos x="337" y="244"/>
                  </a:cxn>
                  <a:cxn ang="0">
                    <a:pos x="339" y="254"/>
                  </a:cxn>
                  <a:cxn ang="0">
                    <a:pos x="345" y="260"/>
                  </a:cxn>
                  <a:cxn ang="0">
                    <a:pos x="317" y="244"/>
                  </a:cxn>
                  <a:cxn ang="0">
                    <a:pos x="246" y="219"/>
                  </a:cxn>
                  <a:cxn ang="0">
                    <a:pos x="134" y="213"/>
                  </a:cxn>
                  <a:cxn ang="0">
                    <a:pos x="34" y="247"/>
                  </a:cxn>
                  <a:cxn ang="0">
                    <a:pos x="0" y="298"/>
                  </a:cxn>
                  <a:cxn ang="0">
                    <a:pos x="19" y="341"/>
                  </a:cxn>
                  <a:cxn ang="0">
                    <a:pos x="43" y="359"/>
                  </a:cxn>
                  <a:cxn ang="0">
                    <a:pos x="54" y="384"/>
                  </a:cxn>
                  <a:cxn ang="0">
                    <a:pos x="78" y="414"/>
                  </a:cxn>
                  <a:cxn ang="0">
                    <a:pos x="151" y="441"/>
                  </a:cxn>
                  <a:cxn ang="0">
                    <a:pos x="214" y="444"/>
                  </a:cxn>
                  <a:cxn ang="0">
                    <a:pos x="265" y="438"/>
                  </a:cxn>
                  <a:cxn ang="0">
                    <a:pos x="280" y="435"/>
                  </a:cxn>
                  <a:cxn ang="0">
                    <a:pos x="295" y="450"/>
                  </a:cxn>
                  <a:cxn ang="0">
                    <a:pos x="334" y="472"/>
                  </a:cxn>
                  <a:cxn ang="0">
                    <a:pos x="397" y="491"/>
                  </a:cxn>
                  <a:cxn ang="0">
                    <a:pos x="462" y="481"/>
                  </a:cxn>
                  <a:cxn ang="0">
                    <a:pos x="535" y="463"/>
                  </a:cxn>
                  <a:cxn ang="0">
                    <a:pos x="574" y="448"/>
                  </a:cxn>
                  <a:cxn ang="0">
                    <a:pos x="595" y="454"/>
                  </a:cxn>
                  <a:cxn ang="0">
                    <a:pos x="651" y="474"/>
                  </a:cxn>
                  <a:cxn ang="0">
                    <a:pos x="725" y="497"/>
                  </a:cxn>
                  <a:cxn ang="0">
                    <a:pos x="848" y="511"/>
                  </a:cxn>
                  <a:cxn ang="0">
                    <a:pos x="962" y="489"/>
                  </a:cxn>
                  <a:cxn ang="0">
                    <a:pos x="1018" y="455"/>
                  </a:cxn>
                  <a:cxn ang="0">
                    <a:pos x="1033" y="449"/>
                  </a:cxn>
                  <a:cxn ang="0">
                    <a:pos x="1064" y="465"/>
                  </a:cxn>
                  <a:cxn ang="0">
                    <a:pos x="1132" y="483"/>
                  </a:cxn>
                  <a:cxn ang="0">
                    <a:pos x="1223" y="481"/>
                  </a:cxn>
                  <a:cxn ang="0">
                    <a:pos x="1279" y="468"/>
                  </a:cxn>
                  <a:cxn ang="0">
                    <a:pos x="1314" y="436"/>
                  </a:cxn>
                  <a:cxn ang="0">
                    <a:pos x="1303" y="379"/>
                  </a:cxn>
                </a:cxnLst>
                <a:rect l="0" t="0" r="r" b="b"/>
                <a:pathLst>
                  <a:path w="1458" h="511">
                    <a:moveTo>
                      <a:pt x="1303" y="379"/>
                    </a:moveTo>
                    <a:lnTo>
                      <a:pt x="1314" y="374"/>
                    </a:lnTo>
                    <a:lnTo>
                      <a:pt x="1329" y="371"/>
                    </a:lnTo>
                    <a:lnTo>
                      <a:pt x="1346" y="366"/>
                    </a:lnTo>
                    <a:lnTo>
                      <a:pt x="1363" y="362"/>
                    </a:lnTo>
                    <a:lnTo>
                      <a:pt x="1379" y="355"/>
                    </a:lnTo>
                    <a:lnTo>
                      <a:pt x="1396" y="349"/>
                    </a:lnTo>
                    <a:lnTo>
                      <a:pt x="1411" y="339"/>
                    </a:lnTo>
                    <a:lnTo>
                      <a:pt x="1428" y="332"/>
                    </a:lnTo>
                    <a:lnTo>
                      <a:pt x="1439" y="320"/>
                    </a:lnTo>
                    <a:lnTo>
                      <a:pt x="1448" y="308"/>
                    </a:lnTo>
                    <a:lnTo>
                      <a:pt x="1454" y="294"/>
                    </a:lnTo>
                    <a:lnTo>
                      <a:pt x="1458" y="281"/>
                    </a:lnTo>
                    <a:lnTo>
                      <a:pt x="1454" y="263"/>
                    </a:lnTo>
                    <a:lnTo>
                      <a:pt x="1448" y="245"/>
                    </a:lnTo>
                    <a:lnTo>
                      <a:pt x="1435" y="224"/>
                    </a:lnTo>
                    <a:lnTo>
                      <a:pt x="1420" y="203"/>
                    </a:lnTo>
                    <a:lnTo>
                      <a:pt x="1415" y="197"/>
                    </a:lnTo>
                    <a:lnTo>
                      <a:pt x="1413" y="192"/>
                    </a:lnTo>
                    <a:lnTo>
                      <a:pt x="1411" y="184"/>
                    </a:lnTo>
                    <a:lnTo>
                      <a:pt x="1411" y="178"/>
                    </a:lnTo>
                    <a:lnTo>
                      <a:pt x="1409" y="169"/>
                    </a:lnTo>
                    <a:lnTo>
                      <a:pt x="1409" y="161"/>
                    </a:lnTo>
                    <a:lnTo>
                      <a:pt x="1406" y="152"/>
                    </a:lnTo>
                    <a:lnTo>
                      <a:pt x="1406" y="145"/>
                    </a:lnTo>
                    <a:lnTo>
                      <a:pt x="1396" y="136"/>
                    </a:lnTo>
                    <a:lnTo>
                      <a:pt x="1389" y="129"/>
                    </a:lnTo>
                    <a:lnTo>
                      <a:pt x="1374" y="122"/>
                    </a:lnTo>
                    <a:lnTo>
                      <a:pt x="1359" y="116"/>
                    </a:lnTo>
                    <a:lnTo>
                      <a:pt x="1335" y="112"/>
                    </a:lnTo>
                    <a:lnTo>
                      <a:pt x="1309" y="110"/>
                    </a:lnTo>
                    <a:lnTo>
                      <a:pt x="1275" y="109"/>
                    </a:lnTo>
                    <a:lnTo>
                      <a:pt x="1238" y="112"/>
                    </a:lnTo>
                    <a:lnTo>
                      <a:pt x="1238" y="110"/>
                    </a:lnTo>
                    <a:lnTo>
                      <a:pt x="1240" y="109"/>
                    </a:lnTo>
                    <a:lnTo>
                      <a:pt x="1240" y="104"/>
                    </a:lnTo>
                    <a:lnTo>
                      <a:pt x="1245" y="101"/>
                    </a:lnTo>
                    <a:lnTo>
                      <a:pt x="1245" y="95"/>
                    </a:lnTo>
                    <a:lnTo>
                      <a:pt x="1251" y="89"/>
                    </a:lnTo>
                    <a:lnTo>
                      <a:pt x="1251" y="83"/>
                    </a:lnTo>
                    <a:lnTo>
                      <a:pt x="1256" y="77"/>
                    </a:lnTo>
                    <a:lnTo>
                      <a:pt x="1256" y="68"/>
                    </a:lnTo>
                    <a:lnTo>
                      <a:pt x="1256" y="62"/>
                    </a:lnTo>
                    <a:lnTo>
                      <a:pt x="1253" y="53"/>
                    </a:lnTo>
                    <a:lnTo>
                      <a:pt x="1251" y="47"/>
                    </a:lnTo>
                    <a:lnTo>
                      <a:pt x="1243" y="39"/>
                    </a:lnTo>
                    <a:lnTo>
                      <a:pt x="1236" y="33"/>
                    </a:lnTo>
                    <a:lnTo>
                      <a:pt x="1225" y="27"/>
                    </a:lnTo>
                    <a:lnTo>
                      <a:pt x="1212" y="22"/>
                    </a:lnTo>
                    <a:lnTo>
                      <a:pt x="1191" y="16"/>
                    </a:lnTo>
                    <a:lnTo>
                      <a:pt x="1173" y="12"/>
                    </a:lnTo>
                    <a:lnTo>
                      <a:pt x="1150" y="7"/>
                    </a:lnTo>
                    <a:lnTo>
                      <a:pt x="1133" y="4"/>
                    </a:lnTo>
                    <a:lnTo>
                      <a:pt x="1111" y="1"/>
                    </a:lnTo>
                    <a:lnTo>
                      <a:pt x="1089" y="0"/>
                    </a:lnTo>
                    <a:lnTo>
                      <a:pt x="1066" y="0"/>
                    </a:lnTo>
                    <a:lnTo>
                      <a:pt x="1048" y="3"/>
                    </a:lnTo>
                    <a:lnTo>
                      <a:pt x="1025" y="5"/>
                    </a:lnTo>
                    <a:lnTo>
                      <a:pt x="1005" y="10"/>
                    </a:lnTo>
                    <a:lnTo>
                      <a:pt x="984" y="15"/>
                    </a:lnTo>
                    <a:lnTo>
                      <a:pt x="967" y="22"/>
                    </a:lnTo>
                    <a:lnTo>
                      <a:pt x="951" y="30"/>
                    </a:lnTo>
                    <a:lnTo>
                      <a:pt x="936" y="42"/>
                    </a:lnTo>
                    <a:lnTo>
                      <a:pt x="925" y="54"/>
                    </a:lnTo>
                    <a:lnTo>
                      <a:pt x="915" y="70"/>
                    </a:lnTo>
                    <a:lnTo>
                      <a:pt x="910" y="73"/>
                    </a:lnTo>
                    <a:lnTo>
                      <a:pt x="908" y="75"/>
                    </a:lnTo>
                    <a:lnTo>
                      <a:pt x="902" y="74"/>
                    </a:lnTo>
                    <a:lnTo>
                      <a:pt x="902" y="74"/>
                    </a:lnTo>
                    <a:lnTo>
                      <a:pt x="897" y="70"/>
                    </a:lnTo>
                    <a:lnTo>
                      <a:pt x="891" y="67"/>
                    </a:lnTo>
                    <a:lnTo>
                      <a:pt x="885" y="61"/>
                    </a:lnTo>
                    <a:lnTo>
                      <a:pt x="880" y="58"/>
                    </a:lnTo>
                    <a:lnTo>
                      <a:pt x="869" y="52"/>
                    </a:lnTo>
                    <a:lnTo>
                      <a:pt x="859" y="46"/>
                    </a:lnTo>
                    <a:lnTo>
                      <a:pt x="844" y="40"/>
                    </a:lnTo>
                    <a:lnTo>
                      <a:pt x="833" y="35"/>
                    </a:lnTo>
                    <a:lnTo>
                      <a:pt x="816" y="29"/>
                    </a:lnTo>
                    <a:lnTo>
                      <a:pt x="800" y="25"/>
                    </a:lnTo>
                    <a:lnTo>
                      <a:pt x="777" y="22"/>
                    </a:lnTo>
                    <a:lnTo>
                      <a:pt x="759" y="22"/>
                    </a:lnTo>
                    <a:lnTo>
                      <a:pt x="736" y="20"/>
                    </a:lnTo>
                    <a:lnTo>
                      <a:pt x="714" y="20"/>
                    </a:lnTo>
                    <a:lnTo>
                      <a:pt x="692" y="21"/>
                    </a:lnTo>
                    <a:lnTo>
                      <a:pt x="671" y="24"/>
                    </a:lnTo>
                    <a:lnTo>
                      <a:pt x="649" y="27"/>
                    </a:lnTo>
                    <a:lnTo>
                      <a:pt x="630" y="31"/>
                    </a:lnTo>
                    <a:lnTo>
                      <a:pt x="611" y="35"/>
                    </a:lnTo>
                    <a:lnTo>
                      <a:pt x="595" y="41"/>
                    </a:lnTo>
                    <a:lnTo>
                      <a:pt x="576" y="46"/>
                    </a:lnTo>
                    <a:lnTo>
                      <a:pt x="559" y="52"/>
                    </a:lnTo>
                    <a:lnTo>
                      <a:pt x="544" y="58"/>
                    </a:lnTo>
                    <a:lnTo>
                      <a:pt x="533" y="66"/>
                    </a:lnTo>
                    <a:lnTo>
                      <a:pt x="520" y="72"/>
                    </a:lnTo>
                    <a:lnTo>
                      <a:pt x="511" y="81"/>
                    </a:lnTo>
                    <a:lnTo>
                      <a:pt x="503" y="89"/>
                    </a:lnTo>
                    <a:lnTo>
                      <a:pt x="500" y="98"/>
                    </a:lnTo>
                    <a:lnTo>
                      <a:pt x="496" y="104"/>
                    </a:lnTo>
                    <a:lnTo>
                      <a:pt x="496" y="113"/>
                    </a:lnTo>
                    <a:lnTo>
                      <a:pt x="496" y="119"/>
                    </a:lnTo>
                    <a:lnTo>
                      <a:pt x="501" y="129"/>
                    </a:lnTo>
                    <a:lnTo>
                      <a:pt x="503" y="135"/>
                    </a:lnTo>
                    <a:lnTo>
                      <a:pt x="509" y="142"/>
                    </a:lnTo>
                    <a:lnTo>
                      <a:pt x="515" y="148"/>
                    </a:lnTo>
                    <a:lnTo>
                      <a:pt x="520" y="156"/>
                    </a:lnTo>
                    <a:lnTo>
                      <a:pt x="524" y="160"/>
                    </a:lnTo>
                    <a:lnTo>
                      <a:pt x="529" y="166"/>
                    </a:lnTo>
                    <a:lnTo>
                      <a:pt x="535" y="169"/>
                    </a:lnTo>
                    <a:lnTo>
                      <a:pt x="541" y="175"/>
                    </a:lnTo>
                    <a:lnTo>
                      <a:pt x="541" y="177"/>
                    </a:lnTo>
                    <a:lnTo>
                      <a:pt x="546" y="180"/>
                    </a:lnTo>
                    <a:lnTo>
                      <a:pt x="548" y="181"/>
                    </a:lnTo>
                    <a:lnTo>
                      <a:pt x="552" y="183"/>
                    </a:lnTo>
                    <a:lnTo>
                      <a:pt x="548" y="181"/>
                    </a:lnTo>
                    <a:lnTo>
                      <a:pt x="542" y="181"/>
                    </a:lnTo>
                    <a:lnTo>
                      <a:pt x="533" y="179"/>
                    </a:lnTo>
                    <a:lnTo>
                      <a:pt x="524" y="179"/>
                    </a:lnTo>
                    <a:lnTo>
                      <a:pt x="507" y="176"/>
                    </a:lnTo>
                    <a:lnTo>
                      <a:pt x="494" y="176"/>
                    </a:lnTo>
                    <a:lnTo>
                      <a:pt x="477" y="176"/>
                    </a:lnTo>
                    <a:lnTo>
                      <a:pt x="462" y="177"/>
                    </a:lnTo>
                    <a:lnTo>
                      <a:pt x="442" y="177"/>
                    </a:lnTo>
                    <a:lnTo>
                      <a:pt x="425" y="179"/>
                    </a:lnTo>
                    <a:lnTo>
                      <a:pt x="408" y="182"/>
                    </a:lnTo>
                    <a:lnTo>
                      <a:pt x="392" y="188"/>
                    </a:lnTo>
                    <a:lnTo>
                      <a:pt x="375" y="193"/>
                    </a:lnTo>
                    <a:lnTo>
                      <a:pt x="362" y="201"/>
                    </a:lnTo>
                    <a:lnTo>
                      <a:pt x="350" y="211"/>
                    </a:lnTo>
                    <a:lnTo>
                      <a:pt x="345" y="224"/>
                    </a:lnTo>
                    <a:lnTo>
                      <a:pt x="339" y="227"/>
                    </a:lnTo>
                    <a:lnTo>
                      <a:pt x="339" y="230"/>
                    </a:lnTo>
                    <a:lnTo>
                      <a:pt x="337" y="234"/>
                    </a:lnTo>
                    <a:lnTo>
                      <a:pt x="337" y="238"/>
                    </a:lnTo>
                    <a:lnTo>
                      <a:pt x="337" y="241"/>
                    </a:lnTo>
                    <a:lnTo>
                      <a:pt x="337" y="244"/>
                    </a:lnTo>
                    <a:lnTo>
                      <a:pt x="337" y="247"/>
                    </a:lnTo>
                    <a:lnTo>
                      <a:pt x="339" y="250"/>
                    </a:lnTo>
                    <a:lnTo>
                      <a:pt x="339" y="250"/>
                    </a:lnTo>
                    <a:lnTo>
                      <a:pt x="339" y="253"/>
                    </a:lnTo>
                    <a:lnTo>
                      <a:pt x="339" y="254"/>
                    </a:lnTo>
                    <a:lnTo>
                      <a:pt x="341" y="257"/>
                    </a:lnTo>
                    <a:lnTo>
                      <a:pt x="341" y="257"/>
                    </a:lnTo>
                    <a:lnTo>
                      <a:pt x="341" y="258"/>
                    </a:lnTo>
                    <a:lnTo>
                      <a:pt x="341" y="258"/>
                    </a:lnTo>
                    <a:lnTo>
                      <a:pt x="345" y="260"/>
                    </a:lnTo>
                    <a:lnTo>
                      <a:pt x="341" y="258"/>
                    </a:lnTo>
                    <a:lnTo>
                      <a:pt x="339" y="257"/>
                    </a:lnTo>
                    <a:lnTo>
                      <a:pt x="334" y="253"/>
                    </a:lnTo>
                    <a:lnTo>
                      <a:pt x="328" y="250"/>
                    </a:lnTo>
                    <a:lnTo>
                      <a:pt x="317" y="244"/>
                    </a:lnTo>
                    <a:lnTo>
                      <a:pt x="308" y="239"/>
                    </a:lnTo>
                    <a:lnTo>
                      <a:pt x="293" y="232"/>
                    </a:lnTo>
                    <a:lnTo>
                      <a:pt x="282" y="229"/>
                    </a:lnTo>
                    <a:lnTo>
                      <a:pt x="263" y="223"/>
                    </a:lnTo>
                    <a:lnTo>
                      <a:pt x="246" y="219"/>
                    </a:lnTo>
                    <a:lnTo>
                      <a:pt x="224" y="215"/>
                    </a:lnTo>
                    <a:lnTo>
                      <a:pt x="207" y="213"/>
                    </a:lnTo>
                    <a:lnTo>
                      <a:pt x="183" y="211"/>
                    </a:lnTo>
                    <a:lnTo>
                      <a:pt x="160" y="211"/>
                    </a:lnTo>
                    <a:lnTo>
                      <a:pt x="134" y="213"/>
                    </a:lnTo>
                    <a:lnTo>
                      <a:pt x="112" y="217"/>
                    </a:lnTo>
                    <a:lnTo>
                      <a:pt x="86" y="222"/>
                    </a:lnTo>
                    <a:lnTo>
                      <a:pt x="65" y="229"/>
                    </a:lnTo>
                    <a:lnTo>
                      <a:pt x="47" y="238"/>
                    </a:lnTo>
                    <a:lnTo>
                      <a:pt x="34" y="247"/>
                    </a:lnTo>
                    <a:lnTo>
                      <a:pt x="21" y="256"/>
                    </a:lnTo>
                    <a:lnTo>
                      <a:pt x="11" y="267"/>
                    </a:lnTo>
                    <a:lnTo>
                      <a:pt x="6" y="277"/>
                    </a:lnTo>
                    <a:lnTo>
                      <a:pt x="4" y="289"/>
                    </a:lnTo>
                    <a:lnTo>
                      <a:pt x="0" y="298"/>
                    </a:lnTo>
                    <a:lnTo>
                      <a:pt x="0" y="308"/>
                    </a:lnTo>
                    <a:lnTo>
                      <a:pt x="2" y="317"/>
                    </a:lnTo>
                    <a:lnTo>
                      <a:pt x="8" y="327"/>
                    </a:lnTo>
                    <a:lnTo>
                      <a:pt x="13" y="333"/>
                    </a:lnTo>
                    <a:lnTo>
                      <a:pt x="19" y="341"/>
                    </a:lnTo>
                    <a:lnTo>
                      <a:pt x="24" y="346"/>
                    </a:lnTo>
                    <a:lnTo>
                      <a:pt x="34" y="351"/>
                    </a:lnTo>
                    <a:lnTo>
                      <a:pt x="37" y="353"/>
                    </a:lnTo>
                    <a:lnTo>
                      <a:pt x="43" y="356"/>
                    </a:lnTo>
                    <a:lnTo>
                      <a:pt x="43" y="359"/>
                    </a:lnTo>
                    <a:lnTo>
                      <a:pt x="49" y="364"/>
                    </a:lnTo>
                    <a:lnTo>
                      <a:pt x="49" y="367"/>
                    </a:lnTo>
                    <a:lnTo>
                      <a:pt x="49" y="373"/>
                    </a:lnTo>
                    <a:lnTo>
                      <a:pt x="49" y="378"/>
                    </a:lnTo>
                    <a:lnTo>
                      <a:pt x="54" y="384"/>
                    </a:lnTo>
                    <a:lnTo>
                      <a:pt x="54" y="389"/>
                    </a:lnTo>
                    <a:lnTo>
                      <a:pt x="58" y="395"/>
                    </a:lnTo>
                    <a:lnTo>
                      <a:pt x="63" y="401"/>
                    </a:lnTo>
                    <a:lnTo>
                      <a:pt x="71" y="408"/>
                    </a:lnTo>
                    <a:lnTo>
                      <a:pt x="78" y="414"/>
                    </a:lnTo>
                    <a:lnTo>
                      <a:pt x="91" y="420"/>
                    </a:lnTo>
                    <a:lnTo>
                      <a:pt x="106" y="426"/>
                    </a:lnTo>
                    <a:lnTo>
                      <a:pt x="125" y="435"/>
                    </a:lnTo>
                    <a:lnTo>
                      <a:pt x="136" y="438"/>
                    </a:lnTo>
                    <a:lnTo>
                      <a:pt x="151" y="441"/>
                    </a:lnTo>
                    <a:lnTo>
                      <a:pt x="162" y="442"/>
                    </a:lnTo>
                    <a:lnTo>
                      <a:pt x="179" y="445"/>
                    </a:lnTo>
                    <a:lnTo>
                      <a:pt x="190" y="445"/>
                    </a:lnTo>
                    <a:lnTo>
                      <a:pt x="203" y="445"/>
                    </a:lnTo>
                    <a:lnTo>
                      <a:pt x="214" y="444"/>
                    </a:lnTo>
                    <a:lnTo>
                      <a:pt x="229" y="444"/>
                    </a:lnTo>
                    <a:lnTo>
                      <a:pt x="237" y="441"/>
                    </a:lnTo>
                    <a:lnTo>
                      <a:pt x="248" y="441"/>
                    </a:lnTo>
                    <a:lnTo>
                      <a:pt x="254" y="438"/>
                    </a:lnTo>
                    <a:lnTo>
                      <a:pt x="265" y="438"/>
                    </a:lnTo>
                    <a:lnTo>
                      <a:pt x="268" y="435"/>
                    </a:lnTo>
                    <a:lnTo>
                      <a:pt x="274" y="435"/>
                    </a:lnTo>
                    <a:lnTo>
                      <a:pt x="276" y="435"/>
                    </a:lnTo>
                    <a:lnTo>
                      <a:pt x="280" y="435"/>
                    </a:lnTo>
                    <a:lnTo>
                      <a:pt x="280" y="435"/>
                    </a:lnTo>
                    <a:lnTo>
                      <a:pt x="280" y="436"/>
                    </a:lnTo>
                    <a:lnTo>
                      <a:pt x="280" y="439"/>
                    </a:lnTo>
                    <a:lnTo>
                      <a:pt x="285" y="442"/>
                    </a:lnTo>
                    <a:lnTo>
                      <a:pt x="289" y="445"/>
                    </a:lnTo>
                    <a:lnTo>
                      <a:pt x="295" y="450"/>
                    </a:lnTo>
                    <a:lnTo>
                      <a:pt x="300" y="453"/>
                    </a:lnTo>
                    <a:lnTo>
                      <a:pt x="308" y="460"/>
                    </a:lnTo>
                    <a:lnTo>
                      <a:pt x="313" y="463"/>
                    </a:lnTo>
                    <a:lnTo>
                      <a:pt x="323" y="469"/>
                    </a:lnTo>
                    <a:lnTo>
                      <a:pt x="334" y="472"/>
                    </a:lnTo>
                    <a:lnTo>
                      <a:pt x="345" y="478"/>
                    </a:lnTo>
                    <a:lnTo>
                      <a:pt x="356" y="481"/>
                    </a:lnTo>
                    <a:lnTo>
                      <a:pt x="367" y="485"/>
                    </a:lnTo>
                    <a:lnTo>
                      <a:pt x="380" y="488"/>
                    </a:lnTo>
                    <a:lnTo>
                      <a:pt x="397" y="491"/>
                    </a:lnTo>
                    <a:lnTo>
                      <a:pt x="408" y="490"/>
                    </a:lnTo>
                    <a:lnTo>
                      <a:pt x="421" y="490"/>
                    </a:lnTo>
                    <a:lnTo>
                      <a:pt x="434" y="487"/>
                    </a:lnTo>
                    <a:lnTo>
                      <a:pt x="451" y="486"/>
                    </a:lnTo>
                    <a:lnTo>
                      <a:pt x="462" y="481"/>
                    </a:lnTo>
                    <a:lnTo>
                      <a:pt x="479" y="478"/>
                    </a:lnTo>
                    <a:lnTo>
                      <a:pt x="494" y="475"/>
                    </a:lnTo>
                    <a:lnTo>
                      <a:pt x="511" y="472"/>
                    </a:lnTo>
                    <a:lnTo>
                      <a:pt x="522" y="466"/>
                    </a:lnTo>
                    <a:lnTo>
                      <a:pt x="535" y="463"/>
                    </a:lnTo>
                    <a:lnTo>
                      <a:pt x="546" y="459"/>
                    </a:lnTo>
                    <a:lnTo>
                      <a:pt x="557" y="455"/>
                    </a:lnTo>
                    <a:lnTo>
                      <a:pt x="563" y="452"/>
                    </a:lnTo>
                    <a:lnTo>
                      <a:pt x="572" y="449"/>
                    </a:lnTo>
                    <a:lnTo>
                      <a:pt x="574" y="448"/>
                    </a:lnTo>
                    <a:lnTo>
                      <a:pt x="578" y="448"/>
                    </a:lnTo>
                    <a:lnTo>
                      <a:pt x="578" y="448"/>
                    </a:lnTo>
                    <a:lnTo>
                      <a:pt x="580" y="449"/>
                    </a:lnTo>
                    <a:lnTo>
                      <a:pt x="585" y="451"/>
                    </a:lnTo>
                    <a:lnTo>
                      <a:pt x="595" y="454"/>
                    </a:lnTo>
                    <a:lnTo>
                      <a:pt x="602" y="458"/>
                    </a:lnTo>
                    <a:lnTo>
                      <a:pt x="613" y="462"/>
                    </a:lnTo>
                    <a:lnTo>
                      <a:pt x="625" y="465"/>
                    </a:lnTo>
                    <a:lnTo>
                      <a:pt x="639" y="471"/>
                    </a:lnTo>
                    <a:lnTo>
                      <a:pt x="651" y="474"/>
                    </a:lnTo>
                    <a:lnTo>
                      <a:pt x="666" y="480"/>
                    </a:lnTo>
                    <a:lnTo>
                      <a:pt x="680" y="484"/>
                    </a:lnTo>
                    <a:lnTo>
                      <a:pt x="697" y="490"/>
                    </a:lnTo>
                    <a:lnTo>
                      <a:pt x="708" y="493"/>
                    </a:lnTo>
                    <a:lnTo>
                      <a:pt x="725" y="497"/>
                    </a:lnTo>
                    <a:lnTo>
                      <a:pt x="742" y="500"/>
                    </a:lnTo>
                    <a:lnTo>
                      <a:pt x="759" y="505"/>
                    </a:lnTo>
                    <a:lnTo>
                      <a:pt x="789" y="509"/>
                    </a:lnTo>
                    <a:lnTo>
                      <a:pt x="820" y="511"/>
                    </a:lnTo>
                    <a:lnTo>
                      <a:pt x="848" y="511"/>
                    </a:lnTo>
                    <a:lnTo>
                      <a:pt x="876" y="510"/>
                    </a:lnTo>
                    <a:lnTo>
                      <a:pt x="899" y="505"/>
                    </a:lnTo>
                    <a:lnTo>
                      <a:pt x="923" y="501"/>
                    </a:lnTo>
                    <a:lnTo>
                      <a:pt x="941" y="495"/>
                    </a:lnTo>
                    <a:lnTo>
                      <a:pt x="962" y="489"/>
                    </a:lnTo>
                    <a:lnTo>
                      <a:pt x="975" y="480"/>
                    </a:lnTo>
                    <a:lnTo>
                      <a:pt x="990" y="474"/>
                    </a:lnTo>
                    <a:lnTo>
                      <a:pt x="1001" y="468"/>
                    </a:lnTo>
                    <a:lnTo>
                      <a:pt x="1012" y="462"/>
                    </a:lnTo>
                    <a:lnTo>
                      <a:pt x="1018" y="455"/>
                    </a:lnTo>
                    <a:lnTo>
                      <a:pt x="1025" y="451"/>
                    </a:lnTo>
                    <a:lnTo>
                      <a:pt x="1027" y="448"/>
                    </a:lnTo>
                    <a:lnTo>
                      <a:pt x="1031" y="448"/>
                    </a:lnTo>
                    <a:lnTo>
                      <a:pt x="1031" y="448"/>
                    </a:lnTo>
                    <a:lnTo>
                      <a:pt x="1033" y="449"/>
                    </a:lnTo>
                    <a:lnTo>
                      <a:pt x="1036" y="452"/>
                    </a:lnTo>
                    <a:lnTo>
                      <a:pt x="1042" y="455"/>
                    </a:lnTo>
                    <a:lnTo>
                      <a:pt x="1048" y="459"/>
                    </a:lnTo>
                    <a:lnTo>
                      <a:pt x="1055" y="462"/>
                    </a:lnTo>
                    <a:lnTo>
                      <a:pt x="1064" y="465"/>
                    </a:lnTo>
                    <a:lnTo>
                      <a:pt x="1076" y="471"/>
                    </a:lnTo>
                    <a:lnTo>
                      <a:pt x="1087" y="474"/>
                    </a:lnTo>
                    <a:lnTo>
                      <a:pt x="1100" y="477"/>
                    </a:lnTo>
                    <a:lnTo>
                      <a:pt x="1115" y="480"/>
                    </a:lnTo>
                    <a:lnTo>
                      <a:pt x="1132" y="483"/>
                    </a:lnTo>
                    <a:lnTo>
                      <a:pt x="1148" y="483"/>
                    </a:lnTo>
                    <a:lnTo>
                      <a:pt x="1169" y="485"/>
                    </a:lnTo>
                    <a:lnTo>
                      <a:pt x="1189" y="484"/>
                    </a:lnTo>
                    <a:lnTo>
                      <a:pt x="1212" y="484"/>
                    </a:lnTo>
                    <a:lnTo>
                      <a:pt x="1223" y="481"/>
                    </a:lnTo>
                    <a:lnTo>
                      <a:pt x="1234" y="479"/>
                    </a:lnTo>
                    <a:lnTo>
                      <a:pt x="1245" y="476"/>
                    </a:lnTo>
                    <a:lnTo>
                      <a:pt x="1258" y="475"/>
                    </a:lnTo>
                    <a:lnTo>
                      <a:pt x="1268" y="471"/>
                    </a:lnTo>
                    <a:lnTo>
                      <a:pt x="1279" y="468"/>
                    </a:lnTo>
                    <a:lnTo>
                      <a:pt x="1288" y="463"/>
                    </a:lnTo>
                    <a:lnTo>
                      <a:pt x="1299" y="460"/>
                    </a:lnTo>
                    <a:lnTo>
                      <a:pt x="1305" y="451"/>
                    </a:lnTo>
                    <a:lnTo>
                      <a:pt x="1312" y="445"/>
                    </a:lnTo>
                    <a:lnTo>
                      <a:pt x="1314" y="436"/>
                    </a:lnTo>
                    <a:lnTo>
                      <a:pt x="1318" y="428"/>
                    </a:lnTo>
                    <a:lnTo>
                      <a:pt x="1316" y="416"/>
                    </a:lnTo>
                    <a:lnTo>
                      <a:pt x="1314" y="406"/>
                    </a:lnTo>
                    <a:lnTo>
                      <a:pt x="1309" y="392"/>
                    </a:lnTo>
                    <a:lnTo>
                      <a:pt x="1303" y="379"/>
                    </a:lnTo>
                    <a:lnTo>
                      <a:pt x="1303" y="379"/>
                    </a:lnTo>
                    <a:close/>
                  </a:path>
                </a:pathLst>
              </a:custGeom>
              <a:solidFill>
                <a:srgbClr val="000000"/>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945" name="Freeform 201"/>
              <p:cNvSpPr>
                <a:spLocks/>
              </p:cNvSpPr>
              <p:nvPr/>
            </p:nvSpPr>
            <p:spPr bwMode="auto">
              <a:xfrm>
                <a:off x="3986" y="1569"/>
                <a:ext cx="1243" cy="595"/>
              </a:xfrm>
              <a:custGeom>
                <a:avLst/>
                <a:gdLst/>
                <a:ahLst/>
                <a:cxnLst>
                  <a:cxn ang="0">
                    <a:pos x="1293" y="335"/>
                  </a:cxn>
                  <a:cxn ang="0">
                    <a:pos x="1370" y="287"/>
                  </a:cxn>
                  <a:cxn ang="0">
                    <a:pos x="1374" y="221"/>
                  </a:cxn>
                  <a:cxn ang="0">
                    <a:pos x="1331" y="177"/>
                  </a:cxn>
                  <a:cxn ang="0">
                    <a:pos x="1342" y="140"/>
                  </a:cxn>
                  <a:cxn ang="0">
                    <a:pos x="1278" y="107"/>
                  </a:cxn>
                  <a:cxn ang="0">
                    <a:pos x="1167" y="103"/>
                  </a:cxn>
                  <a:cxn ang="0">
                    <a:pos x="1176" y="74"/>
                  </a:cxn>
                  <a:cxn ang="0">
                    <a:pos x="1172" y="38"/>
                  </a:cxn>
                  <a:cxn ang="0">
                    <a:pos x="1113" y="10"/>
                  </a:cxn>
                  <a:cxn ang="0">
                    <a:pos x="1023" y="0"/>
                  </a:cxn>
                  <a:cxn ang="0">
                    <a:pos x="937" y="24"/>
                  </a:cxn>
                  <a:cxn ang="0">
                    <a:pos x="883" y="92"/>
                  </a:cxn>
                  <a:cxn ang="0">
                    <a:pos x="870" y="86"/>
                  </a:cxn>
                  <a:cxn ang="0">
                    <a:pos x="833" y="55"/>
                  </a:cxn>
                  <a:cxn ang="0">
                    <a:pos x="757" y="25"/>
                  </a:cxn>
                  <a:cxn ang="0">
                    <a:pos x="660" y="17"/>
                  </a:cxn>
                  <a:cxn ang="0">
                    <a:pos x="585" y="28"/>
                  </a:cxn>
                  <a:cxn ang="0">
                    <a:pos x="535" y="51"/>
                  </a:cxn>
                  <a:cxn ang="0">
                    <a:pos x="503" y="89"/>
                  </a:cxn>
                  <a:cxn ang="0">
                    <a:pos x="525" y="139"/>
                  </a:cxn>
                  <a:cxn ang="0">
                    <a:pos x="561" y="174"/>
                  </a:cxn>
                  <a:cxn ang="0">
                    <a:pos x="563" y="180"/>
                  </a:cxn>
                  <a:cxn ang="0">
                    <a:pos x="488" y="173"/>
                  </a:cxn>
                  <a:cxn ang="0">
                    <a:pos x="395" y="179"/>
                  </a:cxn>
                  <a:cxn ang="0">
                    <a:pos x="346" y="214"/>
                  </a:cxn>
                  <a:cxn ang="0">
                    <a:pos x="345" y="235"/>
                  </a:cxn>
                  <a:cxn ang="0">
                    <a:pos x="346" y="255"/>
                  </a:cxn>
                  <a:cxn ang="0">
                    <a:pos x="352" y="268"/>
                  </a:cxn>
                  <a:cxn ang="0">
                    <a:pos x="313" y="250"/>
                  </a:cxn>
                  <a:cxn ang="0">
                    <a:pos x="229" y="223"/>
                  </a:cxn>
                  <a:cxn ang="0">
                    <a:pos x="115" y="215"/>
                  </a:cxn>
                  <a:cxn ang="0">
                    <a:pos x="22" y="247"/>
                  </a:cxn>
                  <a:cxn ang="0">
                    <a:pos x="0" y="288"/>
                  </a:cxn>
                  <a:cxn ang="0">
                    <a:pos x="30" y="323"/>
                  </a:cxn>
                  <a:cxn ang="0">
                    <a:pos x="61" y="336"/>
                  </a:cxn>
                  <a:cxn ang="0">
                    <a:pos x="65" y="355"/>
                  </a:cxn>
                  <a:cxn ang="0">
                    <a:pos x="80" y="381"/>
                  </a:cxn>
                  <a:cxn ang="0">
                    <a:pos x="145" y="406"/>
                  </a:cxn>
                  <a:cxn ang="0">
                    <a:pos x="207" y="405"/>
                  </a:cxn>
                  <a:cxn ang="0">
                    <a:pos x="248" y="397"/>
                  </a:cxn>
                  <a:cxn ang="0">
                    <a:pos x="261" y="394"/>
                  </a:cxn>
                  <a:cxn ang="0">
                    <a:pos x="270" y="409"/>
                  </a:cxn>
                  <a:cxn ang="0">
                    <a:pos x="298" y="430"/>
                  </a:cxn>
                  <a:cxn ang="0">
                    <a:pos x="352" y="450"/>
                  </a:cxn>
                  <a:cxn ang="0">
                    <a:pos x="427" y="443"/>
                  </a:cxn>
                  <a:cxn ang="0">
                    <a:pos x="509" y="426"/>
                  </a:cxn>
                  <a:cxn ang="0">
                    <a:pos x="555" y="415"/>
                  </a:cxn>
                  <a:cxn ang="0">
                    <a:pos x="576" y="422"/>
                  </a:cxn>
                  <a:cxn ang="0">
                    <a:pos x="630" y="443"/>
                  </a:cxn>
                  <a:cxn ang="0">
                    <a:pos x="699" y="465"/>
                  </a:cxn>
                  <a:cxn ang="0">
                    <a:pos x="809" y="473"/>
                  </a:cxn>
                  <a:cxn ang="0">
                    <a:pos x="919" y="450"/>
                  </a:cxn>
                  <a:cxn ang="0">
                    <a:pos x="975" y="415"/>
                  </a:cxn>
                  <a:cxn ang="0">
                    <a:pos x="988" y="409"/>
                  </a:cxn>
                  <a:cxn ang="0">
                    <a:pos x="1021" y="423"/>
                  </a:cxn>
                  <a:cxn ang="0">
                    <a:pos x="1077" y="443"/>
                  </a:cxn>
                  <a:cxn ang="0">
                    <a:pos x="1146" y="449"/>
                  </a:cxn>
                  <a:cxn ang="0">
                    <a:pos x="1219" y="436"/>
                  </a:cxn>
                  <a:cxn ang="0">
                    <a:pos x="1247" y="401"/>
                  </a:cxn>
                  <a:cxn ang="0">
                    <a:pos x="1232" y="352"/>
                  </a:cxn>
                </a:cxnLst>
                <a:rect l="0" t="0" r="r" b="b"/>
                <a:pathLst>
                  <a:path w="1387" h="475">
                    <a:moveTo>
                      <a:pt x="1232" y="352"/>
                    </a:moveTo>
                    <a:lnTo>
                      <a:pt x="1243" y="349"/>
                    </a:lnTo>
                    <a:lnTo>
                      <a:pt x="1258" y="346"/>
                    </a:lnTo>
                    <a:lnTo>
                      <a:pt x="1275" y="340"/>
                    </a:lnTo>
                    <a:lnTo>
                      <a:pt x="1293" y="335"/>
                    </a:lnTo>
                    <a:lnTo>
                      <a:pt x="1310" y="326"/>
                    </a:lnTo>
                    <a:lnTo>
                      <a:pt x="1327" y="318"/>
                    </a:lnTo>
                    <a:lnTo>
                      <a:pt x="1344" y="308"/>
                    </a:lnTo>
                    <a:lnTo>
                      <a:pt x="1360" y="299"/>
                    </a:lnTo>
                    <a:lnTo>
                      <a:pt x="1370" y="287"/>
                    </a:lnTo>
                    <a:lnTo>
                      <a:pt x="1379" y="275"/>
                    </a:lnTo>
                    <a:lnTo>
                      <a:pt x="1383" y="262"/>
                    </a:lnTo>
                    <a:lnTo>
                      <a:pt x="1387" y="250"/>
                    </a:lnTo>
                    <a:lnTo>
                      <a:pt x="1383" y="235"/>
                    </a:lnTo>
                    <a:lnTo>
                      <a:pt x="1374" y="221"/>
                    </a:lnTo>
                    <a:lnTo>
                      <a:pt x="1357" y="205"/>
                    </a:lnTo>
                    <a:lnTo>
                      <a:pt x="1336" y="190"/>
                    </a:lnTo>
                    <a:lnTo>
                      <a:pt x="1331" y="186"/>
                    </a:lnTo>
                    <a:lnTo>
                      <a:pt x="1331" y="183"/>
                    </a:lnTo>
                    <a:lnTo>
                      <a:pt x="1331" y="177"/>
                    </a:lnTo>
                    <a:lnTo>
                      <a:pt x="1334" y="171"/>
                    </a:lnTo>
                    <a:lnTo>
                      <a:pt x="1334" y="162"/>
                    </a:lnTo>
                    <a:lnTo>
                      <a:pt x="1338" y="155"/>
                    </a:lnTo>
                    <a:lnTo>
                      <a:pt x="1338" y="146"/>
                    </a:lnTo>
                    <a:lnTo>
                      <a:pt x="1342" y="140"/>
                    </a:lnTo>
                    <a:lnTo>
                      <a:pt x="1336" y="131"/>
                    </a:lnTo>
                    <a:lnTo>
                      <a:pt x="1331" y="124"/>
                    </a:lnTo>
                    <a:lnTo>
                      <a:pt x="1318" y="117"/>
                    </a:lnTo>
                    <a:lnTo>
                      <a:pt x="1303" y="112"/>
                    </a:lnTo>
                    <a:lnTo>
                      <a:pt x="1278" y="107"/>
                    </a:lnTo>
                    <a:lnTo>
                      <a:pt x="1249" y="105"/>
                    </a:lnTo>
                    <a:lnTo>
                      <a:pt x="1211" y="104"/>
                    </a:lnTo>
                    <a:lnTo>
                      <a:pt x="1167" y="107"/>
                    </a:lnTo>
                    <a:lnTo>
                      <a:pt x="1167" y="105"/>
                    </a:lnTo>
                    <a:lnTo>
                      <a:pt x="1167" y="103"/>
                    </a:lnTo>
                    <a:lnTo>
                      <a:pt x="1167" y="97"/>
                    </a:lnTo>
                    <a:lnTo>
                      <a:pt x="1172" y="94"/>
                    </a:lnTo>
                    <a:lnTo>
                      <a:pt x="1172" y="87"/>
                    </a:lnTo>
                    <a:lnTo>
                      <a:pt x="1176" y="81"/>
                    </a:lnTo>
                    <a:lnTo>
                      <a:pt x="1176" y="74"/>
                    </a:lnTo>
                    <a:lnTo>
                      <a:pt x="1182" y="68"/>
                    </a:lnTo>
                    <a:lnTo>
                      <a:pt x="1178" y="59"/>
                    </a:lnTo>
                    <a:lnTo>
                      <a:pt x="1178" y="52"/>
                    </a:lnTo>
                    <a:lnTo>
                      <a:pt x="1174" y="44"/>
                    </a:lnTo>
                    <a:lnTo>
                      <a:pt x="1172" y="38"/>
                    </a:lnTo>
                    <a:lnTo>
                      <a:pt x="1163" y="31"/>
                    </a:lnTo>
                    <a:lnTo>
                      <a:pt x="1155" y="25"/>
                    </a:lnTo>
                    <a:lnTo>
                      <a:pt x="1142" y="19"/>
                    </a:lnTo>
                    <a:lnTo>
                      <a:pt x="1129" y="16"/>
                    </a:lnTo>
                    <a:lnTo>
                      <a:pt x="1113" y="10"/>
                    </a:lnTo>
                    <a:lnTo>
                      <a:pt x="1096" y="6"/>
                    </a:lnTo>
                    <a:lnTo>
                      <a:pt x="1079" y="3"/>
                    </a:lnTo>
                    <a:lnTo>
                      <a:pt x="1062" y="2"/>
                    </a:lnTo>
                    <a:lnTo>
                      <a:pt x="1040" y="0"/>
                    </a:lnTo>
                    <a:lnTo>
                      <a:pt x="1023" y="0"/>
                    </a:lnTo>
                    <a:lnTo>
                      <a:pt x="1006" y="2"/>
                    </a:lnTo>
                    <a:lnTo>
                      <a:pt x="990" y="6"/>
                    </a:lnTo>
                    <a:lnTo>
                      <a:pt x="971" y="9"/>
                    </a:lnTo>
                    <a:lnTo>
                      <a:pt x="954" y="16"/>
                    </a:lnTo>
                    <a:lnTo>
                      <a:pt x="937" y="24"/>
                    </a:lnTo>
                    <a:lnTo>
                      <a:pt x="924" y="34"/>
                    </a:lnTo>
                    <a:lnTo>
                      <a:pt x="911" y="45"/>
                    </a:lnTo>
                    <a:lnTo>
                      <a:pt x="900" y="58"/>
                    </a:lnTo>
                    <a:lnTo>
                      <a:pt x="889" y="73"/>
                    </a:lnTo>
                    <a:lnTo>
                      <a:pt x="883" y="92"/>
                    </a:lnTo>
                    <a:lnTo>
                      <a:pt x="880" y="93"/>
                    </a:lnTo>
                    <a:lnTo>
                      <a:pt x="880" y="94"/>
                    </a:lnTo>
                    <a:lnTo>
                      <a:pt x="876" y="92"/>
                    </a:lnTo>
                    <a:lnTo>
                      <a:pt x="876" y="91"/>
                    </a:lnTo>
                    <a:lnTo>
                      <a:pt x="870" y="86"/>
                    </a:lnTo>
                    <a:lnTo>
                      <a:pt x="867" y="82"/>
                    </a:lnTo>
                    <a:lnTo>
                      <a:pt x="859" y="76"/>
                    </a:lnTo>
                    <a:lnTo>
                      <a:pt x="853" y="70"/>
                    </a:lnTo>
                    <a:lnTo>
                      <a:pt x="842" y="61"/>
                    </a:lnTo>
                    <a:lnTo>
                      <a:pt x="833" y="55"/>
                    </a:lnTo>
                    <a:lnTo>
                      <a:pt x="820" y="48"/>
                    </a:lnTo>
                    <a:lnTo>
                      <a:pt x="809" y="42"/>
                    </a:lnTo>
                    <a:lnTo>
                      <a:pt x="792" y="35"/>
                    </a:lnTo>
                    <a:lnTo>
                      <a:pt x="777" y="29"/>
                    </a:lnTo>
                    <a:lnTo>
                      <a:pt x="757" y="25"/>
                    </a:lnTo>
                    <a:lnTo>
                      <a:pt x="740" y="23"/>
                    </a:lnTo>
                    <a:lnTo>
                      <a:pt x="717" y="20"/>
                    </a:lnTo>
                    <a:lnTo>
                      <a:pt x="697" y="18"/>
                    </a:lnTo>
                    <a:lnTo>
                      <a:pt x="676" y="17"/>
                    </a:lnTo>
                    <a:lnTo>
                      <a:pt x="660" y="17"/>
                    </a:lnTo>
                    <a:lnTo>
                      <a:pt x="643" y="17"/>
                    </a:lnTo>
                    <a:lnTo>
                      <a:pt x="626" y="19"/>
                    </a:lnTo>
                    <a:lnTo>
                      <a:pt x="611" y="22"/>
                    </a:lnTo>
                    <a:lnTo>
                      <a:pt x="600" y="25"/>
                    </a:lnTo>
                    <a:lnTo>
                      <a:pt x="585" y="28"/>
                    </a:lnTo>
                    <a:lnTo>
                      <a:pt x="574" y="31"/>
                    </a:lnTo>
                    <a:lnTo>
                      <a:pt x="563" y="34"/>
                    </a:lnTo>
                    <a:lnTo>
                      <a:pt x="553" y="40"/>
                    </a:lnTo>
                    <a:lnTo>
                      <a:pt x="542" y="45"/>
                    </a:lnTo>
                    <a:lnTo>
                      <a:pt x="535" y="51"/>
                    </a:lnTo>
                    <a:lnTo>
                      <a:pt x="525" y="57"/>
                    </a:lnTo>
                    <a:lnTo>
                      <a:pt x="520" y="64"/>
                    </a:lnTo>
                    <a:lnTo>
                      <a:pt x="510" y="71"/>
                    </a:lnTo>
                    <a:lnTo>
                      <a:pt x="505" y="80"/>
                    </a:lnTo>
                    <a:lnTo>
                      <a:pt x="503" y="89"/>
                    </a:lnTo>
                    <a:lnTo>
                      <a:pt x="505" y="99"/>
                    </a:lnTo>
                    <a:lnTo>
                      <a:pt x="505" y="109"/>
                    </a:lnTo>
                    <a:lnTo>
                      <a:pt x="510" y="119"/>
                    </a:lnTo>
                    <a:lnTo>
                      <a:pt x="516" y="128"/>
                    </a:lnTo>
                    <a:lnTo>
                      <a:pt x="525" y="139"/>
                    </a:lnTo>
                    <a:lnTo>
                      <a:pt x="531" y="146"/>
                    </a:lnTo>
                    <a:lnTo>
                      <a:pt x="538" y="155"/>
                    </a:lnTo>
                    <a:lnTo>
                      <a:pt x="544" y="162"/>
                    </a:lnTo>
                    <a:lnTo>
                      <a:pt x="555" y="170"/>
                    </a:lnTo>
                    <a:lnTo>
                      <a:pt x="561" y="174"/>
                    </a:lnTo>
                    <a:lnTo>
                      <a:pt x="566" y="179"/>
                    </a:lnTo>
                    <a:lnTo>
                      <a:pt x="568" y="181"/>
                    </a:lnTo>
                    <a:lnTo>
                      <a:pt x="572" y="183"/>
                    </a:lnTo>
                    <a:lnTo>
                      <a:pt x="568" y="181"/>
                    </a:lnTo>
                    <a:lnTo>
                      <a:pt x="563" y="180"/>
                    </a:lnTo>
                    <a:lnTo>
                      <a:pt x="551" y="177"/>
                    </a:lnTo>
                    <a:lnTo>
                      <a:pt x="540" y="177"/>
                    </a:lnTo>
                    <a:lnTo>
                      <a:pt x="524" y="174"/>
                    </a:lnTo>
                    <a:lnTo>
                      <a:pt x="507" y="174"/>
                    </a:lnTo>
                    <a:lnTo>
                      <a:pt x="488" y="173"/>
                    </a:lnTo>
                    <a:lnTo>
                      <a:pt x="471" y="173"/>
                    </a:lnTo>
                    <a:lnTo>
                      <a:pt x="449" y="173"/>
                    </a:lnTo>
                    <a:lnTo>
                      <a:pt x="430" y="173"/>
                    </a:lnTo>
                    <a:lnTo>
                      <a:pt x="412" y="175"/>
                    </a:lnTo>
                    <a:lnTo>
                      <a:pt x="395" y="179"/>
                    </a:lnTo>
                    <a:lnTo>
                      <a:pt x="378" y="184"/>
                    </a:lnTo>
                    <a:lnTo>
                      <a:pt x="367" y="191"/>
                    </a:lnTo>
                    <a:lnTo>
                      <a:pt x="356" y="199"/>
                    </a:lnTo>
                    <a:lnTo>
                      <a:pt x="352" y="211"/>
                    </a:lnTo>
                    <a:lnTo>
                      <a:pt x="346" y="214"/>
                    </a:lnTo>
                    <a:lnTo>
                      <a:pt x="346" y="217"/>
                    </a:lnTo>
                    <a:lnTo>
                      <a:pt x="345" y="220"/>
                    </a:lnTo>
                    <a:lnTo>
                      <a:pt x="345" y="226"/>
                    </a:lnTo>
                    <a:lnTo>
                      <a:pt x="345" y="229"/>
                    </a:lnTo>
                    <a:lnTo>
                      <a:pt x="345" y="235"/>
                    </a:lnTo>
                    <a:lnTo>
                      <a:pt x="345" y="239"/>
                    </a:lnTo>
                    <a:lnTo>
                      <a:pt x="346" y="245"/>
                    </a:lnTo>
                    <a:lnTo>
                      <a:pt x="346" y="248"/>
                    </a:lnTo>
                    <a:lnTo>
                      <a:pt x="346" y="252"/>
                    </a:lnTo>
                    <a:lnTo>
                      <a:pt x="346" y="255"/>
                    </a:lnTo>
                    <a:lnTo>
                      <a:pt x="348" y="260"/>
                    </a:lnTo>
                    <a:lnTo>
                      <a:pt x="348" y="262"/>
                    </a:lnTo>
                    <a:lnTo>
                      <a:pt x="348" y="265"/>
                    </a:lnTo>
                    <a:lnTo>
                      <a:pt x="348" y="266"/>
                    </a:lnTo>
                    <a:lnTo>
                      <a:pt x="352" y="268"/>
                    </a:lnTo>
                    <a:lnTo>
                      <a:pt x="348" y="266"/>
                    </a:lnTo>
                    <a:lnTo>
                      <a:pt x="345" y="264"/>
                    </a:lnTo>
                    <a:lnTo>
                      <a:pt x="335" y="259"/>
                    </a:lnTo>
                    <a:lnTo>
                      <a:pt x="328" y="256"/>
                    </a:lnTo>
                    <a:lnTo>
                      <a:pt x="313" y="250"/>
                    </a:lnTo>
                    <a:lnTo>
                      <a:pt x="302" y="245"/>
                    </a:lnTo>
                    <a:lnTo>
                      <a:pt x="285" y="239"/>
                    </a:lnTo>
                    <a:lnTo>
                      <a:pt x="270" y="235"/>
                    </a:lnTo>
                    <a:lnTo>
                      <a:pt x="248" y="229"/>
                    </a:lnTo>
                    <a:lnTo>
                      <a:pt x="229" y="223"/>
                    </a:lnTo>
                    <a:lnTo>
                      <a:pt x="207" y="219"/>
                    </a:lnTo>
                    <a:lnTo>
                      <a:pt x="186" y="216"/>
                    </a:lnTo>
                    <a:lnTo>
                      <a:pt x="160" y="212"/>
                    </a:lnTo>
                    <a:lnTo>
                      <a:pt x="138" y="212"/>
                    </a:lnTo>
                    <a:lnTo>
                      <a:pt x="115" y="215"/>
                    </a:lnTo>
                    <a:lnTo>
                      <a:pt x="93" y="219"/>
                    </a:lnTo>
                    <a:lnTo>
                      <a:pt x="69" y="224"/>
                    </a:lnTo>
                    <a:lnTo>
                      <a:pt x="50" y="231"/>
                    </a:lnTo>
                    <a:lnTo>
                      <a:pt x="33" y="238"/>
                    </a:lnTo>
                    <a:lnTo>
                      <a:pt x="22" y="247"/>
                    </a:lnTo>
                    <a:lnTo>
                      <a:pt x="11" y="255"/>
                    </a:lnTo>
                    <a:lnTo>
                      <a:pt x="5" y="264"/>
                    </a:lnTo>
                    <a:lnTo>
                      <a:pt x="0" y="273"/>
                    </a:lnTo>
                    <a:lnTo>
                      <a:pt x="0" y="282"/>
                    </a:lnTo>
                    <a:lnTo>
                      <a:pt x="0" y="288"/>
                    </a:lnTo>
                    <a:lnTo>
                      <a:pt x="2" y="297"/>
                    </a:lnTo>
                    <a:lnTo>
                      <a:pt x="7" y="304"/>
                    </a:lnTo>
                    <a:lnTo>
                      <a:pt x="15" y="312"/>
                    </a:lnTo>
                    <a:lnTo>
                      <a:pt x="20" y="317"/>
                    </a:lnTo>
                    <a:lnTo>
                      <a:pt x="30" y="323"/>
                    </a:lnTo>
                    <a:lnTo>
                      <a:pt x="41" y="327"/>
                    </a:lnTo>
                    <a:lnTo>
                      <a:pt x="54" y="331"/>
                    </a:lnTo>
                    <a:lnTo>
                      <a:pt x="56" y="331"/>
                    </a:lnTo>
                    <a:lnTo>
                      <a:pt x="61" y="333"/>
                    </a:lnTo>
                    <a:lnTo>
                      <a:pt x="61" y="336"/>
                    </a:lnTo>
                    <a:lnTo>
                      <a:pt x="65" y="339"/>
                    </a:lnTo>
                    <a:lnTo>
                      <a:pt x="65" y="342"/>
                    </a:lnTo>
                    <a:lnTo>
                      <a:pt x="65" y="346"/>
                    </a:lnTo>
                    <a:lnTo>
                      <a:pt x="65" y="349"/>
                    </a:lnTo>
                    <a:lnTo>
                      <a:pt x="65" y="355"/>
                    </a:lnTo>
                    <a:lnTo>
                      <a:pt x="65" y="358"/>
                    </a:lnTo>
                    <a:lnTo>
                      <a:pt x="65" y="364"/>
                    </a:lnTo>
                    <a:lnTo>
                      <a:pt x="69" y="369"/>
                    </a:lnTo>
                    <a:lnTo>
                      <a:pt x="74" y="375"/>
                    </a:lnTo>
                    <a:lnTo>
                      <a:pt x="80" y="381"/>
                    </a:lnTo>
                    <a:lnTo>
                      <a:pt x="89" y="387"/>
                    </a:lnTo>
                    <a:lnTo>
                      <a:pt x="100" y="393"/>
                    </a:lnTo>
                    <a:lnTo>
                      <a:pt x="119" y="401"/>
                    </a:lnTo>
                    <a:lnTo>
                      <a:pt x="130" y="403"/>
                    </a:lnTo>
                    <a:lnTo>
                      <a:pt x="145" y="406"/>
                    </a:lnTo>
                    <a:lnTo>
                      <a:pt x="156" y="406"/>
                    </a:lnTo>
                    <a:lnTo>
                      <a:pt x="173" y="408"/>
                    </a:lnTo>
                    <a:lnTo>
                      <a:pt x="184" y="406"/>
                    </a:lnTo>
                    <a:lnTo>
                      <a:pt x="195" y="406"/>
                    </a:lnTo>
                    <a:lnTo>
                      <a:pt x="207" y="405"/>
                    </a:lnTo>
                    <a:lnTo>
                      <a:pt x="218" y="405"/>
                    </a:lnTo>
                    <a:lnTo>
                      <a:pt x="223" y="402"/>
                    </a:lnTo>
                    <a:lnTo>
                      <a:pt x="233" y="400"/>
                    </a:lnTo>
                    <a:lnTo>
                      <a:pt x="238" y="397"/>
                    </a:lnTo>
                    <a:lnTo>
                      <a:pt x="248" y="397"/>
                    </a:lnTo>
                    <a:lnTo>
                      <a:pt x="250" y="394"/>
                    </a:lnTo>
                    <a:lnTo>
                      <a:pt x="255" y="394"/>
                    </a:lnTo>
                    <a:lnTo>
                      <a:pt x="257" y="394"/>
                    </a:lnTo>
                    <a:lnTo>
                      <a:pt x="261" y="394"/>
                    </a:lnTo>
                    <a:lnTo>
                      <a:pt x="261" y="394"/>
                    </a:lnTo>
                    <a:lnTo>
                      <a:pt x="261" y="395"/>
                    </a:lnTo>
                    <a:lnTo>
                      <a:pt x="261" y="398"/>
                    </a:lnTo>
                    <a:lnTo>
                      <a:pt x="264" y="401"/>
                    </a:lnTo>
                    <a:lnTo>
                      <a:pt x="264" y="404"/>
                    </a:lnTo>
                    <a:lnTo>
                      <a:pt x="270" y="409"/>
                    </a:lnTo>
                    <a:lnTo>
                      <a:pt x="276" y="412"/>
                    </a:lnTo>
                    <a:lnTo>
                      <a:pt x="281" y="418"/>
                    </a:lnTo>
                    <a:lnTo>
                      <a:pt x="287" y="421"/>
                    </a:lnTo>
                    <a:lnTo>
                      <a:pt x="292" y="427"/>
                    </a:lnTo>
                    <a:lnTo>
                      <a:pt x="298" y="430"/>
                    </a:lnTo>
                    <a:lnTo>
                      <a:pt x="309" y="436"/>
                    </a:lnTo>
                    <a:lnTo>
                      <a:pt x="317" y="440"/>
                    </a:lnTo>
                    <a:lnTo>
                      <a:pt x="328" y="444"/>
                    </a:lnTo>
                    <a:lnTo>
                      <a:pt x="339" y="447"/>
                    </a:lnTo>
                    <a:lnTo>
                      <a:pt x="352" y="450"/>
                    </a:lnTo>
                    <a:lnTo>
                      <a:pt x="363" y="449"/>
                    </a:lnTo>
                    <a:lnTo>
                      <a:pt x="376" y="449"/>
                    </a:lnTo>
                    <a:lnTo>
                      <a:pt x="393" y="446"/>
                    </a:lnTo>
                    <a:lnTo>
                      <a:pt x="410" y="446"/>
                    </a:lnTo>
                    <a:lnTo>
                      <a:pt x="427" y="443"/>
                    </a:lnTo>
                    <a:lnTo>
                      <a:pt x="443" y="440"/>
                    </a:lnTo>
                    <a:lnTo>
                      <a:pt x="460" y="436"/>
                    </a:lnTo>
                    <a:lnTo>
                      <a:pt x="479" y="434"/>
                    </a:lnTo>
                    <a:lnTo>
                      <a:pt x="492" y="429"/>
                    </a:lnTo>
                    <a:lnTo>
                      <a:pt x="509" y="426"/>
                    </a:lnTo>
                    <a:lnTo>
                      <a:pt x="520" y="423"/>
                    </a:lnTo>
                    <a:lnTo>
                      <a:pt x="535" y="420"/>
                    </a:lnTo>
                    <a:lnTo>
                      <a:pt x="542" y="417"/>
                    </a:lnTo>
                    <a:lnTo>
                      <a:pt x="551" y="416"/>
                    </a:lnTo>
                    <a:lnTo>
                      <a:pt x="555" y="415"/>
                    </a:lnTo>
                    <a:lnTo>
                      <a:pt x="559" y="415"/>
                    </a:lnTo>
                    <a:lnTo>
                      <a:pt x="559" y="415"/>
                    </a:lnTo>
                    <a:lnTo>
                      <a:pt x="561" y="416"/>
                    </a:lnTo>
                    <a:lnTo>
                      <a:pt x="566" y="419"/>
                    </a:lnTo>
                    <a:lnTo>
                      <a:pt x="576" y="422"/>
                    </a:lnTo>
                    <a:lnTo>
                      <a:pt x="583" y="425"/>
                    </a:lnTo>
                    <a:lnTo>
                      <a:pt x="594" y="430"/>
                    </a:lnTo>
                    <a:lnTo>
                      <a:pt x="606" y="433"/>
                    </a:lnTo>
                    <a:lnTo>
                      <a:pt x="619" y="440"/>
                    </a:lnTo>
                    <a:lnTo>
                      <a:pt x="630" y="443"/>
                    </a:lnTo>
                    <a:lnTo>
                      <a:pt x="645" y="449"/>
                    </a:lnTo>
                    <a:lnTo>
                      <a:pt x="656" y="452"/>
                    </a:lnTo>
                    <a:lnTo>
                      <a:pt x="673" y="458"/>
                    </a:lnTo>
                    <a:lnTo>
                      <a:pt x="684" y="461"/>
                    </a:lnTo>
                    <a:lnTo>
                      <a:pt x="699" y="465"/>
                    </a:lnTo>
                    <a:lnTo>
                      <a:pt x="710" y="468"/>
                    </a:lnTo>
                    <a:lnTo>
                      <a:pt x="727" y="471"/>
                    </a:lnTo>
                    <a:lnTo>
                      <a:pt x="755" y="473"/>
                    </a:lnTo>
                    <a:lnTo>
                      <a:pt x="784" y="475"/>
                    </a:lnTo>
                    <a:lnTo>
                      <a:pt x="809" y="473"/>
                    </a:lnTo>
                    <a:lnTo>
                      <a:pt x="837" y="472"/>
                    </a:lnTo>
                    <a:lnTo>
                      <a:pt x="857" y="467"/>
                    </a:lnTo>
                    <a:lnTo>
                      <a:pt x="880" y="462"/>
                    </a:lnTo>
                    <a:lnTo>
                      <a:pt x="898" y="456"/>
                    </a:lnTo>
                    <a:lnTo>
                      <a:pt x="919" y="450"/>
                    </a:lnTo>
                    <a:lnTo>
                      <a:pt x="932" y="441"/>
                    </a:lnTo>
                    <a:lnTo>
                      <a:pt x="947" y="434"/>
                    </a:lnTo>
                    <a:lnTo>
                      <a:pt x="958" y="427"/>
                    </a:lnTo>
                    <a:lnTo>
                      <a:pt x="969" y="421"/>
                    </a:lnTo>
                    <a:lnTo>
                      <a:pt x="975" y="415"/>
                    </a:lnTo>
                    <a:lnTo>
                      <a:pt x="980" y="411"/>
                    </a:lnTo>
                    <a:lnTo>
                      <a:pt x="982" y="408"/>
                    </a:lnTo>
                    <a:lnTo>
                      <a:pt x="986" y="408"/>
                    </a:lnTo>
                    <a:lnTo>
                      <a:pt x="986" y="408"/>
                    </a:lnTo>
                    <a:lnTo>
                      <a:pt x="988" y="409"/>
                    </a:lnTo>
                    <a:lnTo>
                      <a:pt x="991" y="411"/>
                    </a:lnTo>
                    <a:lnTo>
                      <a:pt x="997" y="414"/>
                    </a:lnTo>
                    <a:lnTo>
                      <a:pt x="1003" y="417"/>
                    </a:lnTo>
                    <a:lnTo>
                      <a:pt x="1012" y="420"/>
                    </a:lnTo>
                    <a:lnTo>
                      <a:pt x="1021" y="423"/>
                    </a:lnTo>
                    <a:lnTo>
                      <a:pt x="1032" y="428"/>
                    </a:lnTo>
                    <a:lnTo>
                      <a:pt x="1042" y="431"/>
                    </a:lnTo>
                    <a:lnTo>
                      <a:pt x="1053" y="434"/>
                    </a:lnTo>
                    <a:lnTo>
                      <a:pt x="1064" y="438"/>
                    </a:lnTo>
                    <a:lnTo>
                      <a:pt x="1077" y="443"/>
                    </a:lnTo>
                    <a:lnTo>
                      <a:pt x="1088" y="444"/>
                    </a:lnTo>
                    <a:lnTo>
                      <a:pt x="1101" y="447"/>
                    </a:lnTo>
                    <a:lnTo>
                      <a:pt x="1113" y="448"/>
                    </a:lnTo>
                    <a:lnTo>
                      <a:pt x="1129" y="450"/>
                    </a:lnTo>
                    <a:lnTo>
                      <a:pt x="1146" y="449"/>
                    </a:lnTo>
                    <a:lnTo>
                      <a:pt x="1163" y="449"/>
                    </a:lnTo>
                    <a:lnTo>
                      <a:pt x="1178" y="446"/>
                    </a:lnTo>
                    <a:lnTo>
                      <a:pt x="1195" y="445"/>
                    </a:lnTo>
                    <a:lnTo>
                      <a:pt x="1206" y="440"/>
                    </a:lnTo>
                    <a:lnTo>
                      <a:pt x="1219" y="436"/>
                    </a:lnTo>
                    <a:lnTo>
                      <a:pt x="1226" y="430"/>
                    </a:lnTo>
                    <a:lnTo>
                      <a:pt x="1237" y="426"/>
                    </a:lnTo>
                    <a:lnTo>
                      <a:pt x="1241" y="417"/>
                    </a:lnTo>
                    <a:lnTo>
                      <a:pt x="1247" y="410"/>
                    </a:lnTo>
                    <a:lnTo>
                      <a:pt x="1247" y="401"/>
                    </a:lnTo>
                    <a:lnTo>
                      <a:pt x="1250" y="393"/>
                    </a:lnTo>
                    <a:lnTo>
                      <a:pt x="1247" y="382"/>
                    </a:lnTo>
                    <a:lnTo>
                      <a:pt x="1245" y="373"/>
                    </a:lnTo>
                    <a:lnTo>
                      <a:pt x="1237" y="361"/>
                    </a:lnTo>
                    <a:lnTo>
                      <a:pt x="1232" y="352"/>
                    </a:lnTo>
                    <a:lnTo>
                      <a:pt x="1232" y="352"/>
                    </a:lnTo>
                    <a:close/>
                  </a:path>
                </a:pathLst>
              </a:custGeom>
              <a:solidFill>
                <a:schemeClr val="bg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956" name="Freeform 212"/>
              <p:cNvSpPr>
                <a:spLocks/>
              </p:cNvSpPr>
              <p:nvPr/>
            </p:nvSpPr>
            <p:spPr bwMode="auto">
              <a:xfrm>
                <a:off x="4315" y="1602"/>
                <a:ext cx="838" cy="330"/>
              </a:xfrm>
              <a:custGeom>
                <a:avLst/>
                <a:gdLst/>
                <a:ahLst/>
                <a:cxnLst>
                  <a:cxn ang="0">
                    <a:pos x="895" y="216"/>
                  </a:cxn>
                  <a:cxn ang="0">
                    <a:pos x="902" y="204"/>
                  </a:cxn>
                  <a:cxn ang="0">
                    <a:pos x="902" y="195"/>
                  </a:cxn>
                  <a:cxn ang="0">
                    <a:pos x="919" y="170"/>
                  </a:cxn>
                  <a:cxn ang="0">
                    <a:pos x="932" y="131"/>
                  </a:cxn>
                  <a:cxn ang="0">
                    <a:pos x="874" y="96"/>
                  </a:cxn>
                  <a:cxn ang="0">
                    <a:pos x="792" y="85"/>
                  </a:cxn>
                  <a:cxn ang="0">
                    <a:pos x="785" y="67"/>
                  </a:cxn>
                  <a:cxn ang="0">
                    <a:pos x="779" y="45"/>
                  </a:cxn>
                  <a:cxn ang="0">
                    <a:pos x="764" y="25"/>
                  </a:cxn>
                  <a:cxn ang="0">
                    <a:pos x="706" y="4"/>
                  </a:cxn>
                  <a:cxn ang="0">
                    <a:pos x="628" y="4"/>
                  </a:cxn>
                  <a:cxn ang="0">
                    <a:pos x="565" y="45"/>
                  </a:cxn>
                  <a:cxn ang="0">
                    <a:pos x="512" y="71"/>
                  </a:cxn>
                  <a:cxn ang="0">
                    <a:pos x="471" y="48"/>
                  </a:cxn>
                  <a:cxn ang="0">
                    <a:pos x="425" y="27"/>
                  </a:cxn>
                  <a:cxn ang="0">
                    <a:pos x="374" y="15"/>
                  </a:cxn>
                  <a:cxn ang="0">
                    <a:pos x="313" y="11"/>
                  </a:cxn>
                  <a:cxn ang="0">
                    <a:pos x="248" y="14"/>
                  </a:cxn>
                  <a:cxn ang="0">
                    <a:pos x="199" y="32"/>
                  </a:cxn>
                  <a:cxn ang="0">
                    <a:pos x="171" y="60"/>
                  </a:cxn>
                  <a:cxn ang="0">
                    <a:pos x="169" y="95"/>
                  </a:cxn>
                  <a:cxn ang="0">
                    <a:pos x="196" y="127"/>
                  </a:cxn>
                  <a:cxn ang="0">
                    <a:pos x="225" y="153"/>
                  </a:cxn>
                  <a:cxn ang="0">
                    <a:pos x="237" y="170"/>
                  </a:cxn>
                  <a:cxn ang="0">
                    <a:pos x="242" y="178"/>
                  </a:cxn>
                  <a:cxn ang="0">
                    <a:pos x="216" y="169"/>
                  </a:cxn>
                  <a:cxn ang="0">
                    <a:pos x="160" y="158"/>
                  </a:cxn>
                  <a:cxn ang="0">
                    <a:pos x="78" y="160"/>
                  </a:cxn>
                  <a:cxn ang="0">
                    <a:pos x="22" y="184"/>
                  </a:cxn>
                  <a:cxn ang="0">
                    <a:pos x="0" y="232"/>
                  </a:cxn>
                  <a:cxn ang="0">
                    <a:pos x="4" y="264"/>
                  </a:cxn>
                  <a:cxn ang="0">
                    <a:pos x="67" y="218"/>
                  </a:cxn>
                  <a:cxn ang="0">
                    <a:pos x="173" y="199"/>
                  </a:cxn>
                  <a:cxn ang="0">
                    <a:pos x="251" y="212"/>
                  </a:cxn>
                  <a:cxn ang="0">
                    <a:pos x="307" y="191"/>
                  </a:cxn>
                  <a:cxn ang="0">
                    <a:pos x="320" y="178"/>
                  </a:cxn>
                  <a:cxn ang="0">
                    <a:pos x="354" y="159"/>
                  </a:cxn>
                  <a:cxn ang="0">
                    <a:pos x="410" y="144"/>
                  </a:cxn>
                  <a:cxn ang="0">
                    <a:pos x="443" y="146"/>
                  </a:cxn>
                  <a:cxn ang="0">
                    <a:pos x="466" y="167"/>
                  </a:cxn>
                  <a:cxn ang="0">
                    <a:pos x="471" y="183"/>
                  </a:cxn>
                  <a:cxn ang="0">
                    <a:pos x="484" y="175"/>
                  </a:cxn>
                  <a:cxn ang="0">
                    <a:pos x="522" y="149"/>
                  </a:cxn>
                  <a:cxn ang="0">
                    <a:pos x="578" y="134"/>
                  </a:cxn>
                  <a:cxn ang="0">
                    <a:pos x="630" y="143"/>
                  </a:cxn>
                  <a:cxn ang="0">
                    <a:pos x="665" y="170"/>
                  </a:cxn>
                  <a:cxn ang="0">
                    <a:pos x="676" y="193"/>
                  </a:cxn>
                  <a:cxn ang="0">
                    <a:pos x="682" y="196"/>
                  </a:cxn>
                  <a:cxn ang="0">
                    <a:pos x="704" y="169"/>
                  </a:cxn>
                  <a:cxn ang="0">
                    <a:pos x="751" y="145"/>
                  </a:cxn>
                  <a:cxn ang="0">
                    <a:pos x="805" y="154"/>
                  </a:cxn>
                  <a:cxn ang="0">
                    <a:pos x="799" y="183"/>
                  </a:cxn>
                  <a:cxn ang="0">
                    <a:pos x="749" y="208"/>
                  </a:cxn>
                  <a:cxn ang="0">
                    <a:pos x="721" y="221"/>
                  </a:cxn>
                  <a:cxn ang="0">
                    <a:pos x="738" y="223"/>
                  </a:cxn>
                  <a:cxn ang="0">
                    <a:pos x="790" y="230"/>
                  </a:cxn>
                  <a:cxn ang="0">
                    <a:pos x="859" y="228"/>
                  </a:cxn>
                </a:cxnLst>
                <a:rect l="0" t="0" r="r" b="b"/>
                <a:pathLst>
                  <a:path w="932" h="264">
                    <a:moveTo>
                      <a:pt x="876" y="228"/>
                    </a:moveTo>
                    <a:lnTo>
                      <a:pt x="880" y="225"/>
                    </a:lnTo>
                    <a:lnTo>
                      <a:pt x="885" y="222"/>
                    </a:lnTo>
                    <a:lnTo>
                      <a:pt x="889" y="219"/>
                    </a:lnTo>
                    <a:lnTo>
                      <a:pt x="895" y="216"/>
                    </a:lnTo>
                    <a:lnTo>
                      <a:pt x="895" y="213"/>
                    </a:lnTo>
                    <a:lnTo>
                      <a:pt x="896" y="210"/>
                    </a:lnTo>
                    <a:lnTo>
                      <a:pt x="896" y="207"/>
                    </a:lnTo>
                    <a:lnTo>
                      <a:pt x="902" y="207"/>
                    </a:lnTo>
                    <a:lnTo>
                      <a:pt x="902" y="204"/>
                    </a:lnTo>
                    <a:lnTo>
                      <a:pt x="902" y="201"/>
                    </a:lnTo>
                    <a:lnTo>
                      <a:pt x="902" y="198"/>
                    </a:lnTo>
                    <a:lnTo>
                      <a:pt x="902" y="198"/>
                    </a:lnTo>
                    <a:lnTo>
                      <a:pt x="902" y="195"/>
                    </a:lnTo>
                    <a:lnTo>
                      <a:pt x="902" y="195"/>
                    </a:lnTo>
                    <a:lnTo>
                      <a:pt x="902" y="193"/>
                    </a:lnTo>
                    <a:lnTo>
                      <a:pt x="902" y="193"/>
                    </a:lnTo>
                    <a:lnTo>
                      <a:pt x="908" y="185"/>
                    </a:lnTo>
                    <a:lnTo>
                      <a:pt x="913" y="179"/>
                    </a:lnTo>
                    <a:lnTo>
                      <a:pt x="919" y="170"/>
                    </a:lnTo>
                    <a:lnTo>
                      <a:pt x="926" y="164"/>
                    </a:lnTo>
                    <a:lnTo>
                      <a:pt x="926" y="155"/>
                    </a:lnTo>
                    <a:lnTo>
                      <a:pt x="932" y="146"/>
                    </a:lnTo>
                    <a:lnTo>
                      <a:pt x="932" y="137"/>
                    </a:lnTo>
                    <a:lnTo>
                      <a:pt x="932" y="131"/>
                    </a:lnTo>
                    <a:lnTo>
                      <a:pt x="926" y="122"/>
                    </a:lnTo>
                    <a:lnTo>
                      <a:pt x="919" y="115"/>
                    </a:lnTo>
                    <a:lnTo>
                      <a:pt x="908" y="108"/>
                    </a:lnTo>
                    <a:lnTo>
                      <a:pt x="895" y="102"/>
                    </a:lnTo>
                    <a:lnTo>
                      <a:pt x="874" y="96"/>
                    </a:lnTo>
                    <a:lnTo>
                      <a:pt x="854" y="91"/>
                    </a:lnTo>
                    <a:lnTo>
                      <a:pt x="827" y="88"/>
                    </a:lnTo>
                    <a:lnTo>
                      <a:pt x="798" y="88"/>
                    </a:lnTo>
                    <a:lnTo>
                      <a:pt x="792" y="86"/>
                    </a:lnTo>
                    <a:lnTo>
                      <a:pt x="792" y="85"/>
                    </a:lnTo>
                    <a:lnTo>
                      <a:pt x="790" y="82"/>
                    </a:lnTo>
                    <a:lnTo>
                      <a:pt x="790" y="80"/>
                    </a:lnTo>
                    <a:lnTo>
                      <a:pt x="785" y="74"/>
                    </a:lnTo>
                    <a:lnTo>
                      <a:pt x="785" y="71"/>
                    </a:lnTo>
                    <a:lnTo>
                      <a:pt x="785" y="67"/>
                    </a:lnTo>
                    <a:lnTo>
                      <a:pt x="785" y="64"/>
                    </a:lnTo>
                    <a:lnTo>
                      <a:pt x="779" y="58"/>
                    </a:lnTo>
                    <a:lnTo>
                      <a:pt x="779" y="54"/>
                    </a:lnTo>
                    <a:lnTo>
                      <a:pt x="779" y="48"/>
                    </a:lnTo>
                    <a:lnTo>
                      <a:pt x="779" y="45"/>
                    </a:lnTo>
                    <a:lnTo>
                      <a:pt x="773" y="39"/>
                    </a:lnTo>
                    <a:lnTo>
                      <a:pt x="773" y="36"/>
                    </a:lnTo>
                    <a:lnTo>
                      <a:pt x="773" y="33"/>
                    </a:lnTo>
                    <a:lnTo>
                      <a:pt x="773" y="31"/>
                    </a:lnTo>
                    <a:lnTo>
                      <a:pt x="764" y="25"/>
                    </a:lnTo>
                    <a:lnTo>
                      <a:pt x="757" y="20"/>
                    </a:lnTo>
                    <a:lnTo>
                      <a:pt x="745" y="14"/>
                    </a:lnTo>
                    <a:lnTo>
                      <a:pt x="736" y="11"/>
                    </a:lnTo>
                    <a:lnTo>
                      <a:pt x="719" y="7"/>
                    </a:lnTo>
                    <a:lnTo>
                      <a:pt x="706" y="4"/>
                    </a:lnTo>
                    <a:lnTo>
                      <a:pt x="690" y="1"/>
                    </a:lnTo>
                    <a:lnTo>
                      <a:pt x="678" y="1"/>
                    </a:lnTo>
                    <a:lnTo>
                      <a:pt x="662" y="0"/>
                    </a:lnTo>
                    <a:lnTo>
                      <a:pt x="645" y="1"/>
                    </a:lnTo>
                    <a:lnTo>
                      <a:pt x="628" y="4"/>
                    </a:lnTo>
                    <a:lnTo>
                      <a:pt x="613" y="9"/>
                    </a:lnTo>
                    <a:lnTo>
                      <a:pt x="596" y="14"/>
                    </a:lnTo>
                    <a:lnTo>
                      <a:pt x="585" y="22"/>
                    </a:lnTo>
                    <a:lnTo>
                      <a:pt x="574" y="32"/>
                    </a:lnTo>
                    <a:lnTo>
                      <a:pt x="565" y="45"/>
                    </a:lnTo>
                    <a:lnTo>
                      <a:pt x="527" y="81"/>
                    </a:lnTo>
                    <a:lnTo>
                      <a:pt x="524" y="79"/>
                    </a:lnTo>
                    <a:lnTo>
                      <a:pt x="522" y="78"/>
                    </a:lnTo>
                    <a:lnTo>
                      <a:pt x="516" y="74"/>
                    </a:lnTo>
                    <a:lnTo>
                      <a:pt x="512" y="71"/>
                    </a:lnTo>
                    <a:lnTo>
                      <a:pt x="503" y="65"/>
                    </a:lnTo>
                    <a:lnTo>
                      <a:pt x="498" y="62"/>
                    </a:lnTo>
                    <a:lnTo>
                      <a:pt x="488" y="57"/>
                    </a:lnTo>
                    <a:lnTo>
                      <a:pt x="483" y="54"/>
                    </a:lnTo>
                    <a:lnTo>
                      <a:pt x="471" y="48"/>
                    </a:lnTo>
                    <a:lnTo>
                      <a:pt x="460" y="43"/>
                    </a:lnTo>
                    <a:lnTo>
                      <a:pt x="449" y="37"/>
                    </a:lnTo>
                    <a:lnTo>
                      <a:pt x="443" y="34"/>
                    </a:lnTo>
                    <a:lnTo>
                      <a:pt x="432" y="30"/>
                    </a:lnTo>
                    <a:lnTo>
                      <a:pt x="425" y="27"/>
                    </a:lnTo>
                    <a:lnTo>
                      <a:pt x="415" y="24"/>
                    </a:lnTo>
                    <a:lnTo>
                      <a:pt x="410" y="24"/>
                    </a:lnTo>
                    <a:lnTo>
                      <a:pt x="397" y="21"/>
                    </a:lnTo>
                    <a:lnTo>
                      <a:pt x="386" y="18"/>
                    </a:lnTo>
                    <a:lnTo>
                      <a:pt x="374" y="15"/>
                    </a:lnTo>
                    <a:lnTo>
                      <a:pt x="363" y="14"/>
                    </a:lnTo>
                    <a:lnTo>
                      <a:pt x="347" y="11"/>
                    </a:lnTo>
                    <a:lnTo>
                      <a:pt x="335" y="11"/>
                    </a:lnTo>
                    <a:lnTo>
                      <a:pt x="324" y="11"/>
                    </a:lnTo>
                    <a:lnTo>
                      <a:pt x="313" y="11"/>
                    </a:lnTo>
                    <a:lnTo>
                      <a:pt x="296" y="10"/>
                    </a:lnTo>
                    <a:lnTo>
                      <a:pt x="285" y="10"/>
                    </a:lnTo>
                    <a:lnTo>
                      <a:pt x="270" y="10"/>
                    </a:lnTo>
                    <a:lnTo>
                      <a:pt x="259" y="13"/>
                    </a:lnTo>
                    <a:lnTo>
                      <a:pt x="248" y="14"/>
                    </a:lnTo>
                    <a:lnTo>
                      <a:pt x="237" y="17"/>
                    </a:lnTo>
                    <a:lnTo>
                      <a:pt x="225" y="20"/>
                    </a:lnTo>
                    <a:lnTo>
                      <a:pt x="216" y="24"/>
                    </a:lnTo>
                    <a:lnTo>
                      <a:pt x="205" y="27"/>
                    </a:lnTo>
                    <a:lnTo>
                      <a:pt x="199" y="32"/>
                    </a:lnTo>
                    <a:lnTo>
                      <a:pt x="194" y="36"/>
                    </a:lnTo>
                    <a:lnTo>
                      <a:pt x="188" y="42"/>
                    </a:lnTo>
                    <a:lnTo>
                      <a:pt x="182" y="48"/>
                    </a:lnTo>
                    <a:lnTo>
                      <a:pt x="177" y="54"/>
                    </a:lnTo>
                    <a:lnTo>
                      <a:pt x="171" y="60"/>
                    </a:lnTo>
                    <a:lnTo>
                      <a:pt x="171" y="67"/>
                    </a:lnTo>
                    <a:lnTo>
                      <a:pt x="168" y="73"/>
                    </a:lnTo>
                    <a:lnTo>
                      <a:pt x="168" y="80"/>
                    </a:lnTo>
                    <a:lnTo>
                      <a:pt x="168" y="86"/>
                    </a:lnTo>
                    <a:lnTo>
                      <a:pt x="169" y="95"/>
                    </a:lnTo>
                    <a:lnTo>
                      <a:pt x="169" y="101"/>
                    </a:lnTo>
                    <a:lnTo>
                      <a:pt x="175" y="108"/>
                    </a:lnTo>
                    <a:lnTo>
                      <a:pt x="181" y="114"/>
                    </a:lnTo>
                    <a:lnTo>
                      <a:pt x="190" y="123"/>
                    </a:lnTo>
                    <a:lnTo>
                      <a:pt x="196" y="127"/>
                    </a:lnTo>
                    <a:lnTo>
                      <a:pt x="205" y="133"/>
                    </a:lnTo>
                    <a:lnTo>
                      <a:pt x="210" y="138"/>
                    </a:lnTo>
                    <a:lnTo>
                      <a:pt x="218" y="144"/>
                    </a:lnTo>
                    <a:lnTo>
                      <a:pt x="220" y="147"/>
                    </a:lnTo>
                    <a:lnTo>
                      <a:pt x="225" y="153"/>
                    </a:lnTo>
                    <a:lnTo>
                      <a:pt x="229" y="156"/>
                    </a:lnTo>
                    <a:lnTo>
                      <a:pt x="235" y="162"/>
                    </a:lnTo>
                    <a:lnTo>
                      <a:pt x="235" y="165"/>
                    </a:lnTo>
                    <a:lnTo>
                      <a:pt x="237" y="168"/>
                    </a:lnTo>
                    <a:lnTo>
                      <a:pt x="237" y="170"/>
                    </a:lnTo>
                    <a:lnTo>
                      <a:pt x="240" y="173"/>
                    </a:lnTo>
                    <a:lnTo>
                      <a:pt x="240" y="173"/>
                    </a:lnTo>
                    <a:lnTo>
                      <a:pt x="240" y="176"/>
                    </a:lnTo>
                    <a:lnTo>
                      <a:pt x="240" y="176"/>
                    </a:lnTo>
                    <a:lnTo>
                      <a:pt x="242" y="178"/>
                    </a:lnTo>
                    <a:lnTo>
                      <a:pt x="238" y="176"/>
                    </a:lnTo>
                    <a:lnTo>
                      <a:pt x="237" y="175"/>
                    </a:lnTo>
                    <a:lnTo>
                      <a:pt x="231" y="172"/>
                    </a:lnTo>
                    <a:lnTo>
                      <a:pt x="227" y="172"/>
                    </a:lnTo>
                    <a:lnTo>
                      <a:pt x="216" y="169"/>
                    </a:lnTo>
                    <a:lnTo>
                      <a:pt x="209" y="166"/>
                    </a:lnTo>
                    <a:lnTo>
                      <a:pt x="197" y="163"/>
                    </a:lnTo>
                    <a:lnTo>
                      <a:pt x="188" y="163"/>
                    </a:lnTo>
                    <a:lnTo>
                      <a:pt x="171" y="160"/>
                    </a:lnTo>
                    <a:lnTo>
                      <a:pt x="160" y="158"/>
                    </a:lnTo>
                    <a:lnTo>
                      <a:pt x="143" y="157"/>
                    </a:lnTo>
                    <a:lnTo>
                      <a:pt x="130" y="157"/>
                    </a:lnTo>
                    <a:lnTo>
                      <a:pt x="112" y="157"/>
                    </a:lnTo>
                    <a:lnTo>
                      <a:pt x="95" y="158"/>
                    </a:lnTo>
                    <a:lnTo>
                      <a:pt x="78" y="160"/>
                    </a:lnTo>
                    <a:lnTo>
                      <a:pt x="61" y="164"/>
                    </a:lnTo>
                    <a:lnTo>
                      <a:pt x="48" y="165"/>
                    </a:lnTo>
                    <a:lnTo>
                      <a:pt x="37" y="169"/>
                    </a:lnTo>
                    <a:lnTo>
                      <a:pt x="28" y="175"/>
                    </a:lnTo>
                    <a:lnTo>
                      <a:pt x="22" y="184"/>
                    </a:lnTo>
                    <a:lnTo>
                      <a:pt x="15" y="193"/>
                    </a:lnTo>
                    <a:lnTo>
                      <a:pt x="9" y="202"/>
                    </a:lnTo>
                    <a:lnTo>
                      <a:pt x="4" y="211"/>
                    </a:lnTo>
                    <a:lnTo>
                      <a:pt x="4" y="223"/>
                    </a:lnTo>
                    <a:lnTo>
                      <a:pt x="0" y="232"/>
                    </a:lnTo>
                    <a:lnTo>
                      <a:pt x="0" y="241"/>
                    </a:lnTo>
                    <a:lnTo>
                      <a:pt x="0" y="248"/>
                    </a:lnTo>
                    <a:lnTo>
                      <a:pt x="0" y="256"/>
                    </a:lnTo>
                    <a:lnTo>
                      <a:pt x="0" y="260"/>
                    </a:lnTo>
                    <a:lnTo>
                      <a:pt x="4" y="264"/>
                    </a:lnTo>
                    <a:lnTo>
                      <a:pt x="4" y="264"/>
                    </a:lnTo>
                    <a:lnTo>
                      <a:pt x="9" y="263"/>
                    </a:lnTo>
                    <a:lnTo>
                      <a:pt x="26" y="243"/>
                    </a:lnTo>
                    <a:lnTo>
                      <a:pt x="46" y="229"/>
                    </a:lnTo>
                    <a:lnTo>
                      <a:pt x="67" y="218"/>
                    </a:lnTo>
                    <a:lnTo>
                      <a:pt x="89" y="210"/>
                    </a:lnTo>
                    <a:lnTo>
                      <a:pt x="108" y="203"/>
                    </a:lnTo>
                    <a:lnTo>
                      <a:pt x="130" y="200"/>
                    </a:lnTo>
                    <a:lnTo>
                      <a:pt x="151" y="198"/>
                    </a:lnTo>
                    <a:lnTo>
                      <a:pt x="173" y="199"/>
                    </a:lnTo>
                    <a:lnTo>
                      <a:pt x="190" y="199"/>
                    </a:lnTo>
                    <a:lnTo>
                      <a:pt x="209" y="202"/>
                    </a:lnTo>
                    <a:lnTo>
                      <a:pt x="224" y="205"/>
                    </a:lnTo>
                    <a:lnTo>
                      <a:pt x="240" y="209"/>
                    </a:lnTo>
                    <a:lnTo>
                      <a:pt x="251" y="212"/>
                    </a:lnTo>
                    <a:lnTo>
                      <a:pt x="265" y="215"/>
                    </a:lnTo>
                    <a:lnTo>
                      <a:pt x="272" y="218"/>
                    </a:lnTo>
                    <a:lnTo>
                      <a:pt x="281" y="221"/>
                    </a:lnTo>
                    <a:lnTo>
                      <a:pt x="307" y="193"/>
                    </a:lnTo>
                    <a:lnTo>
                      <a:pt x="307" y="191"/>
                    </a:lnTo>
                    <a:lnTo>
                      <a:pt x="307" y="190"/>
                    </a:lnTo>
                    <a:lnTo>
                      <a:pt x="307" y="186"/>
                    </a:lnTo>
                    <a:lnTo>
                      <a:pt x="313" y="185"/>
                    </a:lnTo>
                    <a:lnTo>
                      <a:pt x="315" y="181"/>
                    </a:lnTo>
                    <a:lnTo>
                      <a:pt x="320" y="178"/>
                    </a:lnTo>
                    <a:lnTo>
                      <a:pt x="326" y="175"/>
                    </a:lnTo>
                    <a:lnTo>
                      <a:pt x="333" y="172"/>
                    </a:lnTo>
                    <a:lnTo>
                      <a:pt x="339" y="166"/>
                    </a:lnTo>
                    <a:lnTo>
                      <a:pt x="347" y="163"/>
                    </a:lnTo>
                    <a:lnTo>
                      <a:pt x="354" y="159"/>
                    </a:lnTo>
                    <a:lnTo>
                      <a:pt x="365" y="156"/>
                    </a:lnTo>
                    <a:lnTo>
                      <a:pt x="374" y="152"/>
                    </a:lnTo>
                    <a:lnTo>
                      <a:pt x="386" y="149"/>
                    </a:lnTo>
                    <a:lnTo>
                      <a:pt x="397" y="146"/>
                    </a:lnTo>
                    <a:lnTo>
                      <a:pt x="410" y="144"/>
                    </a:lnTo>
                    <a:lnTo>
                      <a:pt x="415" y="141"/>
                    </a:lnTo>
                    <a:lnTo>
                      <a:pt x="425" y="141"/>
                    </a:lnTo>
                    <a:lnTo>
                      <a:pt x="430" y="141"/>
                    </a:lnTo>
                    <a:lnTo>
                      <a:pt x="440" y="144"/>
                    </a:lnTo>
                    <a:lnTo>
                      <a:pt x="443" y="146"/>
                    </a:lnTo>
                    <a:lnTo>
                      <a:pt x="449" y="150"/>
                    </a:lnTo>
                    <a:lnTo>
                      <a:pt x="455" y="153"/>
                    </a:lnTo>
                    <a:lnTo>
                      <a:pt x="460" y="159"/>
                    </a:lnTo>
                    <a:lnTo>
                      <a:pt x="460" y="162"/>
                    </a:lnTo>
                    <a:lnTo>
                      <a:pt x="466" y="167"/>
                    </a:lnTo>
                    <a:lnTo>
                      <a:pt x="466" y="170"/>
                    </a:lnTo>
                    <a:lnTo>
                      <a:pt x="471" y="176"/>
                    </a:lnTo>
                    <a:lnTo>
                      <a:pt x="471" y="179"/>
                    </a:lnTo>
                    <a:lnTo>
                      <a:pt x="471" y="182"/>
                    </a:lnTo>
                    <a:lnTo>
                      <a:pt x="471" y="183"/>
                    </a:lnTo>
                    <a:lnTo>
                      <a:pt x="475" y="185"/>
                    </a:lnTo>
                    <a:lnTo>
                      <a:pt x="475" y="183"/>
                    </a:lnTo>
                    <a:lnTo>
                      <a:pt x="477" y="182"/>
                    </a:lnTo>
                    <a:lnTo>
                      <a:pt x="479" y="178"/>
                    </a:lnTo>
                    <a:lnTo>
                      <a:pt x="484" y="175"/>
                    </a:lnTo>
                    <a:lnTo>
                      <a:pt x="490" y="169"/>
                    </a:lnTo>
                    <a:lnTo>
                      <a:pt x="496" y="164"/>
                    </a:lnTo>
                    <a:lnTo>
                      <a:pt x="503" y="158"/>
                    </a:lnTo>
                    <a:lnTo>
                      <a:pt x="514" y="155"/>
                    </a:lnTo>
                    <a:lnTo>
                      <a:pt x="522" y="149"/>
                    </a:lnTo>
                    <a:lnTo>
                      <a:pt x="533" y="145"/>
                    </a:lnTo>
                    <a:lnTo>
                      <a:pt x="544" y="141"/>
                    </a:lnTo>
                    <a:lnTo>
                      <a:pt x="555" y="138"/>
                    </a:lnTo>
                    <a:lnTo>
                      <a:pt x="566" y="135"/>
                    </a:lnTo>
                    <a:lnTo>
                      <a:pt x="578" y="134"/>
                    </a:lnTo>
                    <a:lnTo>
                      <a:pt x="589" y="134"/>
                    </a:lnTo>
                    <a:lnTo>
                      <a:pt x="604" y="137"/>
                    </a:lnTo>
                    <a:lnTo>
                      <a:pt x="611" y="137"/>
                    </a:lnTo>
                    <a:lnTo>
                      <a:pt x="622" y="140"/>
                    </a:lnTo>
                    <a:lnTo>
                      <a:pt x="630" y="143"/>
                    </a:lnTo>
                    <a:lnTo>
                      <a:pt x="641" y="148"/>
                    </a:lnTo>
                    <a:lnTo>
                      <a:pt x="647" y="152"/>
                    </a:lnTo>
                    <a:lnTo>
                      <a:pt x="654" y="158"/>
                    </a:lnTo>
                    <a:lnTo>
                      <a:pt x="660" y="164"/>
                    </a:lnTo>
                    <a:lnTo>
                      <a:pt x="665" y="170"/>
                    </a:lnTo>
                    <a:lnTo>
                      <a:pt x="665" y="173"/>
                    </a:lnTo>
                    <a:lnTo>
                      <a:pt x="671" y="179"/>
                    </a:lnTo>
                    <a:lnTo>
                      <a:pt x="671" y="183"/>
                    </a:lnTo>
                    <a:lnTo>
                      <a:pt x="676" y="190"/>
                    </a:lnTo>
                    <a:lnTo>
                      <a:pt x="676" y="193"/>
                    </a:lnTo>
                    <a:lnTo>
                      <a:pt x="678" y="197"/>
                    </a:lnTo>
                    <a:lnTo>
                      <a:pt x="678" y="198"/>
                    </a:lnTo>
                    <a:lnTo>
                      <a:pt x="682" y="200"/>
                    </a:lnTo>
                    <a:lnTo>
                      <a:pt x="682" y="198"/>
                    </a:lnTo>
                    <a:lnTo>
                      <a:pt x="682" y="196"/>
                    </a:lnTo>
                    <a:lnTo>
                      <a:pt x="684" y="191"/>
                    </a:lnTo>
                    <a:lnTo>
                      <a:pt x="690" y="188"/>
                    </a:lnTo>
                    <a:lnTo>
                      <a:pt x="693" y="181"/>
                    </a:lnTo>
                    <a:lnTo>
                      <a:pt x="699" y="175"/>
                    </a:lnTo>
                    <a:lnTo>
                      <a:pt x="704" y="169"/>
                    </a:lnTo>
                    <a:lnTo>
                      <a:pt x="716" y="164"/>
                    </a:lnTo>
                    <a:lnTo>
                      <a:pt x="721" y="158"/>
                    </a:lnTo>
                    <a:lnTo>
                      <a:pt x="731" y="152"/>
                    </a:lnTo>
                    <a:lnTo>
                      <a:pt x="740" y="148"/>
                    </a:lnTo>
                    <a:lnTo>
                      <a:pt x="751" y="145"/>
                    </a:lnTo>
                    <a:lnTo>
                      <a:pt x="762" y="142"/>
                    </a:lnTo>
                    <a:lnTo>
                      <a:pt x="773" y="143"/>
                    </a:lnTo>
                    <a:lnTo>
                      <a:pt x="785" y="145"/>
                    </a:lnTo>
                    <a:lnTo>
                      <a:pt x="798" y="150"/>
                    </a:lnTo>
                    <a:lnTo>
                      <a:pt x="805" y="154"/>
                    </a:lnTo>
                    <a:lnTo>
                      <a:pt x="811" y="160"/>
                    </a:lnTo>
                    <a:lnTo>
                      <a:pt x="811" y="166"/>
                    </a:lnTo>
                    <a:lnTo>
                      <a:pt x="811" y="172"/>
                    </a:lnTo>
                    <a:lnTo>
                      <a:pt x="805" y="177"/>
                    </a:lnTo>
                    <a:lnTo>
                      <a:pt x="799" y="183"/>
                    </a:lnTo>
                    <a:lnTo>
                      <a:pt x="788" y="190"/>
                    </a:lnTo>
                    <a:lnTo>
                      <a:pt x="783" y="196"/>
                    </a:lnTo>
                    <a:lnTo>
                      <a:pt x="772" y="199"/>
                    </a:lnTo>
                    <a:lnTo>
                      <a:pt x="760" y="205"/>
                    </a:lnTo>
                    <a:lnTo>
                      <a:pt x="749" y="208"/>
                    </a:lnTo>
                    <a:lnTo>
                      <a:pt x="740" y="213"/>
                    </a:lnTo>
                    <a:lnTo>
                      <a:pt x="731" y="215"/>
                    </a:lnTo>
                    <a:lnTo>
                      <a:pt x="725" y="218"/>
                    </a:lnTo>
                    <a:lnTo>
                      <a:pt x="721" y="219"/>
                    </a:lnTo>
                    <a:lnTo>
                      <a:pt x="721" y="221"/>
                    </a:lnTo>
                    <a:lnTo>
                      <a:pt x="721" y="221"/>
                    </a:lnTo>
                    <a:lnTo>
                      <a:pt x="723" y="221"/>
                    </a:lnTo>
                    <a:lnTo>
                      <a:pt x="727" y="221"/>
                    </a:lnTo>
                    <a:lnTo>
                      <a:pt x="732" y="223"/>
                    </a:lnTo>
                    <a:lnTo>
                      <a:pt x="738" y="223"/>
                    </a:lnTo>
                    <a:lnTo>
                      <a:pt x="747" y="226"/>
                    </a:lnTo>
                    <a:lnTo>
                      <a:pt x="757" y="226"/>
                    </a:lnTo>
                    <a:lnTo>
                      <a:pt x="768" y="229"/>
                    </a:lnTo>
                    <a:lnTo>
                      <a:pt x="779" y="229"/>
                    </a:lnTo>
                    <a:lnTo>
                      <a:pt x="790" y="230"/>
                    </a:lnTo>
                    <a:lnTo>
                      <a:pt x="801" y="230"/>
                    </a:lnTo>
                    <a:lnTo>
                      <a:pt x="816" y="232"/>
                    </a:lnTo>
                    <a:lnTo>
                      <a:pt x="827" y="230"/>
                    </a:lnTo>
                    <a:lnTo>
                      <a:pt x="844" y="230"/>
                    </a:lnTo>
                    <a:lnTo>
                      <a:pt x="859" y="228"/>
                    </a:lnTo>
                    <a:lnTo>
                      <a:pt x="876" y="228"/>
                    </a:lnTo>
                    <a:lnTo>
                      <a:pt x="876" y="228"/>
                    </a:lnTo>
                    <a:close/>
                  </a:path>
                </a:pathLst>
              </a:custGeom>
              <a:solidFill>
                <a:srgbClr val="FFFFF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957" name="Freeform 213"/>
              <p:cNvSpPr>
                <a:spLocks/>
              </p:cNvSpPr>
              <p:nvPr/>
            </p:nvSpPr>
            <p:spPr bwMode="auto">
              <a:xfrm>
                <a:off x="4625" y="1709"/>
                <a:ext cx="486" cy="170"/>
              </a:xfrm>
              <a:custGeom>
                <a:avLst/>
                <a:gdLst/>
                <a:ahLst/>
                <a:cxnLst>
                  <a:cxn ang="0">
                    <a:pos x="466" y="127"/>
                  </a:cxn>
                  <a:cxn ang="0">
                    <a:pos x="482" y="123"/>
                  </a:cxn>
                  <a:cxn ang="0">
                    <a:pos x="503" y="115"/>
                  </a:cxn>
                  <a:cxn ang="0">
                    <a:pos x="525" y="96"/>
                  </a:cxn>
                  <a:cxn ang="0">
                    <a:pos x="538" y="74"/>
                  </a:cxn>
                  <a:cxn ang="0">
                    <a:pos x="527" y="51"/>
                  </a:cxn>
                  <a:cxn ang="0">
                    <a:pos x="507" y="32"/>
                  </a:cxn>
                  <a:cxn ang="0">
                    <a:pos x="492" y="23"/>
                  </a:cxn>
                  <a:cxn ang="0">
                    <a:pos x="441" y="17"/>
                  </a:cxn>
                  <a:cxn ang="0">
                    <a:pos x="395" y="17"/>
                  </a:cxn>
                  <a:cxn ang="0">
                    <a:pos x="363" y="23"/>
                  </a:cxn>
                  <a:cxn ang="0">
                    <a:pos x="350" y="28"/>
                  </a:cxn>
                  <a:cxn ang="0">
                    <a:pos x="348" y="26"/>
                  </a:cxn>
                  <a:cxn ang="0">
                    <a:pos x="339" y="18"/>
                  </a:cxn>
                  <a:cxn ang="0">
                    <a:pos x="320" y="9"/>
                  </a:cxn>
                  <a:cxn ang="0">
                    <a:pos x="283" y="2"/>
                  </a:cxn>
                  <a:cxn ang="0">
                    <a:pos x="208" y="0"/>
                  </a:cxn>
                  <a:cxn ang="0">
                    <a:pos x="164" y="11"/>
                  </a:cxn>
                  <a:cxn ang="0">
                    <a:pos x="145" y="25"/>
                  </a:cxn>
                  <a:cxn ang="0">
                    <a:pos x="143" y="35"/>
                  </a:cxn>
                  <a:cxn ang="0">
                    <a:pos x="134" y="34"/>
                  </a:cxn>
                  <a:cxn ang="0">
                    <a:pos x="119" y="30"/>
                  </a:cxn>
                  <a:cxn ang="0">
                    <a:pos x="102" y="27"/>
                  </a:cxn>
                  <a:cxn ang="0">
                    <a:pos x="80" y="27"/>
                  </a:cxn>
                  <a:cxn ang="0">
                    <a:pos x="52" y="32"/>
                  </a:cxn>
                  <a:cxn ang="0">
                    <a:pos x="28" y="43"/>
                  </a:cxn>
                  <a:cxn ang="0">
                    <a:pos x="5" y="54"/>
                  </a:cxn>
                  <a:cxn ang="0">
                    <a:pos x="0" y="62"/>
                  </a:cxn>
                  <a:cxn ang="0">
                    <a:pos x="3" y="58"/>
                  </a:cxn>
                  <a:cxn ang="0">
                    <a:pos x="26" y="49"/>
                  </a:cxn>
                  <a:cxn ang="0">
                    <a:pos x="63" y="38"/>
                  </a:cxn>
                  <a:cxn ang="0">
                    <a:pos x="106" y="35"/>
                  </a:cxn>
                  <a:cxn ang="0">
                    <a:pos x="130" y="44"/>
                  </a:cxn>
                  <a:cxn ang="0">
                    <a:pos x="138" y="56"/>
                  </a:cxn>
                  <a:cxn ang="0">
                    <a:pos x="143" y="64"/>
                  </a:cxn>
                  <a:cxn ang="0">
                    <a:pos x="143" y="69"/>
                  </a:cxn>
                  <a:cxn ang="0">
                    <a:pos x="143" y="62"/>
                  </a:cxn>
                  <a:cxn ang="0">
                    <a:pos x="156" y="41"/>
                  </a:cxn>
                  <a:cxn ang="0">
                    <a:pos x="190" y="18"/>
                  </a:cxn>
                  <a:cxn ang="0">
                    <a:pos x="261" y="12"/>
                  </a:cxn>
                  <a:cxn ang="0">
                    <a:pos x="318" y="24"/>
                  </a:cxn>
                  <a:cxn ang="0">
                    <a:pos x="339" y="46"/>
                  </a:cxn>
                  <a:cxn ang="0">
                    <a:pos x="341" y="64"/>
                  </a:cxn>
                  <a:cxn ang="0">
                    <a:pos x="337" y="76"/>
                  </a:cxn>
                  <a:cxn ang="0">
                    <a:pos x="400" y="32"/>
                  </a:cxn>
                  <a:cxn ang="0">
                    <a:pos x="451" y="32"/>
                  </a:cxn>
                  <a:cxn ang="0">
                    <a:pos x="490" y="41"/>
                  </a:cxn>
                  <a:cxn ang="0">
                    <a:pos x="512" y="62"/>
                  </a:cxn>
                  <a:cxn ang="0">
                    <a:pos x="509" y="91"/>
                  </a:cxn>
                  <a:cxn ang="0">
                    <a:pos x="481" y="114"/>
                  </a:cxn>
                  <a:cxn ang="0">
                    <a:pos x="451" y="126"/>
                  </a:cxn>
                  <a:cxn ang="0">
                    <a:pos x="430" y="133"/>
                  </a:cxn>
                  <a:cxn ang="0">
                    <a:pos x="466" y="128"/>
                  </a:cxn>
                </a:cxnLst>
                <a:rect l="0" t="0" r="r" b="b"/>
                <a:pathLst>
                  <a:path w="540" h="135">
                    <a:moveTo>
                      <a:pt x="466" y="128"/>
                    </a:moveTo>
                    <a:lnTo>
                      <a:pt x="466" y="127"/>
                    </a:lnTo>
                    <a:lnTo>
                      <a:pt x="466" y="127"/>
                    </a:lnTo>
                    <a:lnTo>
                      <a:pt x="466" y="127"/>
                    </a:lnTo>
                    <a:lnTo>
                      <a:pt x="471" y="127"/>
                    </a:lnTo>
                    <a:lnTo>
                      <a:pt x="471" y="124"/>
                    </a:lnTo>
                    <a:lnTo>
                      <a:pt x="477" y="124"/>
                    </a:lnTo>
                    <a:lnTo>
                      <a:pt x="482" y="123"/>
                    </a:lnTo>
                    <a:lnTo>
                      <a:pt x="488" y="123"/>
                    </a:lnTo>
                    <a:lnTo>
                      <a:pt x="492" y="120"/>
                    </a:lnTo>
                    <a:lnTo>
                      <a:pt x="497" y="118"/>
                    </a:lnTo>
                    <a:lnTo>
                      <a:pt x="503" y="115"/>
                    </a:lnTo>
                    <a:lnTo>
                      <a:pt x="509" y="112"/>
                    </a:lnTo>
                    <a:lnTo>
                      <a:pt x="514" y="106"/>
                    </a:lnTo>
                    <a:lnTo>
                      <a:pt x="520" y="103"/>
                    </a:lnTo>
                    <a:lnTo>
                      <a:pt x="525" y="96"/>
                    </a:lnTo>
                    <a:lnTo>
                      <a:pt x="531" y="92"/>
                    </a:lnTo>
                    <a:lnTo>
                      <a:pt x="533" y="86"/>
                    </a:lnTo>
                    <a:lnTo>
                      <a:pt x="538" y="80"/>
                    </a:lnTo>
                    <a:lnTo>
                      <a:pt x="538" y="74"/>
                    </a:lnTo>
                    <a:lnTo>
                      <a:pt x="540" y="69"/>
                    </a:lnTo>
                    <a:lnTo>
                      <a:pt x="535" y="63"/>
                    </a:lnTo>
                    <a:lnTo>
                      <a:pt x="533" y="57"/>
                    </a:lnTo>
                    <a:lnTo>
                      <a:pt x="527" y="51"/>
                    </a:lnTo>
                    <a:lnTo>
                      <a:pt x="525" y="46"/>
                    </a:lnTo>
                    <a:lnTo>
                      <a:pt x="518" y="40"/>
                    </a:lnTo>
                    <a:lnTo>
                      <a:pt x="512" y="36"/>
                    </a:lnTo>
                    <a:lnTo>
                      <a:pt x="507" y="32"/>
                    </a:lnTo>
                    <a:lnTo>
                      <a:pt x="501" y="29"/>
                    </a:lnTo>
                    <a:lnTo>
                      <a:pt x="495" y="26"/>
                    </a:lnTo>
                    <a:lnTo>
                      <a:pt x="494" y="24"/>
                    </a:lnTo>
                    <a:lnTo>
                      <a:pt x="492" y="23"/>
                    </a:lnTo>
                    <a:lnTo>
                      <a:pt x="492" y="23"/>
                    </a:lnTo>
                    <a:lnTo>
                      <a:pt x="475" y="20"/>
                    </a:lnTo>
                    <a:lnTo>
                      <a:pt x="458" y="18"/>
                    </a:lnTo>
                    <a:lnTo>
                      <a:pt x="441" y="17"/>
                    </a:lnTo>
                    <a:lnTo>
                      <a:pt x="430" y="17"/>
                    </a:lnTo>
                    <a:lnTo>
                      <a:pt x="417" y="17"/>
                    </a:lnTo>
                    <a:lnTo>
                      <a:pt x="406" y="17"/>
                    </a:lnTo>
                    <a:lnTo>
                      <a:pt x="395" y="17"/>
                    </a:lnTo>
                    <a:lnTo>
                      <a:pt x="387" y="20"/>
                    </a:lnTo>
                    <a:lnTo>
                      <a:pt x="376" y="20"/>
                    </a:lnTo>
                    <a:lnTo>
                      <a:pt x="369" y="23"/>
                    </a:lnTo>
                    <a:lnTo>
                      <a:pt x="363" y="23"/>
                    </a:lnTo>
                    <a:lnTo>
                      <a:pt x="358" y="26"/>
                    </a:lnTo>
                    <a:lnTo>
                      <a:pt x="352" y="26"/>
                    </a:lnTo>
                    <a:lnTo>
                      <a:pt x="350" y="28"/>
                    </a:lnTo>
                    <a:lnTo>
                      <a:pt x="350" y="28"/>
                    </a:lnTo>
                    <a:lnTo>
                      <a:pt x="350" y="30"/>
                    </a:lnTo>
                    <a:lnTo>
                      <a:pt x="348" y="28"/>
                    </a:lnTo>
                    <a:lnTo>
                      <a:pt x="348" y="28"/>
                    </a:lnTo>
                    <a:lnTo>
                      <a:pt x="348" y="26"/>
                    </a:lnTo>
                    <a:lnTo>
                      <a:pt x="348" y="26"/>
                    </a:lnTo>
                    <a:lnTo>
                      <a:pt x="343" y="23"/>
                    </a:lnTo>
                    <a:lnTo>
                      <a:pt x="343" y="21"/>
                    </a:lnTo>
                    <a:lnTo>
                      <a:pt x="339" y="18"/>
                    </a:lnTo>
                    <a:lnTo>
                      <a:pt x="339" y="18"/>
                    </a:lnTo>
                    <a:lnTo>
                      <a:pt x="333" y="15"/>
                    </a:lnTo>
                    <a:lnTo>
                      <a:pt x="328" y="12"/>
                    </a:lnTo>
                    <a:lnTo>
                      <a:pt x="320" y="9"/>
                    </a:lnTo>
                    <a:lnTo>
                      <a:pt x="315" y="8"/>
                    </a:lnTo>
                    <a:lnTo>
                      <a:pt x="303" y="5"/>
                    </a:lnTo>
                    <a:lnTo>
                      <a:pt x="296" y="4"/>
                    </a:lnTo>
                    <a:lnTo>
                      <a:pt x="283" y="2"/>
                    </a:lnTo>
                    <a:lnTo>
                      <a:pt x="272" y="2"/>
                    </a:lnTo>
                    <a:lnTo>
                      <a:pt x="248" y="0"/>
                    </a:lnTo>
                    <a:lnTo>
                      <a:pt x="227" y="0"/>
                    </a:lnTo>
                    <a:lnTo>
                      <a:pt x="208" y="0"/>
                    </a:lnTo>
                    <a:lnTo>
                      <a:pt x="195" y="3"/>
                    </a:lnTo>
                    <a:lnTo>
                      <a:pt x="182" y="5"/>
                    </a:lnTo>
                    <a:lnTo>
                      <a:pt x="171" y="8"/>
                    </a:lnTo>
                    <a:lnTo>
                      <a:pt x="164" y="11"/>
                    </a:lnTo>
                    <a:lnTo>
                      <a:pt x="158" y="16"/>
                    </a:lnTo>
                    <a:lnTo>
                      <a:pt x="153" y="19"/>
                    </a:lnTo>
                    <a:lnTo>
                      <a:pt x="149" y="22"/>
                    </a:lnTo>
                    <a:lnTo>
                      <a:pt x="145" y="25"/>
                    </a:lnTo>
                    <a:lnTo>
                      <a:pt x="145" y="30"/>
                    </a:lnTo>
                    <a:lnTo>
                      <a:pt x="143" y="31"/>
                    </a:lnTo>
                    <a:lnTo>
                      <a:pt x="143" y="34"/>
                    </a:lnTo>
                    <a:lnTo>
                      <a:pt x="143" y="35"/>
                    </a:lnTo>
                    <a:lnTo>
                      <a:pt x="143" y="37"/>
                    </a:lnTo>
                    <a:lnTo>
                      <a:pt x="139" y="35"/>
                    </a:lnTo>
                    <a:lnTo>
                      <a:pt x="139" y="35"/>
                    </a:lnTo>
                    <a:lnTo>
                      <a:pt x="134" y="34"/>
                    </a:lnTo>
                    <a:lnTo>
                      <a:pt x="134" y="34"/>
                    </a:lnTo>
                    <a:lnTo>
                      <a:pt x="128" y="31"/>
                    </a:lnTo>
                    <a:lnTo>
                      <a:pt x="125" y="31"/>
                    </a:lnTo>
                    <a:lnTo>
                      <a:pt x="119" y="30"/>
                    </a:lnTo>
                    <a:lnTo>
                      <a:pt x="119" y="30"/>
                    </a:lnTo>
                    <a:lnTo>
                      <a:pt x="113" y="27"/>
                    </a:lnTo>
                    <a:lnTo>
                      <a:pt x="108" y="27"/>
                    </a:lnTo>
                    <a:lnTo>
                      <a:pt x="102" y="27"/>
                    </a:lnTo>
                    <a:lnTo>
                      <a:pt x="97" y="27"/>
                    </a:lnTo>
                    <a:lnTo>
                      <a:pt x="91" y="27"/>
                    </a:lnTo>
                    <a:lnTo>
                      <a:pt x="85" y="27"/>
                    </a:lnTo>
                    <a:lnTo>
                      <a:pt x="80" y="27"/>
                    </a:lnTo>
                    <a:lnTo>
                      <a:pt x="78" y="30"/>
                    </a:lnTo>
                    <a:lnTo>
                      <a:pt x="67" y="30"/>
                    </a:lnTo>
                    <a:lnTo>
                      <a:pt x="61" y="31"/>
                    </a:lnTo>
                    <a:lnTo>
                      <a:pt x="52" y="32"/>
                    </a:lnTo>
                    <a:lnTo>
                      <a:pt x="46" y="35"/>
                    </a:lnTo>
                    <a:lnTo>
                      <a:pt x="39" y="37"/>
                    </a:lnTo>
                    <a:lnTo>
                      <a:pt x="33" y="40"/>
                    </a:lnTo>
                    <a:lnTo>
                      <a:pt x="28" y="43"/>
                    </a:lnTo>
                    <a:lnTo>
                      <a:pt x="22" y="46"/>
                    </a:lnTo>
                    <a:lnTo>
                      <a:pt x="16" y="48"/>
                    </a:lnTo>
                    <a:lnTo>
                      <a:pt x="11" y="51"/>
                    </a:lnTo>
                    <a:lnTo>
                      <a:pt x="5" y="54"/>
                    </a:lnTo>
                    <a:lnTo>
                      <a:pt x="5" y="57"/>
                    </a:lnTo>
                    <a:lnTo>
                      <a:pt x="0" y="58"/>
                    </a:lnTo>
                    <a:lnTo>
                      <a:pt x="0" y="61"/>
                    </a:lnTo>
                    <a:lnTo>
                      <a:pt x="0" y="62"/>
                    </a:lnTo>
                    <a:lnTo>
                      <a:pt x="0" y="64"/>
                    </a:lnTo>
                    <a:lnTo>
                      <a:pt x="0" y="62"/>
                    </a:lnTo>
                    <a:lnTo>
                      <a:pt x="2" y="61"/>
                    </a:lnTo>
                    <a:lnTo>
                      <a:pt x="3" y="58"/>
                    </a:lnTo>
                    <a:lnTo>
                      <a:pt x="9" y="58"/>
                    </a:lnTo>
                    <a:lnTo>
                      <a:pt x="15" y="55"/>
                    </a:lnTo>
                    <a:lnTo>
                      <a:pt x="20" y="52"/>
                    </a:lnTo>
                    <a:lnTo>
                      <a:pt x="26" y="49"/>
                    </a:lnTo>
                    <a:lnTo>
                      <a:pt x="37" y="47"/>
                    </a:lnTo>
                    <a:lnTo>
                      <a:pt x="43" y="44"/>
                    </a:lnTo>
                    <a:lnTo>
                      <a:pt x="54" y="41"/>
                    </a:lnTo>
                    <a:lnTo>
                      <a:pt x="63" y="38"/>
                    </a:lnTo>
                    <a:lnTo>
                      <a:pt x="74" y="37"/>
                    </a:lnTo>
                    <a:lnTo>
                      <a:pt x="84" y="35"/>
                    </a:lnTo>
                    <a:lnTo>
                      <a:pt x="95" y="35"/>
                    </a:lnTo>
                    <a:lnTo>
                      <a:pt x="106" y="35"/>
                    </a:lnTo>
                    <a:lnTo>
                      <a:pt x="117" y="37"/>
                    </a:lnTo>
                    <a:lnTo>
                      <a:pt x="121" y="38"/>
                    </a:lnTo>
                    <a:lnTo>
                      <a:pt x="126" y="41"/>
                    </a:lnTo>
                    <a:lnTo>
                      <a:pt x="130" y="44"/>
                    </a:lnTo>
                    <a:lnTo>
                      <a:pt x="136" y="47"/>
                    </a:lnTo>
                    <a:lnTo>
                      <a:pt x="136" y="50"/>
                    </a:lnTo>
                    <a:lnTo>
                      <a:pt x="138" y="53"/>
                    </a:lnTo>
                    <a:lnTo>
                      <a:pt x="138" y="56"/>
                    </a:lnTo>
                    <a:lnTo>
                      <a:pt x="143" y="59"/>
                    </a:lnTo>
                    <a:lnTo>
                      <a:pt x="143" y="59"/>
                    </a:lnTo>
                    <a:lnTo>
                      <a:pt x="143" y="62"/>
                    </a:lnTo>
                    <a:lnTo>
                      <a:pt x="143" y="64"/>
                    </a:lnTo>
                    <a:lnTo>
                      <a:pt x="143" y="67"/>
                    </a:lnTo>
                    <a:lnTo>
                      <a:pt x="143" y="67"/>
                    </a:lnTo>
                    <a:lnTo>
                      <a:pt x="143" y="69"/>
                    </a:lnTo>
                    <a:lnTo>
                      <a:pt x="143" y="69"/>
                    </a:lnTo>
                    <a:lnTo>
                      <a:pt x="143" y="71"/>
                    </a:lnTo>
                    <a:lnTo>
                      <a:pt x="143" y="69"/>
                    </a:lnTo>
                    <a:lnTo>
                      <a:pt x="143" y="67"/>
                    </a:lnTo>
                    <a:lnTo>
                      <a:pt x="143" y="62"/>
                    </a:lnTo>
                    <a:lnTo>
                      <a:pt x="145" y="59"/>
                    </a:lnTo>
                    <a:lnTo>
                      <a:pt x="145" y="53"/>
                    </a:lnTo>
                    <a:lnTo>
                      <a:pt x="151" y="47"/>
                    </a:lnTo>
                    <a:lnTo>
                      <a:pt x="156" y="41"/>
                    </a:lnTo>
                    <a:lnTo>
                      <a:pt x="164" y="35"/>
                    </a:lnTo>
                    <a:lnTo>
                      <a:pt x="169" y="29"/>
                    </a:lnTo>
                    <a:lnTo>
                      <a:pt x="179" y="23"/>
                    </a:lnTo>
                    <a:lnTo>
                      <a:pt x="190" y="18"/>
                    </a:lnTo>
                    <a:lnTo>
                      <a:pt x="205" y="15"/>
                    </a:lnTo>
                    <a:lnTo>
                      <a:pt x="220" y="12"/>
                    </a:lnTo>
                    <a:lnTo>
                      <a:pt x="238" y="11"/>
                    </a:lnTo>
                    <a:lnTo>
                      <a:pt x="261" y="12"/>
                    </a:lnTo>
                    <a:lnTo>
                      <a:pt x="285" y="16"/>
                    </a:lnTo>
                    <a:lnTo>
                      <a:pt x="298" y="18"/>
                    </a:lnTo>
                    <a:lnTo>
                      <a:pt x="311" y="21"/>
                    </a:lnTo>
                    <a:lnTo>
                      <a:pt x="318" y="24"/>
                    </a:lnTo>
                    <a:lnTo>
                      <a:pt x="330" y="30"/>
                    </a:lnTo>
                    <a:lnTo>
                      <a:pt x="333" y="34"/>
                    </a:lnTo>
                    <a:lnTo>
                      <a:pt x="339" y="40"/>
                    </a:lnTo>
                    <a:lnTo>
                      <a:pt x="339" y="46"/>
                    </a:lnTo>
                    <a:lnTo>
                      <a:pt x="345" y="52"/>
                    </a:lnTo>
                    <a:lnTo>
                      <a:pt x="341" y="55"/>
                    </a:lnTo>
                    <a:lnTo>
                      <a:pt x="341" y="61"/>
                    </a:lnTo>
                    <a:lnTo>
                      <a:pt x="341" y="64"/>
                    </a:lnTo>
                    <a:lnTo>
                      <a:pt x="341" y="70"/>
                    </a:lnTo>
                    <a:lnTo>
                      <a:pt x="337" y="72"/>
                    </a:lnTo>
                    <a:lnTo>
                      <a:pt x="337" y="75"/>
                    </a:lnTo>
                    <a:lnTo>
                      <a:pt x="337" y="76"/>
                    </a:lnTo>
                    <a:lnTo>
                      <a:pt x="337" y="78"/>
                    </a:lnTo>
                    <a:lnTo>
                      <a:pt x="376" y="37"/>
                    </a:lnTo>
                    <a:lnTo>
                      <a:pt x="387" y="34"/>
                    </a:lnTo>
                    <a:lnTo>
                      <a:pt x="400" y="32"/>
                    </a:lnTo>
                    <a:lnTo>
                      <a:pt x="412" y="31"/>
                    </a:lnTo>
                    <a:lnTo>
                      <a:pt x="428" y="31"/>
                    </a:lnTo>
                    <a:lnTo>
                      <a:pt x="440" y="31"/>
                    </a:lnTo>
                    <a:lnTo>
                      <a:pt x="451" y="32"/>
                    </a:lnTo>
                    <a:lnTo>
                      <a:pt x="462" y="33"/>
                    </a:lnTo>
                    <a:lnTo>
                      <a:pt x="475" y="36"/>
                    </a:lnTo>
                    <a:lnTo>
                      <a:pt x="481" y="38"/>
                    </a:lnTo>
                    <a:lnTo>
                      <a:pt x="490" y="41"/>
                    </a:lnTo>
                    <a:lnTo>
                      <a:pt x="495" y="45"/>
                    </a:lnTo>
                    <a:lnTo>
                      <a:pt x="505" y="51"/>
                    </a:lnTo>
                    <a:lnTo>
                      <a:pt x="507" y="56"/>
                    </a:lnTo>
                    <a:lnTo>
                      <a:pt x="512" y="62"/>
                    </a:lnTo>
                    <a:lnTo>
                      <a:pt x="514" y="69"/>
                    </a:lnTo>
                    <a:lnTo>
                      <a:pt x="518" y="78"/>
                    </a:lnTo>
                    <a:lnTo>
                      <a:pt x="512" y="84"/>
                    </a:lnTo>
                    <a:lnTo>
                      <a:pt x="509" y="91"/>
                    </a:lnTo>
                    <a:lnTo>
                      <a:pt x="503" y="97"/>
                    </a:lnTo>
                    <a:lnTo>
                      <a:pt x="497" y="105"/>
                    </a:lnTo>
                    <a:lnTo>
                      <a:pt x="486" y="108"/>
                    </a:lnTo>
                    <a:lnTo>
                      <a:pt x="481" y="114"/>
                    </a:lnTo>
                    <a:lnTo>
                      <a:pt x="473" y="117"/>
                    </a:lnTo>
                    <a:lnTo>
                      <a:pt x="468" y="122"/>
                    </a:lnTo>
                    <a:lnTo>
                      <a:pt x="456" y="123"/>
                    </a:lnTo>
                    <a:lnTo>
                      <a:pt x="451" y="126"/>
                    </a:lnTo>
                    <a:lnTo>
                      <a:pt x="445" y="128"/>
                    </a:lnTo>
                    <a:lnTo>
                      <a:pt x="440" y="131"/>
                    </a:lnTo>
                    <a:lnTo>
                      <a:pt x="434" y="131"/>
                    </a:lnTo>
                    <a:lnTo>
                      <a:pt x="430" y="133"/>
                    </a:lnTo>
                    <a:lnTo>
                      <a:pt x="428" y="133"/>
                    </a:lnTo>
                    <a:lnTo>
                      <a:pt x="428" y="135"/>
                    </a:lnTo>
                    <a:lnTo>
                      <a:pt x="466" y="128"/>
                    </a:lnTo>
                    <a:lnTo>
                      <a:pt x="466" y="128"/>
                    </a:lnTo>
                    <a:close/>
                  </a:path>
                </a:pathLst>
              </a:custGeom>
              <a:solidFill>
                <a:srgbClr val="3F263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960" name="Freeform 216"/>
              <p:cNvSpPr>
                <a:spLocks/>
              </p:cNvSpPr>
              <p:nvPr/>
            </p:nvSpPr>
            <p:spPr bwMode="auto">
              <a:xfrm>
                <a:off x="4242" y="1965"/>
                <a:ext cx="514" cy="100"/>
              </a:xfrm>
              <a:custGeom>
                <a:avLst/>
                <a:gdLst/>
                <a:ahLst/>
                <a:cxnLst>
                  <a:cxn ang="0">
                    <a:pos x="559" y="38"/>
                  </a:cxn>
                  <a:cxn ang="0">
                    <a:pos x="529" y="56"/>
                  </a:cxn>
                  <a:cxn ang="0">
                    <a:pos x="497" y="70"/>
                  </a:cxn>
                  <a:cxn ang="0">
                    <a:pos x="479" y="76"/>
                  </a:cxn>
                  <a:cxn ang="0">
                    <a:pos x="436" y="79"/>
                  </a:cxn>
                  <a:cxn ang="0">
                    <a:pos x="391" y="72"/>
                  </a:cxn>
                  <a:cxn ang="0">
                    <a:pos x="363" y="63"/>
                  </a:cxn>
                  <a:cxn ang="0">
                    <a:pos x="350" y="57"/>
                  </a:cxn>
                  <a:cxn ang="0">
                    <a:pos x="341" y="57"/>
                  </a:cxn>
                  <a:cxn ang="0">
                    <a:pos x="326" y="61"/>
                  </a:cxn>
                  <a:cxn ang="0">
                    <a:pos x="300" y="67"/>
                  </a:cxn>
                  <a:cxn ang="0">
                    <a:pos x="264" y="75"/>
                  </a:cxn>
                  <a:cxn ang="0">
                    <a:pos x="212" y="74"/>
                  </a:cxn>
                  <a:cxn ang="0">
                    <a:pos x="171" y="65"/>
                  </a:cxn>
                  <a:cxn ang="0">
                    <a:pos x="147" y="51"/>
                  </a:cxn>
                  <a:cxn ang="0">
                    <a:pos x="143" y="43"/>
                  </a:cxn>
                  <a:cxn ang="0">
                    <a:pos x="134" y="43"/>
                  </a:cxn>
                  <a:cxn ang="0">
                    <a:pos x="119" y="43"/>
                  </a:cxn>
                  <a:cxn ang="0">
                    <a:pos x="97" y="43"/>
                  </a:cxn>
                  <a:cxn ang="0">
                    <a:pos x="71" y="43"/>
                  </a:cxn>
                  <a:cxn ang="0">
                    <a:pos x="37" y="35"/>
                  </a:cxn>
                  <a:cxn ang="0">
                    <a:pos x="13" y="21"/>
                  </a:cxn>
                  <a:cxn ang="0">
                    <a:pos x="0" y="7"/>
                  </a:cxn>
                  <a:cxn ang="0">
                    <a:pos x="0" y="0"/>
                  </a:cxn>
                  <a:cxn ang="0">
                    <a:pos x="2" y="2"/>
                  </a:cxn>
                  <a:cxn ang="0">
                    <a:pos x="22" y="15"/>
                  </a:cxn>
                  <a:cxn ang="0">
                    <a:pos x="54" y="29"/>
                  </a:cxn>
                  <a:cxn ang="0">
                    <a:pos x="93" y="35"/>
                  </a:cxn>
                  <a:cxn ang="0">
                    <a:pos x="119" y="28"/>
                  </a:cxn>
                  <a:cxn ang="0">
                    <a:pos x="132" y="17"/>
                  </a:cxn>
                  <a:cxn ang="0">
                    <a:pos x="138" y="5"/>
                  </a:cxn>
                  <a:cxn ang="0">
                    <a:pos x="141" y="0"/>
                  </a:cxn>
                  <a:cxn ang="0">
                    <a:pos x="141" y="6"/>
                  </a:cxn>
                  <a:cxn ang="0">
                    <a:pos x="147" y="31"/>
                  </a:cxn>
                  <a:cxn ang="0">
                    <a:pos x="177" y="56"/>
                  </a:cxn>
                  <a:cxn ang="0">
                    <a:pos x="246" y="65"/>
                  </a:cxn>
                  <a:cxn ang="0">
                    <a:pos x="307" y="55"/>
                  </a:cxn>
                  <a:cxn ang="0">
                    <a:pos x="332" y="44"/>
                  </a:cxn>
                  <a:cxn ang="0">
                    <a:pos x="337" y="37"/>
                  </a:cxn>
                  <a:cxn ang="0">
                    <a:pos x="337" y="36"/>
                  </a:cxn>
                  <a:cxn ang="0">
                    <a:pos x="374" y="63"/>
                  </a:cxn>
                  <a:cxn ang="0">
                    <a:pos x="432" y="71"/>
                  </a:cxn>
                  <a:cxn ang="0">
                    <a:pos x="494" y="61"/>
                  </a:cxn>
                  <a:cxn ang="0">
                    <a:pos x="540" y="44"/>
                  </a:cxn>
                  <a:cxn ang="0">
                    <a:pos x="557" y="26"/>
                  </a:cxn>
                  <a:cxn ang="0">
                    <a:pos x="563" y="18"/>
                  </a:cxn>
                  <a:cxn ang="0">
                    <a:pos x="568" y="18"/>
                  </a:cxn>
                  <a:cxn ang="0">
                    <a:pos x="568" y="20"/>
                  </a:cxn>
                </a:cxnLst>
                <a:rect l="0" t="0" r="r" b="b"/>
                <a:pathLst>
                  <a:path w="570" h="80">
                    <a:moveTo>
                      <a:pt x="570" y="22"/>
                    </a:moveTo>
                    <a:lnTo>
                      <a:pt x="566" y="27"/>
                    </a:lnTo>
                    <a:lnTo>
                      <a:pt x="565" y="33"/>
                    </a:lnTo>
                    <a:lnTo>
                      <a:pt x="559" y="38"/>
                    </a:lnTo>
                    <a:lnTo>
                      <a:pt x="553" y="44"/>
                    </a:lnTo>
                    <a:lnTo>
                      <a:pt x="544" y="47"/>
                    </a:lnTo>
                    <a:lnTo>
                      <a:pt x="539" y="53"/>
                    </a:lnTo>
                    <a:lnTo>
                      <a:pt x="529" y="56"/>
                    </a:lnTo>
                    <a:lnTo>
                      <a:pt x="524" y="62"/>
                    </a:lnTo>
                    <a:lnTo>
                      <a:pt x="512" y="65"/>
                    </a:lnTo>
                    <a:lnTo>
                      <a:pt x="507" y="68"/>
                    </a:lnTo>
                    <a:lnTo>
                      <a:pt x="497" y="70"/>
                    </a:lnTo>
                    <a:lnTo>
                      <a:pt x="492" y="73"/>
                    </a:lnTo>
                    <a:lnTo>
                      <a:pt x="486" y="73"/>
                    </a:lnTo>
                    <a:lnTo>
                      <a:pt x="481" y="76"/>
                    </a:lnTo>
                    <a:lnTo>
                      <a:pt x="479" y="76"/>
                    </a:lnTo>
                    <a:lnTo>
                      <a:pt x="479" y="78"/>
                    </a:lnTo>
                    <a:lnTo>
                      <a:pt x="462" y="78"/>
                    </a:lnTo>
                    <a:lnTo>
                      <a:pt x="449" y="80"/>
                    </a:lnTo>
                    <a:lnTo>
                      <a:pt x="436" y="79"/>
                    </a:lnTo>
                    <a:lnTo>
                      <a:pt x="425" y="79"/>
                    </a:lnTo>
                    <a:lnTo>
                      <a:pt x="414" y="76"/>
                    </a:lnTo>
                    <a:lnTo>
                      <a:pt x="402" y="75"/>
                    </a:lnTo>
                    <a:lnTo>
                      <a:pt x="391" y="72"/>
                    </a:lnTo>
                    <a:lnTo>
                      <a:pt x="386" y="72"/>
                    </a:lnTo>
                    <a:lnTo>
                      <a:pt x="374" y="69"/>
                    </a:lnTo>
                    <a:lnTo>
                      <a:pt x="369" y="66"/>
                    </a:lnTo>
                    <a:lnTo>
                      <a:pt x="363" y="63"/>
                    </a:lnTo>
                    <a:lnTo>
                      <a:pt x="358" y="61"/>
                    </a:lnTo>
                    <a:lnTo>
                      <a:pt x="352" y="58"/>
                    </a:lnTo>
                    <a:lnTo>
                      <a:pt x="350" y="58"/>
                    </a:lnTo>
                    <a:lnTo>
                      <a:pt x="350" y="57"/>
                    </a:lnTo>
                    <a:lnTo>
                      <a:pt x="350" y="57"/>
                    </a:lnTo>
                    <a:lnTo>
                      <a:pt x="347" y="57"/>
                    </a:lnTo>
                    <a:lnTo>
                      <a:pt x="347" y="57"/>
                    </a:lnTo>
                    <a:lnTo>
                      <a:pt x="341" y="57"/>
                    </a:lnTo>
                    <a:lnTo>
                      <a:pt x="341" y="58"/>
                    </a:lnTo>
                    <a:lnTo>
                      <a:pt x="335" y="58"/>
                    </a:lnTo>
                    <a:lnTo>
                      <a:pt x="332" y="61"/>
                    </a:lnTo>
                    <a:lnTo>
                      <a:pt x="326" y="61"/>
                    </a:lnTo>
                    <a:lnTo>
                      <a:pt x="322" y="64"/>
                    </a:lnTo>
                    <a:lnTo>
                      <a:pt x="313" y="64"/>
                    </a:lnTo>
                    <a:lnTo>
                      <a:pt x="307" y="67"/>
                    </a:lnTo>
                    <a:lnTo>
                      <a:pt x="300" y="67"/>
                    </a:lnTo>
                    <a:lnTo>
                      <a:pt x="294" y="70"/>
                    </a:lnTo>
                    <a:lnTo>
                      <a:pt x="283" y="70"/>
                    </a:lnTo>
                    <a:lnTo>
                      <a:pt x="276" y="73"/>
                    </a:lnTo>
                    <a:lnTo>
                      <a:pt x="264" y="75"/>
                    </a:lnTo>
                    <a:lnTo>
                      <a:pt x="259" y="78"/>
                    </a:lnTo>
                    <a:lnTo>
                      <a:pt x="242" y="77"/>
                    </a:lnTo>
                    <a:lnTo>
                      <a:pt x="227" y="77"/>
                    </a:lnTo>
                    <a:lnTo>
                      <a:pt x="212" y="74"/>
                    </a:lnTo>
                    <a:lnTo>
                      <a:pt x="201" y="74"/>
                    </a:lnTo>
                    <a:lnTo>
                      <a:pt x="190" y="71"/>
                    </a:lnTo>
                    <a:lnTo>
                      <a:pt x="181" y="68"/>
                    </a:lnTo>
                    <a:lnTo>
                      <a:pt x="171" y="65"/>
                    </a:lnTo>
                    <a:lnTo>
                      <a:pt x="166" y="62"/>
                    </a:lnTo>
                    <a:lnTo>
                      <a:pt x="158" y="57"/>
                    </a:lnTo>
                    <a:lnTo>
                      <a:pt x="153" y="54"/>
                    </a:lnTo>
                    <a:lnTo>
                      <a:pt x="147" y="51"/>
                    </a:lnTo>
                    <a:lnTo>
                      <a:pt x="147" y="48"/>
                    </a:lnTo>
                    <a:lnTo>
                      <a:pt x="143" y="45"/>
                    </a:lnTo>
                    <a:lnTo>
                      <a:pt x="143" y="44"/>
                    </a:lnTo>
                    <a:lnTo>
                      <a:pt x="143" y="43"/>
                    </a:lnTo>
                    <a:lnTo>
                      <a:pt x="143" y="43"/>
                    </a:lnTo>
                    <a:lnTo>
                      <a:pt x="140" y="43"/>
                    </a:lnTo>
                    <a:lnTo>
                      <a:pt x="140" y="43"/>
                    </a:lnTo>
                    <a:lnTo>
                      <a:pt x="134" y="43"/>
                    </a:lnTo>
                    <a:lnTo>
                      <a:pt x="134" y="43"/>
                    </a:lnTo>
                    <a:lnTo>
                      <a:pt x="128" y="43"/>
                    </a:lnTo>
                    <a:lnTo>
                      <a:pt x="125" y="43"/>
                    </a:lnTo>
                    <a:lnTo>
                      <a:pt x="119" y="43"/>
                    </a:lnTo>
                    <a:lnTo>
                      <a:pt x="117" y="43"/>
                    </a:lnTo>
                    <a:lnTo>
                      <a:pt x="108" y="43"/>
                    </a:lnTo>
                    <a:lnTo>
                      <a:pt x="102" y="43"/>
                    </a:lnTo>
                    <a:lnTo>
                      <a:pt x="97" y="43"/>
                    </a:lnTo>
                    <a:lnTo>
                      <a:pt x="91" y="43"/>
                    </a:lnTo>
                    <a:lnTo>
                      <a:pt x="82" y="43"/>
                    </a:lnTo>
                    <a:lnTo>
                      <a:pt x="76" y="43"/>
                    </a:lnTo>
                    <a:lnTo>
                      <a:pt x="71" y="43"/>
                    </a:lnTo>
                    <a:lnTo>
                      <a:pt x="65" y="43"/>
                    </a:lnTo>
                    <a:lnTo>
                      <a:pt x="54" y="40"/>
                    </a:lnTo>
                    <a:lnTo>
                      <a:pt x="46" y="38"/>
                    </a:lnTo>
                    <a:lnTo>
                      <a:pt x="37" y="35"/>
                    </a:lnTo>
                    <a:lnTo>
                      <a:pt x="31" y="32"/>
                    </a:lnTo>
                    <a:lnTo>
                      <a:pt x="24" y="27"/>
                    </a:lnTo>
                    <a:lnTo>
                      <a:pt x="18" y="24"/>
                    </a:lnTo>
                    <a:lnTo>
                      <a:pt x="13" y="21"/>
                    </a:lnTo>
                    <a:lnTo>
                      <a:pt x="11" y="18"/>
                    </a:lnTo>
                    <a:lnTo>
                      <a:pt x="5" y="14"/>
                    </a:lnTo>
                    <a:lnTo>
                      <a:pt x="4" y="11"/>
                    </a:lnTo>
                    <a:lnTo>
                      <a:pt x="0" y="7"/>
                    </a:lnTo>
                    <a:lnTo>
                      <a:pt x="0" y="5"/>
                    </a:lnTo>
                    <a:lnTo>
                      <a:pt x="0" y="2"/>
                    </a:lnTo>
                    <a:lnTo>
                      <a:pt x="0" y="1"/>
                    </a:lnTo>
                    <a:lnTo>
                      <a:pt x="0" y="0"/>
                    </a:lnTo>
                    <a:lnTo>
                      <a:pt x="0" y="0"/>
                    </a:lnTo>
                    <a:lnTo>
                      <a:pt x="0" y="0"/>
                    </a:lnTo>
                    <a:lnTo>
                      <a:pt x="0" y="1"/>
                    </a:lnTo>
                    <a:lnTo>
                      <a:pt x="2" y="2"/>
                    </a:lnTo>
                    <a:lnTo>
                      <a:pt x="7" y="5"/>
                    </a:lnTo>
                    <a:lnTo>
                      <a:pt x="11" y="8"/>
                    </a:lnTo>
                    <a:lnTo>
                      <a:pt x="17" y="12"/>
                    </a:lnTo>
                    <a:lnTo>
                      <a:pt x="22" y="15"/>
                    </a:lnTo>
                    <a:lnTo>
                      <a:pt x="31" y="20"/>
                    </a:lnTo>
                    <a:lnTo>
                      <a:pt x="37" y="23"/>
                    </a:lnTo>
                    <a:lnTo>
                      <a:pt x="46" y="26"/>
                    </a:lnTo>
                    <a:lnTo>
                      <a:pt x="54" y="29"/>
                    </a:lnTo>
                    <a:lnTo>
                      <a:pt x="65" y="32"/>
                    </a:lnTo>
                    <a:lnTo>
                      <a:pt x="71" y="32"/>
                    </a:lnTo>
                    <a:lnTo>
                      <a:pt x="82" y="35"/>
                    </a:lnTo>
                    <a:lnTo>
                      <a:pt x="93" y="35"/>
                    </a:lnTo>
                    <a:lnTo>
                      <a:pt x="104" y="36"/>
                    </a:lnTo>
                    <a:lnTo>
                      <a:pt x="108" y="33"/>
                    </a:lnTo>
                    <a:lnTo>
                      <a:pt x="114" y="31"/>
                    </a:lnTo>
                    <a:lnTo>
                      <a:pt x="119" y="28"/>
                    </a:lnTo>
                    <a:lnTo>
                      <a:pt x="125" y="26"/>
                    </a:lnTo>
                    <a:lnTo>
                      <a:pt x="125" y="23"/>
                    </a:lnTo>
                    <a:lnTo>
                      <a:pt x="130" y="20"/>
                    </a:lnTo>
                    <a:lnTo>
                      <a:pt x="132" y="17"/>
                    </a:lnTo>
                    <a:lnTo>
                      <a:pt x="138" y="15"/>
                    </a:lnTo>
                    <a:lnTo>
                      <a:pt x="138" y="12"/>
                    </a:lnTo>
                    <a:lnTo>
                      <a:pt x="138" y="8"/>
                    </a:lnTo>
                    <a:lnTo>
                      <a:pt x="138" y="5"/>
                    </a:lnTo>
                    <a:lnTo>
                      <a:pt x="141" y="3"/>
                    </a:lnTo>
                    <a:lnTo>
                      <a:pt x="141" y="0"/>
                    </a:lnTo>
                    <a:lnTo>
                      <a:pt x="141" y="0"/>
                    </a:lnTo>
                    <a:lnTo>
                      <a:pt x="141" y="0"/>
                    </a:lnTo>
                    <a:lnTo>
                      <a:pt x="143" y="0"/>
                    </a:lnTo>
                    <a:lnTo>
                      <a:pt x="141" y="0"/>
                    </a:lnTo>
                    <a:lnTo>
                      <a:pt x="141" y="3"/>
                    </a:lnTo>
                    <a:lnTo>
                      <a:pt x="141" y="6"/>
                    </a:lnTo>
                    <a:lnTo>
                      <a:pt x="141" y="13"/>
                    </a:lnTo>
                    <a:lnTo>
                      <a:pt x="141" y="19"/>
                    </a:lnTo>
                    <a:lnTo>
                      <a:pt x="143" y="25"/>
                    </a:lnTo>
                    <a:lnTo>
                      <a:pt x="147" y="31"/>
                    </a:lnTo>
                    <a:lnTo>
                      <a:pt x="153" y="40"/>
                    </a:lnTo>
                    <a:lnTo>
                      <a:pt x="158" y="46"/>
                    </a:lnTo>
                    <a:lnTo>
                      <a:pt x="166" y="52"/>
                    </a:lnTo>
                    <a:lnTo>
                      <a:pt x="177" y="56"/>
                    </a:lnTo>
                    <a:lnTo>
                      <a:pt x="190" y="62"/>
                    </a:lnTo>
                    <a:lnTo>
                      <a:pt x="205" y="64"/>
                    </a:lnTo>
                    <a:lnTo>
                      <a:pt x="223" y="66"/>
                    </a:lnTo>
                    <a:lnTo>
                      <a:pt x="246" y="65"/>
                    </a:lnTo>
                    <a:lnTo>
                      <a:pt x="272" y="64"/>
                    </a:lnTo>
                    <a:lnTo>
                      <a:pt x="285" y="61"/>
                    </a:lnTo>
                    <a:lnTo>
                      <a:pt x="300" y="58"/>
                    </a:lnTo>
                    <a:lnTo>
                      <a:pt x="307" y="55"/>
                    </a:lnTo>
                    <a:lnTo>
                      <a:pt x="319" y="53"/>
                    </a:lnTo>
                    <a:lnTo>
                      <a:pt x="324" y="50"/>
                    </a:lnTo>
                    <a:lnTo>
                      <a:pt x="330" y="47"/>
                    </a:lnTo>
                    <a:lnTo>
                      <a:pt x="332" y="44"/>
                    </a:lnTo>
                    <a:lnTo>
                      <a:pt x="337" y="44"/>
                    </a:lnTo>
                    <a:lnTo>
                      <a:pt x="337" y="41"/>
                    </a:lnTo>
                    <a:lnTo>
                      <a:pt x="337" y="40"/>
                    </a:lnTo>
                    <a:lnTo>
                      <a:pt x="337" y="37"/>
                    </a:lnTo>
                    <a:lnTo>
                      <a:pt x="337" y="37"/>
                    </a:lnTo>
                    <a:lnTo>
                      <a:pt x="337" y="36"/>
                    </a:lnTo>
                    <a:lnTo>
                      <a:pt x="337" y="36"/>
                    </a:lnTo>
                    <a:lnTo>
                      <a:pt x="337" y="36"/>
                    </a:lnTo>
                    <a:lnTo>
                      <a:pt x="337" y="36"/>
                    </a:lnTo>
                    <a:lnTo>
                      <a:pt x="350" y="50"/>
                    </a:lnTo>
                    <a:lnTo>
                      <a:pt x="361" y="57"/>
                    </a:lnTo>
                    <a:lnTo>
                      <a:pt x="374" y="63"/>
                    </a:lnTo>
                    <a:lnTo>
                      <a:pt x="388" y="67"/>
                    </a:lnTo>
                    <a:lnTo>
                      <a:pt x="404" y="70"/>
                    </a:lnTo>
                    <a:lnTo>
                      <a:pt x="415" y="70"/>
                    </a:lnTo>
                    <a:lnTo>
                      <a:pt x="432" y="71"/>
                    </a:lnTo>
                    <a:lnTo>
                      <a:pt x="449" y="69"/>
                    </a:lnTo>
                    <a:lnTo>
                      <a:pt x="466" y="69"/>
                    </a:lnTo>
                    <a:lnTo>
                      <a:pt x="477" y="64"/>
                    </a:lnTo>
                    <a:lnTo>
                      <a:pt x="494" y="61"/>
                    </a:lnTo>
                    <a:lnTo>
                      <a:pt x="505" y="56"/>
                    </a:lnTo>
                    <a:lnTo>
                      <a:pt x="520" y="53"/>
                    </a:lnTo>
                    <a:lnTo>
                      <a:pt x="529" y="47"/>
                    </a:lnTo>
                    <a:lnTo>
                      <a:pt x="540" y="44"/>
                    </a:lnTo>
                    <a:lnTo>
                      <a:pt x="548" y="39"/>
                    </a:lnTo>
                    <a:lnTo>
                      <a:pt x="557" y="36"/>
                    </a:lnTo>
                    <a:lnTo>
                      <a:pt x="557" y="30"/>
                    </a:lnTo>
                    <a:lnTo>
                      <a:pt x="557" y="26"/>
                    </a:lnTo>
                    <a:lnTo>
                      <a:pt x="557" y="23"/>
                    </a:lnTo>
                    <a:lnTo>
                      <a:pt x="563" y="21"/>
                    </a:lnTo>
                    <a:lnTo>
                      <a:pt x="563" y="18"/>
                    </a:lnTo>
                    <a:lnTo>
                      <a:pt x="563" y="18"/>
                    </a:lnTo>
                    <a:lnTo>
                      <a:pt x="563" y="18"/>
                    </a:lnTo>
                    <a:lnTo>
                      <a:pt x="568" y="18"/>
                    </a:lnTo>
                    <a:lnTo>
                      <a:pt x="568" y="18"/>
                    </a:lnTo>
                    <a:lnTo>
                      <a:pt x="568" y="18"/>
                    </a:lnTo>
                    <a:lnTo>
                      <a:pt x="568" y="18"/>
                    </a:lnTo>
                    <a:lnTo>
                      <a:pt x="568" y="20"/>
                    </a:lnTo>
                    <a:lnTo>
                      <a:pt x="568" y="20"/>
                    </a:lnTo>
                    <a:lnTo>
                      <a:pt x="568" y="20"/>
                    </a:lnTo>
                    <a:lnTo>
                      <a:pt x="568" y="20"/>
                    </a:lnTo>
                    <a:lnTo>
                      <a:pt x="570" y="22"/>
                    </a:lnTo>
                    <a:lnTo>
                      <a:pt x="570" y="22"/>
                    </a:lnTo>
                    <a:close/>
                  </a:path>
                </a:pathLst>
              </a:custGeom>
              <a:solidFill>
                <a:srgbClr val="000000"/>
              </a:solidFill>
              <a:ln w="9525">
                <a:noFill/>
                <a:round/>
                <a:headEnd/>
                <a:tailEnd/>
              </a:ln>
            </p:spPr>
            <p:txBody>
              <a:bodyPr/>
              <a:lstStyle/>
              <a:p>
                <a:pPr algn="ctr" defTabSz="685766">
                  <a:defRPr/>
                </a:pPr>
                <a:endParaRPr lang="en-US">
                  <a:solidFill>
                    <a:prstClr val="black"/>
                  </a:solidFill>
                  <a:latin typeface="Times New Roman" charset="0"/>
                </a:endParaRPr>
              </a:p>
            </p:txBody>
          </p:sp>
        </p:grpSp>
        <p:sp>
          <p:nvSpPr>
            <p:cNvPr id="31963" name="Text Box 219"/>
            <p:cNvSpPr txBox="1">
              <a:spLocks noChangeArrowheads="1"/>
            </p:cNvSpPr>
            <p:nvPr/>
          </p:nvSpPr>
          <p:spPr bwMode="auto">
            <a:xfrm>
              <a:off x="3880" y="2122"/>
              <a:ext cx="1084" cy="491"/>
            </a:xfrm>
            <a:prstGeom prst="rect">
              <a:avLst/>
            </a:prstGeom>
            <a:noFill/>
            <a:ln w="9525">
              <a:noFill/>
              <a:miter lim="800000"/>
              <a:headEnd/>
              <a:tailEnd/>
            </a:ln>
            <a:effectLst/>
          </p:spPr>
          <p:txBody>
            <a:bodyPr wrap="none" anchor="ctr">
              <a:spAutoFit/>
            </a:bodyPr>
            <a:lstStyle/>
            <a:p>
              <a:pPr algn="ctr" defTabSz="685766">
                <a:defRPr/>
              </a:pPr>
              <a:r>
                <a:rPr lang="en-US" sz="1600" b="1" i="1">
                  <a:solidFill>
                    <a:prstClr val="black"/>
                  </a:solidFill>
                  <a:latin typeface="Times New Roman" charset="0"/>
                </a:rPr>
                <a:t>This Is My </a:t>
              </a:r>
            </a:p>
            <a:p>
              <a:pPr algn="ctr" defTabSz="685766">
                <a:defRPr/>
              </a:pPr>
              <a:r>
                <a:rPr lang="en-US" sz="1600" b="1" i="1">
                  <a:solidFill>
                    <a:prstClr val="black"/>
                  </a:solidFill>
                  <a:latin typeface="Times New Roman" charset="0"/>
                </a:rPr>
                <a:t>Beloved Son </a:t>
              </a:r>
            </a:p>
          </p:txBody>
        </p:sp>
        <p:sp>
          <p:nvSpPr>
            <p:cNvPr id="31964" name="Line 220"/>
            <p:cNvSpPr>
              <a:spLocks noChangeShapeType="1"/>
            </p:cNvSpPr>
            <p:nvPr/>
          </p:nvSpPr>
          <p:spPr bwMode="auto">
            <a:xfrm flipH="1">
              <a:off x="3960" y="2016"/>
              <a:ext cx="108" cy="168"/>
            </a:xfrm>
            <a:prstGeom prst="line">
              <a:avLst/>
            </a:prstGeom>
            <a:noFill/>
            <a:ln w="9525">
              <a:solidFill>
                <a:schemeClr val="tx1"/>
              </a:solidFill>
              <a:round/>
              <a:headEnd/>
              <a:tailEnd/>
            </a:ln>
            <a:effectLst/>
          </p:spPr>
          <p:txBody>
            <a:bodyPr wrap="none" anchor="ctr">
              <a:spAutoFit/>
            </a:bodyPr>
            <a:lstStyle/>
            <a:p>
              <a:pPr algn="ctr" defTabSz="685766">
                <a:defRPr/>
              </a:pPr>
              <a:endParaRPr lang="en-US">
                <a:solidFill>
                  <a:prstClr val="black"/>
                </a:solidFill>
                <a:latin typeface="Times New Roman" charset="0"/>
              </a:endParaRPr>
            </a:p>
          </p:txBody>
        </p:sp>
        <p:sp>
          <p:nvSpPr>
            <p:cNvPr id="31965" name="Line 221"/>
            <p:cNvSpPr>
              <a:spLocks noChangeShapeType="1"/>
            </p:cNvSpPr>
            <p:nvPr/>
          </p:nvSpPr>
          <p:spPr bwMode="auto">
            <a:xfrm flipH="1">
              <a:off x="4248" y="2004"/>
              <a:ext cx="72" cy="144"/>
            </a:xfrm>
            <a:prstGeom prst="line">
              <a:avLst/>
            </a:prstGeom>
            <a:noFill/>
            <a:ln w="9525">
              <a:solidFill>
                <a:schemeClr val="tx1"/>
              </a:solidFill>
              <a:round/>
              <a:headEnd/>
              <a:tailEnd/>
            </a:ln>
            <a:effectLst/>
          </p:spPr>
          <p:txBody>
            <a:bodyPr wrap="none" anchor="ctr">
              <a:spAutoFit/>
            </a:bodyPr>
            <a:lstStyle/>
            <a:p>
              <a:pPr algn="ctr" defTabSz="685766">
                <a:defRPr/>
              </a:pPr>
              <a:endParaRPr lang="en-US">
                <a:solidFill>
                  <a:prstClr val="black"/>
                </a:solidFill>
                <a:latin typeface="Times New Roman" charset="0"/>
              </a:endParaRPr>
            </a:p>
          </p:txBody>
        </p:sp>
        <p:sp>
          <p:nvSpPr>
            <p:cNvPr id="31966" name="Line 222"/>
            <p:cNvSpPr>
              <a:spLocks noChangeShapeType="1"/>
            </p:cNvSpPr>
            <p:nvPr/>
          </p:nvSpPr>
          <p:spPr bwMode="auto">
            <a:xfrm flipH="1">
              <a:off x="4872" y="2076"/>
              <a:ext cx="84" cy="264"/>
            </a:xfrm>
            <a:prstGeom prst="line">
              <a:avLst/>
            </a:prstGeom>
            <a:noFill/>
            <a:ln w="9525">
              <a:solidFill>
                <a:schemeClr val="tx1"/>
              </a:solidFill>
              <a:round/>
              <a:headEnd/>
              <a:tailEnd/>
            </a:ln>
            <a:effectLst/>
          </p:spPr>
          <p:txBody>
            <a:bodyPr wrap="none" anchor="ctr">
              <a:spAutoFit/>
            </a:bodyPr>
            <a:lstStyle/>
            <a:p>
              <a:pPr algn="ctr" defTabSz="685766">
                <a:defRPr/>
              </a:pPr>
              <a:endParaRPr lang="en-US">
                <a:solidFill>
                  <a:prstClr val="black"/>
                </a:solidFill>
                <a:latin typeface="Times New Roman" charset="0"/>
              </a:endParaRPr>
            </a:p>
          </p:txBody>
        </p:sp>
        <p:sp>
          <p:nvSpPr>
            <p:cNvPr id="31967" name="Line 223"/>
            <p:cNvSpPr>
              <a:spLocks noChangeShapeType="1"/>
            </p:cNvSpPr>
            <p:nvPr/>
          </p:nvSpPr>
          <p:spPr bwMode="auto">
            <a:xfrm flipH="1">
              <a:off x="4632" y="2064"/>
              <a:ext cx="48" cy="108"/>
            </a:xfrm>
            <a:prstGeom prst="line">
              <a:avLst/>
            </a:prstGeom>
            <a:noFill/>
            <a:ln w="9525">
              <a:solidFill>
                <a:schemeClr val="tx1"/>
              </a:solidFill>
              <a:round/>
              <a:headEnd/>
              <a:tailEnd/>
            </a:ln>
            <a:effectLst/>
          </p:spPr>
          <p:txBody>
            <a:bodyPr wrap="none" anchor="ctr">
              <a:spAutoFit/>
            </a:bodyPr>
            <a:lstStyle/>
            <a:p>
              <a:pPr algn="ctr" defTabSz="685766">
                <a:defRPr/>
              </a:pPr>
              <a:endParaRPr lang="en-US">
                <a:solidFill>
                  <a:prstClr val="black"/>
                </a:solidFill>
                <a:latin typeface="Times New Roman" charset="0"/>
              </a:endParaRPr>
            </a:p>
          </p:txBody>
        </p:sp>
      </p:grpSp>
      <p:sp>
        <p:nvSpPr>
          <p:cNvPr id="31969" name="AutoShape 225"/>
          <p:cNvSpPr>
            <a:spLocks noChangeArrowheads="1"/>
          </p:cNvSpPr>
          <p:nvPr/>
        </p:nvSpPr>
        <p:spPr bwMode="auto">
          <a:xfrm>
            <a:off x="5333277" y="1600835"/>
            <a:ext cx="3398208" cy="4476452"/>
          </a:xfrm>
          <a:prstGeom prst="roundRect">
            <a:avLst>
              <a:gd name="adj" fmla="val 16667"/>
            </a:avLst>
          </a:prstGeom>
          <a:solidFill>
            <a:srgbClr val="FFFFCC"/>
          </a:solidFill>
          <a:ln w="9525">
            <a:solidFill>
              <a:schemeClr val="tx1"/>
            </a:solidFill>
            <a:round/>
            <a:headEnd/>
            <a:tailEnd/>
          </a:ln>
          <a:effectLst/>
        </p:spPr>
        <p:txBody>
          <a:bodyPr wrap="square" anchor="ctr">
            <a:spAutoFit/>
          </a:bodyPr>
          <a:lstStyle/>
          <a:p>
            <a:pPr algn="ctr" defTabSz="685766">
              <a:defRPr/>
            </a:pPr>
            <a:r>
              <a:rPr lang="en-US" sz="2800">
                <a:solidFill>
                  <a:prstClr val="black"/>
                </a:solidFill>
                <a:latin typeface="Times New Roman" charset="0"/>
              </a:rPr>
              <a:t>At Jesus’ baptism, </a:t>
            </a:r>
            <a:r>
              <a:rPr lang="en-US" sz="3200" b="1" u="sng">
                <a:solidFill>
                  <a:prstClr val="black"/>
                </a:solidFill>
                <a:latin typeface="Times New Roman" charset="0"/>
              </a:rPr>
              <a:t>John</a:t>
            </a:r>
            <a:r>
              <a:rPr lang="en-US" sz="2800">
                <a:solidFill>
                  <a:prstClr val="black"/>
                </a:solidFill>
                <a:latin typeface="Times New Roman" charset="0"/>
              </a:rPr>
              <a:t> the Baptist witnessed all </a:t>
            </a:r>
            <a:r>
              <a:rPr lang="en-US" sz="3200" b="1" u="sng">
                <a:solidFill>
                  <a:prstClr val="black"/>
                </a:solidFill>
                <a:latin typeface="Times New Roman" charset="0"/>
              </a:rPr>
              <a:t>3</a:t>
            </a:r>
            <a:r>
              <a:rPr lang="en-US" sz="2800">
                <a:solidFill>
                  <a:prstClr val="black"/>
                </a:solidFill>
                <a:latin typeface="Times New Roman" charset="0"/>
              </a:rPr>
              <a:t> members of the Godhead, when he held his arm to the square with his </a:t>
            </a:r>
            <a:r>
              <a:rPr lang="en-US" sz="3200" b="1" u="sng">
                <a:solidFill>
                  <a:prstClr val="black"/>
                </a:solidFill>
                <a:latin typeface="Times New Roman" charset="0"/>
              </a:rPr>
              <a:t>5</a:t>
            </a:r>
            <a:r>
              <a:rPr lang="en-US" sz="2800">
                <a:solidFill>
                  <a:prstClr val="black"/>
                </a:solidFill>
                <a:latin typeface="Times New Roman" charset="0"/>
              </a:rPr>
              <a:t> fingers pointing heavenward.</a:t>
            </a:r>
          </a:p>
        </p:txBody>
      </p:sp>
    </p:spTree>
    <p:extLst>
      <p:ext uri="{BB962C8B-B14F-4D97-AF65-F5344CB8AC3E}">
        <p14:creationId xmlns:p14="http://schemas.microsoft.com/office/powerpoint/2010/main" val="36630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31968"/>
                                        </p:tgtEl>
                                        <p:attrNameLst>
                                          <p:attrName>style.visibility</p:attrName>
                                        </p:attrNameLst>
                                      </p:cBhvr>
                                      <p:to>
                                        <p:strVal val="visible"/>
                                      </p:to>
                                    </p:set>
                                    <p:anim calcmode="lin" valueType="num">
                                      <p:cBhvr additive="base">
                                        <p:cTn id="15" dur="500" fill="hold"/>
                                        <p:tgtEl>
                                          <p:spTgt spid="31968"/>
                                        </p:tgtEl>
                                        <p:attrNameLst>
                                          <p:attrName>ppt_x</p:attrName>
                                        </p:attrNameLst>
                                      </p:cBhvr>
                                      <p:tavLst>
                                        <p:tav tm="0">
                                          <p:val>
                                            <p:strVal val="#ppt_x"/>
                                          </p:val>
                                        </p:tav>
                                        <p:tav tm="100000">
                                          <p:val>
                                            <p:strVal val="#ppt_x"/>
                                          </p:val>
                                        </p:tav>
                                      </p:tavLst>
                                    </p:anim>
                                    <p:anim calcmode="lin" valueType="num">
                                      <p:cBhvr additive="base">
                                        <p:cTn id="16" dur="500" fill="hold"/>
                                        <p:tgtEl>
                                          <p:spTgt spid="3196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1817"/>
                                        </p:tgtEl>
                                        <p:attrNameLst>
                                          <p:attrName>style.visibility</p:attrName>
                                        </p:attrNameLst>
                                      </p:cBhvr>
                                      <p:to>
                                        <p:strVal val="visible"/>
                                      </p:to>
                                    </p:set>
                                    <p:anim calcmode="lin" valueType="num">
                                      <p:cBhvr additive="base">
                                        <p:cTn id="19" dur="500" fill="hold"/>
                                        <p:tgtEl>
                                          <p:spTgt spid="31817"/>
                                        </p:tgtEl>
                                        <p:attrNameLst>
                                          <p:attrName>ppt_x</p:attrName>
                                        </p:attrNameLst>
                                      </p:cBhvr>
                                      <p:tavLst>
                                        <p:tav tm="0">
                                          <p:val>
                                            <p:strVal val="#ppt_x"/>
                                          </p:val>
                                        </p:tav>
                                        <p:tav tm="100000">
                                          <p:val>
                                            <p:strVal val="#ppt_x"/>
                                          </p:val>
                                        </p:tav>
                                      </p:tavLst>
                                    </p:anim>
                                    <p:anim calcmode="lin" valueType="num">
                                      <p:cBhvr additive="base">
                                        <p:cTn id="20" dur="500" fill="hold"/>
                                        <p:tgtEl>
                                          <p:spTgt spid="318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1847"/>
                                        </p:tgtEl>
                                        <p:attrNameLst>
                                          <p:attrName>style.visibility</p:attrName>
                                        </p:attrNameLst>
                                      </p:cBhvr>
                                      <p:to>
                                        <p:strVal val="visible"/>
                                      </p:to>
                                    </p:set>
                                    <p:anim calcmode="lin" valueType="num">
                                      <p:cBhvr additive="base">
                                        <p:cTn id="25" dur="500" fill="hold"/>
                                        <p:tgtEl>
                                          <p:spTgt spid="31847"/>
                                        </p:tgtEl>
                                        <p:attrNameLst>
                                          <p:attrName>ppt_x</p:attrName>
                                        </p:attrNameLst>
                                      </p:cBhvr>
                                      <p:tavLst>
                                        <p:tav tm="0">
                                          <p:val>
                                            <p:strVal val="#ppt_x"/>
                                          </p:val>
                                        </p:tav>
                                        <p:tav tm="100000">
                                          <p:val>
                                            <p:strVal val="#ppt_x"/>
                                          </p:val>
                                        </p:tav>
                                      </p:tavLst>
                                    </p:anim>
                                    <p:anim calcmode="lin" valueType="num">
                                      <p:cBhvr additive="base">
                                        <p:cTn id="26" dur="500" fill="hold"/>
                                        <p:tgtEl>
                                          <p:spTgt spid="3184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2" presetClass="entr" presetSubtype="1" fill="hold" grpId="0" nodeType="withEffect">
                                  <p:stCondLst>
                                    <p:cond delay="0"/>
                                  </p:stCondLst>
                                  <p:childTnLst>
                                    <p:set>
                                      <p:cBhvr>
                                        <p:cTn id="35" dur="1" fill="hold">
                                          <p:stCondLst>
                                            <p:cond delay="0"/>
                                          </p:stCondLst>
                                        </p:cTn>
                                        <p:tgtEl>
                                          <p:spTgt spid="31845"/>
                                        </p:tgtEl>
                                        <p:attrNameLst>
                                          <p:attrName>style.visibility</p:attrName>
                                        </p:attrNameLst>
                                      </p:cBhvr>
                                      <p:to>
                                        <p:strVal val="visible"/>
                                      </p:to>
                                    </p:set>
                                    <p:anim calcmode="lin" valueType="num">
                                      <p:cBhvr additive="base">
                                        <p:cTn id="36" dur="500" fill="hold"/>
                                        <p:tgtEl>
                                          <p:spTgt spid="31845"/>
                                        </p:tgtEl>
                                        <p:attrNameLst>
                                          <p:attrName>ppt_x</p:attrName>
                                        </p:attrNameLst>
                                      </p:cBhvr>
                                      <p:tavLst>
                                        <p:tav tm="0">
                                          <p:val>
                                            <p:strVal val="#ppt_x"/>
                                          </p:val>
                                        </p:tav>
                                        <p:tav tm="100000">
                                          <p:val>
                                            <p:strVal val="#ppt_x"/>
                                          </p:val>
                                        </p:tav>
                                      </p:tavLst>
                                    </p:anim>
                                    <p:anim calcmode="lin" valueType="num">
                                      <p:cBhvr additive="base">
                                        <p:cTn id="37" dur="500" fill="hold"/>
                                        <p:tgtEl>
                                          <p:spTgt spid="318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5" grpId="0"/>
      <p:bldP spid="31847" grpId="0" animBg="1"/>
      <p:bldP spid="319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pPr marL="0" indent="0">
              <a:buNone/>
            </a:pPr>
            <a:r>
              <a:rPr lang="pt-BR" sz="4000"/>
              <a:t>“J____ 3:_</a:t>
            </a:r>
          </a:p>
          <a:p>
            <a:pPr marL="0" indent="0">
              <a:buNone/>
            </a:pPr>
            <a:r>
              <a:rPr lang="pt-BR" sz="4000"/>
              <a:t>E_____ a m__ b_ b___ o_ w____ a__ o_ t__ S_____, h_ c_____ e____ i___ t__ k______ o_ G__.”</a:t>
            </a:r>
            <a:endParaRPr lang="en-US" sz="7200"/>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5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725" y="1465244"/>
            <a:ext cx="8185533" cy="4990640"/>
          </a:xfrm>
        </p:spPr>
        <p:txBody>
          <a:bodyPr/>
          <a:lstStyle/>
          <a:p>
            <a:r>
              <a:rPr lang="en-US"/>
              <a:t>What does it mean to be born of the water? </a:t>
            </a:r>
          </a:p>
          <a:p>
            <a:r>
              <a:rPr lang="en-US"/>
              <a:t>What does baptism witness to God?</a:t>
            </a:r>
          </a:p>
          <a:p>
            <a:r>
              <a:rPr lang="en-US"/>
              <a:t>What does it mean to be born of the Spirit? (Mosiah 27:25 &amp; Alma 5:14)</a:t>
            </a:r>
          </a:p>
          <a:p>
            <a:endParaRPr lang="en-US"/>
          </a:p>
          <a:p>
            <a:r>
              <a:rPr lang="en-US"/>
              <a:t>Imagine that you have a friend named Meghan who is a member of the Church, but her mother is not. Her mother believes in Jesus Christ and the Bible but doesn’t belong to any particular church. Meghan asks you, “Can’t my mother go to heaven without being baptized if she lives a good life?”</a:t>
            </a:r>
          </a:p>
          <a:p>
            <a:r>
              <a:rPr lang="en-US"/>
              <a:t>Roleplay using John 3:5 as you help Meghan.</a:t>
            </a:r>
          </a:p>
          <a:p>
            <a:endParaRPr lang="en-US"/>
          </a:p>
        </p:txBody>
      </p:sp>
      <p:grpSp>
        <p:nvGrpSpPr>
          <p:cNvPr id="6" name="Group 5">
            <a:extLst>
              <a:ext uri="{FF2B5EF4-FFF2-40B4-BE49-F238E27FC236}">
                <a16:creationId xmlns:a16="http://schemas.microsoft.com/office/drawing/2014/main" id="{5267E119-187B-24BB-416B-5E15BC706AAE}"/>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54D57C64-1715-CB2C-AD89-13B7970B6311}"/>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4A8E000F-F64A-D35E-6B29-EDF2809D16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69AC05F9-E476-FB24-AD0D-5D846708B3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315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4800" b="1">
                <a:latin typeface="Times New Roman" panose="02020603050405020304" pitchFamily="18" charset="0"/>
                <a:cs typeface="Times New Roman" panose="02020603050405020304" pitchFamily="18" charset="0"/>
              </a:rPr>
              <a:t>John 3:16 </a:t>
            </a:r>
          </a:p>
        </p:txBody>
      </p:sp>
      <p:sp>
        <p:nvSpPr>
          <p:cNvPr id="8" name="Content Placeholder 7"/>
          <p:cNvSpPr>
            <a:spLocks noGrp="1"/>
          </p:cNvSpPr>
          <p:nvPr>
            <p:ph idx="1"/>
          </p:nvPr>
        </p:nvSpPr>
        <p:spPr>
          <a:xfrm>
            <a:off x="493838" y="1023290"/>
            <a:ext cx="8143385" cy="5386658"/>
          </a:xfrm>
        </p:spPr>
        <p:txBody>
          <a:bodyPr>
            <a:normAutofit/>
          </a:bodyPr>
          <a:lstStyle/>
          <a:p>
            <a:pPr marL="0" indent="0">
              <a:buNone/>
            </a:pPr>
            <a:r>
              <a:rPr lang="en-US" sz="4800">
                <a:latin typeface="Times New Roman" panose="02020603050405020304" pitchFamily="18" charset="0"/>
                <a:cs typeface="Times New Roman" panose="02020603050405020304" pitchFamily="18" charset="0"/>
              </a:rPr>
              <a:t> </a:t>
            </a:r>
            <a:r>
              <a:rPr lang="en-US" sz="4800">
                <a:latin typeface="Times New Roman" panose="02020603050405020304" pitchFamily="18" charset="0"/>
                <a:ea typeface="Times New Roman" panose="02020603050405020304" pitchFamily="18" charset="0"/>
              </a:rPr>
              <a:t> 16 For God so loved the world, that he gave his only begotten Son, that whosoever believeth in him should not perish, but have everlasting life.</a:t>
            </a: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1707614" y="1801694"/>
            <a:ext cx="6753340"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581034" y="2526972"/>
            <a:ext cx="7296026"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2A0CE3E-1E87-0611-009C-FA3D977D4332}"/>
              </a:ext>
            </a:extLst>
          </p:cNvPr>
          <p:cNvCxnSpPr>
            <a:cxnSpLocks/>
          </p:cNvCxnSpPr>
          <p:nvPr/>
        </p:nvCxnSpPr>
        <p:spPr bwMode="auto">
          <a:xfrm>
            <a:off x="581034" y="3263266"/>
            <a:ext cx="994378"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64318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76519" y="428382"/>
            <a:ext cx="7190962" cy="571500"/>
          </a:xfrm>
        </p:spPr>
        <p:txBody>
          <a:bodyPr/>
          <a:lstStyle/>
          <a:p>
            <a:r>
              <a:rPr lang="en-US" sz="3600" b="1" i="1">
                <a:latin typeface="Times New Roman" panose="02020603050405020304" pitchFamily="18" charset="0"/>
                <a:ea typeface="Times New Roman" panose="02020603050405020304" pitchFamily="18" charset="0"/>
              </a:rPr>
              <a:t>“For God so </a:t>
            </a:r>
            <a:r>
              <a:rPr lang="en-US" sz="3600" b="1" i="1" u="sng">
                <a:latin typeface="Times New Roman" panose="02020603050405020304" pitchFamily="18" charset="0"/>
                <a:ea typeface="Times New Roman" panose="02020603050405020304" pitchFamily="18" charset="0"/>
              </a:rPr>
              <a:t>loved</a:t>
            </a:r>
            <a:r>
              <a:rPr lang="en-US" sz="3600" b="1" i="1">
                <a:latin typeface="Times New Roman" panose="02020603050405020304" pitchFamily="18" charset="0"/>
                <a:ea typeface="Times New Roman" panose="02020603050405020304" pitchFamily="18" charset="0"/>
              </a:rPr>
              <a:t> the world, </a:t>
            </a:r>
            <a:br>
              <a:rPr lang="en-US" sz="3600" b="1" i="1">
                <a:latin typeface="Times New Roman" panose="02020603050405020304" pitchFamily="18" charset="0"/>
                <a:ea typeface="Times New Roman" panose="02020603050405020304" pitchFamily="18" charset="0"/>
              </a:rPr>
            </a:br>
            <a:r>
              <a:rPr lang="en-US" sz="3600" b="1" i="1">
                <a:latin typeface="Times New Roman" panose="02020603050405020304" pitchFamily="18" charset="0"/>
                <a:ea typeface="Times New Roman" panose="02020603050405020304" pitchFamily="18" charset="0"/>
              </a:rPr>
              <a:t>that he gave his only begotten Son.”</a:t>
            </a:r>
            <a:endParaRPr lang="en-US" sz="3200" b="1" i="1"/>
          </a:p>
        </p:txBody>
      </p:sp>
      <p:grpSp>
        <p:nvGrpSpPr>
          <p:cNvPr id="5" name="Group 1105"/>
          <p:cNvGrpSpPr>
            <a:grpSpLocks/>
          </p:cNvGrpSpPr>
          <p:nvPr/>
        </p:nvGrpSpPr>
        <p:grpSpPr bwMode="auto">
          <a:xfrm>
            <a:off x="1309140" y="3159958"/>
            <a:ext cx="2171700" cy="3491248"/>
            <a:chOff x="3948" y="1630"/>
            <a:chExt cx="1695" cy="2642"/>
          </a:xfrm>
        </p:grpSpPr>
        <p:grpSp>
          <p:nvGrpSpPr>
            <p:cNvPr id="6" name="Group 230"/>
            <p:cNvGrpSpPr>
              <a:grpSpLocks/>
            </p:cNvGrpSpPr>
            <p:nvPr/>
          </p:nvGrpSpPr>
          <p:grpSpPr bwMode="auto">
            <a:xfrm flipH="1">
              <a:off x="4242" y="1630"/>
              <a:ext cx="1403" cy="2576"/>
              <a:chOff x="1406" y="2143"/>
              <a:chExt cx="1093" cy="2177"/>
            </a:xfrm>
          </p:grpSpPr>
          <p:grpSp>
            <p:nvGrpSpPr>
              <p:cNvPr id="8" name="Group 225"/>
              <p:cNvGrpSpPr>
                <a:grpSpLocks/>
              </p:cNvGrpSpPr>
              <p:nvPr/>
            </p:nvGrpSpPr>
            <p:grpSpPr bwMode="auto">
              <a:xfrm>
                <a:off x="1406" y="2143"/>
                <a:ext cx="1093" cy="2177"/>
                <a:chOff x="1406" y="2143"/>
                <a:chExt cx="1093" cy="2177"/>
              </a:xfrm>
            </p:grpSpPr>
            <p:sp>
              <p:nvSpPr>
                <p:cNvPr id="13" name="Freeform 25"/>
                <p:cNvSpPr>
                  <a:spLocks/>
                </p:cNvSpPr>
                <p:nvPr/>
              </p:nvSpPr>
              <p:spPr bwMode="auto">
                <a:xfrm>
                  <a:off x="2399" y="2143"/>
                  <a:ext cx="76" cy="854"/>
                </a:xfrm>
                <a:custGeom>
                  <a:avLst/>
                  <a:gdLst/>
                  <a:ahLst/>
                  <a:cxnLst>
                    <a:cxn ang="0">
                      <a:pos x="520" y="71"/>
                    </a:cxn>
                    <a:cxn ang="0">
                      <a:pos x="591" y="116"/>
                    </a:cxn>
                    <a:cxn ang="0">
                      <a:pos x="566" y="167"/>
                    </a:cxn>
                    <a:cxn ang="0">
                      <a:pos x="449" y="116"/>
                    </a:cxn>
                    <a:cxn ang="0">
                      <a:pos x="495" y="187"/>
                    </a:cxn>
                    <a:cxn ang="0">
                      <a:pos x="566" y="237"/>
                    </a:cxn>
                    <a:cxn ang="0">
                      <a:pos x="566" y="757"/>
                    </a:cxn>
                    <a:cxn ang="0">
                      <a:pos x="542" y="803"/>
                    </a:cxn>
                    <a:cxn ang="0">
                      <a:pos x="542" y="1440"/>
                    </a:cxn>
                    <a:cxn ang="0">
                      <a:pos x="520" y="1511"/>
                    </a:cxn>
                    <a:cxn ang="0">
                      <a:pos x="471" y="1748"/>
                    </a:cxn>
                    <a:cxn ang="0">
                      <a:pos x="520" y="1797"/>
                    </a:cxn>
                    <a:cxn ang="0">
                      <a:pos x="542" y="2151"/>
                    </a:cxn>
                    <a:cxn ang="0">
                      <a:pos x="471" y="2222"/>
                    </a:cxn>
                    <a:cxn ang="0">
                      <a:pos x="424" y="3166"/>
                    </a:cxn>
                    <a:cxn ang="0">
                      <a:pos x="400" y="3283"/>
                    </a:cxn>
                    <a:cxn ang="0">
                      <a:pos x="354" y="4394"/>
                    </a:cxn>
                    <a:cxn ang="0">
                      <a:pos x="330" y="4726"/>
                    </a:cxn>
                    <a:cxn ang="0">
                      <a:pos x="330" y="4893"/>
                    </a:cxn>
                    <a:cxn ang="0">
                      <a:pos x="354" y="4964"/>
                    </a:cxn>
                    <a:cxn ang="0">
                      <a:pos x="424" y="5034"/>
                    </a:cxn>
                    <a:cxn ang="0">
                      <a:pos x="354" y="5198"/>
                    </a:cxn>
                    <a:cxn ang="0">
                      <a:pos x="305" y="6523"/>
                    </a:cxn>
                    <a:cxn ang="0">
                      <a:pos x="259" y="6711"/>
                    </a:cxn>
                    <a:cxn ang="0">
                      <a:pos x="212" y="6781"/>
                    </a:cxn>
                    <a:cxn ang="0">
                      <a:pos x="117" y="6828"/>
                    </a:cxn>
                    <a:cxn ang="0">
                      <a:pos x="117" y="6687"/>
                    </a:cxn>
                    <a:cxn ang="0">
                      <a:pos x="92" y="6308"/>
                    </a:cxn>
                    <a:cxn ang="0">
                      <a:pos x="141" y="5954"/>
                    </a:cxn>
                    <a:cxn ang="0">
                      <a:pos x="47" y="5862"/>
                    </a:cxn>
                    <a:cxn ang="0">
                      <a:pos x="47" y="5696"/>
                    </a:cxn>
                    <a:cxn ang="0">
                      <a:pos x="92" y="5600"/>
                    </a:cxn>
                    <a:cxn ang="0">
                      <a:pos x="92" y="4939"/>
                    </a:cxn>
                    <a:cxn ang="0">
                      <a:pos x="71" y="4585"/>
                    </a:cxn>
                    <a:cxn ang="0">
                      <a:pos x="0" y="4324"/>
                    </a:cxn>
                    <a:cxn ang="0">
                      <a:pos x="92" y="4253"/>
                    </a:cxn>
                    <a:cxn ang="0">
                      <a:pos x="141" y="3591"/>
                    </a:cxn>
                    <a:cxn ang="0">
                      <a:pos x="117" y="3379"/>
                    </a:cxn>
                    <a:cxn ang="0">
                      <a:pos x="117" y="3261"/>
                    </a:cxn>
                    <a:cxn ang="0">
                      <a:pos x="47" y="3520"/>
                    </a:cxn>
                    <a:cxn ang="0">
                      <a:pos x="47" y="3803"/>
                    </a:cxn>
                    <a:cxn ang="0">
                      <a:pos x="22" y="2954"/>
                    </a:cxn>
                    <a:cxn ang="0">
                      <a:pos x="71" y="3049"/>
                    </a:cxn>
                    <a:cxn ang="0">
                      <a:pos x="141" y="2550"/>
                    </a:cxn>
                    <a:cxn ang="0">
                      <a:pos x="141" y="1418"/>
                    </a:cxn>
                    <a:cxn ang="0">
                      <a:pos x="92" y="1843"/>
                    </a:cxn>
                    <a:cxn ang="0">
                      <a:pos x="47" y="2267"/>
                    </a:cxn>
                    <a:cxn ang="0">
                      <a:pos x="22" y="2600"/>
                    </a:cxn>
                    <a:cxn ang="0">
                      <a:pos x="22" y="1748"/>
                    </a:cxn>
                    <a:cxn ang="0">
                      <a:pos x="92" y="1348"/>
                    </a:cxn>
                    <a:cxn ang="0">
                      <a:pos x="163" y="1324"/>
                    </a:cxn>
                    <a:cxn ang="0">
                      <a:pos x="141" y="615"/>
                    </a:cxn>
                    <a:cxn ang="0">
                      <a:pos x="188" y="142"/>
                    </a:cxn>
                    <a:cxn ang="0">
                      <a:pos x="354" y="96"/>
                    </a:cxn>
                    <a:cxn ang="0">
                      <a:pos x="354" y="0"/>
                    </a:cxn>
                  </a:cxnLst>
                  <a:rect l="0" t="0" r="r" b="b"/>
                  <a:pathLst>
                    <a:path w="613" h="6828">
                      <a:moveTo>
                        <a:pt x="354" y="0"/>
                      </a:moveTo>
                      <a:lnTo>
                        <a:pt x="495" y="0"/>
                      </a:lnTo>
                      <a:lnTo>
                        <a:pt x="495" y="46"/>
                      </a:lnTo>
                      <a:lnTo>
                        <a:pt x="520" y="46"/>
                      </a:lnTo>
                      <a:lnTo>
                        <a:pt x="520" y="71"/>
                      </a:lnTo>
                      <a:lnTo>
                        <a:pt x="542" y="71"/>
                      </a:lnTo>
                      <a:lnTo>
                        <a:pt x="542" y="96"/>
                      </a:lnTo>
                      <a:lnTo>
                        <a:pt x="566" y="96"/>
                      </a:lnTo>
                      <a:lnTo>
                        <a:pt x="566" y="116"/>
                      </a:lnTo>
                      <a:lnTo>
                        <a:pt x="591" y="116"/>
                      </a:lnTo>
                      <a:lnTo>
                        <a:pt x="591" y="142"/>
                      </a:lnTo>
                      <a:lnTo>
                        <a:pt x="613" y="142"/>
                      </a:lnTo>
                      <a:lnTo>
                        <a:pt x="613" y="187"/>
                      </a:lnTo>
                      <a:lnTo>
                        <a:pt x="566" y="187"/>
                      </a:lnTo>
                      <a:lnTo>
                        <a:pt x="566" y="167"/>
                      </a:lnTo>
                      <a:lnTo>
                        <a:pt x="542" y="167"/>
                      </a:lnTo>
                      <a:lnTo>
                        <a:pt x="542" y="142"/>
                      </a:lnTo>
                      <a:lnTo>
                        <a:pt x="520" y="142"/>
                      </a:lnTo>
                      <a:lnTo>
                        <a:pt x="520" y="116"/>
                      </a:lnTo>
                      <a:lnTo>
                        <a:pt x="449" y="116"/>
                      </a:lnTo>
                      <a:lnTo>
                        <a:pt x="449" y="142"/>
                      </a:lnTo>
                      <a:lnTo>
                        <a:pt x="471" y="142"/>
                      </a:lnTo>
                      <a:lnTo>
                        <a:pt x="471" y="167"/>
                      </a:lnTo>
                      <a:lnTo>
                        <a:pt x="495" y="167"/>
                      </a:lnTo>
                      <a:lnTo>
                        <a:pt x="495" y="187"/>
                      </a:lnTo>
                      <a:lnTo>
                        <a:pt x="520" y="187"/>
                      </a:lnTo>
                      <a:lnTo>
                        <a:pt x="520" y="212"/>
                      </a:lnTo>
                      <a:lnTo>
                        <a:pt x="542" y="212"/>
                      </a:lnTo>
                      <a:lnTo>
                        <a:pt x="542" y="237"/>
                      </a:lnTo>
                      <a:lnTo>
                        <a:pt x="566" y="237"/>
                      </a:lnTo>
                      <a:lnTo>
                        <a:pt x="566" y="520"/>
                      </a:lnTo>
                      <a:lnTo>
                        <a:pt x="542" y="520"/>
                      </a:lnTo>
                      <a:lnTo>
                        <a:pt x="542" y="544"/>
                      </a:lnTo>
                      <a:lnTo>
                        <a:pt x="566" y="544"/>
                      </a:lnTo>
                      <a:lnTo>
                        <a:pt x="566" y="757"/>
                      </a:lnTo>
                      <a:lnTo>
                        <a:pt x="542" y="757"/>
                      </a:lnTo>
                      <a:lnTo>
                        <a:pt x="542" y="778"/>
                      </a:lnTo>
                      <a:lnTo>
                        <a:pt x="566" y="778"/>
                      </a:lnTo>
                      <a:lnTo>
                        <a:pt x="566" y="803"/>
                      </a:lnTo>
                      <a:lnTo>
                        <a:pt x="542" y="803"/>
                      </a:lnTo>
                      <a:lnTo>
                        <a:pt x="542" y="991"/>
                      </a:lnTo>
                      <a:lnTo>
                        <a:pt x="566" y="991"/>
                      </a:lnTo>
                      <a:lnTo>
                        <a:pt x="566" y="1065"/>
                      </a:lnTo>
                      <a:lnTo>
                        <a:pt x="542" y="1065"/>
                      </a:lnTo>
                      <a:lnTo>
                        <a:pt x="542" y="1440"/>
                      </a:lnTo>
                      <a:lnTo>
                        <a:pt x="520" y="1440"/>
                      </a:lnTo>
                      <a:lnTo>
                        <a:pt x="520" y="1489"/>
                      </a:lnTo>
                      <a:lnTo>
                        <a:pt x="542" y="1489"/>
                      </a:lnTo>
                      <a:lnTo>
                        <a:pt x="542" y="1511"/>
                      </a:lnTo>
                      <a:lnTo>
                        <a:pt x="520" y="1511"/>
                      </a:lnTo>
                      <a:lnTo>
                        <a:pt x="520" y="1582"/>
                      </a:lnTo>
                      <a:lnTo>
                        <a:pt x="495" y="1582"/>
                      </a:lnTo>
                      <a:lnTo>
                        <a:pt x="495" y="1701"/>
                      </a:lnTo>
                      <a:lnTo>
                        <a:pt x="471" y="1701"/>
                      </a:lnTo>
                      <a:lnTo>
                        <a:pt x="471" y="1748"/>
                      </a:lnTo>
                      <a:lnTo>
                        <a:pt x="449" y="1748"/>
                      </a:lnTo>
                      <a:lnTo>
                        <a:pt x="449" y="1772"/>
                      </a:lnTo>
                      <a:lnTo>
                        <a:pt x="471" y="1772"/>
                      </a:lnTo>
                      <a:lnTo>
                        <a:pt x="471" y="1797"/>
                      </a:lnTo>
                      <a:lnTo>
                        <a:pt x="520" y="1797"/>
                      </a:lnTo>
                      <a:lnTo>
                        <a:pt x="520" y="2009"/>
                      </a:lnTo>
                      <a:lnTo>
                        <a:pt x="566" y="2009"/>
                      </a:lnTo>
                      <a:lnTo>
                        <a:pt x="566" y="2080"/>
                      </a:lnTo>
                      <a:lnTo>
                        <a:pt x="542" y="2080"/>
                      </a:lnTo>
                      <a:lnTo>
                        <a:pt x="542" y="2151"/>
                      </a:lnTo>
                      <a:lnTo>
                        <a:pt x="471" y="2151"/>
                      </a:lnTo>
                      <a:lnTo>
                        <a:pt x="471" y="2173"/>
                      </a:lnTo>
                      <a:lnTo>
                        <a:pt x="449" y="2173"/>
                      </a:lnTo>
                      <a:lnTo>
                        <a:pt x="449" y="2222"/>
                      </a:lnTo>
                      <a:lnTo>
                        <a:pt x="471" y="2222"/>
                      </a:lnTo>
                      <a:lnTo>
                        <a:pt x="471" y="2363"/>
                      </a:lnTo>
                      <a:lnTo>
                        <a:pt x="449" y="2363"/>
                      </a:lnTo>
                      <a:lnTo>
                        <a:pt x="449" y="2978"/>
                      </a:lnTo>
                      <a:lnTo>
                        <a:pt x="424" y="2978"/>
                      </a:lnTo>
                      <a:lnTo>
                        <a:pt x="424" y="3166"/>
                      </a:lnTo>
                      <a:lnTo>
                        <a:pt x="471" y="3166"/>
                      </a:lnTo>
                      <a:lnTo>
                        <a:pt x="471" y="3261"/>
                      </a:lnTo>
                      <a:lnTo>
                        <a:pt x="449" y="3261"/>
                      </a:lnTo>
                      <a:lnTo>
                        <a:pt x="449" y="3283"/>
                      </a:lnTo>
                      <a:lnTo>
                        <a:pt x="400" y="3283"/>
                      </a:lnTo>
                      <a:lnTo>
                        <a:pt x="400" y="3687"/>
                      </a:lnTo>
                      <a:lnTo>
                        <a:pt x="379" y="3687"/>
                      </a:lnTo>
                      <a:lnTo>
                        <a:pt x="379" y="4111"/>
                      </a:lnTo>
                      <a:lnTo>
                        <a:pt x="354" y="4111"/>
                      </a:lnTo>
                      <a:lnTo>
                        <a:pt x="354" y="4394"/>
                      </a:lnTo>
                      <a:lnTo>
                        <a:pt x="330" y="4394"/>
                      </a:lnTo>
                      <a:lnTo>
                        <a:pt x="330" y="4701"/>
                      </a:lnTo>
                      <a:lnTo>
                        <a:pt x="305" y="4701"/>
                      </a:lnTo>
                      <a:lnTo>
                        <a:pt x="305" y="4726"/>
                      </a:lnTo>
                      <a:lnTo>
                        <a:pt x="330" y="4726"/>
                      </a:lnTo>
                      <a:lnTo>
                        <a:pt x="330" y="4772"/>
                      </a:lnTo>
                      <a:lnTo>
                        <a:pt x="305" y="4772"/>
                      </a:lnTo>
                      <a:lnTo>
                        <a:pt x="305" y="4868"/>
                      </a:lnTo>
                      <a:lnTo>
                        <a:pt x="330" y="4868"/>
                      </a:lnTo>
                      <a:lnTo>
                        <a:pt x="330" y="4893"/>
                      </a:lnTo>
                      <a:lnTo>
                        <a:pt x="305" y="4893"/>
                      </a:lnTo>
                      <a:lnTo>
                        <a:pt x="305" y="4939"/>
                      </a:lnTo>
                      <a:lnTo>
                        <a:pt x="330" y="4939"/>
                      </a:lnTo>
                      <a:lnTo>
                        <a:pt x="330" y="4964"/>
                      </a:lnTo>
                      <a:lnTo>
                        <a:pt x="354" y="4964"/>
                      </a:lnTo>
                      <a:lnTo>
                        <a:pt x="354" y="4985"/>
                      </a:lnTo>
                      <a:lnTo>
                        <a:pt x="400" y="4985"/>
                      </a:lnTo>
                      <a:lnTo>
                        <a:pt x="400" y="4939"/>
                      </a:lnTo>
                      <a:lnTo>
                        <a:pt x="424" y="4939"/>
                      </a:lnTo>
                      <a:lnTo>
                        <a:pt x="424" y="5034"/>
                      </a:lnTo>
                      <a:lnTo>
                        <a:pt x="400" y="5034"/>
                      </a:lnTo>
                      <a:lnTo>
                        <a:pt x="400" y="5176"/>
                      </a:lnTo>
                      <a:lnTo>
                        <a:pt x="379" y="5176"/>
                      </a:lnTo>
                      <a:lnTo>
                        <a:pt x="379" y="5198"/>
                      </a:lnTo>
                      <a:lnTo>
                        <a:pt x="354" y="5198"/>
                      </a:lnTo>
                      <a:lnTo>
                        <a:pt x="354" y="5575"/>
                      </a:lnTo>
                      <a:lnTo>
                        <a:pt x="330" y="5575"/>
                      </a:lnTo>
                      <a:lnTo>
                        <a:pt x="330" y="6025"/>
                      </a:lnTo>
                      <a:lnTo>
                        <a:pt x="305" y="6025"/>
                      </a:lnTo>
                      <a:lnTo>
                        <a:pt x="305" y="6523"/>
                      </a:lnTo>
                      <a:lnTo>
                        <a:pt x="379" y="6523"/>
                      </a:lnTo>
                      <a:lnTo>
                        <a:pt x="379" y="6687"/>
                      </a:lnTo>
                      <a:lnTo>
                        <a:pt x="305" y="6687"/>
                      </a:lnTo>
                      <a:lnTo>
                        <a:pt x="305" y="6711"/>
                      </a:lnTo>
                      <a:lnTo>
                        <a:pt x="259" y="6711"/>
                      </a:lnTo>
                      <a:lnTo>
                        <a:pt x="259" y="6736"/>
                      </a:lnTo>
                      <a:lnTo>
                        <a:pt x="234" y="6736"/>
                      </a:lnTo>
                      <a:lnTo>
                        <a:pt x="234" y="6757"/>
                      </a:lnTo>
                      <a:lnTo>
                        <a:pt x="212" y="6757"/>
                      </a:lnTo>
                      <a:lnTo>
                        <a:pt x="212" y="6781"/>
                      </a:lnTo>
                      <a:lnTo>
                        <a:pt x="188" y="6781"/>
                      </a:lnTo>
                      <a:lnTo>
                        <a:pt x="188" y="6806"/>
                      </a:lnTo>
                      <a:lnTo>
                        <a:pt x="163" y="6806"/>
                      </a:lnTo>
                      <a:lnTo>
                        <a:pt x="163" y="6828"/>
                      </a:lnTo>
                      <a:lnTo>
                        <a:pt x="117" y="6828"/>
                      </a:lnTo>
                      <a:lnTo>
                        <a:pt x="117" y="6806"/>
                      </a:lnTo>
                      <a:lnTo>
                        <a:pt x="92" y="6806"/>
                      </a:lnTo>
                      <a:lnTo>
                        <a:pt x="92" y="6757"/>
                      </a:lnTo>
                      <a:lnTo>
                        <a:pt x="117" y="6757"/>
                      </a:lnTo>
                      <a:lnTo>
                        <a:pt x="117" y="6687"/>
                      </a:lnTo>
                      <a:lnTo>
                        <a:pt x="92" y="6687"/>
                      </a:lnTo>
                      <a:lnTo>
                        <a:pt x="92" y="6449"/>
                      </a:lnTo>
                      <a:lnTo>
                        <a:pt x="71" y="6449"/>
                      </a:lnTo>
                      <a:lnTo>
                        <a:pt x="71" y="6308"/>
                      </a:lnTo>
                      <a:lnTo>
                        <a:pt x="92" y="6308"/>
                      </a:lnTo>
                      <a:lnTo>
                        <a:pt x="92" y="6166"/>
                      </a:lnTo>
                      <a:lnTo>
                        <a:pt x="117" y="6166"/>
                      </a:lnTo>
                      <a:lnTo>
                        <a:pt x="117" y="5979"/>
                      </a:lnTo>
                      <a:lnTo>
                        <a:pt x="141" y="5979"/>
                      </a:lnTo>
                      <a:lnTo>
                        <a:pt x="141" y="5954"/>
                      </a:lnTo>
                      <a:lnTo>
                        <a:pt x="117" y="5954"/>
                      </a:lnTo>
                      <a:lnTo>
                        <a:pt x="117" y="5932"/>
                      </a:lnTo>
                      <a:lnTo>
                        <a:pt x="92" y="5932"/>
                      </a:lnTo>
                      <a:lnTo>
                        <a:pt x="92" y="5862"/>
                      </a:lnTo>
                      <a:lnTo>
                        <a:pt x="47" y="5862"/>
                      </a:lnTo>
                      <a:lnTo>
                        <a:pt x="47" y="6025"/>
                      </a:lnTo>
                      <a:lnTo>
                        <a:pt x="22" y="6025"/>
                      </a:lnTo>
                      <a:lnTo>
                        <a:pt x="22" y="5671"/>
                      </a:lnTo>
                      <a:lnTo>
                        <a:pt x="47" y="5671"/>
                      </a:lnTo>
                      <a:lnTo>
                        <a:pt x="47" y="5696"/>
                      </a:lnTo>
                      <a:lnTo>
                        <a:pt x="92" y="5696"/>
                      </a:lnTo>
                      <a:lnTo>
                        <a:pt x="92" y="5671"/>
                      </a:lnTo>
                      <a:lnTo>
                        <a:pt x="117" y="5671"/>
                      </a:lnTo>
                      <a:lnTo>
                        <a:pt x="117" y="5600"/>
                      </a:lnTo>
                      <a:lnTo>
                        <a:pt x="92" y="5600"/>
                      </a:lnTo>
                      <a:lnTo>
                        <a:pt x="92" y="5222"/>
                      </a:lnTo>
                      <a:lnTo>
                        <a:pt x="71" y="5222"/>
                      </a:lnTo>
                      <a:lnTo>
                        <a:pt x="71" y="5127"/>
                      </a:lnTo>
                      <a:lnTo>
                        <a:pt x="92" y="5127"/>
                      </a:lnTo>
                      <a:lnTo>
                        <a:pt x="92" y="4939"/>
                      </a:lnTo>
                      <a:lnTo>
                        <a:pt x="71" y="4939"/>
                      </a:lnTo>
                      <a:lnTo>
                        <a:pt x="71" y="4843"/>
                      </a:lnTo>
                      <a:lnTo>
                        <a:pt x="92" y="4843"/>
                      </a:lnTo>
                      <a:lnTo>
                        <a:pt x="92" y="4585"/>
                      </a:lnTo>
                      <a:lnTo>
                        <a:pt x="71" y="4585"/>
                      </a:lnTo>
                      <a:lnTo>
                        <a:pt x="71" y="4465"/>
                      </a:lnTo>
                      <a:lnTo>
                        <a:pt x="22" y="4465"/>
                      </a:lnTo>
                      <a:lnTo>
                        <a:pt x="22" y="4701"/>
                      </a:lnTo>
                      <a:lnTo>
                        <a:pt x="0" y="4701"/>
                      </a:lnTo>
                      <a:lnTo>
                        <a:pt x="0" y="4324"/>
                      </a:lnTo>
                      <a:lnTo>
                        <a:pt x="22" y="4324"/>
                      </a:lnTo>
                      <a:lnTo>
                        <a:pt x="22" y="4347"/>
                      </a:lnTo>
                      <a:lnTo>
                        <a:pt x="71" y="4347"/>
                      </a:lnTo>
                      <a:lnTo>
                        <a:pt x="71" y="4253"/>
                      </a:lnTo>
                      <a:lnTo>
                        <a:pt x="92" y="4253"/>
                      </a:lnTo>
                      <a:lnTo>
                        <a:pt x="92" y="3923"/>
                      </a:lnTo>
                      <a:lnTo>
                        <a:pt x="117" y="3923"/>
                      </a:lnTo>
                      <a:lnTo>
                        <a:pt x="117" y="3732"/>
                      </a:lnTo>
                      <a:lnTo>
                        <a:pt x="141" y="3732"/>
                      </a:lnTo>
                      <a:lnTo>
                        <a:pt x="141" y="3591"/>
                      </a:lnTo>
                      <a:lnTo>
                        <a:pt x="163" y="3591"/>
                      </a:lnTo>
                      <a:lnTo>
                        <a:pt x="163" y="3403"/>
                      </a:lnTo>
                      <a:lnTo>
                        <a:pt x="188" y="3403"/>
                      </a:lnTo>
                      <a:lnTo>
                        <a:pt x="188" y="3379"/>
                      </a:lnTo>
                      <a:lnTo>
                        <a:pt x="117" y="3379"/>
                      </a:lnTo>
                      <a:lnTo>
                        <a:pt x="117" y="3308"/>
                      </a:lnTo>
                      <a:lnTo>
                        <a:pt x="141" y="3308"/>
                      </a:lnTo>
                      <a:lnTo>
                        <a:pt x="141" y="3283"/>
                      </a:lnTo>
                      <a:lnTo>
                        <a:pt x="117" y="3283"/>
                      </a:lnTo>
                      <a:lnTo>
                        <a:pt x="117" y="3261"/>
                      </a:lnTo>
                      <a:lnTo>
                        <a:pt x="92" y="3261"/>
                      </a:lnTo>
                      <a:lnTo>
                        <a:pt x="92" y="3283"/>
                      </a:lnTo>
                      <a:lnTo>
                        <a:pt x="71" y="3283"/>
                      </a:lnTo>
                      <a:lnTo>
                        <a:pt x="71" y="3520"/>
                      </a:lnTo>
                      <a:lnTo>
                        <a:pt x="47" y="3520"/>
                      </a:lnTo>
                      <a:lnTo>
                        <a:pt x="47" y="3616"/>
                      </a:lnTo>
                      <a:lnTo>
                        <a:pt x="71" y="3616"/>
                      </a:lnTo>
                      <a:lnTo>
                        <a:pt x="71" y="3640"/>
                      </a:lnTo>
                      <a:lnTo>
                        <a:pt x="47" y="3640"/>
                      </a:lnTo>
                      <a:lnTo>
                        <a:pt x="47" y="3803"/>
                      </a:lnTo>
                      <a:lnTo>
                        <a:pt x="22" y="3803"/>
                      </a:lnTo>
                      <a:lnTo>
                        <a:pt x="22" y="4089"/>
                      </a:lnTo>
                      <a:lnTo>
                        <a:pt x="0" y="4089"/>
                      </a:lnTo>
                      <a:lnTo>
                        <a:pt x="0" y="2954"/>
                      </a:lnTo>
                      <a:lnTo>
                        <a:pt x="22" y="2954"/>
                      </a:lnTo>
                      <a:lnTo>
                        <a:pt x="22" y="2978"/>
                      </a:lnTo>
                      <a:lnTo>
                        <a:pt x="47" y="2978"/>
                      </a:lnTo>
                      <a:lnTo>
                        <a:pt x="47" y="3000"/>
                      </a:lnTo>
                      <a:lnTo>
                        <a:pt x="71" y="3000"/>
                      </a:lnTo>
                      <a:lnTo>
                        <a:pt x="71" y="3049"/>
                      </a:lnTo>
                      <a:lnTo>
                        <a:pt x="141" y="3049"/>
                      </a:lnTo>
                      <a:lnTo>
                        <a:pt x="141" y="2646"/>
                      </a:lnTo>
                      <a:lnTo>
                        <a:pt x="117" y="2646"/>
                      </a:lnTo>
                      <a:lnTo>
                        <a:pt x="117" y="2550"/>
                      </a:lnTo>
                      <a:lnTo>
                        <a:pt x="141" y="2550"/>
                      </a:lnTo>
                      <a:lnTo>
                        <a:pt x="141" y="2126"/>
                      </a:lnTo>
                      <a:lnTo>
                        <a:pt x="163" y="2126"/>
                      </a:lnTo>
                      <a:lnTo>
                        <a:pt x="163" y="1748"/>
                      </a:lnTo>
                      <a:lnTo>
                        <a:pt x="141" y="1748"/>
                      </a:lnTo>
                      <a:lnTo>
                        <a:pt x="141" y="1418"/>
                      </a:lnTo>
                      <a:lnTo>
                        <a:pt x="92" y="1418"/>
                      </a:lnTo>
                      <a:lnTo>
                        <a:pt x="92" y="1819"/>
                      </a:lnTo>
                      <a:lnTo>
                        <a:pt x="71" y="1819"/>
                      </a:lnTo>
                      <a:lnTo>
                        <a:pt x="71" y="1843"/>
                      </a:lnTo>
                      <a:lnTo>
                        <a:pt x="92" y="1843"/>
                      </a:lnTo>
                      <a:lnTo>
                        <a:pt x="92" y="1960"/>
                      </a:lnTo>
                      <a:lnTo>
                        <a:pt x="71" y="1960"/>
                      </a:lnTo>
                      <a:lnTo>
                        <a:pt x="71" y="2247"/>
                      </a:lnTo>
                      <a:lnTo>
                        <a:pt x="47" y="2247"/>
                      </a:lnTo>
                      <a:lnTo>
                        <a:pt x="47" y="2267"/>
                      </a:lnTo>
                      <a:lnTo>
                        <a:pt x="71" y="2267"/>
                      </a:lnTo>
                      <a:lnTo>
                        <a:pt x="71" y="2338"/>
                      </a:lnTo>
                      <a:lnTo>
                        <a:pt x="47" y="2338"/>
                      </a:lnTo>
                      <a:lnTo>
                        <a:pt x="47" y="2600"/>
                      </a:lnTo>
                      <a:lnTo>
                        <a:pt x="22" y="2600"/>
                      </a:lnTo>
                      <a:lnTo>
                        <a:pt x="22" y="2907"/>
                      </a:lnTo>
                      <a:lnTo>
                        <a:pt x="0" y="2907"/>
                      </a:lnTo>
                      <a:lnTo>
                        <a:pt x="0" y="2222"/>
                      </a:lnTo>
                      <a:lnTo>
                        <a:pt x="22" y="2222"/>
                      </a:lnTo>
                      <a:lnTo>
                        <a:pt x="22" y="1748"/>
                      </a:lnTo>
                      <a:lnTo>
                        <a:pt x="47" y="1748"/>
                      </a:lnTo>
                      <a:lnTo>
                        <a:pt x="47" y="1277"/>
                      </a:lnTo>
                      <a:lnTo>
                        <a:pt x="71" y="1277"/>
                      </a:lnTo>
                      <a:lnTo>
                        <a:pt x="71" y="1348"/>
                      </a:lnTo>
                      <a:lnTo>
                        <a:pt x="92" y="1348"/>
                      </a:lnTo>
                      <a:lnTo>
                        <a:pt x="92" y="1369"/>
                      </a:lnTo>
                      <a:lnTo>
                        <a:pt x="141" y="1369"/>
                      </a:lnTo>
                      <a:lnTo>
                        <a:pt x="141" y="1348"/>
                      </a:lnTo>
                      <a:lnTo>
                        <a:pt x="163" y="1348"/>
                      </a:lnTo>
                      <a:lnTo>
                        <a:pt x="163" y="1324"/>
                      </a:lnTo>
                      <a:lnTo>
                        <a:pt x="188" y="1324"/>
                      </a:lnTo>
                      <a:lnTo>
                        <a:pt x="188" y="1299"/>
                      </a:lnTo>
                      <a:lnTo>
                        <a:pt x="163" y="1299"/>
                      </a:lnTo>
                      <a:lnTo>
                        <a:pt x="163" y="615"/>
                      </a:lnTo>
                      <a:lnTo>
                        <a:pt x="141" y="615"/>
                      </a:lnTo>
                      <a:lnTo>
                        <a:pt x="141" y="187"/>
                      </a:lnTo>
                      <a:lnTo>
                        <a:pt x="163" y="187"/>
                      </a:lnTo>
                      <a:lnTo>
                        <a:pt x="163" y="167"/>
                      </a:lnTo>
                      <a:lnTo>
                        <a:pt x="188" y="167"/>
                      </a:lnTo>
                      <a:lnTo>
                        <a:pt x="188" y="142"/>
                      </a:lnTo>
                      <a:lnTo>
                        <a:pt x="234" y="142"/>
                      </a:lnTo>
                      <a:lnTo>
                        <a:pt x="234" y="116"/>
                      </a:lnTo>
                      <a:lnTo>
                        <a:pt x="283" y="116"/>
                      </a:lnTo>
                      <a:lnTo>
                        <a:pt x="283" y="96"/>
                      </a:lnTo>
                      <a:lnTo>
                        <a:pt x="354" y="96"/>
                      </a:lnTo>
                      <a:lnTo>
                        <a:pt x="354" y="71"/>
                      </a:lnTo>
                      <a:lnTo>
                        <a:pt x="379" y="71"/>
                      </a:lnTo>
                      <a:lnTo>
                        <a:pt x="379" y="46"/>
                      </a:lnTo>
                      <a:lnTo>
                        <a:pt x="354" y="46"/>
                      </a:lnTo>
                      <a:lnTo>
                        <a:pt x="354" y="0"/>
                      </a:lnTo>
                      <a:close/>
                    </a:path>
                  </a:pathLst>
                </a:custGeom>
                <a:solidFill>
                  <a:srgbClr val="D9472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4" name="Freeform 26"/>
                <p:cNvSpPr>
                  <a:spLocks/>
                </p:cNvSpPr>
                <p:nvPr/>
              </p:nvSpPr>
              <p:spPr bwMode="auto">
                <a:xfrm>
                  <a:off x="2401" y="2146"/>
                  <a:ext cx="45" cy="168"/>
                </a:xfrm>
                <a:custGeom>
                  <a:avLst/>
                  <a:gdLst/>
                  <a:ahLst/>
                  <a:cxnLst>
                    <a:cxn ang="0">
                      <a:pos x="166" y="0"/>
                    </a:cxn>
                    <a:cxn ang="0">
                      <a:pos x="332" y="0"/>
                    </a:cxn>
                    <a:cxn ang="0">
                      <a:pos x="332" y="21"/>
                    </a:cxn>
                    <a:cxn ang="0">
                      <a:pos x="357" y="21"/>
                    </a:cxn>
                    <a:cxn ang="0">
                      <a:pos x="357" y="46"/>
                    </a:cxn>
                    <a:cxn ang="0">
                      <a:pos x="332" y="46"/>
                    </a:cxn>
                    <a:cxn ang="0">
                      <a:pos x="332" y="71"/>
                    </a:cxn>
                    <a:cxn ang="0">
                      <a:pos x="261" y="71"/>
                    </a:cxn>
                    <a:cxn ang="0">
                      <a:pos x="261" y="91"/>
                    </a:cxn>
                    <a:cxn ang="0">
                      <a:pos x="212" y="91"/>
                    </a:cxn>
                    <a:cxn ang="0">
                      <a:pos x="212" y="117"/>
                    </a:cxn>
                    <a:cxn ang="0">
                      <a:pos x="166" y="117"/>
                    </a:cxn>
                    <a:cxn ang="0">
                      <a:pos x="166" y="142"/>
                    </a:cxn>
                    <a:cxn ang="0">
                      <a:pos x="141" y="142"/>
                    </a:cxn>
                    <a:cxn ang="0">
                      <a:pos x="141" y="162"/>
                    </a:cxn>
                    <a:cxn ang="0">
                      <a:pos x="119" y="162"/>
                    </a:cxn>
                    <a:cxn ang="0">
                      <a:pos x="119" y="590"/>
                    </a:cxn>
                    <a:cxn ang="0">
                      <a:pos x="141" y="590"/>
                    </a:cxn>
                    <a:cxn ang="0">
                      <a:pos x="141" y="1274"/>
                    </a:cxn>
                    <a:cxn ang="0">
                      <a:pos x="166" y="1274"/>
                    </a:cxn>
                    <a:cxn ang="0">
                      <a:pos x="166" y="1299"/>
                    </a:cxn>
                    <a:cxn ang="0">
                      <a:pos x="141" y="1299"/>
                    </a:cxn>
                    <a:cxn ang="0">
                      <a:pos x="141" y="1323"/>
                    </a:cxn>
                    <a:cxn ang="0">
                      <a:pos x="119" y="1323"/>
                    </a:cxn>
                    <a:cxn ang="0">
                      <a:pos x="119" y="1344"/>
                    </a:cxn>
                    <a:cxn ang="0">
                      <a:pos x="70" y="1344"/>
                    </a:cxn>
                    <a:cxn ang="0">
                      <a:pos x="70" y="1323"/>
                    </a:cxn>
                    <a:cxn ang="0">
                      <a:pos x="49" y="1323"/>
                    </a:cxn>
                    <a:cxn ang="0">
                      <a:pos x="49" y="1181"/>
                    </a:cxn>
                    <a:cxn ang="0">
                      <a:pos x="70" y="1181"/>
                    </a:cxn>
                    <a:cxn ang="0">
                      <a:pos x="70" y="1132"/>
                    </a:cxn>
                    <a:cxn ang="0">
                      <a:pos x="49" y="1132"/>
                    </a:cxn>
                    <a:cxn ang="0">
                      <a:pos x="49" y="824"/>
                    </a:cxn>
                    <a:cxn ang="0">
                      <a:pos x="25" y="824"/>
                    </a:cxn>
                    <a:cxn ang="0">
                      <a:pos x="25" y="802"/>
                    </a:cxn>
                    <a:cxn ang="0">
                      <a:pos x="49" y="802"/>
                    </a:cxn>
                    <a:cxn ang="0">
                      <a:pos x="49" y="753"/>
                    </a:cxn>
                    <a:cxn ang="0">
                      <a:pos x="25" y="753"/>
                    </a:cxn>
                    <a:cxn ang="0">
                      <a:pos x="25" y="304"/>
                    </a:cxn>
                    <a:cxn ang="0">
                      <a:pos x="0" y="304"/>
                    </a:cxn>
                    <a:cxn ang="0">
                      <a:pos x="0" y="283"/>
                    </a:cxn>
                    <a:cxn ang="0">
                      <a:pos x="25" y="283"/>
                    </a:cxn>
                    <a:cxn ang="0">
                      <a:pos x="25" y="117"/>
                    </a:cxn>
                    <a:cxn ang="0">
                      <a:pos x="49" y="117"/>
                    </a:cxn>
                    <a:cxn ang="0">
                      <a:pos x="49" y="71"/>
                    </a:cxn>
                    <a:cxn ang="0">
                      <a:pos x="70" y="71"/>
                    </a:cxn>
                    <a:cxn ang="0">
                      <a:pos x="70" y="46"/>
                    </a:cxn>
                    <a:cxn ang="0">
                      <a:pos x="119" y="46"/>
                    </a:cxn>
                    <a:cxn ang="0">
                      <a:pos x="119" y="21"/>
                    </a:cxn>
                    <a:cxn ang="0">
                      <a:pos x="166" y="21"/>
                    </a:cxn>
                    <a:cxn ang="0">
                      <a:pos x="166" y="0"/>
                    </a:cxn>
                  </a:cxnLst>
                  <a:rect l="0" t="0" r="r" b="b"/>
                  <a:pathLst>
                    <a:path w="357" h="1344">
                      <a:moveTo>
                        <a:pt x="166" y="0"/>
                      </a:moveTo>
                      <a:lnTo>
                        <a:pt x="332" y="0"/>
                      </a:lnTo>
                      <a:lnTo>
                        <a:pt x="332" y="21"/>
                      </a:lnTo>
                      <a:lnTo>
                        <a:pt x="357" y="21"/>
                      </a:lnTo>
                      <a:lnTo>
                        <a:pt x="357" y="46"/>
                      </a:lnTo>
                      <a:lnTo>
                        <a:pt x="332" y="46"/>
                      </a:lnTo>
                      <a:lnTo>
                        <a:pt x="332" y="71"/>
                      </a:lnTo>
                      <a:lnTo>
                        <a:pt x="261" y="71"/>
                      </a:lnTo>
                      <a:lnTo>
                        <a:pt x="261" y="91"/>
                      </a:lnTo>
                      <a:lnTo>
                        <a:pt x="212" y="91"/>
                      </a:lnTo>
                      <a:lnTo>
                        <a:pt x="212" y="117"/>
                      </a:lnTo>
                      <a:lnTo>
                        <a:pt x="166" y="117"/>
                      </a:lnTo>
                      <a:lnTo>
                        <a:pt x="166" y="142"/>
                      </a:lnTo>
                      <a:lnTo>
                        <a:pt x="141" y="142"/>
                      </a:lnTo>
                      <a:lnTo>
                        <a:pt x="141" y="162"/>
                      </a:lnTo>
                      <a:lnTo>
                        <a:pt x="119" y="162"/>
                      </a:lnTo>
                      <a:lnTo>
                        <a:pt x="119" y="590"/>
                      </a:lnTo>
                      <a:lnTo>
                        <a:pt x="141" y="590"/>
                      </a:lnTo>
                      <a:lnTo>
                        <a:pt x="141" y="1274"/>
                      </a:lnTo>
                      <a:lnTo>
                        <a:pt x="166" y="1274"/>
                      </a:lnTo>
                      <a:lnTo>
                        <a:pt x="166" y="1299"/>
                      </a:lnTo>
                      <a:lnTo>
                        <a:pt x="141" y="1299"/>
                      </a:lnTo>
                      <a:lnTo>
                        <a:pt x="141" y="1323"/>
                      </a:lnTo>
                      <a:lnTo>
                        <a:pt x="119" y="1323"/>
                      </a:lnTo>
                      <a:lnTo>
                        <a:pt x="119" y="1344"/>
                      </a:lnTo>
                      <a:lnTo>
                        <a:pt x="70" y="1344"/>
                      </a:lnTo>
                      <a:lnTo>
                        <a:pt x="70" y="1323"/>
                      </a:lnTo>
                      <a:lnTo>
                        <a:pt x="49" y="1323"/>
                      </a:lnTo>
                      <a:lnTo>
                        <a:pt x="49" y="1181"/>
                      </a:lnTo>
                      <a:lnTo>
                        <a:pt x="70" y="1181"/>
                      </a:lnTo>
                      <a:lnTo>
                        <a:pt x="70" y="1132"/>
                      </a:lnTo>
                      <a:lnTo>
                        <a:pt x="49" y="1132"/>
                      </a:lnTo>
                      <a:lnTo>
                        <a:pt x="49" y="824"/>
                      </a:lnTo>
                      <a:lnTo>
                        <a:pt x="25" y="824"/>
                      </a:lnTo>
                      <a:lnTo>
                        <a:pt x="25" y="802"/>
                      </a:lnTo>
                      <a:lnTo>
                        <a:pt x="49" y="802"/>
                      </a:lnTo>
                      <a:lnTo>
                        <a:pt x="49" y="753"/>
                      </a:lnTo>
                      <a:lnTo>
                        <a:pt x="25" y="753"/>
                      </a:lnTo>
                      <a:lnTo>
                        <a:pt x="25" y="304"/>
                      </a:lnTo>
                      <a:lnTo>
                        <a:pt x="0" y="304"/>
                      </a:lnTo>
                      <a:lnTo>
                        <a:pt x="0" y="283"/>
                      </a:lnTo>
                      <a:lnTo>
                        <a:pt x="25" y="283"/>
                      </a:lnTo>
                      <a:lnTo>
                        <a:pt x="25" y="117"/>
                      </a:lnTo>
                      <a:lnTo>
                        <a:pt x="49" y="117"/>
                      </a:lnTo>
                      <a:lnTo>
                        <a:pt x="49" y="71"/>
                      </a:lnTo>
                      <a:lnTo>
                        <a:pt x="70" y="71"/>
                      </a:lnTo>
                      <a:lnTo>
                        <a:pt x="70" y="46"/>
                      </a:lnTo>
                      <a:lnTo>
                        <a:pt x="119" y="46"/>
                      </a:lnTo>
                      <a:lnTo>
                        <a:pt x="119" y="21"/>
                      </a:lnTo>
                      <a:lnTo>
                        <a:pt x="166" y="21"/>
                      </a:lnTo>
                      <a:lnTo>
                        <a:pt x="166"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 name="Freeform 27"/>
                <p:cNvSpPr>
                  <a:spLocks/>
                </p:cNvSpPr>
                <p:nvPr/>
              </p:nvSpPr>
              <p:spPr bwMode="auto">
                <a:xfrm>
                  <a:off x="2455" y="2158"/>
                  <a:ext cx="32" cy="236"/>
                </a:xfrm>
                <a:custGeom>
                  <a:avLst/>
                  <a:gdLst/>
                  <a:ahLst/>
                  <a:cxnLst>
                    <a:cxn ang="0">
                      <a:pos x="71" y="0"/>
                    </a:cxn>
                    <a:cxn ang="0">
                      <a:pos x="93" y="26"/>
                    </a:cxn>
                    <a:cxn ang="0">
                      <a:pos x="117" y="51"/>
                    </a:cxn>
                    <a:cxn ang="0">
                      <a:pos x="187" y="71"/>
                    </a:cxn>
                    <a:cxn ang="0">
                      <a:pos x="213" y="96"/>
                    </a:cxn>
                    <a:cxn ang="0">
                      <a:pos x="234" y="238"/>
                    </a:cxn>
                    <a:cxn ang="0">
                      <a:pos x="258" y="357"/>
                    </a:cxn>
                    <a:cxn ang="0">
                      <a:pos x="234" y="994"/>
                    </a:cxn>
                    <a:cxn ang="0">
                      <a:pos x="213" y="1112"/>
                    </a:cxn>
                    <a:cxn ang="0">
                      <a:pos x="187" y="1253"/>
                    </a:cxn>
                    <a:cxn ang="0">
                      <a:pos x="164" y="1420"/>
                    </a:cxn>
                    <a:cxn ang="0">
                      <a:pos x="142" y="1466"/>
                    </a:cxn>
                    <a:cxn ang="0">
                      <a:pos x="117" y="1540"/>
                    </a:cxn>
                    <a:cxn ang="0">
                      <a:pos x="142" y="1585"/>
                    </a:cxn>
                    <a:cxn ang="0">
                      <a:pos x="117" y="1681"/>
                    </a:cxn>
                    <a:cxn ang="0">
                      <a:pos x="71" y="1893"/>
                    </a:cxn>
                    <a:cxn ang="0">
                      <a:pos x="22" y="1681"/>
                    </a:cxn>
                    <a:cxn ang="0">
                      <a:pos x="0" y="1656"/>
                    </a:cxn>
                    <a:cxn ang="0">
                      <a:pos x="22" y="1632"/>
                    </a:cxn>
                    <a:cxn ang="0">
                      <a:pos x="46" y="1585"/>
                    </a:cxn>
                    <a:cxn ang="0">
                      <a:pos x="71" y="1466"/>
                    </a:cxn>
                    <a:cxn ang="0">
                      <a:pos x="93" y="1395"/>
                    </a:cxn>
                    <a:cxn ang="0">
                      <a:pos x="71" y="1373"/>
                    </a:cxn>
                    <a:cxn ang="0">
                      <a:pos x="93" y="1324"/>
                    </a:cxn>
                    <a:cxn ang="0">
                      <a:pos x="117" y="949"/>
                    </a:cxn>
                    <a:cxn ang="0">
                      <a:pos x="93" y="875"/>
                    </a:cxn>
                    <a:cxn ang="0">
                      <a:pos x="117" y="687"/>
                    </a:cxn>
                    <a:cxn ang="0">
                      <a:pos x="93" y="662"/>
                    </a:cxn>
                    <a:cxn ang="0">
                      <a:pos x="117" y="641"/>
                    </a:cxn>
                    <a:cxn ang="0">
                      <a:pos x="93" y="428"/>
                    </a:cxn>
                    <a:cxn ang="0">
                      <a:pos x="117" y="404"/>
                    </a:cxn>
                    <a:cxn ang="0">
                      <a:pos x="93" y="121"/>
                    </a:cxn>
                    <a:cxn ang="0">
                      <a:pos x="71" y="96"/>
                    </a:cxn>
                    <a:cxn ang="0">
                      <a:pos x="46" y="71"/>
                    </a:cxn>
                    <a:cxn ang="0">
                      <a:pos x="22" y="51"/>
                    </a:cxn>
                    <a:cxn ang="0">
                      <a:pos x="0" y="26"/>
                    </a:cxn>
                  </a:cxnLst>
                  <a:rect l="0" t="0" r="r" b="b"/>
                  <a:pathLst>
                    <a:path w="258" h="1893">
                      <a:moveTo>
                        <a:pt x="0" y="0"/>
                      </a:moveTo>
                      <a:lnTo>
                        <a:pt x="71" y="0"/>
                      </a:lnTo>
                      <a:lnTo>
                        <a:pt x="71" y="26"/>
                      </a:lnTo>
                      <a:lnTo>
                        <a:pt x="93" y="26"/>
                      </a:lnTo>
                      <a:lnTo>
                        <a:pt x="93" y="51"/>
                      </a:lnTo>
                      <a:lnTo>
                        <a:pt x="117" y="51"/>
                      </a:lnTo>
                      <a:lnTo>
                        <a:pt x="117" y="71"/>
                      </a:lnTo>
                      <a:lnTo>
                        <a:pt x="187" y="71"/>
                      </a:lnTo>
                      <a:lnTo>
                        <a:pt x="187" y="96"/>
                      </a:lnTo>
                      <a:lnTo>
                        <a:pt x="213" y="96"/>
                      </a:lnTo>
                      <a:lnTo>
                        <a:pt x="213" y="238"/>
                      </a:lnTo>
                      <a:lnTo>
                        <a:pt x="234" y="238"/>
                      </a:lnTo>
                      <a:lnTo>
                        <a:pt x="234" y="357"/>
                      </a:lnTo>
                      <a:lnTo>
                        <a:pt x="258" y="357"/>
                      </a:lnTo>
                      <a:lnTo>
                        <a:pt x="258" y="994"/>
                      </a:lnTo>
                      <a:lnTo>
                        <a:pt x="234" y="994"/>
                      </a:lnTo>
                      <a:lnTo>
                        <a:pt x="234" y="1112"/>
                      </a:lnTo>
                      <a:lnTo>
                        <a:pt x="213" y="1112"/>
                      </a:lnTo>
                      <a:lnTo>
                        <a:pt x="213" y="1253"/>
                      </a:lnTo>
                      <a:lnTo>
                        <a:pt x="187" y="1253"/>
                      </a:lnTo>
                      <a:lnTo>
                        <a:pt x="187" y="1420"/>
                      </a:lnTo>
                      <a:lnTo>
                        <a:pt x="164" y="1420"/>
                      </a:lnTo>
                      <a:lnTo>
                        <a:pt x="164" y="1466"/>
                      </a:lnTo>
                      <a:lnTo>
                        <a:pt x="142" y="1466"/>
                      </a:lnTo>
                      <a:lnTo>
                        <a:pt x="142" y="1540"/>
                      </a:lnTo>
                      <a:lnTo>
                        <a:pt x="117" y="1540"/>
                      </a:lnTo>
                      <a:lnTo>
                        <a:pt x="117" y="1585"/>
                      </a:lnTo>
                      <a:lnTo>
                        <a:pt x="142" y="1585"/>
                      </a:lnTo>
                      <a:lnTo>
                        <a:pt x="142" y="1681"/>
                      </a:lnTo>
                      <a:lnTo>
                        <a:pt x="117" y="1681"/>
                      </a:lnTo>
                      <a:lnTo>
                        <a:pt x="117" y="1893"/>
                      </a:lnTo>
                      <a:lnTo>
                        <a:pt x="71" y="1893"/>
                      </a:lnTo>
                      <a:lnTo>
                        <a:pt x="71" y="1681"/>
                      </a:lnTo>
                      <a:lnTo>
                        <a:pt x="22" y="1681"/>
                      </a:lnTo>
                      <a:lnTo>
                        <a:pt x="22" y="1656"/>
                      </a:lnTo>
                      <a:lnTo>
                        <a:pt x="0" y="1656"/>
                      </a:lnTo>
                      <a:lnTo>
                        <a:pt x="0" y="1632"/>
                      </a:lnTo>
                      <a:lnTo>
                        <a:pt x="22" y="1632"/>
                      </a:lnTo>
                      <a:lnTo>
                        <a:pt x="22" y="1585"/>
                      </a:lnTo>
                      <a:lnTo>
                        <a:pt x="46" y="1585"/>
                      </a:lnTo>
                      <a:lnTo>
                        <a:pt x="46" y="1466"/>
                      </a:lnTo>
                      <a:lnTo>
                        <a:pt x="71" y="1466"/>
                      </a:lnTo>
                      <a:lnTo>
                        <a:pt x="71" y="1395"/>
                      </a:lnTo>
                      <a:lnTo>
                        <a:pt x="93" y="1395"/>
                      </a:lnTo>
                      <a:lnTo>
                        <a:pt x="93" y="1373"/>
                      </a:lnTo>
                      <a:lnTo>
                        <a:pt x="71" y="1373"/>
                      </a:lnTo>
                      <a:lnTo>
                        <a:pt x="71" y="1324"/>
                      </a:lnTo>
                      <a:lnTo>
                        <a:pt x="93" y="1324"/>
                      </a:lnTo>
                      <a:lnTo>
                        <a:pt x="93" y="949"/>
                      </a:lnTo>
                      <a:lnTo>
                        <a:pt x="117" y="949"/>
                      </a:lnTo>
                      <a:lnTo>
                        <a:pt x="117" y="875"/>
                      </a:lnTo>
                      <a:lnTo>
                        <a:pt x="93" y="875"/>
                      </a:lnTo>
                      <a:lnTo>
                        <a:pt x="93" y="687"/>
                      </a:lnTo>
                      <a:lnTo>
                        <a:pt x="117" y="687"/>
                      </a:lnTo>
                      <a:lnTo>
                        <a:pt x="117" y="662"/>
                      </a:lnTo>
                      <a:lnTo>
                        <a:pt x="93" y="662"/>
                      </a:lnTo>
                      <a:lnTo>
                        <a:pt x="93" y="641"/>
                      </a:lnTo>
                      <a:lnTo>
                        <a:pt x="117" y="641"/>
                      </a:lnTo>
                      <a:lnTo>
                        <a:pt x="117" y="428"/>
                      </a:lnTo>
                      <a:lnTo>
                        <a:pt x="93" y="428"/>
                      </a:lnTo>
                      <a:lnTo>
                        <a:pt x="93" y="404"/>
                      </a:lnTo>
                      <a:lnTo>
                        <a:pt x="117" y="404"/>
                      </a:lnTo>
                      <a:lnTo>
                        <a:pt x="117" y="121"/>
                      </a:lnTo>
                      <a:lnTo>
                        <a:pt x="93" y="121"/>
                      </a:lnTo>
                      <a:lnTo>
                        <a:pt x="93" y="96"/>
                      </a:lnTo>
                      <a:lnTo>
                        <a:pt x="71" y="96"/>
                      </a:lnTo>
                      <a:lnTo>
                        <a:pt x="71" y="71"/>
                      </a:lnTo>
                      <a:lnTo>
                        <a:pt x="46" y="71"/>
                      </a:lnTo>
                      <a:lnTo>
                        <a:pt x="46" y="51"/>
                      </a:lnTo>
                      <a:lnTo>
                        <a:pt x="22" y="51"/>
                      </a:lnTo>
                      <a:lnTo>
                        <a:pt x="22" y="26"/>
                      </a:lnTo>
                      <a:lnTo>
                        <a:pt x="0" y="26"/>
                      </a:lnTo>
                      <a:lnTo>
                        <a:pt x="0"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6" name="Rectangle 28"/>
                <p:cNvSpPr>
                  <a:spLocks noChangeArrowheads="1"/>
                </p:cNvSpPr>
                <p:nvPr/>
              </p:nvSpPr>
              <p:spPr bwMode="auto">
                <a:xfrm>
                  <a:off x="2475" y="2211"/>
                  <a:ext cx="3" cy="18"/>
                </a:xfrm>
                <a:prstGeom prst="rect">
                  <a:avLst/>
                </a:prstGeom>
                <a:solidFill>
                  <a:srgbClr val="D9472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7" name="Freeform 29"/>
                <p:cNvSpPr>
                  <a:spLocks/>
                </p:cNvSpPr>
                <p:nvPr/>
              </p:nvSpPr>
              <p:spPr bwMode="auto">
                <a:xfrm>
                  <a:off x="2472" y="2246"/>
                  <a:ext cx="6" cy="30"/>
                </a:xfrm>
                <a:custGeom>
                  <a:avLst/>
                  <a:gdLst/>
                  <a:ahLst/>
                  <a:cxnLst>
                    <a:cxn ang="0">
                      <a:pos x="0" y="0"/>
                    </a:cxn>
                    <a:cxn ang="0">
                      <a:pos x="22" y="0"/>
                    </a:cxn>
                    <a:cxn ang="0">
                      <a:pos x="22" y="118"/>
                    </a:cxn>
                    <a:cxn ang="0">
                      <a:pos x="45" y="118"/>
                    </a:cxn>
                    <a:cxn ang="0">
                      <a:pos x="45" y="238"/>
                    </a:cxn>
                    <a:cxn ang="0">
                      <a:pos x="22" y="238"/>
                    </a:cxn>
                    <a:cxn ang="0">
                      <a:pos x="22" y="142"/>
                    </a:cxn>
                    <a:cxn ang="0">
                      <a:pos x="0" y="142"/>
                    </a:cxn>
                    <a:cxn ang="0">
                      <a:pos x="0" y="0"/>
                    </a:cxn>
                  </a:cxnLst>
                  <a:rect l="0" t="0" r="r" b="b"/>
                  <a:pathLst>
                    <a:path w="45" h="238">
                      <a:moveTo>
                        <a:pt x="0" y="0"/>
                      </a:moveTo>
                      <a:lnTo>
                        <a:pt x="22" y="0"/>
                      </a:lnTo>
                      <a:lnTo>
                        <a:pt x="22" y="118"/>
                      </a:lnTo>
                      <a:lnTo>
                        <a:pt x="45" y="118"/>
                      </a:lnTo>
                      <a:lnTo>
                        <a:pt x="45" y="238"/>
                      </a:lnTo>
                      <a:lnTo>
                        <a:pt x="22" y="238"/>
                      </a:lnTo>
                      <a:lnTo>
                        <a:pt x="22" y="142"/>
                      </a:lnTo>
                      <a:lnTo>
                        <a:pt x="0" y="142"/>
                      </a:lnTo>
                      <a:lnTo>
                        <a:pt x="0" y="0"/>
                      </a:lnTo>
                      <a:close/>
                    </a:path>
                  </a:pathLst>
                </a:custGeom>
                <a:solidFill>
                  <a:srgbClr val="D9472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8" name="Freeform 30"/>
                <p:cNvSpPr>
                  <a:spLocks/>
                </p:cNvSpPr>
                <p:nvPr/>
              </p:nvSpPr>
              <p:spPr bwMode="auto">
                <a:xfrm>
                  <a:off x="1495" y="2267"/>
                  <a:ext cx="1004" cy="1409"/>
                </a:xfrm>
                <a:custGeom>
                  <a:avLst/>
                  <a:gdLst/>
                  <a:ahLst/>
                  <a:cxnLst>
                    <a:cxn ang="0">
                      <a:pos x="5763" y="569"/>
                    </a:cxn>
                    <a:cxn ang="0">
                      <a:pos x="5621" y="1773"/>
                    </a:cxn>
                    <a:cxn ang="0">
                      <a:pos x="5221" y="3902"/>
                    </a:cxn>
                    <a:cxn ang="0">
                      <a:pos x="4252" y="4397"/>
                    </a:cxn>
                    <a:cxn ang="0">
                      <a:pos x="3732" y="3994"/>
                    </a:cxn>
                    <a:cxn ang="0">
                      <a:pos x="4323" y="4609"/>
                    </a:cxn>
                    <a:cxn ang="0">
                      <a:pos x="5079" y="4207"/>
                    </a:cxn>
                    <a:cxn ang="0">
                      <a:pos x="5812" y="4609"/>
                    </a:cxn>
                    <a:cxn ang="0">
                      <a:pos x="6283" y="5932"/>
                    </a:cxn>
                    <a:cxn ang="0">
                      <a:pos x="6095" y="5837"/>
                    </a:cxn>
                    <a:cxn ang="0">
                      <a:pos x="6354" y="6972"/>
                    </a:cxn>
                    <a:cxn ang="0">
                      <a:pos x="6873" y="6594"/>
                    </a:cxn>
                    <a:cxn ang="0">
                      <a:pos x="7347" y="5175"/>
                    </a:cxn>
                    <a:cxn ang="0">
                      <a:pos x="7725" y="4350"/>
                    </a:cxn>
                    <a:cxn ang="0">
                      <a:pos x="8008" y="6452"/>
                    </a:cxn>
                    <a:cxn ang="0">
                      <a:pos x="7584" y="8012"/>
                    </a:cxn>
                    <a:cxn ang="0">
                      <a:pos x="7206" y="9664"/>
                    </a:cxn>
                    <a:cxn ang="0">
                      <a:pos x="7135" y="8366"/>
                    </a:cxn>
                    <a:cxn ang="0">
                      <a:pos x="6544" y="8699"/>
                    </a:cxn>
                    <a:cxn ang="0">
                      <a:pos x="5999" y="7917"/>
                    </a:cxn>
                    <a:cxn ang="0">
                      <a:pos x="5907" y="4988"/>
                    </a:cxn>
                    <a:cxn ang="0">
                      <a:pos x="5480" y="4492"/>
                    </a:cxn>
                    <a:cxn ang="0">
                      <a:pos x="5812" y="6381"/>
                    </a:cxn>
                    <a:cxn ang="0">
                      <a:pos x="5716" y="5458"/>
                    </a:cxn>
                    <a:cxn ang="0">
                      <a:pos x="5291" y="4372"/>
                    </a:cxn>
                    <a:cxn ang="0">
                      <a:pos x="5079" y="5413"/>
                    </a:cxn>
                    <a:cxn ang="0">
                      <a:pos x="4676" y="4847"/>
                    </a:cxn>
                    <a:cxn ang="0">
                      <a:pos x="4464" y="5154"/>
                    </a:cxn>
                    <a:cxn ang="0">
                      <a:pos x="4347" y="5413"/>
                    </a:cxn>
                    <a:cxn ang="0">
                      <a:pos x="3686" y="4256"/>
                    </a:cxn>
                    <a:cxn ang="0">
                      <a:pos x="3777" y="5625"/>
                    </a:cxn>
                    <a:cxn ang="0">
                      <a:pos x="3353" y="4207"/>
                    </a:cxn>
                    <a:cxn ang="0">
                      <a:pos x="2455" y="4301"/>
                    </a:cxn>
                    <a:cxn ang="0">
                      <a:pos x="2314" y="4871"/>
                    </a:cxn>
                    <a:cxn ang="0">
                      <a:pos x="1535" y="5083"/>
                    </a:cxn>
                    <a:cxn ang="0">
                      <a:pos x="825" y="5649"/>
                    </a:cxn>
                    <a:cxn ang="0">
                      <a:pos x="636" y="6240"/>
                    </a:cxn>
                    <a:cxn ang="0">
                      <a:pos x="2055" y="6640"/>
                    </a:cxn>
                    <a:cxn ang="0">
                      <a:pos x="2314" y="6477"/>
                    </a:cxn>
                    <a:cxn ang="0">
                      <a:pos x="2267" y="7043"/>
                    </a:cxn>
                    <a:cxn ang="0">
                      <a:pos x="1960" y="7941"/>
                    </a:cxn>
                    <a:cxn ang="0">
                      <a:pos x="1202" y="8342"/>
                    </a:cxn>
                    <a:cxn ang="0">
                      <a:pos x="1323" y="8674"/>
                    </a:cxn>
                    <a:cxn ang="0">
                      <a:pos x="1581" y="8059"/>
                    </a:cxn>
                    <a:cxn ang="0">
                      <a:pos x="778" y="7564"/>
                    </a:cxn>
                    <a:cxn ang="0">
                      <a:pos x="141" y="6947"/>
                    </a:cxn>
                    <a:cxn ang="0">
                      <a:pos x="116" y="6049"/>
                    </a:cxn>
                    <a:cxn ang="0">
                      <a:pos x="849" y="5554"/>
                    </a:cxn>
                    <a:cxn ang="0">
                      <a:pos x="1510" y="4941"/>
                    </a:cxn>
                    <a:cxn ang="0">
                      <a:pos x="2172" y="4350"/>
                    </a:cxn>
                    <a:cxn ang="0">
                      <a:pos x="3282" y="3877"/>
                    </a:cxn>
                    <a:cxn ang="0">
                      <a:pos x="3848" y="3569"/>
                    </a:cxn>
                    <a:cxn ang="0">
                      <a:pos x="3873" y="3356"/>
                    </a:cxn>
                    <a:cxn ang="0">
                      <a:pos x="4393" y="4136"/>
                    </a:cxn>
                    <a:cxn ang="0">
                      <a:pos x="5175" y="3760"/>
                    </a:cxn>
                    <a:cxn ang="0">
                      <a:pos x="5504" y="2363"/>
                    </a:cxn>
                    <a:cxn ang="0">
                      <a:pos x="5599" y="1135"/>
                    </a:cxn>
                    <a:cxn ang="0">
                      <a:pos x="4843" y="969"/>
                    </a:cxn>
                    <a:cxn ang="0">
                      <a:pos x="3828" y="1206"/>
                    </a:cxn>
                    <a:cxn ang="0">
                      <a:pos x="5101" y="899"/>
                    </a:cxn>
                    <a:cxn ang="0">
                      <a:pos x="4725" y="545"/>
                    </a:cxn>
                    <a:cxn ang="0">
                      <a:pos x="3636" y="640"/>
                    </a:cxn>
                    <a:cxn ang="0">
                      <a:pos x="4393" y="144"/>
                    </a:cxn>
                  </a:cxnLst>
                  <a:rect l="0" t="0" r="r" b="b"/>
                  <a:pathLst>
                    <a:path w="8033" h="11274">
                      <a:moveTo>
                        <a:pt x="4700" y="0"/>
                      </a:moveTo>
                      <a:lnTo>
                        <a:pt x="4725" y="0"/>
                      </a:lnTo>
                      <a:lnTo>
                        <a:pt x="4725" y="25"/>
                      </a:lnTo>
                      <a:lnTo>
                        <a:pt x="4843" y="25"/>
                      </a:lnTo>
                      <a:lnTo>
                        <a:pt x="4843" y="49"/>
                      </a:lnTo>
                      <a:lnTo>
                        <a:pt x="4914" y="49"/>
                      </a:lnTo>
                      <a:lnTo>
                        <a:pt x="4914" y="74"/>
                      </a:lnTo>
                      <a:lnTo>
                        <a:pt x="4938" y="74"/>
                      </a:lnTo>
                      <a:lnTo>
                        <a:pt x="4938" y="95"/>
                      </a:lnTo>
                      <a:lnTo>
                        <a:pt x="5008" y="95"/>
                      </a:lnTo>
                      <a:lnTo>
                        <a:pt x="5008" y="119"/>
                      </a:lnTo>
                      <a:lnTo>
                        <a:pt x="5030" y="119"/>
                      </a:lnTo>
                      <a:lnTo>
                        <a:pt x="5030" y="144"/>
                      </a:lnTo>
                      <a:lnTo>
                        <a:pt x="5197" y="144"/>
                      </a:lnTo>
                      <a:lnTo>
                        <a:pt x="5197" y="119"/>
                      </a:lnTo>
                      <a:lnTo>
                        <a:pt x="5267" y="119"/>
                      </a:lnTo>
                      <a:lnTo>
                        <a:pt x="5267" y="95"/>
                      </a:lnTo>
                      <a:lnTo>
                        <a:pt x="5338" y="95"/>
                      </a:lnTo>
                      <a:lnTo>
                        <a:pt x="5338" y="74"/>
                      </a:lnTo>
                      <a:lnTo>
                        <a:pt x="5529" y="74"/>
                      </a:lnTo>
                      <a:lnTo>
                        <a:pt x="5529" y="49"/>
                      </a:lnTo>
                      <a:lnTo>
                        <a:pt x="5550" y="49"/>
                      </a:lnTo>
                      <a:lnTo>
                        <a:pt x="5550" y="25"/>
                      </a:lnTo>
                      <a:lnTo>
                        <a:pt x="5670" y="25"/>
                      </a:lnTo>
                      <a:lnTo>
                        <a:pt x="5670" y="49"/>
                      </a:lnTo>
                      <a:lnTo>
                        <a:pt x="5716" y="49"/>
                      </a:lnTo>
                      <a:lnTo>
                        <a:pt x="5716" y="74"/>
                      </a:lnTo>
                      <a:lnTo>
                        <a:pt x="5741" y="74"/>
                      </a:lnTo>
                      <a:lnTo>
                        <a:pt x="5741" y="95"/>
                      </a:lnTo>
                      <a:lnTo>
                        <a:pt x="5787" y="95"/>
                      </a:lnTo>
                      <a:lnTo>
                        <a:pt x="5787" y="119"/>
                      </a:lnTo>
                      <a:lnTo>
                        <a:pt x="5812" y="119"/>
                      </a:lnTo>
                      <a:lnTo>
                        <a:pt x="5812" y="144"/>
                      </a:lnTo>
                      <a:lnTo>
                        <a:pt x="5837" y="144"/>
                      </a:lnTo>
                      <a:lnTo>
                        <a:pt x="5837" y="498"/>
                      </a:lnTo>
                      <a:lnTo>
                        <a:pt x="5812" y="498"/>
                      </a:lnTo>
                      <a:lnTo>
                        <a:pt x="5812" y="520"/>
                      </a:lnTo>
                      <a:lnTo>
                        <a:pt x="5787" y="520"/>
                      </a:lnTo>
                      <a:lnTo>
                        <a:pt x="5787" y="545"/>
                      </a:lnTo>
                      <a:lnTo>
                        <a:pt x="5763" y="545"/>
                      </a:lnTo>
                      <a:lnTo>
                        <a:pt x="5763" y="569"/>
                      </a:lnTo>
                      <a:lnTo>
                        <a:pt x="5716" y="569"/>
                      </a:lnTo>
                      <a:lnTo>
                        <a:pt x="5716" y="591"/>
                      </a:lnTo>
                      <a:lnTo>
                        <a:pt x="5670" y="591"/>
                      </a:lnTo>
                      <a:lnTo>
                        <a:pt x="5670" y="616"/>
                      </a:lnTo>
                      <a:lnTo>
                        <a:pt x="5621" y="616"/>
                      </a:lnTo>
                      <a:lnTo>
                        <a:pt x="5621" y="640"/>
                      </a:lnTo>
                      <a:lnTo>
                        <a:pt x="5599" y="640"/>
                      </a:lnTo>
                      <a:lnTo>
                        <a:pt x="5599" y="665"/>
                      </a:lnTo>
                      <a:lnTo>
                        <a:pt x="5574" y="665"/>
                      </a:lnTo>
                      <a:lnTo>
                        <a:pt x="5574" y="686"/>
                      </a:lnTo>
                      <a:lnTo>
                        <a:pt x="5550" y="686"/>
                      </a:lnTo>
                      <a:lnTo>
                        <a:pt x="5550" y="710"/>
                      </a:lnTo>
                      <a:lnTo>
                        <a:pt x="5574" y="710"/>
                      </a:lnTo>
                      <a:lnTo>
                        <a:pt x="5574" y="735"/>
                      </a:lnTo>
                      <a:lnTo>
                        <a:pt x="5621" y="735"/>
                      </a:lnTo>
                      <a:lnTo>
                        <a:pt x="5621" y="969"/>
                      </a:lnTo>
                      <a:lnTo>
                        <a:pt x="5599" y="969"/>
                      </a:lnTo>
                      <a:lnTo>
                        <a:pt x="5599" y="1040"/>
                      </a:lnTo>
                      <a:lnTo>
                        <a:pt x="5621" y="1040"/>
                      </a:lnTo>
                      <a:lnTo>
                        <a:pt x="5621" y="1064"/>
                      </a:lnTo>
                      <a:lnTo>
                        <a:pt x="5645" y="1064"/>
                      </a:lnTo>
                      <a:lnTo>
                        <a:pt x="5645" y="1089"/>
                      </a:lnTo>
                      <a:lnTo>
                        <a:pt x="5670" y="1089"/>
                      </a:lnTo>
                      <a:lnTo>
                        <a:pt x="5670" y="1301"/>
                      </a:lnTo>
                      <a:lnTo>
                        <a:pt x="5645" y="1301"/>
                      </a:lnTo>
                      <a:lnTo>
                        <a:pt x="5645" y="1326"/>
                      </a:lnTo>
                      <a:lnTo>
                        <a:pt x="5621" y="1326"/>
                      </a:lnTo>
                      <a:lnTo>
                        <a:pt x="5621" y="1397"/>
                      </a:lnTo>
                      <a:lnTo>
                        <a:pt x="5645" y="1397"/>
                      </a:lnTo>
                      <a:lnTo>
                        <a:pt x="5645" y="1443"/>
                      </a:lnTo>
                      <a:lnTo>
                        <a:pt x="5670" y="1443"/>
                      </a:lnTo>
                      <a:lnTo>
                        <a:pt x="5670" y="1609"/>
                      </a:lnTo>
                      <a:lnTo>
                        <a:pt x="5645" y="1609"/>
                      </a:lnTo>
                      <a:lnTo>
                        <a:pt x="5645" y="1655"/>
                      </a:lnTo>
                      <a:lnTo>
                        <a:pt x="5621" y="1655"/>
                      </a:lnTo>
                      <a:lnTo>
                        <a:pt x="5621" y="1701"/>
                      </a:lnTo>
                      <a:lnTo>
                        <a:pt x="5599" y="1701"/>
                      </a:lnTo>
                      <a:lnTo>
                        <a:pt x="5599" y="1726"/>
                      </a:lnTo>
                      <a:lnTo>
                        <a:pt x="5550" y="1726"/>
                      </a:lnTo>
                      <a:lnTo>
                        <a:pt x="5550" y="1773"/>
                      </a:lnTo>
                      <a:lnTo>
                        <a:pt x="5621" y="1773"/>
                      </a:lnTo>
                      <a:lnTo>
                        <a:pt x="5621" y="1822"/>
                      </a:lnTo>
                      <a:lnTo>
                        <a:pt x="5645" y="1822"/>
                      </a:lnTo>
                      <a:lnTo>
                        <a:pt x="5645" y="1846"/>
                      </a:lnTo>
                      <a:lnTo>
                        <a:pt x="5670" y="1846"/>
                      </a:lnTo>
                      <a:lnTo>
                        <a:pt x="5670" y="1938"/>
                      </a:lnTo>
                      <a:lnTo>
                        <a:pt x="5645" y="1938"/>
                      </a:lnTo>
                      <a:lnTo>
                        <a:pt x="5645" y="2175"/>
                      </a:lnTo>
                      <a:lnTo>
                        <a:pt x="5621" y="2175"/>
                      </a:lnTo>
                      <a:lnTo>
                        <a:pt x="5621" y="2341"/>
                      </a:lnTo>
                      <a:lnTo>
                        <a:pt x="5599" y="2341"/>
                      </a:lnTo>
                      <a:lnTo>
                        <a:pt x="5599" y="2363"/>
                      </a:lnTo>
                      <a:lnTo>
                        <a:pt x="5574" y="2363"/>
                      </a:lnTo>
                      <a:lnTo>
                        <a:pt x="5574" y="2412"/>
                      </a:lnTo>
                      <a:lnTo>
                        <a:pt x="5550" y="2412"/>
                      </a:lnTo>
                      <a:lnTo>
                        <a:pt x="5550" y="2458"/>
                      </a:lnTo>
                      <a:lnTo>
                        <a:pt x="5529" y="2458"/>
                      </a:lnTo>
                      <a:lnTo>
                        <a:pt x="5529" y="2483"/>
                      </a:lnTo>
                      <a:lnTo>
                        <a:pt x="5480" y="2483"/>
                      </a:lnTo>
                      <a:lnTo>
                        <a:pt x="5480" y="2507"/>
                      </a:lnTo>
                      <a:lnTo>
                        <a:pt x="5409" y="2507"/>
                      </a:lnTo>
                      <a:lnTo>
                        <a:pt x="5409" y="2932"/>
                      </a:lnTo>
                      <a:lnTo>
                        <a:pt x="5387" y="2932"/>
                      </a:lnTo>
                      <a:lnTo>
                        <a:pt x="5387" y="3240"/>
                      </a:lnTo>
                      <a:lnTo>
                        <a:pt x="5362" y="3240"/>
                      </a:lnTo>
                      <a:lnTo>
                        <a:pt x="5362" y="3403"/>
                      </a:lnTo>
                      <a:lnTo>
                        <a:pt x="5338" y="3403"/>
                      </a:lnTo>
                      <a:lnTo>
                        <a:pt x="5338" y="3498"/>
                      </a:lnTo>
                      <a:lnTo>
                        <a:pt x="5316" y="3498"/>
                      </a:lnTo>
                      <a:lnTo>
                        <a:pt x="5316" y="3639"/>
                      </a:lnTo>
                      <a:lnTo>
                        <a:pt x="5291" y="3639"/>
                      </a:lnTo>
                      <a:lnTo>
                        <a:pt x="5291" y="3690"/>
                      </a:lnTo>
                      <a:lnTo>
                        <a:pt x="5316" y="3690"/>
                      </a:lnTo>
                      <a:lnTo>
                        <a:pt x="5316" y="3735"/>
                      </a:lnTo>
                      <a:lnTo>
                        <a:pt x="5291" y="3735"/>
                      </a:lnTo>
                      <a:lnTo>
                        <a:pt x="5291" y="3760"/>
                      </a:lnTo>
                      <a:lnTo>
                        <a:pt x="5267" y="3760"/>
                      </a:lnTo>
                      <a:lnTo>
                        <a:pt x="5267" y="3806"/>
                      </a:lnTo>
                      <a:lnTo>
                        <a:pt x="5246" y="3806"/>
                      </a:lnTo>
                      <a:lnTo>
                        <a:pt x="5246" y="3852"/>
                      </a:lnTo>
                      <a:lnTo>
                        <a:pt x="5221" y="3852"/>
                      </a:lnTo>
                      <a:lnTo>
                        <a:pt x="5221" y="3902"/>
                      </a:lnTo>
                      <a:lnTo>
                        <a:pt x="5197" y="3902"/>
                      </a:lnTo>
                      <a:lnTo>
                        <a:pt x="5197" y="3973"/>
                      </a:lnTo>
                      <a:lnTo>
                        <a:pt x="5175" y="3973"/>
                      </a:lnTo>
                      <a:lnTo>
                        <a:pt x="5175" y="4043"/>
                      </a:lnTo>
                      <a:lnTo>
                        <a:pt x="5150" y="4043"/>
                      </a:lnTo>
                      <a:lnTo>
                        <a:pt x="5150" y="4065"/>
                      </a:lnTo>
                      <a:lnTo>
                        <a:pt x="5126" y="4065"/>
                      </a:lnTo>
                      <a:lnTo>
                        <a:pt x="5126" y="4089"/>
                      </a:lnTo>
                      <a:lnTo>
                        <a:pt x="5101" y="4089"/>
                      </a:lnTo>
                      <a:lnTo>
                        <a:pt x="5101" y="4114"/>
                      </a:lnTo>
                      <a:lnTo>
                        <a:pt x="5055" y="4114"/>
                      </a:lnTo>
                      <a:lnTo>
                        <a:pt x="5055" y="4136"/>
                      </a:lnTo>
                      <a:lnTo>
                        <a:pt x="5008" y="4136"/>
                      </a:lnTo>
                      <a:lnTo>
                        <a:pt x="5008" y="4114"/>
                      </a:lnTo>
                      <a:lnTo>
                        <a:pt x="4984" y="4114"/>
                      </a:lnTo>
                      <a:lnTo>
                        <a:pt x="4984" y="4136"/>
                      </a:lnTo>
                      <a:lnTo>
                        <a:pt x="4959" y="4136"/>
                      </a:lnTo>
                      <a:lnTo>
                        <a:pt x="4959" y="4160"/>
                      </a:lnTo>
                      <a:lnTo>
                        <a:pt x="4938" y="4160"/>
                      </a:lnTo>
                      <a:lnTo>
                        <a:pt x="4938" y="4185"/>
                      </a:lnTo>
                      <a:lnTo>
                        <a:pt x="4914" y="4185"/>
                      </a:lnTo>
                      <a:lnTo>
                        <a:pt x="4914" y="4207"/>
                      </a:lnTo>
                      <a:lnTo>
                        <a:pt x="4959" y="4207"/>
                      </a:lnTo>
                      <a:lnTo>
                        <a:pt x="4959" y="4301"/>
                      </a:lnTo>
                      <a:lnTo>
                        <a:pt x="4914" y="4301"/>
                      </a:lnTo>
                      <a:lnTo>
                        <a:pt x="4914" y="4326"/>
                      </a:lnTo>
                      <a:lnTo>
                        <a:pt x="4889" y="4326"/>
                      </a:lnTo>
                      <a:lnTo>
                        <a:pt x="4889" y="4350"/>
                      </a:lnTo>
                      <a:lnTo>
                        <a:pt x="4867" y="4350"/>
                      </a:lnTo>
                      <a:lnTo>
                        <a:pt x="4867" y="4372"/>
                      </a:lnTo>
                      <a:lnTo>
                        <a:pt x="4818" y="4372"/>
                      </a:lnTo>
                      <a:lnTo>
                        <a:pt x="4818" y="4397"/>
                      </a:lnTo>
                      <a:lnTo>
                        <a:pt x="4747" y="4397"/>
                      </a:lnTo>
                      <a:lnTo>
                        <a:pt x="4747" y="4421"/>
                      </a:lnTo>
                      <a:lnTo>
                        <a:pt x="4559" y="4421"/>
                      </a:lnTo>
                      <a:lnTo>
                        <a:pt x="4559" y="4443"/>
                      </a:lnTo>
                      <a:lnTo>
                        <a:pt x="4368" y="4443"/>
                      </a:lnTo>
                      <a:lnTo>
                        <a:pt x="4368" y="4421"/>
                      </a:lnTo>
                      <a:lnTo>
                        <a:pt x="4298" y="4421"/>
                      </a:lnTo>
                      <a:lnTo>
                        <a:pt x="4298" y="4397"/>
                      </a:lnTo>
                      <a:lnTo>
                        <a:pt x="4252" y="4397"/>
                      </a:lnTo>
                      <a:lnTo>
                        <a:pt x="4252" y="4372"/>
                      </a:lnTo>
                      <a:lnTo>
                        <a:pt x="4227" y="4372"/>
                      </a:lnTo>
                      <a:lnTo>
                        <a:pt x="4227" y="4350"/>
                      </a:lnTo>
                      <a:lnTo>
                        <a:pt x="4205" y="4350"/>
                      </a:lnTo>
                      <a:lnTo>
                        <a:pt x="4205" y="4301"/>
                      </a:lnTo>
                      <a:lnTo>
                        <a:pt x="4181" y="4301"/>
                      </a:lnTo>
                      <a:lnTo>
                        <a:pt x="4181" y="4280"/>
                      </a:lnTo>
                      <a:lnTo>
                        <a:pt x="4156" y="4280"/>
                      </a:lnTo>
                      <a:lnTo>
                        <a:pt x="4156" y="4256"/>
                      </a:lnTo>
                      <a:lnTo>
                        <a:pt x="4134" y="4256"/>
                      </a:lnTo>
                      <a:lnTo>
                        <a:pt x="4134" y="4231"/>
                      </a:lnTo>
                      <a:lnTo>
                        <a:pt x="4110" y="4231"/>
                      </a:lnTo>
                      <a:lnTo>
                        <a:pt x="4110" y="4207"/>
                      </a:lnTo>
                      <a:lnTo>
                        <a:pt x="4085" y="4207"/>
                      </a:lnTo>
                      <a:lnTo>
                        <a:pt x="4085" y="4185"/>
                      </a:lnTo>
                      <a:lnTo>
                        <a:pt x="4064" y="4185"/>
                      </a:lnTo>
                      <a:lnTo>
                        <a:pt x="4064" y="4160"/>
                      </a:lnTo>
                      <a:lnTo>
                        <a:pt x="4040" y="4160"/>
                      </a:lnTo>
                      <a:lnTo>
                        <a:pt x="4040" y="4114"/>
                      </a:lnTo>
                      <a:lnTo>
                        <a:pt x="4015" y="4114"/>
                      </a:lnTo>
                      <a:lnTo>
                        <a:pt x="4015" y="4065"/>
                      </a:lnTo>
                      <a:lnTo>
                        <a:pt x="3993" y="4065"/>
                      </a:lnTo>
                      <a:lnTo>
                        <a:pt x="3993" y="3994"/>
                      </a:lnTo>
                      <a:lnTo>
                        <a:pt x="3969" y="3994"/>
                      </a:lnTo>
                      <a:lnTo>
                        <a:pt x="3969" y="3877"/>
                      </a:lnTo>
                      <a:lnTo>
                        <a:pt x="3944" y="3877"/>
                      </a:lnTo>
                      <a:lnTo>
                        <a:pt x="3944" y="3806"/>
                      </a:lnTo>
                      <a:lnTo>
                        <a:pt x="3873" y="3806"/>
                      </a:lnTo>
                      <a:lnTo>
                        <a:pt x="3873" y="3781"/>
                      </a:lnTo>
                      <a:lnTo>
                        <a:pt x="3848" y="3781"/>
                      </a:lnTo>
                      <a:lnTo>
                        <a:pt x="3848" y="3760"/>
                      </a:lnTo>
                      <a:lnTo>
                        <a:pt x="3828" y="3760"/>
                      </a:lnTo>
                      <a:lnTo>
                        <a:pt x="3828" y="3806"/>
                      </a:lnTo>
                      <a:lnTo>
                        <a:pt x="3802" y="3806"/>
                      </a:lnTo>
                      <a:lnTo>
                        <a:pt x="3802" y="3852"/>
                      </a:lnTo>
                      <a:lnTo>
                        <a:pt x="3777" y="3852"/>
                      </a:lnTo>
                      <a:lnTo>
                        <a:pt x="3777" y="3902"/>
                      </a:lnTo>
                      <a:lnTo>
                        <a:pt x="3757" y="3902"/>
                      </a:lnTo>
                      <a:lnTo>
                        <a:pt x="3757" y="3948"/>
                      </a:lnTo>
                      <a:lnTo>
                        <a:pt x="3732" y="3948"/>
                      </a:lnTo>
                      <a:lnTo>
                        <a:pt x="3732" y="3994"/>
                      </a:lnTo>
                      <a:lnTo>
                        <a:pt x="3707" y="3994"/>
                      </a:lnTo>
                      <a:lnTo>
                        <a:pt x="3707" y="4018"/>
                      </a:lnTo>
                      <a:lnTo>
                        <a:pt x="3686" y="4018"/>
                      </a:lnTo>
                      <a:lnTo>
                        <a:pt x="3686" y="4043"/>
                      </a:lnTo>
                      <a:lnTo>
                        <a:pt x="3661" y="4043"/>
                      </a:lnTo>
                      <a:lnTo>
                        <a:pt x="3661" y="4089"/>
                      </a:lnTo>
                      <a:lnTo>
                        <a:pt x="3686" y="4089"/>
                      </a:lnTo>
                      <a:lnTo>
                        <a:pt x="3686" y="4136"/>
                      </a:lnTo>
                      <a:lnTo>
                        <a:pt x="3707" y="4136"/>
                      </a:lnTo>
                      <a:lnTo>
                        <a:pt x="3707" y="4185"/>
                      </a:lnTo>
                      <a:lnTo>
                        <a:pt x="3732" y="4185"/>
                      </a:lnTo>
                      <a:lnTo>
                        <a:pt x="3732" y="4207"/>
                      </a:lnTo>
                      <a:lnTo>
                        <a:pt x="3757" y="4207"/>
                      </a:lnTo>
                      <a:lnTo>
                        <a:pt x="3757" y="4256"/>
                      </a:lnTo>
                      <a:lnTo>
                        <a:pt x="3777" y="4256"/>
                      </a:lnTo>
                      <a:lnTo>
                        <a:pt x="3777" y="4301"/>
                      </a:lnTo>
                      <a:lnTo>
                        <a:pt x="3802" y="4301"/>
                      </a:lnTo>
                      <a:lnTo>
                        <a:pt x="3802" y="4350"/>
                      </a:lnTo>
                      <a:lnTo>
                        <a:pt x="3828" y="4350"/>
                      </a:lnTo>
                      <a:lnTo>
                        <a:pt x="3828" y="4372"/>
                      </a:lnTo>
                      <a:lnTo>
                        <a:pt x="3848" y="4372"/>
                      </a:lnTo>
                      <a:lnTo>
                        <a:pt x="3848" y="4397"/>
                      </a:lnTo>
                      <a:lnTo>
                        <a:pt x="3873" y="4397"/>
                      </a:lnTo>
                      <a:lnTo>
                        <a:pt x="3873" y="4421"/>
                      </a:lnTo>
                      <a:lnTo>
                        <a:pt x="3944" y="4421"/>
                      </a:lnTo>
                      <a:lnTo>
                        <a:pt x="3944" y="4443"/>
                      </a:lnTo>
                      <a:lnTo>
                        <a:pt x="4015" y="4443"/>
                      </a:lnTo>
                      <a:lnTo>
                        <a:pt x="4015" y="4468"/>
                      </a:lnTo>
                      <a:lnTo>
                        <a:pt x="4064" y="4468"/>
                      </a:lnTo>
                      <a:lnTo>
                        <a:pt x="4064" y="4492"/>
                      </a:lnTo>
                      <a:lnTo>
                        <a:pt x="4110" y="4492"/>
                      </a:lnTo>
                      <a:lnTo>
                        <a:pt x="4110" y="4514"/>
                      </a:lnTo>
                      <a:lnTo>
                        <a:pt x="4156" y="4514"/>
                      </a:lnTo>
                      <a:lnTo>
                        <a:pt x="4156" y="4539"/>
                      </a:lnTo>
                      <a:lnTo>
                        <a:pt x="4205" y="4539"/>
                      </a:lnTo>
                      <a:lnTo>
                        <a:pt x="4205" y="4563"/>
                      </a:lnTo>
                      <a:lnTo>
                        <a:pt x="4252" y="4563"/>
                      </a:lnTo>
                      <a:lnTo>
                        <a:pt x="4252" y="4584"/>
                      </a:lnTo>
                      <a:lnTo>
                        <a:pt x="4276" y="4584"/>
                      </a:lnTo>
                      <a:lnTo>
                        <a:pt x="4276" y="4609"/>
                      </a:lnTo>
                      <a:lnTo>
                        <a:pt x="4323" y="4609"/>
                      </a:lnTo>
                      <a:lnTo>
                        <a:pt x="4323" y="4633"/>
                      </a:lnTo>
                      <a:lnTo>
                        <a:pt x="4347" y="4633"/>
                      </a:lnTo>
                      <a:lnTo>
                        <a:pt x="4347" y="4655"/>
                      </a:lnTo>
                      <a:lnTo>
                        <a:pt x="4488" y="4655"/>
                      </a:lnTo>
                      <a:lnTo>
                        <a:pt x="4488" y="4680"/>
                      </a:lnTo>
                      <a:lnTo>
                        <a:pt x="4559" y="4680"/>
                      </a:lnTo>
                      <a:lnTo>
                        <a:pt x="4559" y="4655"/>
                      </a:lnTo>
                      <a:lnTo>
                        <a:pt x="4655" y="4655"/>
                      </a:lnTo>
                      <a:lnTo>
                        <a:pt x="4655" y="4633"/>
                      </a:lnTo>
                      <a:lnTo>
                        <a:pt x="4700" y="4633"/>
                      </a:lnTo>
                      <a:lnTo>
                        <a:pt x="4700" y="4609"/>
                      </a:lnTo>
                      <a:lnTo>
                        <a:pt x="4772" y="4609"/>
                      </a:lnTo>
                      <a:lnTo>
                        <a:pt x="4772" y="4584"/>
                      </a:lnTo>
                      <a:lnTo>
                        <a:pt x="4818" y="4584"/>
                      </a:lnTo>
                      <a:lnTo>
                        <a:pt x="4818" y="4563"/>
                      </a:lnTo>
                      <a:lnTo>
                        <a:pt x="4867" y="4563"/>
                      </a:lnTo>
                      <a:lnTo>
                        <a:pt x="4867" y="4539"/>
                      </a:lnTo>
                      <a:lnTo>
                        <a:pt x="4938" y="4539"/>
                      </a:lnTo>
                      <a:lnTo>
                        <a:pt x="4938" y="4514"/>
                      </a:lnTo>
                      <a:lnTo>
                        <a:pt x="4959" y="4514"/>
                      </a:lnTo>
                      <a:lnTo>
                        <a:pt x="4959" y="4492"/>
                      </a:lnTo>
                      <a:lnTo>
                        <a:pt x="4984" y="4492"/>
                      </a:lnTo>
                      <a:lnTo>
                        <a:pt x="4984" y="4468"/>
                      </a:lnTo>
                      <a:lnTo>
                        <a:pt x="5008" y="4468"/>
                      </a:lnTo>
                      <a:lnTo>
                        <a:pt x="5008" y="4443"/>
                      </a:lnTo>
                      <a:lnTo>
                        <a:pt x="5030" y="4443"/>
                      </a:lnTo>
                      <a:lnTo>
                        <a:pt x="5030" y="4421"/>
                      </a:lnTo>
                      <a:lnTo>
                        <a:pt x="5055" y="4421"/>
                      </a:lnTo>
                      <a:lnTo>
                        <a:pt x="5055" y="4397"/>
                      </a:lnTo>
                      <a:lnTo>
                        <a:pt x="5079" y="4397"/>
                      </a:lnTo>
                      <a:lnTo>
                        <a:pt x="5079" y="4372"/>
                      </a:lnTo>
                      <a:lnTo>
                        <a:pt x="5101" y="4372"/>
                      </a:lnTo>
                      <a:lnTo>
                        <a:pt x="5101" y="4301"/>
                      </a:lnTo>
                      <a:lnTo>
                        <a:pt x="5079" y="4301"/>
                      </a:lnTo>
                      <a:lnTo>
                        <a:pt x="5079" y="4256"/>
                      </a:lnTo>
                      <a:lnTo>
                        <a:pt x="5055" y="4256"/>
                      </a:lnTo>
                      <a:lnTo>
                        <a:pt x="5055" y="4207"/>
                      </a:lnTo>
                      <a:lnTo>
                        <a:pt x="5030" y="4207"/>
                      </a:lnTo>
                      <a:lnTo>
                        <a:pt x="5030" y="4185"/>
                      </a:lnTo>
                      <a:lnTo>
                        <a:pt x="5079" y="4185"/>
                      </a:lnTo>
                      <a:lnTo>
                        <a:pt x="5079" y="4207"/>
                      </a:lnTo>
                      <a:lnTo>
                        <a:pt x="5101" y="4207"/>
                      </a:lnTo>
                      <a:lnTo>
                        <a:pt x="5101" y="4231"/>
                      </a:lnTo>
                      <a:lnTo>
                        <a:pt x="5126" y="4231"/>
                      </a:lnTo>
                      <a:lnTo>
                        <a:pt x="5126" y="4256"/>
                      </a:lnTo>
                      <a:lnTo>
                        <a:pt x="5150" y="4256"/>
                      </a:lnTo>
                      <a:lnTo>
                        <a:pt x="5150" y="4207"/>
                      </a:lnTo>
                      <a:lnTo>
                        <a:pt x="5221" y="4207"/>
                      </a:lnTo>
                      <a:lnTo>
                        <a:pt x="5221" y="4231"/>
                      </a:lnTo>
                      <a:lnTo>
                        <a:pt x="5338" y="4231"/>
                      </a:lnTo>
                      <a:lnTo>
                        <a:pt x="5338" y="4256"/>
                      </a:lnTo>
                      <a:lnTo>
                        <a:pt x="5362" y="4256"/>
                      </a:lnTo>
                      <a:lnTo>
                        <a:pt x="5362" y="4280"/>
                      </a:lnTo>
                      <a:lnTo>
                        <a:pt x="5387" y="4280"/>
                      </a:lnTo>
                      <a:lnTo>
                        <a:pt x="5387" y="4301"/>
                      </a:lnTo>
                      <a:lnTo>
                        <a:pt x="5433" y="4301"/>
                      </a:lnTo>
                      <a:lnTo>
                        <a:pt x="5433" y="4326"/>
                      </a:lnTo>
                      <a:lnTo>
                        <a:pt x="5458" y="4326"/>
                      </a:lnTo>
                      <a:lnTo>
                        <a:pt x="5458" y="4350"/>
                      </a:lnTo>
                      <a:lnTo>
                        <a:pt x="5480" y="4350"/>
                      </a:lnTo>
                      <a:lnTo>
                        <a:pt x="5480" y="4372"/>
                      </a:lnTo>
                      <a:lnTo>
                        <a:pt x="5504" y="4372"/>
                      </a:lnTo>
                      <a:lnTo>
                        <a:pt x="5504" y="4397"/>
                      </a:lnTo>
                      <a:lnTo>
                        <a:pt x="5529" y="4397"/>
                      </a:lnTo>
                      <a:lnTo>
                        <a:pt x="5529" y="4421"/>
                      </a:lnTo>
                      <a:lnTo>
                        <a:pt x="5574" y="4421"/>
                      </a:lnTo>
                      <a:lnTo>
                        <a:pt x="5574" y="4443"/>
                      </a:lnTo>
                      <a:lnTo>
                        <a:pt x="5599" y="4443"/>
                      </a:lnTo>
                      <a:lnTo>
                        <a:pt x="5599" y="4468"/>
                      </a:lnTo>
                      <a:lnTo>
                        <a:pt x="5621" y="4468"/>
                      </a:lnTo>
                      <a:lnTo>
                        <a:pt x="5621" y="4492"/>
                      </a:lnTo>
                      <a:lnTo>
                        <a:pt x="5670" y="4492"/>
                      </a:lnTo>
                      <a:lnTo>
                        <a:pt x="5670" y="4514"/>
                      </a:lnTo>
                      <a:lnTo>
                        <a:pt x="5692" y="4514"/>
                      </a:lnTo>
                      <a:lnTo>
                        <a:pt x="5692" y="4539"/>
                      </a:lnTo>
                      <a:lnTo>
                        <a:pt x="5741" y="4539"/>
                      </a:lnTo>
                      <a:lnTo>
                        <a:pt x="5741" y="4563"/>
                      </a:lnTo>
                      <a:lnTo>
                        <a:pt x="5763" y="4563"/>
                      </a:lnTo>
                      <a:lnTo>
                        <a:pt x="5763" y="4584"/>
                      </a:lnTo>
                      <a:lnTo>
                        <a:pt x="5787" y="4584"/>
                      </a:lnTo>
                      <a:lnTo>
                        <a:pt x="5787" y="4609"/>
                      </a:lnTo>
                      <a:lnTo>
                        <a:pt x="5812" y="4609"/>
                      </a:lnTo>
                      <a:lnTo>
                        <a:pt x="5812" y="4633"/>
                      </a:lnTo>
                      <a:lnTo>
                        <a:pt x="5837" y="4633"/>
                      </a:lnTo>
                      <a:lnTo>
                        <a:pt x="5837" y="4655"/>
                      </a:lnTo>
                      <a:lnTo>
                        <a:pt x="5857" y="4655"/>
                      </a:lnTo>
                      <a:lnTo>
                        <a:pt x="5857" y="4680"/>
                      </a:lnTo>
                      <a:lnTo>
                        <a:pt x="5882" y="4680"/>
                      </a:lnTo>
                      <a:lnTo>
                        <a:pt x="5882" y="4726"/>
                      </a:lnTo>
                      <a:lnTo>
                        <a:pt x="5907" y="4726"/>
                      </a:lnTo>
                      <a:lnTo>
                        <a:pt x="5907" y="4776"/>
                      </a:lnTo>
                      <a:lnTo>
                        <a:pt x="5928" y="4776"/>
                      </a:lnTo>
                      <a:lnTo>
                        <a:pt x="5928" y="4847"/>
                      </a:lnTo>
                      <a:lnTo>
                        <a:pt x="5953" y="4847"/>
                      </a:lnTo>
                      <a:lnTo>
                        <a:pt x="5953" y="4941"/>
                      </a:lnTo>
                      <a:lnTo>
                        <a:pt x="5978" y="4941"/>
                      </a:lnTo>
                      <a:lnTo>
                        <a:pt x="5978" y="5034"/>
                      </a:lnTo>
                      <a:lnTo>
                        <a:pt x="5999" y="5034"/>
                      </a:lnTo>
                      <a:lnTo>
                        <a:pt x="5999" y="5105"/>
                      </a:lnTo>
                      <a:lnTo>
                        <a:pt x="6024" y="5105"/>
                      </a:lnTo>
                      <a:lnTo>
                        <a:pt x="6024" y="5200"/>
                      </a:lnTo>
                      <a:lnTo>
                        <a:pt x="6049" y="5200"/>
                      </a:lnTo>
                      <a:lnTo>
                        <a:pt x="6049" y="5271"/>
                      </a:lnTo>
                      <a:lnTo>
                        <a:pt x="6070" y="5271"/>
                      </a:lnTo>
                      <a:lnTo>
                        <a:pt x="6070" y="5342"/>
                      </a:lnTo>
                      <a:lnTo>
                        <a:pt x="6095" y="5342"/>
                      </a:lnTo>
                      <a:lnTo>
                        <a:pt x="6095" y="5388"/>
                      </a:lnTo>
                      <a:lnTo>
                        <a:pt x="6120" y="5388"/>
                      </a:lnTo>
                      <a:lnTo>
                        <a:pt x="6120" y="5437"/>
                      </a:lnTo>
                      <a:lnTo>
                        <a:pt x="6140" y="5437"/>
                      </a:lnTo>
                      <a:lnTo>
                        <a:pt x="6140" y="5532"/>
                      </a:lnTo>
                      <a:lnTo>
                        <a:pt x="6165" y="5532"/>
                      </a:lnTo>
                      <a:lnTo>
                        <a:pt x="6165" y="5603"/>
                      </a:lnTo>
                      <a:lnTo>
                        <a:pt x="6190" y="5603"/>
                      </a:lnTo>
                      <a:lnTo>
                        <a:pt x="6190" y="5649"/>
                      </a:lnTo>
                      <a:lnTo>
                        <a:pt x="6211" y="5649"/>
                      </a:lnTo>
                      <a:lnTo>
                        <a:pt x="6211" y="5720"/>
                      </a:lnTo>
                      <a:lnTo>
                        <a:pt x="6236" y="5720"/>
                      </a:lnTo>
                      <a:lnTo>
                        <a:pt x="6236" y="5766"/>
                      </a:lnTo>
                      <a:lnTo>
                        <a:pt x="6261" y="5766"/>
                      </a:lnTo>
                      <a:lnTo>
                        <a:pt x="6261" y="5861"/>
                      </a:lnTo>
                      <a:lnTo>
                        <a:pt x="6283" y="5861"/>
                      </a:lnTo>
                      <a:lnTo>
                        <a:pt x="6283" y="5932"/>
                      </a:lnTo>
                      <a:lnTo>
                        <a:pt x="6307" y="5932"/>
                      </a:lnTo>
                      <a:lnTo>
                        <a:pt x="6307" y="6003"/>
                      </a:lnTo>
                      <a:lnTo>
                        <a:pt x="6332" y="6003"/>
                      </a:lnTo>
                      <a:lnTo>
                        <a:pt x="6332" y="6073"/>
                      </a:lnTo>
                      <a:lnTo>
                        <a:pt x="6354" y="6073"/>
                      </a:lnTo>
                      <a:lnTo>
                        <a:pt x="6354" y="6194"/>
                      </a:lnTo>
                      <a:lnTo>
                        <a:pt x="6378" y="6194"/>
                      </a:lnTo>
                      <a:lnTo>
                        <a:pt x="6378" y="6428"/>
                      </a:lnTo>
                      <a:lnTo>
                        <a:pt x="6403" y="6428"/>
                      </a:lnTo>
                      <a:lnTo>
                        <a:pt x="6403" y="6548"/>
                      </a:lnTo>
                      <a:lnTo>
                        <a:pt x="6427" y="6548"/>
                      </a:lnTo>
                      <a:lnTo>
                        <a:pt x="6427" y="6570"/>
                      </a:lnTo>
                      <a:lnTo>
                        <a:pt x="6403" y="6570"/>
                      </a:lnTo>
                      <a:lnTo>
                        <a:pt x="6403" y="6594"/>
                      </a:lnTo>
                      <a:lnTo>
                        <a:pt x="6354" y="6594"/>
                      </a:lnTo>
                      <a:lnTo>
                        <a:pt x="6354" y="6570"/>
                      </a:lnTo>
                      <a:lnTo>
                        <a:pt x="6332" y="6570"/>
                      </a:lnTo>
                      <a:lnTo>
                        <a:pt x="6332" y="6428"/>
                      </a:lnTo>
                      <a:lnTo>
                        <a:pt x="6307" y="6428"/>
                      </a:lnTo>
                      <a:lnTo>
                        <a:pt x="6307" y="6265"/>
                      </a:lnTo>
                      <a:lnTo>
                        <a:pt x="6283" y="6265"/>
                      </a:lnTo>
                      <a:lnTo>
                        <a:pt x="6283" y="6194"/>
                      </a:lnTo>
                      <a:lnTo>
                        <a:pt x="6261" y="6194"/>
                      </a:lnTo>
                      <a:lnTo>
                        <a:pt x="6261" y="6073"/>
                      </a:lnTo>
                      <a:lnTo>
                        <a:pt x="6236" y="6073"/>
                      </a:lnTo>
                      <a:lnTo>
                        <a:pt x="6236" y="5979"/>
                      </a:lnTo>
                      <a:lnTo>
                        <a:pt x="6211" y="5979"/>
                      </a:lnTo>
                      <a:lnTo>
                        <a:pt x="6211" y="5908"/>
                      </a:lnTo>
                      <a:lnTo>
                        <a:pt x="6190" y="5908"/>
                      </a:lnTo>
                      <a:lnTo>
                        <a:pt x="6190" y="5837"/>
                      </a:lnTo>
                      <a:lnTo>
                        <a:pt x="6165" y="5837"/>
                      </a:lnTo>
                      <a:lnTo>
                        <a:pt x="6165" y="5766"/>
                      </a:lnTo>
                      <a:lnTo>
                        <a:pt x="6140" y="5766"/>
                      </a:lnTo>
                      <a:lnTo>
                        <a:pt x="6140" y="5720"/>
                      </a:lnTo>
                      <a:lnTo>
                        <a:pt x="6120" y="5720"/>
                      </a:lnTo>
                      <a:lnTo>
                        <a:pt x="6120" y="5745"/>
                      </a:lnTo>
                      <a:lnTo>
                        <a:pt x="6095" y="5745"/>
                      </a:lnTo>
                      <a:lnTo>
                        <a:pt x="6095" y="5790"/>
                      </a:lnTo>
                      <a:lnTo>
                        <a:pt x="6120" y="5790"/>
                      </a:lnTo>
                      <a:lnTo>
                        <a:pt x="6120" y="5837"/>
                      </a:lnTo>
                      <a:lnTo>
                        <a:pt x="6095" y="5837"/>
                      </a:lnTo>
                      <a:lnTo>
                        <a:pt x="6095" y="5932"/>
                      </a:lnTo>
                      <a:lnTo>
                        <a:pt x="6120" y="5932"/>
                      </a:lnTo>
                      <a:lnTo>
                        <a:pt x="6120" y="6003"/>
                      </a:lnTo>
                      <a:lnTo>
                        <a:pt x="6095" y="6003"/>
                      </a:lnTo>
                      <a:lnTo>
                        <a:pt x="6095" y="6169"/>
                      </a:lnTo>
                      <a:lnTo>
                        <a:pt x="6070" y="6169"/>
                      </a:lnTo>
                      <a:lnTo>
                        <a:pt x="6070" y="6287"/>
                      </a:lnTo>
                      <a:lnTo>
                        <a:pt x="6095" y="6287"/>
                      </a:lnTo>
                      <a:lnTo>
                        <a:pt x="6095" y="6428"/>
                      </a:lnTo>
                      <a:lnTo>
                        <a:pt x="6070" y="6428"/>
                      </a:lnTo>
                      <a:lnTo>
                        <a:pt x="6070" y="6760"/>
                      </a:lnTo>
                      <a:lnTo>
                        <a:pt x="6095" y="6760"/>
                      </a:lnTo>
                      <a:lnTo>
                        <a:pt x="6095" y="6998"/>
                      </a:lnTo>
                      <a:lnTo>
                        <a:pt x="6165" y="6998"/>
                      </a:lnTo>
                      <a:lnTo>
                        <a:pt x="6165" y="6972"/>
                      </a:lnTo>
                      <a:lnTo>
                        <a:pt x="6190" y="6972"/>
                      </a:lnTo>
                      <a:lnTo>
                        <a:pt x="6190" y="6947"/>
                      </a:lnTo>
                      <a:lnTo>
                        <a:pt x="6236" y="6947"/>
                      </a:lnTo>
                      <a:lnTo>
                        <a:pt x="6236" y="6926"/>
                      </a:lnTo>
                      <a:lnTo>
                        <a:pt x="6283" y="6926"/>
                      </a:lnTo>
                      <a:lnTo>
                        <a:pt x="6283" y="6902"/>
                      </a:lnTo>
                      <a:lnTo>
                        <a:pt x="6307" y="6902"/>
                      </a:lnTo>
                      <a:lnTo>
                        <a:pt x="6307" y="6877"/>
                      </a:lnTo>
                      <a:lnTo>
                        <a:pt x="6332" y="6877"/>
                      </a:lnTo>
                      <a:lnTo>
                        <a:pt x="6332" y="6831"/>
                      </a:lnTo>
                      <a:lnTo>
                        <a:pt x="6354" y="6831"/>
                      </a:lnTo>
                      <a:lnTo>
                        <a:pt x="6354" y="6806"/>
                      </a:lnTo>
                      <a:lnTo>
                        <a:pt x="6378" y="6806"/>
                      </a:lnTo>
                      <a:lnTo>
                        <a:pt x="6378" y="6713"/>
                      </a:lnTo>
                      <a:lnTo>
                        <a:pt x="6448" y="6713"/>
                      </a:lnTo>
                      <a:lnTo>
                        <a:pt x="6448" y="6784"/>
                      </a:lnTo>
                      <a:lnTo>
                        <a:pt x="6473" y="6784"/>
                      </a:lnTo>
                      <a:lnTo>
                        <a:pt x="6473" y="6855"/>
                      </a:lnTo>
                      <a:lnTo>
                        <a:pt x="6448" y="6855"/>
                      </a:lnTo>
                      <a:lnTo>
                        <a:pt x="6448" y="6902"/>
                      </a:lnTo>
                      <a:lnTo>
                        <a:pt x="6427" y="6902"/>
                      </a:lnTo>
                      <a:lnTo>
                        <a:pt x="6427" y="6926"/>
                      </a:lnTo>
                      <a:lnTo>
                        <a:pt x="6378" y="6926"/>
                      </a:lnTo>
                      <a:lnTo>
                        <a:pt x="6378" y="6947"/>
                      </a:lnTo>
                      <a:lnTo>
                        <a:pt x="6354" y="6947"/>
                      </a:lnTo>
                      <a:lnTo>
                        <a:pt x="6354" y="6972"/>
                      </a:lnTo>
                      <a:lnTo>
                        <a:pt x="6332" y="6972"/>
                      </a:lnTo>
                      <a:lnTo>
                        <a:pt x="6332" y="6998"/>
                      </a:lnTo>
                      <a:lnTo>
                        <a:pt x="6307" y="6998"/>
                      </a:lnTo>
                      <a:lnTo>
                        <a:pt x="6307" y="7018"/>
                      </a:lnTo>
                      <a:lnTo>
                        <a:pt x="6354" y="7018"/>
                      </a:lnTo>
                      <a:lnTo>
                        <a:pt x="6354" y="7043"/>
                      </a:lnTo>
                      <a:lnTo>
                        <a:pt x="6403" y="7043"/>
                      </a:lnTo>
                      <a:lnTo>
                        <a:pt x="6403" y="7018"/>
                      </a:lnTo>
                      <a:lnTo>
                        <a:pt x="6448" y="7018"/>
                      </a:lnTo>
                      <a:lnTo>
                        <a:pt x="6448" y="6998"/>
                      </a:lnTo>
                      <a:lnTo>
                        <a:pt x="6497" y="6998"/>
                      </a:lnTo>
                      <a:lnTo>
                        <a:pt x="6497" y="6972"/>
                      </a:lnTo>
                      <a:lnTo>
                        <a:pt x="6519" y="6972"/>
                      </a:lnTo>
                      <a:lnTo>
                        <a:pt x="6519" y="6947"/>
                      </a:lnTo>
                      <a:lnTo>
                        <a:pt x="6544" y="6947"/>
                      </a:lnTo>
                      <a:lnTo>
                        <a:pt x="6544" y="6926"/>
                      </a:lnTo>
                      <a:lnTo>
                        <a:pt x="6568" y="6926"/>
                      </a:lnTo>
                      <a:lnTo>
                        <a:pt x="6568" y="6902"/>
                      </a:lnTo>
                      <a:lnTo>
                        <a:pt x="6590" y="6902"/>
                      </a:lnTo>
                      <a:lnTo>
                        <a:pt x="6590" y="6877"/>
                      </a:lnTo>
                      <a:lnTo>
                        <a:pt x="6639" y="6877"/>
                      </a:lnTo>
                      <a:lnTo>
                        <a:pt x="6639" y="6831"/>
                      </a:lnTo>
                      <a:lnTo>
                        <a:pt x="6661" y="6831"/>
                      </a:lnTo>
                      <a:lnTo>
                        <a:pt x="6661" y="6806"/>
                      </a:lnTo>
                      <a:lnTo>
                        <a:pt x="6686" y="6806"/>
                      </a:lnTo>
                      <a:lnTo>
                        <a:pt x="6686" y="6784"/>
                      </a:lnTo>
                      <a:lnTo>
                        <a:pt x="6710" y="6784"/>
                      </a:lnTo>
                      <a:lnTo>
                        <a:pt x="6710" y="6760"/>
                      </a:lnTo>
                      <a:lnTo>
                        <a:pt x="6731" y="6760"/>
                      </a:lnTo>
                      <a:lnTo>
                        <a:pt x="6731" y="6735"/>
                      </a:lnTo>
                      <a:lnTo>
                        <a:pt x="6756" y="6735"/>
                      </a:lnTo>
                      <a:lnTo>
                        <a:pt x="6756" y="6713"/>
                      </a:lnTo>
                      <a:lnTo>
                        <a:pt x="6780" y="6713"/>
                      </a:lnTo>
                      <a:lnTo>
                        <a:pt x="6780" y="6689"/>
                      </a:lnTo>
                      <a:lnTo>
                        <a:pt x="6802" y="6689"/>
                      </a:lnTo>
                      <a:lnTo>
                        <a:pt x="6802" y="6640"/>
                      </a:lnTo>
                      <a:lnTo>
                        <a:pt x="6827" y="6640"/>
                      </a:lnTo>
                      <a:lnTo>
                        <a:pt x="6827" y="6619"/>
                      </a:lnTo>
                      <a:lnTo>
                        <a:pt x="6851" y="6619"/>
                      </a:lnTo>
                      <a:lnTo>
                        <a:pt x="6851" y="6594"/>
                      </a:lnTo>
                      <a:lnTo>
                        <a:pt x="6873" y="6594"/>
                      </a:lnTo>
                      <a:lnTo>
                        <a:pt x="6873" y="6570"/>
                      </a:lnTo>
                      <a:lnTo>
                        <a:pt x="6851" y="6570"/>
                      </a:lnTo>
                      <a:lnTo>
                        <a:pt x="6851" y="6499"/>
                      </a:lnTo>
                      <a:lnTo>
                        <a:pt x="6827" y="6499"/>
                      </a:lnTo>
                      <a:lnTo>
                        <a:pt x="6827" y="6357"/>
                      </a:lnTo>
                      <a:lnTo>
                        <a:pt x="6851" y="6357"/>
                      </a:lnTo>
                      <a:lnTo>
                        <a:pt x="6851" y="6215"/>
                      </a:lnTo>
                      <a:lnTo>
                        <a:pt x="6873" y="6215"/>
                      </a:lnTo>
                      <a:lnTo>
                        <a:pt x="6873" y="6049"/>
                      </a:lnTo>
                      <a:lnTo>
                        <a:pt x="6898" y="6049"/>
                      </a:lnTo>
                      <a:lnTo>
                        <a:pt x="6898" y="5979"/>
                      </a:lnTo>
                      <a:lnTo>
                        <a:pt x="6922" y="5979"/>
                      </a:lnTo>
                      <a:lnTo>
                        <a:pt x="6922" y="5932"/>
                      </a:lnTo>
                      <a:lnTo>
                        <a:pt x="6944" y="5932"/>
                      </a:lnTo>
                      <a:lnTo>
                        <a:pt x="6944" y="5886"/>
                      </a:lnTo>
                      <a:lnTo>
                        <a:pt x="6969" y="5886"/>
                      </a:lnTo>
                      <a:lnTo>
                        <a:pt x="6969" y="5837"/>
                      </a:lnTo>
                      <a:lnTo>
                        <a:pt x="6994" y="5837"/>
                      </a:lnTo>
                      <a:lnTo>
                        <a:pt x="6994" y="5815"/>
                      </a:lnTo>
                      <a:lnTo>
                        <a:pt x="7018" y="5815"/>
                      </a:lnTo>
                      <a:lnTo>
                        <a:pt x="7018" y="5790"/>
                      </a:lnTo>
                      <a:lnTo>
                        <a:pt x="7206" y="5790"/>
                      </a:lnTo>
                      <a:lnTo>
                        <a:pt x="7206" y="5766"/>
                      </a:lnTo>
                      <a:lnTo>
                        <a:pt x="7230" y="5766"/>
                      </a:lnTo>
                      <a:lnTo>
                        <a:pt x="7230" y="5720"/>
                      </a:lnTo>
                      <a:lnTo>
                        <a:pt x="7252" y="5720"/>
                      </a:lnTo>
                      <a:lnTo>
                        <a:pt x="7252" y="5507"/>
                      </a:lnTo>
                      <a:lnTo>
                        <a:pt x="7230" y="5507"/>
                      </a:lnTo>
                      <a:lnTo>
                        <a:pt x="7230" y="5154"/>
                      </a:lnTo>
                      <a:lnTo>
                        <a:pt x="7252" y="5154"/>
                      </a:lnTo>
                      <a:lnTo>
                        <a:pt x="7252" y="5034"/>
                      </a:lnTo>
                      <a:lnTo>
                        <a:pt x="7277" y="5034"/>
                      </a:lnTo>
                      <a:lnTo>
                        <a:pt x="7277" y="4871"/>
                      </a:lnTo>
                      <a:lnTo>
                        <a:pt x="7322" y="4871"/>
                      </a:lnTo>
                      <a:lnTo>
                        <a:pt x="7322" y="4941"/>
                      </a:lnTo>
                      <a:lnTo>
                        <a:pt x="7347" y="4941"/>
                      </a:lnTo>
                      <a:lnTo>
                        <a:pt x="7347" y="4963"/>
                      </a:lnTo>
                      <a:lnTo>
                        <a:pt x="7371" y="4963"/>
                      </a:lnTo>
                      <a:lnTo>
                        <a:pt x="7371" y="4988"/>
                      </a:lnTo>
                      <a:lnTo>
                        <a:pt x="7347" y="4988"/>
                      </a:lnTo>
                      <a:lnTo>
                        <a:pt x="7347" y="5175"/>
                      </a:lnTo>
                      <a:lnTo>
                        <a:pt x="7322" y="5175"/>
                      </a:lnTo>
                      <a:lnTo>
                        <a:pt x="7322" y="5317"/>
                      </a:lnTo>
                      <a:lnTo>
                        <a:pt x="7301" y="5317"/>
                      </a:lnTo>
                      <a:lnTo>
                        <a:pt x="7301" y="5458"/>
                      </a:lnTo>
                      <a:lnTo>
                        <a:pt x="7322" y="5458"/>
                      </a:lnTo>
                      <a:lnTo>
                        <a:pt x="7322" y="5696"/>
                      </a:lnTo>
                      <a:lnTo>
                        <a:pt x="7347" y="5696"/>
                      </a:lnTo>
                      <a:lnTo>
                        <a:pt x="7347" y="5766"/>
                      </a:lnTo>
                      <a:lnTo>
                        <a:pt x="7322" y="5766"/>
                      </a:lnTo>
                      <a:lnTo>
                        <a:pt x="7322" y="5815"/>
                      </a:lnTo>
                      <a:lnTo>
                        <a:pt x="7347" y="5815"/>
                      </a:lnTo>
                      <a:lnTo>
                        <a:pt x="7347" y="5837"/>
                      </a:lnTo>
                      <a:lnTo>
                        <a:pt x="7393" y="5837"/>
                      </a:lnTo>
                      <a:lnTo>
                        <a:pt x="7393" y="5815"/>
                      </a:lnTo>
                      <a:lnTo>
                        <a:pt x="7418" y="5815"/>
                      </a:lnTo>
                      <a:lnTo>
                        <a:pt x="7418" y="5790"/>
                      </a:lnTo>
                      <a:lnTo>
                        <a:pt x="7442" y="5790"/>
                      </a:lnTo>
                      <a:lnTo>
                        <a:pt x="7442" y="5766"/>
                      </a:lnTo>
                      <a:lnTo>
                        <a:pt x="7464" y="5766"/>
                      </a:lnTo>
                      <a:lnTo>
                        <a:pt x="7464" y="5745"/>
                      </a:lnTo>
                      <a:lnTo>
                        <a:pt x="7489" y="5745"/>
                      </a:lnTo>
                      <a:lnTo>
                        <a:pt x="7489" y="5720"/>
                      </a:lnTo>
                      <a:lnTo>
                        <a:pt x="7535" y="5720"/>
                      </a:lnTo>
                      <a:lnTo>
                        <a:pt x="7535" y="5696"/>
                      </a:lnTo>
                      <a:lnTo>
                        <a:pt x="7609" y="5696"/>
                      </a:lnTo>
                      <a:lnTo>
                        <a:pt x="7609" y="5532"/>
                      </a:lnTo>
                      <a:lnTo>
                        <a:pt x="7535" y="5532"/>
                      </a:lnTo>
                      <a:lnTo>
                        <a:pt x="7535" y="5034"/>
                      </a:lnTo>
                      <a:lnTo>
                        <a:pt x="7560" y="5034"/>
                      </a:lnTo>
                      <a:lnTo>
                        <a:pt x="7560" y="4584"/>
                      </a:lnTo>
                      <a:lnTo>
                        <a:pt x="7584" y="4584"/>
                      </a:lnTo>
                      <a:lnTo>
                        <a:pt x="7584" y="4207"/>
                      </a:lnTo>
                      <a:lnTo>
                        <a:pt x="7609" y="4207"/>
                      </a:lnTo>
                      <a:lnTo>
                        <a:pt x="7609" y="4185"/>
                      </a:lnTo>
                      <a:lnTo>
                        <a:pt x="7630" y="4185"/>
                      </a:lnTo>
                      <a:lnTo>
                        <a:pt x="7630" y="4207"/>
                      </a:lnTo>
                      <a:lnTo>
                        <a:pt x="7654" y="4207"/>
                      </a:lnTo>
                      <a:lnTo>
                        <a:pt x="7654" y="4326"/>
                      </a:lnTo>
                      <a:lnTo>
                        <a:pt x="7701" y="4326"/>
                      </a:lnTo>
                      <a:lnTo>
                        <a:pt x="7701" y="4350"/>
                      </a:lnTo>
                      <a:lnTo>
                        <a:pt x="7725" y="4350"/>
                      </a:lnTo>
                      <a:lnTo>
                        <a:pt x="7725" y="4397"/>
                      </a:lnTo>
                      <a:lnTo>
                        <a:pt x="7701" y="4397"/>
                      </a:lnTo>
                      <a:lnTo>
                        <a:pt x="7701" y="4539"/>
                      </a:lnTo>
                      <a:lnTo>
                        <a:pt x="7679" y="4539"/>
                      </a:lnTo>
                      <a:lnTo>
                        <a:pt x="7679" y="4680"/>
                      </a:lnTo>
                      <a:lnTo>
                        <a:pt x="7701" y="4680"/>
                      </a:lnTo>
                      <a:lnTo>
                        <a:pt x="7701" y="5130"/>
                      </a:lnTo>
                      <a:lnTo>
                        <a:pt x="7679" y="5130"/>
                      </a:lnTo>
                      <a:lnTo>
                        <a:pt x="7679" y="5224"/>
                      </a:lnTo>
                      <a:lnTo>
                        <a:pt x="7701" y="5224"/>
                      </a:lnTo>
                      <a:lnTo>
                        <a:pt x="7701" y="5696"/>
                      </a:lnTo>
                      <a:lnTo>
                        <a:pt x="7750" y="5696"/>
                      </a:lnTo>
                      <a:lnTo>
                        <a:pt x="7750" y="5720"/>
                      </a:lnTo>
                      <a:lnTo>
                        <a:pt x="7796" y="5720"/>
                      </a:lnTo>
                      <a:lnTo>
                        <a:pt x="7796" y="5745"/>
                      </a:lnTo>
                      <a:lnTo>
                        <a:pt x="7843" y="5745"/>
                      </a:lnTo>
                      <a:lnTo>
                        <a:pt x="7843" y="5766"/>
                      </a:lnTo>
                      <a:lnTo>
                        <a:pt x="7866" y="5766"/>
                      </a:lnTo>
                      <a:lnTo>
                        <a:pt x="7866" y="5790"/>
                      </a:lnTo>
                      <a:lnTo>
                        <a:pt x="7913" y="5790"/>
                      </a:lnTo>
                      <a:lnTo>
                        <a:pt x="7913" y="5815"/>
                      </a:lnTo>
                      <a:lnTo>
                        <a:pt x="7962" y="5815"/>
                      </a:lnTo>
                      <a:lnTo>
                        <a:pt x="7962" y="5861"/>
                      </a:lnTo>
                      <a:lnTo>
                        <a:pt x="7984" y="5861"/>
                      </a:lnTo>
                      <a:lnTo>
                        <a:pt x="7984" y="5979"/>
                      </a:lnTo>
                      <a:lnTo>
                        <a:pt x="8008" y="5979"/>
                      </a:lnTo>
                      <a:lnTo>
                        <a:pt x="8008" y="6123"/>
                      </a:lnTo>
                      <a:lnTo>
                        <a:pt x="7984" y="6123"/>
                      </a:lnTo>
                      <a:lnTo>
                        <a:pt x="7984" y="6194"/>
                      </a:lnTo>
                      <a:lnTo>
                        <a:pt x="7962" y="6194"/>
                      </a:lnTo>
                      <a:lnTo>
                        <a:pt x="7962" y="6215"/>
                      </a:lnTo>
                      <a:lnTo>
                        <a:pt x="7913" y="6215"/>
                      </a:lnTo>
                      <a:lnTo>
                        <a:pt x="7913" y="6287"/>
                      </a:lnTo>
                      <a:lnTo>
                        <a:pt x="7937" y="6287"/>
                      </a:lnTo>
                      <a:lnTo>
                        <a:pt x="7937" y="6311"/>
                      </a:lnTo>
                      <a:lnTo>
                        <a:pt x="7962" y="6311"/>
                      </a:lnTo>
                      <a:lnTo>
                        <a:pt x="7962" y="6357"/>
                      </a:lnTo>
                      <a:lnTo>
                        <a:pt x="7984" y="6357"/>
                      </a:lnTo>
                      <a:lnTo>
                        <a:pt x="7984" y="6406"/>
                      </a:lnTo>
                      <a:lnTo>
                        <a:pt x="8008" y="6406"/>
                      </a:lnTo>
                      <a:lnTo>
                        <a:pt x="8008" y="6452"/>
                      </a:lnTo>
                      <a:lnTo>
                        <a:pt x="8033" y="6452"/>
                      </a:lnTo>
                      <a:lnTo>
                        <a:pt x="8033" y="6640"/>
                      </a:lnTo>
                      <a:lnTo>
                        <a:pt x="8008" y="6640"/>
                      </a:lnTo>
                      <a:lnTo>
                        <a:pt x="8008" y="6689"/>
                      </a:lnTo>
                      <a:lnTo>
                        <a:pt x="7984" y="6689"/>
                      </a:lnTo>
                      <a:lnTo>
                        <a:pt x="7984" y="6713"/>
                      </a:lnTo>
                      <a:lnTo>
                        <a:pt x="7937" y="6713"/>
                      </a:lnTo>
                      <a:lnTo>
                        <a:pt x="7937" y="6735"/>
                      </a:lnTo>
                      <a:lnTo>
                        <a:pt x="7866" y="6735"/>
                      </a:lnTo>
                      <a:lnTo>
                        <a:pt x="7866" y="6902"/>
                      </a:lnTo>
                      <a:lnTo>
                        <a:pt x="7843" y="6902"/>
                      </a:lnTo>
                      <a:lnTo>
                        <a:pt x="7843" y="6947"/>
                      </a:lnTo>
                      <a:lnTo>
                        <a:pt x="7821" y="6947"/>
                      </a:lnTo>
                      <a:lnTo>
                        <a:pt x="7821" y="6972"/>
                      </a:lnTo>
                      <a:lnTo>
                        <a:pt x="7796" y="6972"/>
                      </a:lnTo>
                      <a:lnTo>
                        <a:pt x="7796" y="6998"/>
                      </a:lnTo>
                      <a:lnTo>
                        <a:pt x="7772" y="6998"/>
                      </a:lnTo>
                      <a:lnTo>
                        <a:pt x="7772" y="7018"/>
                      </a:lnTo>
                      <a:lnTo>
                        <a:pt x="7725" y="7018"/>
                      </a:lnTo>
                      <a:lnTo>
                        <a:pt x="7725" y="7043"/>
                      </a:lnTo>
                      <a:lnTo>
                        <a:pt x="7679" y="7043"/>
                      </a:lnTo>
                      <a:lnTo>
                        <a:pt x="7679" y="7230"/>
                      </a:lnTo>
                      <a:lnTo>
                        <a:pt x="7654" y="7230"/>
                      </a:lnTo>
                      <a:lnTo>
                        <a:pt x="7654" y="7304"/>
                      </a:lnTo>
                      <a:lnTo>
                        <a:pt x="7630" y="7304"/>
                      </a:lnTo>
                      <a:lnTo>
                        <a:pt x="7630" y="7351"/>
                      </a:lnTo>
                      <a:lnTo>
                        <a:pt x="7609" y="7351"/>
                      </a:lnTo>
                      <a:lnTo>
                        <a:pt x="7609" y="7422"/>
                      </a:lnTo>
                      <a:lnTo>
                        <a:pt x="7630" y="7422"/>
                      </a:lnTo>
                      <a:lnTo>
                        <a:pt x="7630" y="7446"/>
                      </a:lnTo>
                      <a:lnTo>
                        <a:pt x="7654" y="7446"/>
                      </a:lnTo>
                      <a:lnTo>
                        <a:pt x="7654" y="7468"/>
                      </a:lnTo>
                      <a:lnTo>
                        <a:pt x="7630" y="7468"/>
                      </a:lnTo>
                      <a:lnTo>
                        <a:pt x="7630" y="7493"/>
                      </a:lnTo>
                      <a:lnTo>
                        <a:pt x="7609" y="7493"/>
                      </a:lnTo>
                      <a:lnTo>
                        <a:pt x="7609" y="7705"/>
                      </a:lnTo>
                      <a:lnTo>
                        <a:pt x="7630" y="7705"/>
                      </a:lnTo>
                      <a:lnTo>
                        <a:pt x="7630" y="7917"/>
                      </a:lnTo>
                      <a:lnTo>
                        <a:pt x="7609" y="7917"/>
                      </a:lnTo>
                      <a:lnTo>
                        <a:pt x="7609" y="8012"/>
                      </a:lnTo>
                      <a:lnTo>
                        <a:pt x="7584" y="8012"/>
                      </a:lnTo>
                      <a:lnTo>
                        <a:pt x="7584" y="8342"/>
                      </a:lnTo>
                      <a:lnTo>
                        <a:pt x="7560" y="8342"/>
                      </a:lnTo>
                      <a:lnTo>
                        <a:pt x="7560" y="8791"/>
                      </a:lnTo>
                      <a:lnTo>
                        <a:pt x="7535" y="8791"/>
                      </a:lnTo>
                      <a:lnTo>
                        <a:pt x="7535" y="8840"/>
                      </a:lnTo>
                      <a:lnTo>
                        <a:pt x="7513" y="8840"/>
                      </a:lnTo>
                      <a:lnTo>
                        <a:pt x="7513" y="8862"/>
                      </a:lnTo>
                      <a:lnTo>
                        <a:pt x="7489" y="8862"/>
                      </a:lnTo>
                      <a:lnTo>
                        <a:pt x="7489" y="8840"/>
                      </a:lnTo>
                      <a:lnTo>
                        <a:pt x="7464" y="8840"/>
                      </a:lnTo>
                      <a:lnTo>
                        <a:pt x="7464" y="8815"/>
                      </a:lnTo>
                      <a:lnTo>
                        <a:pt x="7489" y="8815"/>
                      </a:lnTo>
                      <a:lnTo>
                        <a:pt x="7489" y="8674"/>
                      </a:lnTo>
                      <a:lnTo>
                        <a:pt x="7464" y="8674"/>
                      </a:lnTo>
                      <a:lnTo>
                        <a:pt x="7464" y="8603"/>
                      </a:lnTo>
                      <a:lnTo>
                        <a:pt x="7489" y="8603"/>
                      </a:lnTo>
                      <a:lnTo>
                        <a:pt x="7489" y="8059"/>
                      </a:lnTo>
                      <a:lnTo>
                        <a:pt x="7513" y="8059"/>
                      </a:lnTo>
                      <a:lnTo>
                        <a:pt x="7513" y="7896"/>
                      </a:lnTo>
                      <a:lnTo>
                        <a:pt x="7535" y="7896"/>
                      </a:lnTo>
                      <a:lnTo>
                        <a:pt x="7535" y="7680"/>
                      </a:lnTo>
                      <a:lnTo>
                        <a:pt x="7489" y="7680"/>
                      </a:lnTo>
                      <a:lnTo>
                        <a:pt x="7489" y="7658"/>
                      </a:lnTo>
                      <a:lnTo>
                        <a:pt x="7347" y="7658"/>
                      </a:lnTo>
                      <a:lnTo>
                        <a:pt x="7347" y="7634"/>
                      </a:lnTo>
                      <a:lnTo>
                        <a:pt x="7277" y="7634"/>
                      </a:lnTo>
                      <a:lnTo>
                        <a:pt x="7277" y="7966"/>
                      </a:lnTo>
                      <a:lnTo>
                        <a:pt x="7301" y="7966"/>
                      </a:lnTo>
                      <a:lnTo>
                        <a:pt x="7301" y="8603"/>
                      </a:lnTo>
                      <a:lnTo>
                        <a:pt x="7277" y="8603"/>
                      </a:lnTo>
                      <a:lnTo>
                        <a:pt x="7277" y="8791"/>
                      </a:lnTo>
                      <a:lnTo>
                        <a:pt x="7252" y="8791"/>
                      </a:lnTo>
                      <a:lnTo>
                        <a:pt x="7252" y="8886"/>
                      </a:lnTo>
                      <a:lnTo>
                        <a:pt x="7277" y="8886"/>
                      </a:lnTo>
                      <a:lnTo>
                        <a:pt x="7277" y="9219"/>
                      </a:lnTo>
                      <a:lnTo>
                        <a:pt x="7252" y="9219"/>
                      </a:lnTo>
                      <a:lnTo>
                        <a:pt x="7252" y="9336"/>
                      </a:lnTo>
                      <a:lnTo>
                        <a:pt x="7230" y="9336"/>
                      </a:lnTo>
                      <a:lnTo>
                        <a:pt x="7230" y="9523"/>
                      </a:lnTo>
                      <a:lnTo>
                        <a:pt x="7206" y="9523"/>
                      </a:lnTo>
                      <a:lnTo>
                        <a:pt x="7206" y="9664"/>
                      </a:lnTo>
                      <a:lnTo>
                        <a:pt x="7181" y="9664"/>
                      </a:lnTo>
                      <a:lnTo>
                        <a:pt x="7181" y="10043"/>
                      </a:lnTo>
                      <a:lnTo>
                        <a:pt x="7159" y="10043"/>
                      </a:lnTo>
                      <a:lnTo>
                        <a:pt x="7159" y="10185"/>
                      </a:lnTo>
                      <a:lnTo>
                        <a:pt x="7135" y="10185"/>
                      </a:lnTo>
                      <a:lnTo>
                        <a:pt x="7135" y="10517"/>
                      </a:lnTo>
                      <a:lnTo>
                        <a:pt x="7110" y="10517"/>
                      </a:lnTo>
                      <a:lnTo>
                        <a:pt x="7110" y="10612"/>
                      </a:lnTo>
                      <a:lnTo>
                        <a:pt x="7135" y="10612"/>
                      </a:lnTo>
                      <a:lnTo>
                        <a:pt x="7135" y="10871"/>
                      </a:lnTo>
                      <a:lnTo>
                        <a:pt x="7110" y="10871"/>
                      </a:lnTo>
                      <a:lnTo>
                        <a:pt x="7110" y="10895"/>
                      </a:lnTo>
                      <a:lnTo>
                        <a:pt x="7135" y="10895"/>
                      </a:lnTo>
                      <a:lnTo>
                        <a:pt x="7135" y="11084"/>
                      </a:lnTo>
                      <a:lnTo>
                        <a:pt x="7110" y="11084"/>
                      </a:lnTo>
                      <a:lnTo>
                        <a:pt x="7110" y="11249"/>
                      </a:lnTo>
                      <a:lnTo>
                        <a:pt x="7088" y="11249"/>
                      </a:lnTo>
                      <a:lnTo>
                        <a:pt x="7088" y="11274"/>
                      </a:lnTo>
                      <a:lnTo>
                        <a:pt x="7064" y="11274"/>
                      </a:lnTo>
                      <a:lnTo>
                        <a:pt x="7064" y="11225"/>
                      </a:lnTo>
                      <a:lnTo>
                        <a:pt x="7039" y="11225"/>
                      </a:lnTo>
                      <a:lnTo>
                        <a:pt x="7039" y="11133"/>
                      </a:lnTo>
                      <a:lnTo>
                        <a:pt x="7064" y="11133"/>
                      </a:lnTo>
                      <a:lnTo>
                        <a:pt x="7064" y="11108"/>
                      </a:lnTo>
                      <a:lnTo>
                        <a:pt x="7039" y="11108"/>
                      </a:lnTo>
                      <a:lnTo>
                        <a:pt x="7039" y="10351"/>
                      </a:lnTo>
                      <a:lnTo>
                        <a:pt x="7064" y="10351"/>
                      </a:lnTo>
                      <a:lnTo>
                        <a:pt x="7064" y="10043"/>
                      </a:lnTo>
                      <a:lnTo>
                        <a:pt x="7088" y="10043"/>
                      </a:lnTo>
                      <a:lnTo>
                        <a:pt x="7088" y="9831"/>
                      </a:lnTo>
                      <a:lnTo>
                        <a:pt x="7110" y="9831"/>
                      </a:lnTo>
                      <a:lnTo>
                        <a:pt x="7110" y="9594"/>
                      </a:lnTo>
                      <a:lnTo>
                        <a:pt x="7135" y="9594"/>
                      </a:lnTo>
                      <a:lnTo>
                        <a:pt x="7135" y="9265"/>
                      </a:lnTo>
                      <a:lnTo>
                        <a:pt x="7159" y="9265"/>
                      </a:lnTo>
                      <a:lnTo>
                        <a:pt x="7159" y="8957"/>
                      </a:lnTo>
                      <a:lnTo>
                        <a:pt x="7181" y="8957"/>
                      </a:lnTo>
                      <a:lnTo>
                        <a:pt x="7181" y="8557"/>
                      </a:lnTo>
                      <a:lnTo>
                        <a:pt x="7159" y="8557"/>
                      </a:lnTo>
                      <a:lnTo>
                        <a:pt x="7159" y="8366"/>
                      </a:lnTo>
                      <a:lnTo>
                        <a:pt x="7135" y="8366"/>
                      </a:lnTo>
                      <a:lnTo>
                        <a:pt x="7135" y="8083"/>
                      </a:lnTo>
                      <a:lnTo>
                        <a:pt x="7088" y="8083"/>
                      </a:lnTo>
                      <a:lnTo>
                        <a:pt x="7088" y="8108"/>
                      </a:lnTo>
                      <a:lnTo>
                        <a:pt x="7064" y="8108"/>
                      </a:lnTo>
                      <a:lnTo>
                        <a:pt x="7064" y="8130"/>
                      </a:lnTo>
                      <a:lnTo>
                        <a:pt x="7018" y="8130"/>
                      </a:lnTo>
                      <a:lnTo>
                        <a:pt x="7018" y="8153"/>
                      </a:lnTo>
                      <a:lnTo>
                        <a:pt x="6994" y="8153"/>
                      </a:lnTo>
                      <a:lnTo>
                        <a:pt x="6994" y="8179"/>
                      </a:lnTo>
                      <a:lnTo>
                        <a:pt x="6969" y="8179"/>
                      </a:lnTo>
                      <a:lnTo>
                        <a:pt x="6969" y="8224"/>
                      </a:lnTo>
                      <a:lnTo>
                        <a:pt x="6944" y="8224"/>
                      </a:lnTo>
                      <a:lnTo>
                        <a:pt x="6944" y="8249"/>
                      </a:lnTo>
                      <a:lnTo>
                        <a:pt x="6873" y="8249"/>
                      </a:lnTo>
                      <a:lnTo>
                        <a:pt x="6873" y="8224"/>
                      </a:lnTo>
                      <a:lnTo>
                        <a:pt x="6851" y="8224"/>
                      </a:lnTo>
                      <a:lnTo>
                        <a:pt x="6851" y="8249"/>
                      </a:lnTo>
                      <a:lnTo>
                        <a:pt x="6827" y="8249"/>
                      </a:lnTo>
                      <a:lnTo>
                        <a:pt x="6827" y="8295"/>
                      </a:lnTo>
                      <a:lnTo>
                        <a:pt x="6802" y="8295"/>
                      </a:lnTo>
                      <a:lnTo>
                        <a:pt x="6802" y="8342"/>
                      </a:lnTo>
                      <a:lnTo>
                        <a:pt x="6780" y="8342"/>
                      </a:lnTo>
                      <a:lnTo>
                        <a:pt x="6780" y="8366"/>
                      </a:lnTo>
                      <a:lnTo>
                        <a:pt x="6756" y="8366"/>
                      </a:lnTo>
                      <a:lnTo>
                        <a:pt x="6756" y="8413"/>
                      </a:lnTo>
                      <a:lnTo>
                        <a:pt x="6731" y="8413"/>
                      </a:lnTo>
                      <a:lnTo>
                        <a:pt x="6731" y="8462"/>
                      </a:lnTo>
                      <a:lnTo>
                        <a:pt x="6710" y="8462"/>
                      </a:lnTo>
                      <a:lnTo>
                        <a:pt x="6710" y="8483"/>
                      </a:lnTo>
                      <a:lnTo>
                        <a:pt x="6686" y="8483"/>
                      </a:lnTo>
                      <a:lnTo>
                        <a:pt x="6686" y="8508"/>
                      </a:lnTo>
                      <a:lnTo>
                        <a:pt x="6639" y="8508"/>
                      </a:lnTo>
                      <a:lnTo>
                        <a:pt x="6639" y="8557"/>
                      </a:lnTo>
                      <a:lnTo>
                        <a:pt x="6615" y="8557"/>
                      </a:lnTo>
                      <a:lnTo>
                        <a:pt x="6615" y="8579"/>
                      </a:lnTo>
                      <a:lnTo>
                        <a:pt x="6590" y="8579"/>
                      </a:lnTo>
                      <a:lnTo>
                        <a:pt x="6590" y="8603"/>
                      </a:lnTo>
                      <a:lnTo>
                        <a:pt x="6568" y="8603"/>
                      </a:lnTo>
                      <a:lnTo>
                        <a:pt x="6568" y="8650"/>
                      </a:lnTo>
                      <a:lnTo>
                        <a:pt x="6544" y="8650"/>
                      </a:lnTo>
                      <a:lnTo>
                        <a:pt x="6544" y="8699"/>
                      </a:lnTo>
                      <a:lnTo>
                        <a:pt x="6519" y="8699"/>
                      </a:lnTo>
                      <a:lnTo>
                        <a:pt x="6519" y="8745"/>
                      </a:lnTo>
                      <a:lnTo>
                        <a:pt x="6497" y="8745"/>
                      </a:lnTo>
                      <a:lnTo>
                        <a:pt x="6497" y="8791"/>
                      </a:lnTo>
                      <a:lnTo>
                        <a:pt x="6473" y="8791"/>
                      </a:lnTo>
                      <a:lnTo>
                        <a:pt x="6473" y="8862"/>
                      </a:lnTo>
                      <a:lnTo>
                        <a:pt x="6448" y="8862"/>
                      </a:lnTo>
                      <a:lnTo>
                        <a:pt x="6448" y="8911"/>
                      </a:lnTo>
                      <a:lnTo>
                        <a:pt x="6427" y="8911"/>
                      </a:lnTo>
                      <a:lnTo>
                        <a:pt x="6427" y="8957"/>
                      </a:lnTo>
                      <a:lnTo>
                        <a:pt x="6403" y="8957"/>
                      </a:lnTo>
                      <a:lnTo>
                        <a:pt x="6403" y="8982"/>
                      </a:lnTo>
                      <a:lnTo>
                        <a:pt x="6378" y="8982"/>
                      </a:lnTo>
                      <a:lnTo>
                        <a:pt x="6378" y="9028"/>
                      </a:lnTo>
                      <a:lnTo>
                        <a:pt x="6354" y="9028"/>
                      </a:lnTo>
                      <a:lnTo>
                        <a:pt x="6354" y="9074"/>
                      </a:lnTo>
                      <a:lnTo>
                        <a:pt x="6307" y="9074"/>
                      </a:lnTo>
                      <a:lnTo>
                        <a:pt x="6307" y="9098"/>
                      </a:lnTo>
                      <a:lnTo>
                        <a:pt x="6283" y="9098"/>
                      </a:lnTo>
                      <a:lnTo>
                        <a:pt x="6283" y="9123"/>
                      </a:lnTo>
                      <a:lnTo>
                        <a:pt x="6211" y="9123"/>
                      </a:lnTo>
                      <a:lnTo>
                        <a:pt x="6211" y="9147"/>
                      </a:lnTo>
                      <a:lnTo>
                        <a:pt x="6140" y="9147"/>
                      </a:lnTo>
                      <a:lnTo>
                        <a:pt x="6140" y="9169"/>
                      </a:lnTo>
                      <a:lnTo>
                        <a:pt x="6049" y="9169"/>
                      </a:lnTo>
                      <a:lnTo>
                        <a:pt x="6049" y="9194"/>
                      </a:lnTo>
                      <a:lnTo>
                        <a:pt x="6024" y="9194"/>
                      </a:lnTo>
                      <a:lnTo>
                        <a:pt x="6024" y="9361"/>
                      </a:lnTo>
                      <a:lnTo>
                        <a:pt x="5999" y="9361"/>
                      </a:lnTo>
                      <a:lnTo>
                        <a:pt x="5999" y="9381"/>
                      </a:lnTo>
                      <a:lnTo>
                        <a:pt x="5978" y="9381"/>
                      </a:lnTo>
                      <a:lnTo>
                        <a:pt x="5978" y="9311"/>
                      </a:lnTo>
                      <a:lnTo>
                        <a:pt x="5953" y="9311"/>
                      </a:lnTo>
                      <a:lnTo>
                        <a:pt x="5953" y="9290"/>
                      </a:lnTo>
                      <a:lnTo>
                        <a:pt x="5928" y="9290"/>
                      </a:lnTo>
                      <a:lnTo>
                        <a:pt x="5928" y="8745"/>
                      </a:lnTo>
                      <a:lnTo>
                        <a:pt x="5953" y="8745"/>
                      </a:lnTo>
                      <a:lnTo>
                        <a:pt x="5953" y="8224"/>
                      </a:lnTo>
                      <a:lnTo>
                        <a:pt x="5978" y="8224"/>
                      </a:lnTo>
                      <a:lnTo>
                        <a:pt x="5978" y="7917"/>
                      </a:lnTo>
                      <a:lnTo>
                        <a:pt x="5999" y="7917"/>
                      </a:lnTo>
                      <a:lnTo>
                        <a:pt x="5999" y="7776"/>
                      </a:lnTo>
                      <a:lnTo>
                        <a:pt x="6024" y="7776"/>
                      </a:lnTo>
                      <a:lnTo>
                        <a:pt x="6024" y="7538"/>
                      </a:lnTo>
                      <a:lnTo>
                        <a:pt x="5999" y="7538"/>
                      </a:lnTo>
                      <a:lnTo>
                        <a:pt x="5999" y="7517"/>
                      </a:lnTo>
                      <a:lnTo>
                        <a:pt x="5978" y="7517"/>
                      </a:lnTo>
                      <a:lnTo>
                        <a:pt x="5978" y="7493"/>
                      </a:lnTo>
                      <a:lnTo>
                        <a:pt x="5999" y="7493"/>
                      </a:lnTo>
                      <a:lnTo>
                        <a:pt x="5999" y="7468"/>
                      </a:lnTo>
                      <a:lnTo>
                        <a:pt x="6024" y="7468"/>
                      </a:lnTo>
                      <a:lnTo>
                        <a:pt x="6024" y="7068"/>
                      </a:lnTo>
                      <a:lnTo>
                        <a:pt x="5999" y="7068"/>
                      </a:lnTo>
                      <a:lnTo>
                        <a:pt x="5999" y="6877"/>
                      </a:lnTo>
                      <a:lnTo>
                        <a:pt x="5978" y="6877"/>
                      </a:lnTo>
                      <a:lnTo>
                        <a:pt x="5978" y="6523"/>
                      </a:lnTo>
                      <a:lnTo>
                        <a:pt x="5953" y="6523"/>
                      </a:lnTo>
                      <a:lnTo>
                        <a:pt x="5953" y="6499"/>
                      </a:lnTo>
                      <a:lnTo>
                        <a:pt x="5978" y="6499"/>
                      </a:lnTo>
                      <a:lnTo>
                        <a:pt x="5978" y="6144"/>
                      </a:lnTo>
                      <a:lnTo>
                        <a:pt x="5999" y="6144"/>
                      </a:lnTo>
                      <a:lnTo>
                        <a:pt x="5999" y="6003"/>
                      </a:lnTo>
                      <a:lnTo>
                        <a:pt x="6024" y="6003"/>
                      </a:lnTo>
                      <a:lnTo>
                        <a:pt x="6024" y="5932"/>
                      </a:lnTo>
                      <a:lnTo>
                        <a:pt x="5999" y="5932"/>
                      </a:lnTo>
                      <a:lnTo>
                        <a:pt x="5999" y="5908"/>
                      </a:lnTo>
                      <a:lnTo>
                        <a:pt x="6024" y="5908"/>
                      </a:lnTo>
                      <a:lnTo>
                        <a:pt x="6024" y="5886"/>
                      </a:lnTo>
                      <a:lnTo>
                        <a:pt x="6049" y="5886"/>
                      </a:lnTo>
                      <a:lnTo>
                        <a:pt x="6049" y="5532"/>
                      </a:lnTo>
                      <a:lnTo>
                        <a:pt x="6024" y="5532"/>
                      </a:lnTo>
                      <a:lnTo>
                        <a:pt x="6024" y="5437"/>
                      </a:lnTo>
                      <a:lnTo>
                        <a:pt x="5999" y="5437"/>
                      </a:lnTo>
                      <a:lnTo>
                        <a:pt x="5999" y="5366"/>
                      </a:lnTo>
                      <a:lnTo>
                        <a:pt x="5978" y="5366"/>
                      </a:lnTo>
                      <a:lnTo>
                        <a:pt x="5978" y="5317"/>
                      </a:lnTo>
                      <a:lnTo>
                        <a:pt x="5953" y="5317"/>
                      </a:lnTo>
                      <a:lnTo>
                        <a:pt x="5953" y="5271"/>
                      </a:lnTo>
                      <a:lnTo>
                        <a:pt x="5928" y="5271"/>
                      </a:lnTo>
                      <a:lnTo>
                        <a:pt x="5928" y="5105"/>
                      </a:lnTo>
                      <a:lnTo>
                        <a:pt x="5907" y="5105"/>
                      </a:lnTo>
                      <a:lnTo>
                        <a:pt x="5907" y="4988"/>
                      </a:lnTo>
                      <a:lnTo>
                        <a:pt x="5882" y="4988"/>
                      </a:lnTo>
                      <a:lnTo>
                        <a:pt x="5882" y="4892"/>
                      </a:lnTo>
                      <a:lnTo>
                        <a:pt x="5857" y="4892"/>
                      </a:lnTo>
                      <a:lnTo>
                        <a:pt x="5857" y="4847"/>
                      </a:lnTo>
                      <a:lnTo>
                        <a:pt x="5837" y="4847"/>
                      </a:lnTo>
                      <a:lnTo>
                        <a:pt x="5837" y="4776"/>
                      </a:lnTo>
                      <a:lnTo>
                        <a:pt x="5812" y="4776"/>
                      </a:lnTo>
                      <a:lnTo>
                        <a:pt x="5812" y="4726"/>
                      </a:lnTo>
                      <a:lnTo>
                        <a:pt x="5787" y="4726"/>
                      </a:lnTo>
                      <a:lnTo>
                        <a:pt x="5787" y="4705"/>
                      </a:lnTo>
                      <a:lnTo>
                        <a:pt x="5763" y="4705"/>
                      </a:lnTo>
                      <a:lnTo>
                        <a:pt x="5763" y="4680"/>
                      </a:lnTo>
                      <a:lnTo>
                        <a:pt x="5741" y="4680"/>
                      </a:lnTo>
                      <a:lnTo>
                        <a:pt x="5741" y="4655"/>
                      </a:lnTo>
                      <a:lnTo>
                        <a:pt x="5716" y="4655"/>
                      </a:lnTo>
                      <a:lnTo>
                        <a:pt x="5716" y="4633"/>
                      </a:lnTo>
                      <a:lnTo>
                        <a:pt x="5692" y="4633"/>
                      </a:lnTo>
                      <a:lnTo>
                        <a:pt x="5692" y="4609"/>
                      </a:lnTo>
                      <a:lnTo>
                        <a:pt x="5670" y="4609"/>
                      </a:lnTo>
                      <a:lnTo>
                        <a:pt x="5670" y="4584"/>
                      </a:lnTo>
                      <a:lnTo>
                        <a:pt x="5645" y="4584"/>
                      </a:lnTo>
                      <a:lnTo>
                        <a:pt x="5645" y="4563"/>
                      </a:lnTo>
                      <a:lnTo>
                        <a:pt x="5621" y="4563"/>
                      </a:lnTo>
                      <a:lnTo>
                        <a:pt x="5621" y="4539"/>
                      </a:lnTo>
                      <a:lnTo>
                        <a:pt x="5599" y="4539"/>
                      </a:lnTo>
                      <a:lnTo>
                        <a:pt x="5599" y="4514"/>
                      </a:lnTo>
                      <a:lnTo>
                        <a:pt x="5550" y="4514"/>
                      </a:lnTo>
                      <a:lnTo>
                        <a:pt x="5550" y="4492"/>
                      </a:lnTo>
                      <a:lnTo>
                        <a:pt x="5529" y="4492"/>
                      </a:lnTo>
                      <a:lnTo>
                        <a:pt x="5529" y="4468"/>
                      </a:lnTo>
                      <a:lnTo>
                        <a:pt x="5480" y="4468"/>
                      </a:lnTo>
                      <a:lnTo>
                        <a:pt x="5480" y="4443"/>
                      </a:lnTo>
                      <a:lnTo>
                        <a:pt x="5458" y="4443"/>
                      </a:lnTo>
                      <a:lnTo>
                        <a:pt x="5458" y="4421"/>
                      </a:lnTo>
                      <a:lnTo>
                        <a:pt x="5409" y="4421"/>
                      </a:lnTo>
                      <a:lnTo>
                        <a:pt x="5409" y="4443"/>
                      </a:lnTo>
                      <a:lnTo>
                        <a:pt x="5433" y="4443"/>
                      </a:lnTo>
                      <a:lnTo>
                        <a:pt x="5433" y="4468"/>
                      </a:lnTo>
                      <a:lnTo>
                        <a:pt x="5458" y="4468"/>
                      </a:lnTo>
                      <a:lnTo>
                        <a:pt x="5458" y="4492"/>
                      </a:lnTo>
                      <a:lnTo>
                        <a:pt x="5480" y="4492"/>
                      </a:lnTo>
                      <a:lnTo>
                        <a:pt x="5480" y="4514"/>
                      </a:lnTo>
                      <a:lnTo>
                        <a:pt x="5504" y="4514"/>
                      </a:lnTo>
                      <a:lnTo>
                        <a:pt x="5504" y="4539"/>
                      </a:lnTo>
                      <a:lnTo>
                        <a:pt x="5529" y="4539"/>
                      </a:lnTo>
                      <a:lnTo>
                        <a:pt x="5529" y="4563"/>
                      </a:lnTo>
                      <a:lnTo>
                        <a:pt x="5550" y="4563"/>
                      </a:lnTo>
                      <a:lnTo>
                        <a:pt x="5550" y="4584"/>
                      </a:lnTo>
                      <a:lnTo>
                        <a:pt x="5574" y="4584"/>
                      </a:lnTo>
                      <a:lnTo>
                        <a:pt x="5574" y="4633"/>
                      </a:lnTo>
                      <a:lnTo>
                        <a:pt x="5599" y="4633"/>
                      </a:lnTo>
                      <a:lnTo>
                        <a:pt x="5599" y="4680"/>
                      </a:lnTo>
                      <a:lnTo>
                        <a:pt x="5621" y="4680"/>
                      </a:lnTo>
                      <a:lnTo>
                        <a:pt x="5621" y="4751"/>
                      </a:lnTo>
                      <a:lnTo>
                        <a:pt x="5645" y="4751"/>
                      </a:lnTo>
                      <a:lnTo>
                        <a:pt x="5645" y="4797"/>
                      </a:lnTo>
                      <a:lnTo>
                        <a:pt x="5670" y="4797"/>
                      </a:lnTo>
                      <a:lnTo>
                        <a:pt x="5670" y="4871"/>
                      </a:lnTo>
                      <a:lnTo>
                        <a:pt x="5692" y="4871"/>
                      </a:lnTo>
                      <a:lnTo>
                        <a:pt x="5692" y="4941"/>
                      </a:lnTo>
                      <a:lnTo>
                        <a:pt x="5716" y="4941"/>
                      </a:lnTo>
                      <a:lnTo>
                        <a:pt x="5716" y="5012"/>
                      </a:lnTo>
                      <a:lnTo>
                        <a:pt x="5741" y="5012"/>
                      </a:lnTo>
                      <a:lnTo>
                        <a:pt x="5741" y="5105"/>
                      </a:lnTo>
                      <a:lnTo>
                        <a:pt x="5763" y="5105"/>
                      </a:lnTo>
                      <a:lnTo>
                        <a:pt x="5763" y="5154"/>
                      </a:lnTo>
                      <a:lnTo>
                        <a:pt x="5787" y="5154"/>
                      </a:lnTo>
                      <a:lnTo>
                        <a:pt x="5787" y="5246"/>
                      </a:lnTo>
                      <a:lnTo>
                        <a:pt x="5812" y="5246"/>
                      </a:lnTo>
                      <a:lnTo>
                        <a:pt x="5812" y="5317"/>
                      </a:lnTo>
                      <a:lnTo>
                        <a:pt x="5837" y="5317"/>
                      </a:lnTo>
                      <a:lnTo>
                        <a:pt x="5837" y="5649"/>
                      </a:lnTo>
                      <a:lnTo>
                        <a:pt x="5857" y="5649"/>
                      </a:lnTo>
                      <a:lnTo>
                        <a:pt x="5857" y="6073"/>
                      </a:lnTo>
                      <a:lnTo>
                        <a:pt x="5837" y="6073"/>
                      </a:lnTo>
                      <a:lnTo>
                        <a:pt x="5837" y="6098"/>
                      </a:lnTo>
                      <a:lnTo>
                        <a:pt x="5857" y="6098"/>
                      </a:lnTo>
                      <a:lnTo>
                        <a:pt x="5857" y="6123"/>
                      </a:lnTo>
                      <a:lnTo>
                        <a:pt x="5837" y="6123"/>
                      </a:lnTo>
                      <a:lnTo>
                        <a:pt x="5837" y="6336"/>
                      </a:lnTo>
                      <a:lnTo>
                        <a:pt x="5812" y="6336"/>
                      </a:lnTo>
                      <a:lnTo>
                        <a:pt x="5812" y="6381"/>
                      </a:lnTo>
                      <a:lnTo>
                        <a:pt x="5787" y="6381"/>
                      </a:lnTo>
                      <a:lnTo>
                        <a:pt x="5787" y="6640"/>
                      </a:lnTo>
                      <a:lnTo>
                        <a:pt x="5763" y="6640"/>
                      </a:lnTo>
                      <a:lnTo>
                        <a:pt x="5763" y="6713"/>
                      </a:lnTo>
                      <a:lnTo>
                        <a:pt x="5741" y="6713"/>
                      </a:lnTo>
                      <a:lnTo>
                        <a:pt x="5741" y="6735"/>
                      </a:lnTo>
                      <a:lnTo>
                        <a:pt x="5716" y="6735"/>
                      </a:lnTo>
                      <a:lnTo>
                        <a:pt x="5716" y="6784"/>
                      </a:lnTo>
                      <a:lnTo>
                        <a:pt x="5692" y="6784"/>
                      </a:lnTo>
                      <a:lnTo>
                        <a:pt x="5692" y="6877"/>
                      </a:lnTo>
                      <a:lnTo>
                        <a:pt x="5670" y="6877"/>
                      </a:lnTo>
                      <a:lnTo>
                        <a:pt x="5670" y="6947"/>
                      </a:lnTo>
                      <a:lnTo>
                        <a:pt x="5645" y="6947"/>
                      </a:lnTo>
                      <a:lnTo>
                        <a:pt x="5645" y="6972"/>
                      </a:lnTo>
                      <a:lnTo>
                        <a:pt x="5599" y="6972"/>
                      </a:lnTo>
                      <a:lnTo>
                        <a:pt x="5599" y="6947"/>
                      </a:lnTo>
                      <a:lnTo>
                        <a:pt x="5574" y="6947"/>
                      </a:lnTo>
                      <a:lnTo>
                        <a:pt x="5574" y="6902"/>
                      </a:lnTo>
                      <a:lnTo>
                        <a:pt x="5599" y="6902"/>
                      </a:lnTo>
                      <a:lnTo>
                        <a:pt x="5599" y="6806"/>
                      </a:lnTo>
                      <a:lnTo>
                        <a:pt x="5621" y="6806"/>
                      </a:lnTo>
                      <a:lnTo>
                        <a:pt x="5621" y="6570"/>
                      </a:lnTo>
                      <a:lnTo>
                        <a:pt x="5645" y="6570"/>
                      </a:lnTo>
                      <a:lnTo>
                        <a:pt x="5645" y="6523"/>
                      </a:lnTo>
                      <a:lnTo>
                        <a:pt x="5670" y="6523"/>
                      </a:lnTo>
                      <a:lnTo>
                        <a:pt x="5670" y="6428"/>
                      </a:lnTo>
                      <a:lnTo>
                        <a:pt x="5692" y="6428"/>
                      </a:lnTo>
                      <a:lnTo>
                        <a:pt x="5692" y="6357"/>
                      </a:lnTo>
                      <a:lnTo>
                        <a:pt x="5716" y="6357"/>
                      </a:lnTo>
                      <a:lnTo>
                        <a:pt x="5716" y="6287"/>
                      </a:lnTo>
                      <a:lnTo>
                        <a:pt x="5741" y="6287"/>
                      </a:lnTo>
                      <a:lnTo>
                        <a:pt x="5741" y="6240"/>
                      </a:lnTo>
                      <a:lnTo>
                        <a:pt x="5763" y="6240"/>
                      </a:lnTo>
                      <a:lnTo>
                        <a:pt x="5763" y="5837"/>
                      </a:lnTo>
                      <a:lnTo>
                        <a:pt x="5787" y="5837"/>
                      </a:lnTo>
                      <a:lnTo>
                        <a:pt x="5787" y="5815"/>
                      </a:lnTo>
                      <a:lnTo>
                        <a:pt x="5763" y="5815"/>
                      </a:lnTo>
                      <a:lnTo>
                        <a:pt x="5763" y="5674"/>
                      </a:lnTo>
                      <a:lnTo>
                        <a:pt x="5741" y="5674"/>
                      </a:lnTo>
                      <a:lnTo>
                        <a:pt x="5741" y="5458"/>
                      </a:lnTo>
                      <a:lnTo>
                        <a:pt x="5716" y="5458"/>
                      </a:lnTo>
                      <a:lnTo>
                        <a:pt x="5716" y="5200"/>
                      </a:lnTo>
                      <a:lnTo>
                        <a:pt x="5692" y="5200"/>
                      </a:lnTo>
                      <a:lnTo>
                        <a:pt x="5692" y="5130"/>
                      </a:lnTo>
                      <a:lnTo>
                        <a:pt x="5670" y="5130"/>
                      </a:lnTo>
                      <a:lnTo>
                        <a:pt x="5670" y="5059"/>
                      </a:lnTo>
                      <a:lnTo>
                        <a:pt x="5645" y="5059"/>
                      </a:lnTo>
                      <a:lnTo>
                        <a:pt x="5645" y="4988"/>
                      </a:lnTo>
                      <a:lnTo>
                        <a:pt x="5621" y="4988"/>
                      </a:lnTo>
                      <a:lnTo>
                        <a:pt x="5621" y="4917"/>
                      </a:lnTo>
                      <a:lnTo>
                        <a:pt x="5599" y="4917"/>
                      </a:lnTo>
                      <a:lnTo>
                        <a:pt x="5599" y="4871"/>
                      </a:lnTo>
                      <a:lnTo>
                        <a:pt x="5574" y="4871"/>
                      </a:lnTo>
                      <a:lnTo>
                        <a:pt x="5574" y="4847"/>
                      </a:lnTo>
                      <a:lnTo>
                        <a:pt x="5550" y="4847"/>
                      </a:lnTo>
                      <a:lnTo>
                        <a:pt x="5550" y="4797"/>
                      </a:lnTo>
                      <a:lnTo>
                        <a:pt x="5529" y="4797"/>
                      </a:lnTo>
                      <a:lnTo>
                        <a:pt x="5529" y="4776"/>
                      </a:lnTo>
                      <a:lnTo>
                        <a:pt x="5504" y="4776"/>
                      </a:lnTo>
                      <a:lnTo>
                        <a:pt x="5504" y="4726"/>
                      </a:lnTo>
                      <a:lnTo>
                        <a:pt x="5480" y="4726"/>
                      </a:lnTo>
                      <a:lnTo>
                        <a:pt x="5480" y="4705"/>
                      </a:lnTo>
                      <a:lnTo>
                        <a:pt x="5458" y="4705"/>
                      </a:lnTo>
                      <a:lnTo>
                        <a:pt x="5458" y="4655"/>
                      </a:lnTo>
                      <a:lnTo>
                        <a:pt x="5433" y="4655"/>
                      </a:lnTo>
                      <a:lnTo>
                        <a:pt x="5433" y="4633"/>
                      </a:lnTo>
                      <a:lnTo>
                        <a:pt x="5409" y="4633"/>
                      </a:lnTo>
                      <a:lnTo>
                        <a:pt x="5409" y="4563"/>
                      </a:lnTo>
                      <a:lnTo>
                        <a:pt x="5387" y="4563"/>
                      </a:lnTo>
                      <a:lnTo>
                        <a:pt x="5387" y="4514"/>
                      </a:lnTo>
                      <a:lnTo>
                        <a:pt x="5362" y="4514"/>
                      </a:lnTo>
                      <a:lnTo>
                        <a:pt x="5362" y="4492"/>
                      </a:lnTo>
                      <a:lnTo>
                        <a:pt x="5338" y="4492"/>
                      </a:lnTo>
                      <a:lnTo>
                        <a:pt x="5338" y="4468"/>
                      </a:lnTo>
                      <a:lnTo>
                        <a:pt x="5316" y="4468"/>
                      </a:lnTo>
                      <a:lnTo>
                        <a:pt x="5316" y="4443"/>
                      </a:lnTo>
                      <a:lnTo>
                        <a:pt x="5291" y="4443"/>
                      </a:lnTo>
                      <a:lnTo>
                        <a:pt x="5291" y="4421"/>
                      </a:lnTo>
                      <a:lnTo>
                        <a:pt x="5267" y="4421"/>
                      </a:lnTo>
                      <a:lnTo>
                        <a:pt x="5267" y="4397"/>
                      </a:lnTo>
                      <a:lnTo>
                        <a:pt x="5291" y="4397"/>
                      </a:lnTo>
                      <a:lnTo>
                        <a:pt x="5291" y="4372"/>
                      </a:lnTo>
                      <a:lnTo>
                        <a:pt x="5267" y="4372"/>
                      </a:lnTo>
                      <a:lnTo>
                        <a:pt x="5267" y="4326"/>
                      </a:lnTo>
                      <a:lnTo>
                        <a:pt x="5246" y="4326"/>
                      </a:lnTo>
                      <a:lnTo>
                        <a:pt x="5246" y="4301"/>
                      </a:lnTo>
                      <a:lnTo>
                        <a:pt x="5221" y="4301"/>
                      </a:lnTo>
                      <a:lnTo>
                        <a:pt x="5221" y="4280"/>
                      </a:lnTo>
                      <a:lnTo>
                        <a:pt x="5175" y="4280"/>
                      </a:lnTo>
                      <a:lnTo>
                        <a:pt x="5175" y="4256"/>
                      </a:lnTo>
                      <a:lnTo>
                        <a:pt x="5150" y="4256"/>
                      </a:lnTo>
                      <a:lnTo>
                        <a:pt x="5150" y="4301"/>
                      </a:lnTo>
                      <a:lnTo>
                        <a:pt x="5175" y="4301"/>
                      </a:lnTo>
                      <a:lnTo>
                        <a:pt x="5175" y="4350"/>
                      </a:lnTo>
                      <a:lnTo>
                        <a:pt x="5197" y="4350"/>
                      </a:lnTo>
                      <a:lnTo>
                        <a:pt x="5197" y="4397"/>
                      </a:lnTo>
                      <a:lnTo>
                        <a:pt x="5175" y="4397"/>
                      </a:lnTo>
                      <a:lnTo>
                        <a:pt x="5175" y="4421"/>
                      </a:lnTo>
                      <a:lnTo>
                        <a:pt x="5150" y="4421"/>
                      </a:lnTo>
                      <a:lnTo>
                        <a:pt x="5150" y="4468"/>
                      </a:lnTo>
                      <a:lnTo>
                        <a:pt x="5126" y="4468"/>
                      </a:lnTo>
                      <a:lnTo>
                        <a:pt x="5126" y="4514"/>
                      </a:lnTo>
                      <a:lnTo>
                        <a:pt x="5101" y="4514"/>
                      </a:lnTo>
                      <a:lnTo>
                        <a:pt x="5101" y="4539"/>
                      </a:lnTo>
                      <a:lnTo>
                        <a:pt x="5055" y="4539"/>
                      </a:lnTo>
                      <a:lnTo>
                        <a:pt x="5055" y="4584"/>
                      </a:lnTo>
                      <a:lnTo>
                        <a:pt x="5030" y="4584"/>
                      </a:lnTo>
                      <a:lnTo>
                        <a:pt x="5030" y="4726"/>
                      </a:lnTo>
                      <a:lnTo>
                        <a:pt x="5055" y="4726"/>
                      </a:lnTo>
                      <a:lnTo>
                        <a:pt x="5055" y="4941"/>
                      </a:lnTo>
                      <a:lnTo>
                        <a:pt x="5079" y="4941"/>
                      </a:lnTo>
                      <a:lnTo>
                        <a:pt x="5079" y="5083"/>
                      </a:lnTo>
                      <a:lnTo>
                        <a:pt x="5101" y="5083"/>
                      </a:lnTo>
                      <a:lnTo>
                        <a:pt x="5101" y="5295"/>
                      </a:lnTo>
                      <a:lnTo>
                        <a:pt x="5126" y="5295"/>
                      </a:lnTo>
                      <a:lnTo>
                        <a:pt x="5126" y="5932"/>
                      </a:lnTo>
                      <a:lnTo>
                        <a:pt x="5101" y="5932"/>
                      </a:lnTo>
                      <a:lnTo>
                        <a:pt x="5101" y="5908"/>
                      </a:lnTo>
                      <a:lnTo>
                        <a:pt x="5079" y="5908"/>
                      </a:lnTo>
                      <a:lnTo>
                        <a:pt x="5079" y="5437"/>
                      </a:lnTo>
                      <a:lnTo>
                        <a:pt x="5055" y="5437"/>
                      </a:lnTo>
                      <a:lnTo>
                        <a:pt x="5055" y="5413"/>
                      </a:lnTo>
                      <a:lnTo>
                        <a:pt x="5079" y="5413"/>
                      </a:lnTo>
                      <a:lnTo>
                        <a:pt x="5079" y="5388"/>
                      </a:lnTo>
                      <a:lnTo>
                        <a:pt x="5055" y="5388"/>
                      </a:lnTo>
                      <a:lnTo>
                        <a:pt x="5055" y="5105"/>
                      </a:lnTo>
                      <a:lnTo>
                        <a:pt x="5030" y="5105"/>
                      </a:lnTo>
                      <a:lnTo>
                        <a:pt x="5030" y="4917"/>
                      </a:lnTo>
                      <a:lnTo>
                        <a:pt x="5008" y="4917"/>
                      </a:lnTo>
                      <a:lnTo>
                        <a:pt x="5008" y="4726"/>
                      </a:lnTo>
                      <a:lnTo>
                        <a:pt x="4984" y="4726"/>
                      </a:lnTo>
                      <a:lnTo>
                        <a:pt x="4984" y="4655"/>
                      </a:lnTo>
                      <a:lnTo>
                        <a:pt x="4959" y="4655"/>
                      </a:lnTo>
                      <a:lnTo>
                        <a:pt x="4959" y="4680"/>
                      </a:lnTo>
                      <a:lnTo>
                        <a:pt x="4938" y="4680"/>
                      </a:lnTo>
                      <a:lnTo>
                        <a:pt x="4938" y="4705"/>
                      </a:lnTo>
                      <a:lnTo>
                        <a:pt x="4889" y="4705"/>
                      </a:lnTo>
                      <a:lnTo>
                        <a:pt x="4889" y="4726"/>
                      </a:lnTo>
                      <a:lnTo>
                        <a:pt x="4772" y="4726"/>
                      </a:lnTo>
                      <a:lnTo>
                        <a:pt x="4772" y="4751"/>
                      </a:lnTo>
                      <a:lnTo>
                        <a:pt x="4510" y="4751"/>
                      </a:lnTo>
                      <a:lnTo>
                        <a:pt x="4510" y="4726"/>
                      </a:lnTo>
                      <a:lnTo>
                        <a:pt x="4368" y="4726"/>
                      </a:lnTo>
                      <a:lnTo>
                        <a:pt x="4368" y="4776"/>
                      </a:lnTo>
                      <a:lnTo>
                        <a:pt x="4393" y="4776"/>
                      </a:lnTo>
                      <a:lnTo>
                        <a:pt x="4393" y="4892"/>
                      </a:lnTo>
                      <a:lnTo>
                        <a:pt x="4464" y="4892"/>
                      </a:lnTo>
                      <a:lnTo>
                        <a:pt x="4464" y="4917"/>
                      </a:lnTo>
                      <a:lnTo>
                        <a:pt x="4488" y="4917"/>
                      </a:lnTo>
                      <a:lnTo>
                        <a:pt x="4488" y="4941"/>
                      </a:lnTo>
                      <a:lnTo>
                        <a:pt x="4510" y="4941"/>
                      </a:lnTo>
                      <a:lnTo>
                        <a:pt x="4510" y="4963"/>
                      </a:lnTo>
                      <a:lnTo>
                        <a:pt x="4559" y="4963"/>
                      </a:lnTo>
                      <a:lnTo>
                        <a:pt x="4559" y="4988"/>
                      </a:lnTo>
                      <a:lnTo>
                        <a:pt x="4584" y="4988"/>
                      </a:lnTo>
                      <a:lnTo>
                        <a:pt x="4584" y="4941"/>
                      </a:lnTo>
                      <a:lnTo>
                        <a:pt x="4606" y="4941"/>
                      </a:lnTo>
                      <a:lnTo>
                        <a:pt x="4606" y="4917"/>
                      </a:lnTo>
                      <a:lnTo>
                        <a:pt x="4630" y="4917"/>
                      </a:lnTo>
                      <a:lnTo>
                        <a:pt x="4630" y="4892"/>
                      </a:lnTo>
                      <a:lnTo>
                        <a:pt x="4655" y="4892"/>
                      </a:lnTo>
                      <a:lnTo>
                        <a:pt x="4655" y="4871"/>
                      </a:lnTo>
                      <a:lnTo>
                        <a:pt x="4676" y="4871"/>
                      </a:lnTo>
                      <a:lnTo>
                        <a:pt x="4676" y="4847"/>
                      </a:lnTo>
                      <a:lnTo>
                        <a:pt x="4747" y="4847"/>
                      </a:lnTo>
                      <a:lnTo>
                        <a:pt x="4747" y="4892"/>
                      </a:lnTo>
                      <a:lnTo>
                        <a:pt x="4725" y="4892"/>
                      </a:lnTo>
                      <a:lnTo>
                        <a:pt x="4725" y="4917"/>
                      </a:lnTo>
                      <a:lnTo>
                        <a:pt x="4700" y="4917"/>
                      </a:lnTo>
                      <a:lnTo>
                        <a:pt x="4700" y="4941"/>
                      </a:lnTo>
                      <a:lnTo>
                        <a:pt x="4676" y="4941"/>
                      </a:lnTo>
                      <a:lnTo>
                        <a:pt x="4676" y="4963"/>
                      </a:lnTo>
                      <a:lnTo>
                        <a:pt x="4655" y="4963"/>
                      </a:lnTo>
                      <a:lnTo>
                        <a:pt x="4655" y="4988"/>
                      </a:lnTo>
                      <a:lnTo>
                        <a:pt x="4630" y="4988"/>
                      </a:lnTo>
                      <a:lnTo>
                        <a:pt x="4630" y="5059"/>
                      </a:lnTo>
                      <a:lnTo>
                        <a:pt x="4655" y="5059"/>
                      </a:lnTo>
                      <a:lnTo>
                        <a:pt x="4655" y="5083"/>
                      </a:lnTo>
                      <a:lnTo>
                        <a:pt x="4700" y="5083"/>
                      </a:lnTo>
                      <a:lnTo>
                        <a:pt x="4700" y="5130"/>
                      </a:lnTo>
                      <a:lnTo>
                        <a:pt x="4725" y="5130"/>
                      </a:lnTo>
                      <a:lnTo>
                        <a:pt x="4725" y="5175"/>
                      </a:lnTo>
                      <a:lnTo>
                        <a:pt x="4747" y="5175"/>
                      </a:lnTo>
                      <a:lnTo>
                        <a:pt x="4747" y="5224"/>
                      </a:lnTo>
                      <a:lnTo>
                        <a:pt x="4700" y="5224"/>
                      </a:lnTo>
                      <a:lnTo>
                        <a:pt x="4700" y="5200"/>
                      </a:lnTo>
                      <a:lnTo>
                        <a:pt x="4676" y="5200"/>
                      </a:lnTo>
                      <a:lnTo>
                        <a:pt x="4676" y="5154"/>
                      </a:lnTo>
                      <a:lnTo>
                        <a:pt x="4655" y="5154"/>
                      </a:lnTo>
                      <a:lnTo>
                        <a:pt x="4655" y="5130"/>
                      </a:lnTo>
                      <a:lnTo>
                        <a:pt x="4630" y="5130"/>
                      </a:lnTo>
                      <a:lnTo>
                        <a:pt x="4630" y="5105"/>
                      </a:lnTo>
                      <a:lnTo>
                        <a:pt x="4606" y="5105"/>
                      </a:lnTo>
                      <a:lnTo>
                        <a:pt x="4606" y="5083"/>
                      </a:lnTo>
                      <a:lnTo>
                        <a:pt x="4559" y="5083"/>
                      </a:lnTo>
                      <a:lnTo>
                        <a:pt x="4559" y="5130"/>
                      </a:lnTo>
                      <a:lnTo>
                        <a:pt x="4535" y="5130"/>
                      </a:lnTo>
                      <a:lnTo>
                        <a:pt x="4535" y="5154"/>
                      </a:lnTo>
                      <a:lnTo>
                        <a:pt x="4510" y="5154"/>
                      </a:lnTo>
                      <a:lnTo>
                        <a:pt x="4510" y="5200"/>
                      </a:lnTo>
                      <a:lnTo>
                        <a:pt x="4488" y="5200"/>
                      </a:lnTo>
                      <a:lnTo>
                        <a:pt x="4488" y="5246"/>
                      </a:lnTo>
                      <a:lnTo>
                        <a:pt x="4439" y="5246"/>
                      </a:lnTo>
                      <a:lnTo>
                        <a:pt x="4439" y="5154"/>
                      </a:lnTo>
                      <a:lnTo>
                        <a:pt x="4464" y="5154"/>
                      </a:lnTo>
                      <a:lnTo>
                        <a:pt x="4464" y="5105"/>
                      </a:lnTo>
                      <a:lnTo>
                        <a:pt x="4488" y="5105"/>
                      </a:lnTo>
                      <a:lnTo>
                        <a:pt x="4488" y="5083"/>
                      </a:lnTo>
                      <a:lnTo>
                        <a:pt x="4510" y="5083"/>
                      </a:lnTo>
                      <a:lnTo>
                        <a:pt x="4510" y="5012"/>
                      </a:lnTo>
                      <a:lnTo>
                        <a:pt x="4488" y="5012"/>
                      </a:lnTo>
                      <a:lnTo>
                        <a:pt x="4488" y="4988"/>
                      </a:lnTo>
                      <a:lnTo>
                        <a:pt x="4439" y="4988"/>
                      </a:lnTo>
                      <a:lnTo>
                        <a:pt x="4439" y="4963"/>
                      </a:lnTo>
                      <a:lnTo>
                        <a:pt x="4417" y="4963"/>
                      </a:lnTo>
                      <a:lnTo>
                        <a:pt x="4417" y="4941"/>
                      </a:lnTo>
                      <a:lnTo>
                        <a:pt x="4393" y="4941"/>
                      </a:lnTo>
                      <a:lnTo>
                        <a:pt x="4393" y="5130"/>
                      </a:lnTo>
                      <a:lnTo>
                        <a:pt x="4368" y="5130"/>
                      </a:lnTo>
                      <a:lnTo>
                        <a:pt x="4368" y="5200"/>
                      </a:lnTo>
                      <a:lnTo>
                        <a:pt x="4393" y="5200"/>
                      </a:lnTo>
                      <a:lnTo>
                        <a:pt x="4393" y="5507"/>
                      </a:lnTo>
                      <a:lnTo>
                        <a:pt x="4368" y="5507"/>
                      </a:lnTo>
                      <a:lnTo>
                        <a:pt x="4368" y="5861"/>
                      </a:lnTo>
                      <a:lnTo>
                        <a:pt x="4393" y="5861"/>
                      </a:lnTo>
                      <a:lnTo>
                        <a:pt x="4393" y="6760"/>
                      </a:lnTo>
                      <a:lnTo>
                        <a:pt x="4368" y="6760"/>
                      </a:lnTo>
                      <a:lnTo>
                        <a:pt x="4368" y="7281"/>
                      </a:lnTo>
                      <a:lnTo>
                        <a:pt x="4347" y="7281"/>
                      </a:lnTo>
                      <a:lnTo>
                        <a:pt x="4347" y="7304"/>
                      </a:lnTo>
                      <a:lnTo>
                        <a:pt x="4323" y="7304"/>
                      </a:lnTo>
                      <a:lnTo>
                        <a:pt x="4323" y="7185"/>
                      </a:lnTo>
                      <a:lnTo>
                        <a:pt x="4298" y="7185"/>
                      </a:lnTo>
                      <a:lnTo>
                        <a:pt x="4298" y="7139"/>
                      </a:lnTo>
                      <a:lnTo>
                        <a:pt x="4323" y="7139"/>
                      </a:lnTo>
                      <a:lnTo>
                        <a:pt x="4323" y="7114"/>
                      </a:lnTo>
                      <a:lnTo>
                        <a:pt x="4298" y="7114"/>
                      </a:lnTo>
                      <a:lnTo>
                        <a:pt x="4298" y="7089"/>
                      </a:lnTo>
                      <a:lnTo>
                        <a:pt x="4323" y="7089"/>
                      </a:lnTo>
                      <a:lnTo>
                        <a:pt x="4323" y="6760"/>
                      </a:lnTo>
                      <a:lnTo>
                        <a:pt x="4347" y="6760"/>
                      </a:lnTo>
                      <a:lnTo>
                        <a:pt x="4347" y="5979"/>
                      </a:lnTo>
                      <a:lnTo>
                        <a:pt x="4323" y="5979"/>
                      </a:lnTo>
                      <a:lnTo>
                        <a:pt x="4323" y="5437"/>
                      </a:lnTo>
                      <a:lnTo>
                        <a:pt x="4347" y="5437"/>
                      </a:lnTo>
                      <a:lnTo>
                        <a:pt x="4347" y="5413"/>
                      </a:lnTo>
                      <a:lnTo>
                        <a:pt x="4323" y="5413"/>
                      </a:lnTo>
                      <a:lnTo>
                        <a:pt x="4323" y="5342"/>
                      </a:lnTo>
                      <a:lnTo>
                        <a:pt x="4347" y="5342"/>
                      </a:lnTo>
                      <a:lnTo>
                        <a:pt x="4347" y="5295"/>
                      </a:lnTo>
                      <a:lnTo>
                        <a:pt x="4323" y="5295"/>
                      </a:lnTo>
                      <a:lnTo>
                        <a:pt x="4323" y="4797"/>
                      </a:lnTo>
                      <a:lnTo>
                        <a:pt x="4347" y="4797"/>
                      </a:lnTo>
                      <a:lnTo>
                        <a:pt x="4347" y="4726"/>
                      </a:lnTo>
                      <a:lnTo>
                        <a:pt x="4252" y="4726"/>
                      </a:lnTo>
                      <a:lnTo>
                        <a:pt x="4252" y="4705"/>
                      </a:lnTo>
                      <a:lnTo>
                        <a:pt x="4181" y="4705"/>
                      </a:lnTo>
                      <a:lnTo>
                        <a:pt x="4181" y="4680"/>
                      </a:lnTo>
                      <a:lnTo>
                        <a:pt x="4110" y="4680"/>
                      </a:lnTo>
                      <a:lnTo>
                        <a:pt x="4110" y="4655"/>
                      </a:lnTo>
                      <a:lnTo>
                        <a:pt x="4085" y="4655"/>
                      </a:lnTo>
                      <a:lnTo>
                        <a:pt x="4085" y="4633"/>
                      </a:lnTo>
                      <a:lnTo>
                        <a:pt x="4040" y="4633"/>
                      </a:lnTo>
                      <a:lnTo>
                        <a:pt x="4040" y="4609"/>
                      </a:lnTo>
                      <a:lnTo>
                        <a:pt x="4015" y="4609"/>
                      </a:lnTo>
                      <a:lnTo>
                        <a:pt x="4015" y="4584"/>
                      </a:lnTo>
                      <a:lnTo>
                        <a:pt x="3969" y="4584"/>
                      </a:lnTo>
                      <a:lnTo>
                        <a:pt x="3969" y="4563"/>
                      </a:lnTo>
                      <a:lnTo>
                        <a:pt x="3944" y="4563"/>
                      </a:lnTo>
                      <a:lnTo>
                        <a:pt x="3944" y="4539"/>
                      </a:lnTo>
                      <a:lnTo>
                        <a:pt x="3898" y="4539"/>
                      </a:lnTo>
                      <a:lnTo>
                        <a:pt x="3898" y="4514"/>
                      </a:lnTo>
                      <a:lnTo>
                        <a:pt x="3873" y="4514"/>
                      </a:lnTo>
                      <a:lnTo>
                        <a:pt x="3873" y="4492"/>
                      </a:lnTo>
                      <a:lnTo>
                        <a:pt x="3828" y="4492"/>
                      </a:lnTo>
                      <a:lnTo>
                        <a:pt x="3828" y="4468"/>
                      </a:lnTo>
                      <a:lnTo>
                        <a:pt x="3802" y="4468"/>
                      </a:lnTo>
                      <a:lnTo>
                        <a:pt x="3802" y="4443"/>
                      </a:lnTo>
                      <a:lnTo>
                        <a:pt x="3777" y="4443"/>
                      </a:lnTo>
                      <a:lnTo>
                        <a:pt x="3777" y="4421"/>
                      </a:lnTo>
                      <a:lnTo>
                        <a:pt x="3757" y="4421"/>
                      </a:lnTo>
                      <a:lnTo>
                        <a:pt x="3757" y="4350"/>
                      </a:lnTo>
                      <a:lnTo>
                        <a:pt x="3732" y="4350"/>
                      </a:lnTo>
                      <a:lnTo>
                        <a:pt x="3732" y="4301"/>
                      </a:lnTo>
                      <a:lnTo>
                        <a:pt x="3707" y="4301"/>
                      </a:lnTo>
                      <a:lnTo>
                        <a:pt x="3707" y="4256"/>
                      </a:lnTo>
                      <a:lnTo>
                        <a:pt x="3686" y="4256"/>
                      </a:lnTo>
                      <a:lnTo>
                        <a:pt x="3686" y="4326"/>
                      </a:lnTo>
                      <a:lnTo>
                        <a:pt x="3707" y="4326"/>
                      </a:lnTo>
                      <a:lnTo>
                        <a:pt x="3707" y="4468"/>
                      </a:lnTo>
                      <a:lnTo>
                        <a:pt x="3732" y="4468"/>
                      </a:lnTo>
                      <a:lnTo>
                        <a:pt x="3732" y="4539"/>
                      </a:lnTo>
                      <a:lnTo>
                        <a:pt x="3757" y="4539"/>
                      </a:lnTo>
                      <a:lnTo>
                        <a:pt x="3757" y="4584"/>
                      </a:lnTo>
                      <a:lnTo>
                        <a:pt x="3777" y="4584"/>
                      </a:lnTo>
                      <a:lnTo>
                        <a:pt x="3777" y="4680"/>
                      </a:lnTo>
                      <a:lnTo>
                        <a:pt x="3802" y="4680"/>
                      </a:lnTo>
                      <a:lnTo>
                        <a:pt x="3802" y="4776"/>
                      </a:lnTo>
                      <a:lnTo>
                        <a:pt x="3828" y="4776"/>
                      </a:lnTo>
                      <a:lnTo>
                        <a:pt x="3828" y="4871"/>
                      </a:lnTo>
                      <a:lnTo>
                        <a:pt x="3848" y="4871"/>
                      </a:lnTo>
                      <a:lnTo>
                        <a:pt x="3848" y="4988"/>
                      </a:lnTo>
                      <a:lnTo>
                        <a:pt x="3873" y="4988"/>
                      </a:lnTo>
                      <a:lnTo>
                        <a:pt x="3873" y="5532"/>
                      </a:lnTo>
                      <a:lnTo>
                        <a:pt x="3848" y="5532"/>
                      </a:lnTo>
                      <a:lnTo>
                        <a:pt x="3848" y="5578"/>
                      </a:lnTo>
                      <a:lnTo>
                        <a:pt x="3873" y="5578"/>
                      </a:lnTo>
                      <a:lnTo>
                        <a:pt x="3873" y="5603"/>
                      </a:lnTo>
                      <a:lnTo>
                        <a:pt x="3848" y="5603"/>
                      </a:lnTo>
                      <a:lnTo>
                        <a:pt x="3848" y="5766"/>
                      </a:lnTo>
                      <a:lnTo>
                        <a:pt x="3828" y="5766"/>
                      </a:lnTo>
                      <a:lnTo>
                        <a:pt x="3828" y="5932"/>
                      </a:lnTo>
                      <a:lnTo>
                        <a:pt x="3848" y="5932"/>
                      </a:lnTo>
                      <a:lnTo>
                        <a:pt x="3848" y="6144"/>
                      </a:lnTo>
                      <a:lnTo>
                        <a:pt x="3828" y="6144"/>
                      </a:lnTo>
                      <a:lnTo>
                        <a:pt x="3828" y="6428"/>
                      </a:lnTo>
                      <a:lnTo>
                        <a:pt x="3802" y="6428"/>
                      </a:lnTo>
                      <a:lnTo>
                        <a:pt x="3802" y="6477"/>
                      </a:lnTo>
                      <a:lnTo>
                        <a:pt x="3777" y="6477"/>
                      </a:lnTo>
                      <a:lnTo>
                        <a:pt x="3777" y="6336"/>
                      </a:lnTo>
                      <a:lnTo>
                        <a:pt x="3757" y="6336"/>
                      </a:lnTo>
                      <a:lnTo>
                        <a:pt x="3757" y="6311"/>
                      </a:lnTo>
                      <a:lnTo>
                        <a:pt x="3732" y="6311"/>
                      </a:lnTo>
                      <a:lnTo>
                        <a:pt x="3732" y="6240"/>
                      </a:lnTo>
                      <a:lnTo>
                        <a:pt x="3757" y="6240"/>
                      </a:lnTo>
                      <a:lnTo>
                        <a:pt x="3757" y="5745"/>
                      </a:lnTo>
                      <a:lnTo>
                        <a:pt x="3777" y="5745"/>
                      </a:lnTo>
                      <a:lnTo>
                        <a:pt x="3777" y="5625"/>
                      </a:lnTo>
                      <a:lnTo>
                        <a:pt x="3757" y="5625"/>
                      </a:lnTo>
                      <a:lnTo>
                        <a:pt x="3757" y="5483"/>
                      </a:lnTo>
                      <a:lnTo>
                        <a:pt x="3777" y="5483"/>
                      </a:lnTo>
                      <a:lnTo>
                        <a:pt x="3777" y="5059"/>
                      </a:lnTo>
                      <a:lnTo>
                        <a:pt x="3757" y="5059"/>
                      </a:lnTo>
                      <a:lnTo>
                        <a:pt x="3757" y="4988"/>
                      </a:lnTo>
                      <a:lnTo>
                        <a:pt x="3732" y="4988"/>
                      </a:lnTo>
                      <a:lnTo>
                        <a:pt x="3732" y="4892"/>
                      </a:lnTo>
                      <a:lnTo>
                        <a:pt x="3707" y="4892"/>
                      </a:lnTo>
                      <a:lnTo>
                        <a:pt x="3707" y="4797"/>
                      </a:lnTo>
                      <a:lnTo>
                        <a:pt x="3686" y="4797"/>
                      </a:lnTo>
                      <a:lnTo>
                        <a:pt x="3686" y="4609"/>
                      </a:lnTo>
                      <a:lnTo>
                        <a:pt x="3661" y="4609"/>
                      </a:lnTo>
                      <a:lnTo>
                        <a:pt x="3661" y="4492"/>
                      </a:lnTo>
                      <a:lnTo>
                        <a:pt x="3636" y="4492"/>
                      </a:lnTo>
                      <a:lnTo>
                        <a:pt x="3636" y="4443"/>
                      </a:lnTo>
                      <a:lnTo>
                        <a:pt x="3615" y="4443"/>
                      </a:lnTo>
                      <a:lnTo>
                        <a:pt x="3615" y="4372"/>
                      </a:lnTo>
                      <a:lnTo>
                        <a:pt x="3590" y="4372"/>
                      </a:lnTo>
                      <a:lnTo>
                        <a:pt x="3590" y="4301"/>
                      </a:lnTo>
                      <a:lnTo>
                        <a:pt x="3565" y="4301"/>
                      </a:lnTo>
                      <a:lnTo>
                        <a:pt x="3565" y="4231"/>
                      </a:lnTo>
                      <a:lnTo>
                        <a:pt x="3545" y="4231"/>
                      </a:lnTo>
                      <a:lnTo>
                        <a:pt x="3545" y="4185"/>
                      </a:lnTo>
                      <a:lnTo>
                        <a:pt x="3520" y="4185"/>
                      </a:lnTo>
                      <a:lnTo>
                        <a:pt x="3520" y="4114"/>
                      </a:lnTo>
                      <a:lnTo>
                        <a:pt x="3494" y="4114"/>
                      </a:lnTo>
                      <a:lnTo>
                        <a:pt x="3494" y="4065"/>
                      </a:lnTo>
                      <a:lnTo>
                        <a:pt x="3474" y="4065"/>
                      </a:lnTo>
                      <a:lnTo>
                        <a:pt x="3474" y="4018"/>
                      </a:lnTo>
                      <a:lnTo>
                        <a:pt x="3449" y="4018"/>
                      </a:lnTo>
                      <a:lnTo>
                        <a:pt x="3449" y="3973"/>
                      </a:lnTo>
                      <a:lnTo>
                        <a:pt x="3353" y="3973"/>
                      </a:lnTo>
                      <a:lnTo>
                        <a:pt x="3353" y="4018"/>
                      </a:lnTo>
                      <a:lnTo>
                        <a:pt x="3329" y="4018"/>
                      </a:lnTo>
                      <a:lnTo>
                        <a:pt x="3329" y="4089"/>
                      </a:lnTo>
                      <a:lnTo>
                        <a:pt x="3307" y="4089"/>
                      </a:lnTo>
                      <a:lnTo>
                        <a:pt x="3307" y="4136"/>
                      </a:lnTo>
                      <a:lnTo>
                        <a:pt x="3329" y="4136"/>
                      </a:lnTo>
                      <a:lnTo>
                        <a:pt x="3329" y="4207"/>
                      </a:lnTo>
                      <a:lnTo>
                        <a:pt x="3353" y="4207"/>
                      </a:lnTo>
                      <a:lnTo>
                        <a:pt x="3353" y="4256"/>
                      </a:lnTo>
                      <a:lnTo>
                        <a:pt x="3378" y="4256"/>
                      </a:lnTo>
                      <a:lnTo>
                        <a:pt x="3378" y="4280"/>
                      </a:lnTo>
                      <a:lnTo>
                        <a:pt x="3353" y="4280"/>
                      </a:lnTo>
                      <a:lnTo>
                        <a:pt x="3353" y="4301"/>
                      </a:lnTo>
                      <a:lnTo>
                        <a:pt x="3282" y="4301"/>
                      </a:lnTo>
                      <a:lnTo>
                        <a:pt x="3282" y="4280"/>
                      </a:lnTo>
                      <a:lnTo>
                        <a:pt x="3258" y="4280"/>
                      </a:lnTo>
                      <a:lnTo>
                        <a:pt x="3258" y="4231"/>
                      </a:lnTo>
                      <a:lnTo>
                        <a:pt x="3237" y="4231"/>
                      </a:lnTo>
                      <a:lnTo>
                        <a:pt x="3237" y="4207"/>
                      </a:lnTo>
                      <a:lnTo>
                        <a:pt x="3188" y="4207"/>
                      </a:lnTo>
                      <a:lnTo>
                        <a:pt x="3188" y="4185"/>
                      </a:lnTo>
                      <a:lnTo>
                        <a:pt x="3166" y="4185"/>
                      </a:lnTo>
                      <a:lnTo>
                        <a:pt x="3166" y="4160"/>
                      </a:lnTo>
                      <a:lnTo>
                        <a:pt x="3117" y="4160"/>
                      </a:lnTo>
                      <a:lnTo>
                        <a:pt x="3117" y="4136"/>
                      </a:lnTo>
                      <a:lnTo>
                        <a:pt x="3070" y="4136"/>
                      </a:lnTo>
                      <a:lnTo>
                        <a:pt x="3070" y="4114"/>
                      </a:lnTo>
                      <a:lnTo>
                        <a:pt x="2999" y="4114"/>
                      </a:lnTo>
                      <a:lnTo>
                        <a:pt x="2999" y="4136"/>
                      </a:lnTo>
                      <a:lnTo>
                        <a:pt x="2954" y="4136"/>
                      </a:lnTo>
                      <a:lnTo>
                        <a:pt x="2954" y="4160"/>
                      </a:lnTo>
                      <a:lnTo>
                        <a:pt x="2905" y="4160"/>
                      </a:lnTo>
                      <a:lnTo>
                        <a:pt x="2905" y="4185"/>
                      </a:lnTo>
                      <a:lnTo>
                        <a:pt x="2883" y="4185"/>
                      </a:lnTo>
                      <a:lnTo>
                        <a:pt x="2883" y="4207"/>
                      </a:lnTo>
                      <a:lnTo>
                        <a:pt x="2834" y="4207"/>
                      </a:lnTo>
                      <a:lnTo>
                        <a:pt x="2834" y="4256"/>
                      </a:lnTo>
                      <a:lnTo>
                        <a:pt x="2812" y="4256"/>
                      </a:lnTo>
                      <a:lnTo>
                        <a:pt x="2812" y="4280"/>
                      </a:lnTo>
                      <a:lnTo>
                        <a:pt x="2787" y="4280"/>
                      </a:lnTo>
                      <a:lnTo>
                        <a:pt x="2787" y="4301"/>
                      </a:lnTo>
                      <a:lnTo>
                        <a:pt x="2738" y="4301"/>
                      </a:lnTo>
                      <a:lnTo>
                        <a:pt x="2738" y="4326"/>
                      </a:lnTo>
                      <a:lnTo>
                        <a:pt x="2575" y="4326"/>
                      </a:lnTo>
                      <a:lnTo>
                        <a:pt x="2575" y="4301"/>
                      </a:lnTo>
                      <a:lnTo>
                        <a:pt x="2479" y="4301"/>
                      </a:lnTo>
                      <a:lnTo>
                        <a:pt x="2479" y="4280"/>
                      </a:lnTo>
                      <a:lnTo>
                        <a:pt x="2455" y="4280"/>
                      </a:lnTo>
                      <a:lnTo>
                        <a:pt x="2455" y="4301"/>
                      </a:lnTo>
                      <a:lnTo>
                        <a:pt x="2384" y="4301"/>
                      </a:lnTo>
                      <a:lnTo>
                        <a:pt x="2384" y="4326"/>
                      </a:lnTo>
                      <a:lnTo>
                        <a:pt x="2363" y="4326"/>
                      </a:lnTo>
                      <a:lnTo>
                        <a:pt x="2363" y="4372"/>
                      </a:lnTo>
                      <a:lnTo>
                        <a:pt x="2338" y="4372"/>
                      </a:lnTo>
                      <a:lnTo>
                        <a:pt x="2338" y="4397"/>
                      </a:lnTo>
                      <a:lnTo>
                        <a:pt x="2292" y="4397"/>
                      </a:lnTo>
                      <a:lnTo>
                        <a:pt x="2292" y="4421"/>
                      </a:lnTo>
                      <a:lnTo>
                        <a:pt x="2267" y="4421"/>
                      </a:lnTo>
                      <a:lnTo>
                        <a:pt x="2267" y="4468"/>
                      </a:lnTo>
                      <a:lnTo>
                        <a:pt x="2196" y="4468"/>
                      </a:lnTo>
                      <a:lnTo>
                        <a:pt x="2196" y="4492"/>
                      </a:lnTo>
                      <a:lnTo>
                        <a:pt x="2172" y="4492"/>
                      </a:lnTo>
                      <a:lnTo>
                        <a:pt x="2172" y="4539"/>
                      </a:lnTo>
                      <a:lnTo>
                        <a:pt x="2267" y="4539"/>
                      </a:lnTo>
                      <a:lnTo>
                        <a:pt x="2267" y="4514"/>
                      </a:lnTo>
                      <a:lnTo>
                        <a:pt x="2338" y="4514"/>
                      </a:lnTo>
                      <a:lnTo>
                        <a:pt x="2338" y="4539"/>
                      </a:lnTo>
                      <a:lnTo>
                        <a:pt x="2363" y="4539"/>
                      </a:lnTo>
                      <a:lnTo>
                        <a:pt x="2363" y="4584"/>
                      </a:lnTo>
                      <a:lnTo>
                        <a:pt x="2384" y="4584"/>
                      </a:lnTo>
                      <a:lnTo>
                        <a:pt x="2384" y="4726"/>
                      </a:lnTo>
                      <a:lnTo>
                        <a:pt x="2408" y="4726"/>
                      </a:lnTo>
                      <a:lnTo>
                        <a:pt x="2408" y="5105"/>
                      </a:lnTo>
                      <a:lnTo>
                        <a:pt x="2384" y="5105"/>
                      </a:lnTo>
                      <a:lnTo>
                        <a:pt x="2384" y="5388"/>
                      </a:lnTo>
                      <a:lnTo>
                        <a:pt x="2408" y="5388"/>
                      </a:lnTo>
                      <a:lnTo>
                        <a:pt x="2408" y="5437"/>
                      </a:lnTo>
                      <a:lnTo>
                        <a:pt x="2314" y="5437"/>
                      </a:lnTo>
                      <a:lnTo>
                        <a:pt x="2314" y="5413"/>
                      </a:lnTo>
                      <a:lnTo>
                        <a:pt x="2292" y="5413"/>
                      </a:lnTo>
                      <a:lnTo>
                        <a:pt x="2292" y="5366"/>
                      </a:lnTo>
                      <a:lnTo>
                        <a:pt x="2314" y="5366"/>
                      </a:lnTo>
                      <a:lnTo>
                        <a:pt x="2314" y="5295"/>
                      </a:lnTo>
                      <a:lnTo>
                        <a:pt x="2292" y="5295"/>
                      </a:lnTo>
                      <a:lnTo>
                        <a:pt x="2292" y="5271"/>
                      </a:lnTo>
                      <a:lnTo>
                        <a:pt x="2314" y="5271"/>
                      </a:lnTo>
                      <a:lnTo>
                        <a:pt x="2314" y="5154"/>
                      </a:lnTo>
                      <a:lnTo>
                        <a:pt x="2292" y="5154"/>
                      </a:lnTo>
                      <a:lnTo>
                        <a:pt x="2292" y="4871"/>
                      </a:lnTo>
                      <a:lnTo>
                        <a:pt x="2314" y="4871"/>
                      </a:lnTo>
                      <a:lnTo>
                        <a:pt x="2314" y="4797"/>
                      </a:lnTo>
                      <a:lnTo>
                        <a:pt x="2292" y="4797"/>
                      </a:lnTo>
                      <a:lnTo>
                        <a:pt x="2292" y="4680"/>
                      </a:lnTo>
                      <a:lnTo>
                        <a:pt x="2267" y="4680"/>
                      </a:lnTo>
                      <a:lnTo>
                        <a:pt x="2267" y="4633"/>
                      </a:lnTo>
                      <a:lnTo>
                        <a:pt x="2125" y="4633"/>
                      </a:lnTo>
                      <a:lnTo>
                        <a:pt x="2125" y="4655"/>
                      </a:lnTo>
                      <a:lnTo>
                        <a:pt x="2076" y="4655"/>
                      </a:lnTo>
                      <a:lnTo>
                        <a:pt x="2076" y="4680"/>
                      </a:lnTo>
                      <a:lnTo>
                        <a:pt x="2031" y="4680"/>
                      </a:lnTo>
                      <a:lnTo>
                        <a:pt x="2031" y="4705"/>
                      </a:lnTo>
                      <a:lnTo>
                        <a:pt x="1960" y="4705"/>
                      </a:lnTo>
                      <a:lnTo>
                        <a:pt x="1960" y="4726"/>
                      </a:lnTo>
                      <a:lnTo>
                        <a:pt x="1913" y="4726"/>
                      </a:lnTo>
                      <a:lnTo>
                        <a:pt x="1913" y="4751"/>
                      </a:lnTo>
                      <a:lnTo>
                        <a:pt x="1889" y="4751"/>
                      </a:lnTo>
                      <a:lnTo>
                        <a:pt x="1889" y="4776"/>
                      </a:lnTo>
                      <a:lnTo>
                        <a:pt x="1842" y="4776"/>
                      </a:lnTo>
                      <a:lnTo>
                        <a:pt x="1842" y="4797"/>
                      </a:lnTo>
                      <a:lnTo>
                        <a:pt x="1793" y="4797"/>
                      </a:lnTo>
                      <a:lnTo>
                        <a:pt x="1793" y="4822"/>
                      </a:lnTo>
                      <a:lnTo>
                        <a:pt x="1748" y="4822"/>
                      </a:lnTo>
                      <a:lnTo>
                        <a:pt x="1748" y="4847"/>
                      </a:lnTo>
                      <a:lnTo>
                        <a:pt x="1723" y="4847"/>
                      </a:lnTo>
                      <a:lnTo>
                        <a:pt x="1723" y="4871"/>
                      </a:lnTo>
                      <a:lnTo>
                        <a:pt x="1701" y="4871"/>
                      </a:lnTo>
                      <a:lnTo>
                        <a:pt x="1701" y="4892"/>
                      </a:lnTo>
                      <a:lnTo>
                        <a:pt x="1677" y="4892"/>
                      </a:lnTo>
                      <a:lnTo>
                        <a:pt x="1677" y="4917"/>
                      </a:lnTo>
                      <a:lnTo>
                        <a:pt x="1652" y="4917"/>
                      </a:lnTo>
                      <a:lnTo>
                        <a:pt x="1652" y="4941"/>
                      </a:lnTo>
                      <a:lnTo>
                        <a:pt x="1630" y="4941"/>
                      </a:lnTo>
                      <a:lnTo>
                        <a:pt x="1630" y="4963"/>
                      </a:lnTo>
                      <a:lnTo>
                        <a:pt x="1606" y="4963"/>
                      </a:lnTo>
                      <a:lnTo>
                        <a:pt x="1606" y="4988"/>
                      </a:lnTo>
                      <a:lnTo>
                        <a:pt x="1581" y="4988"/>
                      </a:lnTo>
                      <a:lnTo>
                        <a:pt x="1581" y="5012"/>
                      </a:lnTo>
                      <a:lnTo>
                        <a:pt x="1559" y="5012"/>
                      </a:lnTo>
                      <a:lnTo>
                        <a:pt x="1559" y="5034"/>
                      </a:lnTo>
                      <a:lnTo>
                        <a:pt x="1535" y="5034"/>
                      </a:lnTo>
                      <a:lnTo>
                        <a:pt x="1535" y="5083"/>
                      </a:lnTo>
                      <a:lnTo>
                        <a:pt x="1510" y="5083"/>
                      </a:lnTo>
                      <a:lnTo>
                        <a:pt x="1510" y="5105"/>
                      </a:lnTo>
                      <a:lnTo>
                        <a:pt x="1465" y="5105"/>
                      </a:lnTo>
                      <a:lnTo>
                        <a:pt x="1465" y="5130"/>
                      </a:lnTo>
                      <a:lnTo>
                        <a:pt x="1440" y="5130"/>
                      </a:lnTo>
                      <a:lnTo>
                        <a:pt x="1440" y="5154"/>
                      </a:lnTo>
                      <a:lnTo>
                        <a:pt x="1394" y="5154"/>
                      </a:lnTo>
                      <a:lnTo>
                        <a:pt x="1394" y="5175"/>
                      </a:lnTo>
                      <a:lnTo>
                        <a:pt x="1344" y="5175"/>
                      </a:lnTo>
                      <a:lnTo>
                        <a:pt x="1344" y="5200"/>
                      </a:lnTo>
                      <a:lnTo>
                        <a:pt x="1273" y="5200"/>
                      </a:lnTo>
                      <a:lnTo>
                        <a:pt x="1273" y="5224"/>
                      </a:lnTo>
                      <a:lnTo>
                        <a:pt x="1202" y="5224"/>
                      </a:lnTo>
                      <a:lnTo>
                        <a:pt x="1202" y="5246"/>
                      </a:lnTo>
                      <a:lnTo>
                        <a:pt x="1182" y="5246"/>
                      </a:lnTo>
                      <a:lnTo>
                        <a:pt x="1182" y="5295"/>
                      </a:lnTo>
                      <a:lnTo>
                        <a:pt x="1157" y="5295"/>
                      </a:lnTo>
                      <a:lnTo>
                        <a:pt x="1157" y="5317"/>
                      </a:lnTo>
                      <a:lnTo>
                        <a:pt x="1132" y="5317"/>
                      </a:lnTo>
                      <a:lnTo>
                        <a:pt x="1132" y="5342"/>
                      </a:lnTo>
                      <a:lnTo>
                        <a:pt x="1111" y="5342"/>
                      </a:lnTo>
                      <a:lnTo>
                        <a:pt x="1111" y="5366"/>
                      </a:lnTo>
                      <a:lnTo>
                        <a:pt x="1086" y="5366"/>
                      </a:lnTo>
                      <a:lnTo>
                        <a:pt x="1086" y="5413"/>
                      </a:lnTo>
                      <a:lnTo>
                        <a:pt x="1061" y="5413"/>
                      </a:lnTo>
                      <a:lnTo>
                        <a:pt x="1061" y="5437"/>
                      </a:lnTo>
                      <a:lnTo>
                        <a:pt x="1039" y="5437"/>
                      </a:lnTo>
                      <a:lnTo>
                        <a:pt x="1039" y="5483"/>
                      </a:lnTo>
                      <a:lnTo>
                        <a:pt x="1015" y="5483"/>
                      </a:lnTo>
                      <a:lnTo>
                        <a:pt x="1015" y="5507"/>
                      </a:lnTo>
                      <a:lnTo>
                        <a:pt x="990" y="5507"/>
                      </a:lnTo>
                      <a:lnTo>
                        <a:pt x="990" y="5532"/>
                      </a:lnTo>
                      <a:lnTo>
                        <a:pt x="968" y="5532"/>
                      </a:lnTo>
                      <a:lnTo>
                        <a:pt x="968" y="5578"/>
                      </a:lnTo>
                      <a:lnTo>
                        <a:pt x="944" y="5578"/>
                      </a:lnTo>
                      <a:lnTo>
                        <a:pt x="944" y="5603"/>
                      </a:lnTo>
                      <a:lnTo>
                        <a:pt x="895" y="5603"/>
                      </a:lnTo>
                      <a:lnTo>
                        <a:pt x="895" y="5625"/>
                      </a:lnTo>
                      <a:lnTo>
                        <a:pt x="874" y="5625"/>
                      </a:lnTo>
                      <a:lnTo>
                        <a:pt x="874" y="5649"/>
                      </a:lnTo>
                      <a:lnTo>
                        <a:pt x="825" y="5649"/>
                      </a:lnTo>
                      <a:lnTo>
                        <a:pt x="825" y="5674"/>
                      </a:lnTo>
                      <a:lnTo>
                        <a:pt x="803" y="5674"/>
                      </a:lnTo>
                      <a:lnTo>
                        <a:pt x="803" y="5696"/>
                      </a:lnTo>
                      <a:lnTo>
                        <a:pt x="754" y="5696"/>
                      </a:lnTo>
                      <a:lnTo>
                        <a:pt x="754" y="5720"/>
                      </a:lnTo>
                      <a:lnTo>
                        <a:pt x="661" y="5720"/>
                      </a:lnTo>
                      <a:lnTo>
                        <a:pt x="661" y="5745"/>
                      </a:lnTo>
                      <a:lnTo>
                        <a:pt x="636" y="5745"/>
                      </a:lnTo>
                      <a:lnTo>
                        <a:pt x="636" y="5766"/>
                      </a:lnTo>
                      <a:lnTo>
                        <a:pt x="612" y="5766"/>
                      </a:lnTo>
                      <a:lnTo>
                        <a:pt x="612" y="5790"/>
                      </a:lnTo>
                      <a:lnTo>
                        <a:pt x="591" y="5790"/>
                      </a:lnTo>
                      <a:lnTo>
                        <a:pt x="591" y="5861"/>
                      </a:lnTo>
                      <a:lnTo>
                        <a:pt x="542" y="5861"/>
                      </a:lnTo>
                      <a:lnTo>
                        <a:pt x="542" y="5886"/>
                      </a:lnTo>
                      <a:lnTo>
                        <a:pt x="495" y="5886"/>
                      </a:lnTo>
                      <a:lnTo>
                        <a:pt x="495" y="5932"/>
                      </a:lnTo>
                      <a:lnTo>
                        <a:pt x="424" y="5932"/>
                      </a:lnTo>
                      <a:lnTo>
                        <a:pt x="424" y="5957"/>
                      </a:lnTo>
                      <a:lnTo>
                        <a:pt x="378" y="5957"/>
                      </a:lnTo>
                      <a:lnTo>
                        <a:pt x="378" y="5979"/>
                      </a:lnTo>
                      <a:lnTo>
                        <a:pt x="353" y="5979"/>
                      </a:lnTo>
                      <a:lnTo>
                        <a:pt x="353" y="6003"/>
                      </a:lnTo>
                      <a:lnTo>
                        <a:pt x="328" y="6003"/>
                      </a:lnTo>
                      <a:lnTo>
                        <a:pt x="328" y="6028"/>
                      </a:lnTo>
                      <a:lnTo>
                        <a:pt x="304" y="6028"/>
                      </a:lnTo>
                      <a:lnTo>
                        <a:pt x="304" y="6049"/>
                      </a:lnTo>
                      <a:lnTo>
                        <a:pt x="283" y="6049"/>
                      </a:lnTo>
                      <a:lnTo>
                        <a:pt x="283" y="6073"/>
                      </a:lnTo>
                      <a:lnTo>
                        <a:pt x="258" y="6073"/>
                      </a:lnTo>
                      <a:lnTo>
                        <a:pt x="258" y="6123"/>
                      </a:lnTo>
                      <a:lnTo>
                        <a:pt x="234" y="6123"/>
                      </a:lnTo>
                      <a:lnTo>
                        <a:pt x="234" y="6194"/>
                      </a:lnTo>
                      <a:lnTo>
                        <a:pt x="283" y="6194"/>
                      </a:lnTo>
                      <a:lnTo>
                        <a:pt x="283" y="6215"/>
                      </a:lnTo>
                      <a:lnTo>
                        <a:pt x="542" y="6215"/>
                      </a:lnTo>
                      <a:lnTo>
                        <a:pt x="542" y="6240"/>
                      </a:lnTo>
                      <a:lnTo>
                        <a:pt x="612" y="6240"/>
                      </a:lnTo>
                      <a:lnTo>
                        <a:pt x="612" y="6265"/>
                      </a:lnTo>
                      <a:lnTo>
                        <a:pt x="636" y="6265"/>
                      </a:lnTo>
                      <a:lnTo>
                        <a:pt x="636" y="6240"/>
                      </a:lnTo>
                      <a:lnTo>
                        <a:pt x="661" y="6240"/>
                      </a:lnTo>
                      <a:lnTo>
                        <a:pt x="661" y="6265"/>
                      </a:lnTo>
                      <a:lnTo>
                        <a:pt x="825" y="6265"/>
                      </a:lnTo>
                      <a:lnTo>
                        <a:pt x="825" y="6287"/>
                      </a:lnTo>
                      <a:lnTo>
                        <a:pt x="874" y="6287"/>
                      </a:lnTo>
                      <a:lnTo>
                        <a:pt x="874" y="6311"/>
                      </a:lnTo>
                      <a:lnTo>
                        <a:pt x="944" y="6311"/>
                      </a:lnTo>
                      <a:lnTo>
                        <a:pt x="944" y="6336"/>
                      </a:lnTo>
                      <a:lnTo>
                        <a:pt x="1015" y="6336"/>
                      </a:lnTo>
                      <a:lnTo>
                        <a:pt x="1015" y="6357"/>
                      </a:lnTo>
                      <a:lnTo>
                        <a:pt x="1086" y="6357"/>
                      </a:lnTo>
                      <a:lnTo>
                        <a:pt x="1086" y="6381"/>
                      </a:lnTo>
                      <a:lnTo>
                        <a:pt x="1182" y="6381"/>
                      </a:lnTo>
                      <a:lnTo>
                        <a:pt x="1182" y="6406"/>
                      </a:lnTo>
                      <a:lnTo>
                        <a:pt x="1369" y="6406"/>
                      </a:lnTo>
                      <a:lnTo>
                        <a:pt x="1369" y="6428"/>
                      </a:lnTo>
                      <a:lnTo>
                        <a:pt x="1415" y="6428"/>
                      </a:lnTo>
                      <a:lnTo>
                        <a:pt x="1415" y="6452"/>
                      </a:lnTo>
                      <a:lnTo>
                        <a:pt x="1465" y="6452"/>
                      </a:lnTo>
                      <a:lnTo>
                        <a:pt x="1465" y="6477"/>
                      </a:lnTo>
                      <a:lnTo>
                        <a:pt x="1510" y="6477"/>
                      </a:lnTo>
                      <a:lnTo>
                        <a:pt x="1510" y="6499"/>
                      </a:lnTo>
                      <a:lnTo>
                        <a:pt x="1559" y="6499"/>
                      </a:lnTo>
                      <a:lnTo>
                        <a:pt x="1559" y="6523"/>
                      </a:lnTo>
                      <a:lnTo>
                        <a:pt x="1581" y="6523"/>
                      </a:lnTo>
                      <a:lnTo>
                        <a:pt x="1581" y="6548"/>
                      </a:lnTo>
                      <a:lnTo>
                        <a:pt x="1606" y="6548"/>
                      </a:lnTo>
                      <a:lnTo>
                        <a:pt x="1606" y="6570"/>
                      </a:lnTo>
                      <a:lnTo>
                        <a:pt x="1630" y="6570"/>
                      </a:lnTo>
                      <a:lnTo>
                        <a:pt x="1630" y="6594"/>
                      </a:lnTo>
                      <a:lnTo>
                        <a:pt x="1652" y="6594"/>
                      </a:lnTo>
                      <a:lnTo>
                        <a:pt x="1652" y="6619"/>
                      </a:lnTo>
                      <a:lnTo>
                        <a:pt x="1723" y="6619"/>
                      </a:lnTo>
                      <a:lnTo>
                        <a:pt x="1723" y="6640"/>
                      </a:lnTo>
                      <a:lnTo>
                        <a:pt x="1748" y="6640"/>
                      </a:lnTo>
                      <a:lnTo>
                        <a:pt x="1748" y="6664"/>
                      </a:lnTo>
                      <a:lnTo>
                        <a:pt x="1818" y="6664"/>
                      </a:lnTo>
                      <a:lnTo>
                        <a:pt x="1818" y="6689"/>
                      </a:lnTo>
                      <a:lnTo>
                        <a:pt x="2031" y="6689"/>
                      </a:lnTo>
                      <a:lnTo>
                        <a:pt x="2031" y="6640"/>
                      </a:lnTo>
                      <a:lnTo>
                        <a:pt x="2055" y="6640"/>
                      </a:lnTo>
                      <a:lnTo>
                        <a:pt x="2055" y="6594"/>
                      </a:lnTo>
                      <a:lnTo>
                        <a:pt x="2076" y="6594"/>
                      </a:lnTo>
                      <a:lnTo>
                        <a:pt x="2076" y="6548"/>
                      </a:lnTo>
                      <a:lnTo>
                        <a:pt x="2101" y="6548"/>
                      </a:lnTo>
                      <a:lnTo>
                        <a:pt x="2101" y="6523"/>
                      </a:lnTo>
                      <a:lnTo>
                        <a:pt x="2125" y="6523"/>
                      </a:lnTo>
                      <a:lnTo>
                        <a:pt x="2125" y="6499"/>
                      </a:lnTo>
                      <a:lnTo>
                        <a:pt x="2150" y="6499"/>
                      </a:lnTo>
                      <a:lnTo>
                        <a:pt x="2150" y="6477"/>
                      </a:lnTo>
                      <a:lnTo>
                        <a:pt x="2172" y="6477"/>
                      </a:lnTo>
                      <a:lnTo>
                        <a:pt x="2172" y="6452"/>
                      </a:lnTo>
                      <a:lnTo>
                        <a:pt x="2196" y="6452"/>
                      </a:lnTo>
                      <a:lnTo>
                        <a:pt x="2196" y="6428"/>
                      </a:lnTo>
                      <a:lnTo>
                        <a:pt x="2243" y="6428"/>
                      </a:lnTo>
                      <a:lnTo>
                        <a:pt x="2243" y="6123"/>
                      </a:lnTo>
                      <a:lnTo>
                        <a:pt x="2267" y="6123"/>
                      </a:lnTo>
                      <a:lnTo>
                        <a:pt x="2267" y="6003"/>
                      </a:lnTo>
                      <a:lnTo>
                        <a:pt x="2292" y="6003"/>
                      </a:lnTo>
                      <a:lnTo>
                        <a:pt x="2292" y="5932"/>
                      </a:lnTo>
                      <a:lnTo>
                        <a:pt x="2314" y="5932"/>
                      </a:lnTo>
                      <a:lnTo>
                        <a:pt x="2314" y="5696"/>
                      </a:lnTo>
                      <a:lnTo>
                        <a:pt x="2338" y="5696"/>
                      </a:lnTo>
                      <a:lnTo>
                        <a:pt x="2338" y="5649"/>
                      </a:lnTo>
                      <a:lnTo>
                        <a:pt x="2363" y="5649"/>
                      </a:lnTo>
                      <a:lnTo>
                        <a:pt x="2363" y="5603"/>
                      </a:lnTo>
                      <a:lnTo>
                        <a:pt x="2384" y="5603"/>
                      </a:lnTo>
                      <a:lnTo>
                        <a:pt x="2384" y="5625"/>
                      </a:lnTo>
                      <a:lnTo>
                        <a:pt x="2408" y="5625"/>
                      </a:lnTo>
                      <a:lnTo>
                        <a:pt x="2408" y="5696"/>
                      </a:lnTo>
                      <a:lnTo>
                        <a:pt x="2433" y="5696"/>
                      </a:lnTo>
                      <a:lnTo>
                        <a:pt x="2433" y="5745"/>
                      </a:lnTo>
                      <a:lnTo>
                        <a:pt x="2408" y="5745"/>
                      </a:lnTo>
                      <a:lnTo>
                        <a:pt x="2408" y="5908"/>
                      </a:lnTo>
                      <a:lnTo>
                        <a:pt x="2384" y="5908"/>
                      </a:lnTo>
                      <a:lnTo>
                        <a:pt x="2384" y="6003"/>
                      </a:lnTo>
                      <a:lnTo>
                        <a:pt x="2363" y="6003"/>
                      </a:lnTo>
                      <a:lnTo>
                        <a:pt x="2363" y="6098"/>
                      </a:lnTo>
                      <a:lnTo>
                        <a:pt x="2338" y="6098"/>
                      </a:lnTo>
                      <a:lnTo>
                        <a:pt x="2338" y="6452"/>
                      </a:lnTo>
                      <a:lnTo>
                        <a:pt x="2314" y="6452"/>
                      </a:lnTo>
                      <a:lnTo>
                        <a:pt x="2314" y="6477"/>
                      </a:lnTo>
                      <a:lnTo>
                        <a:pt x="2338" y="6477"/>
                      </a:lnTo>
                      <a:lnTo>
                        <a:pt x="2338" y="6735"/>
                      </a:lnTo>
                      <a:lnTo>
                        <a:pt x="2363" y="6735"/>
                      </a:lnTo>
                      <a:lnTo>
                        <a:pt x="2363" y="6831"/>
                      </a:lnTo>
                      <a:lnTo>
                        <a:pt x="2384" y="6831"/>
                      </a:lnTo>
                      <a:lnTo>
                        <a:pt x="2384" y="6877"/>
                      </a:lnTo>
                      <a:lnTo>
                        <a:pt x="2363" y="6877"/>
                      </a:lnTo>
                      <a:lnTo>
                        <a:pt x="2363" y="6902"/>
                      </a:lnTo>
                      <a:lnTo>
                        <a:pt x="2292" y="6902"/>
                      </a:lnTo>
                      <a:lnTo>
                        <a:pt x="2292" y="6877"/>
                      </a:lnTo>
                      <a:lnTo>
                        <a:pt x="2267" y="6877"/>
                      </a:lnTo>
                      <a:lnTo>
                        <a:pt x="2267" y="6594"/>
                      </a:lnTo>
                      <a:lnTo>
                        <a:pt x="2243" y="6594"/>
                      </a:lnTo>
                      <a:lnTo>
                        <a:pt x="2243" y="6452"/>
                      </a:lnTo>
                      <a:lnTo>
                        <a:pt x="2221" y="6452"/>
                      </a:lnTo>
                      <a:lnTo>
                        <a:pt x="2221" y="6619"/>
                      </a:lnTo>
                      <a:lnTo>
                        <a:pt x="2196" y="6619"/>
                      </a:lnTo>
                      <a:lnTo>
                        <a:pt x="2196" y="6664"/>
                      </a:lnTo>
                      <a:lnTo>
                        <a:pt x="2172" y="6664"/>
                      </a:lnTo>
                      <a:lnTo>
                        <a:pt x="2172" y="6713"/>
                      </a:lnTo>
                      <a:lnTo>
                        <a:pt x="2150" y="6713"/>
                      </a:lnTo>
                      <a:lnTo>
                        <a:pt x="2150" y="6735"/>
                      </a:lnTo>
                      <a:lnTo>
                        <a:pt x="2125" y="6735"/>
                      </a:lnTo>
                      <a:lnTo>
                        <a:pt x="2125" y="6760"/>
                      </a:lnTo>
                      <a:lnTo>
                        <a:pt x="2101" y="6760"/>
                      </a:lnTo>
                      <a:lnTo>
                        <a:pt x="2101" y="6806"/>
                      </a:lnTo>
                      <a:lnTo>
                        <a:pt x="2006" y="6806"/>
                      </a:lnTo>
                      <a:lnTo>
                        <a:pt x="2006" y="6831"/>
                      </a:lnTo>
                      <a:lnTo>
                        <a:pt x="2031" y="6831"/>
                      </a:lnTo>
                      <a:lnTo>
                        <a:pt x="2031" y="6855"/>
                      </a:lnTo>
                      <a:lnTo>
                        <a:pt x="2055" y="6855"/>
                      </a:lnTo>
                      <a:lnTo>
                        <a:pt x="2055" y="6902"/>
                      </a:lnTo>
                      <a:lnTo>
                        <a:pt x="2172" y="6902"/>
                      </a:lnTo>
                      <a:lnTo>
                        <a:pt x="2172" y="6947"/>
                      </a:lnTo>
                      <a:lnTo>
                        <a:pt x="2196" y="6947"/>
                      </a:lnTo>
                      <a:lnTo>
                        <a:pt x="2196" y="6972"/>
                      </a:lnTo>
                      <a:lnTo>
                        <a:pt x="2221" y="6972"/>
                      </a:lnTo>
                      <a:lnTo>
                        <a:pt x="2221" y="7018"/>
                      </a:lnTo>
                      <a:lnTo>
                        <a:pt x="2243" y="7018"/>
                      </a:lnTo>
                      <a:lnTo>
                        <a:pt x="2243" y="7043"/>
                      </a:lnTo>
                      <a:lnTo>
                        <a:pt x="2267" y="7043"/>
                      </a:lnTo>
                      <a:lnTo>
                        <a:pt x="2267" y="7018"/>
                      </a:lnTo>
                      <a:lnTo>
                        <a:pt x="2338" y="7018"/>
                      </a:lnTo>
                      <a:lnTo>
                        <a:pt x="2338" y="7185"/>
                      </a:lnTo>
                      <a:lnTo>
                        <a:pt x="2363" y="7185"/>
                      </a:lnTo>
                      <a:lnTo>
                        <a:pt x="2363" y="7255"/>
                      </a:lnTo>
                      <a:lnTo>
                        <a:pt x="2338" y="7255"/>
                      </a:lnTo>
                      <a:lnTo>
                        <a:pt x="2338" y="7397"/>
                      </a:lnTo>
                      <a:lnTo>
                        <a:pt x="2314" y="7397"/>
                      </a:lnTo>
                      <a:lnTo>
                        <a:pt x="2314" y="7587"/>
                      </a:lnTo>
                      <a:lnTo>
                        <a:pt x="2292" y="7587"/>
                      </a:lnTo>
                      <a:lnTo>
                        <a:pt x="2292" y="7751"/>
                      </a:lnTo>
                      <a:lnTo>
                        <a:pt x="2314" y="7751"/>
                      </a:lnTo>
                      <a:lnTo>
                        <a:pt x="2314" y="7776"/>
                      </a:lnTo>
                      <a:lnTo>
                        <a:pt x="2292" y="7776"/>
                      </a:lnTo>
                      <a:lnTo>
                        <a:pt x="2292" y="7800"/>
                      </a:lnTo>
                      <a:lnTo>
                        <a:pt x="2267" y="7800"/>
                      </a:lnTo>
                      <a:lnTo>
                        <a:pt x="2267" y="7847"/>
                      </a:lnTo>
                      <a:lnTo>
                        <a:pt x="2243" y="7847"/>
                      </a:lnTo>
                      <a:lnTo>
                        <a:pt x="2243" y="7941"/>
                      </a:lnTo>
                      <a:lnTo>
                        <a:pt x="2221" y="7941"/>
                      </a:lnTo>
                      <a:lnTo>
                        <a:pt x="2221" y="8130"/>
                      </a:lnTo>
                      <a:lnTo>
                        <a:pt x="2196" y="8130"/>
                      </a:lnTo>
                      <a:lnTo>
                        <a:pt x="2196" y="8745"/>
                      </a:lnTo>
                      <a:lnTo>
                        <a:pt x="2125" y="8745"/>
                      </a:lnTo>
                      <a:lnTo>
                        <a:pt x="2125" y="8721"/>
                      </a:lnTo>
                      <a:lnTo>
                        <a:pt x="2101" y="8721"/>
                      </a:lnTo>
                      <a:lnTo>
                        <a:pt x="2101" y="8271"/>
                      </a:lnTo>
                      <a:lnTo>
                        <a:pt x="2125" y="8271"/>
                      </a:lnTo>
                      <a:lnTo>
                        <a:pt x="2125" y="8224"/>
                      </a:lnTo>
                      <a:lnTo>
                        <a:pt x="2101" y="8224"/>
                      </a:lnTo>
                      <a:lnTo>
                        <a:pt x="2101" y="8153"/>
                      </a:lnTo>
                      <a:lnTo>
                        <a:pt x="2125" y="8153"/>
                      </a:lnTo>
                      <a:lnTo>
                        <a:pt x="2125" y="8012"/>
                      </a:lnTo>
                      <a:lnTo>
                        <a:pt x="2150" y="8012"/>
                      </a:lnTo>
                      <a:lnTo>
                        <a:pt x="2150" y="7870"/>
                      </a:lnTo>
                      <a:lnTo>
                        <a:pt x="2101" y="7870"/>
                      </a:lnTo>
                      <a:lnTo>
                        <a:pt x="2101" y="7896"/>
                      </a:lnTo>
                      <a:lnTo>
                        <a:pt x="2055" y="7896"/>
                      </a:lnTo>
                      <a:lnTo>
                        <a:pt x="2055" y="7917"/>
                      </a:lnTo>
                      <a:lnTo>
                        <a:pt x="1960" y="7917"/>
                      </a:lnTo>
                      <a:lnTo>
                        <a:pt x="1960" y="7941"/>
                      </a:lnTo>
                      <a:lnTo>
                        <a:pt x="1913" y="7941"/>
                      </a:lnTo>
                      <a:lnTo>
                        <a:pt x="1913" y="7966"/>
                      </a:lnTo>
                      <a:lnTo>
                        <a:pt x="1889" y="7966"/>
                      </a:lnTo>
                      <a:lnTo>
                        <a:pt x="1889" y="7988"/>
                      </a:lnTo>
                      <a:lnTo>
                        <a:pt x="1818" y="7988"/>
                      </a:lnTo>
                      <a:lnTo>
                        <a:pt x="1818" y="7941"/>
                      </a:lnTo>
                      <a:lnTo>
                        <a:pt x="1793" y="7941"/>
                      </a:lnTo>
                      <a:lnTo>
                        <a:pt x="1793" y="7917"/>
                      </a:lnTo>
                      <a:lnTo>
                        <a:pt x="1772" y="7917"/>
                      </a:lnTo>
                      <a:lnTo>
                        <a:pt x="1772" y="7941"/>
                      </a:lnTo>
                      <a:lnTo>
                        <a:pt x="1748" y="7941"/>
                      </a:lnTo>
                      <a:lnTo>
                        <a:pt x="1748" y="7966"/>
                      </a:lnTo>
                      <a:lnTo>
                        <a:pt x="1723" y="7966"/>
                      </a:lnTo>
                      <a:lnTo>
                        <a:pt x="1723" y="7988"/>
                      </a:lnTo>
                      <a:lnTo>
                        <a:pt x="1772" y="7988"/>
                      </a:lnTo>
                      <a:lnTo>
                        <a:pt x="1772" y="8059"/>
                      </a:lnTo>
                      <a:lnTo>
                        <a:pt x="1701" y="8059"/>
                      </a:lnTo>
                      <a:lnTo>
                        <a:pt x="1701" y="8083"/>
                      </a:lnTo>
                      <a:lnTo>
                        <a:pt x="1677" y="8083"/>
                      </a:lnTo>
                      <a:lnTo>
                        <a:pt x="1677" y="8108"/>
                      </a:lnTo>
                      <a:lnTo>
                        <a:pt x="1630" y="8108"/>
                      </a:lnTo>
                      <a:lnTo>
                        <a:pt x="1630" y="8130"/>
                      </a:lnTo>
                      <a:lnTo>
                        <a:pt x="1606" y="8130"/>
                      </a:lnTo>
                      <a:lnTo>
                        <a:pt x="1606" y="8153"/>
                      </a:lnTo>
                      <a:lnTo>
                        <a:pt x="1559" y="8153"/>
                      </a:lnTo>
                      <a:lnTo>
                        <a:pt x="1559" y="8179"/>
                      </a:lnTo>
                      <a:lnTo>
                        <a:pt x="1510" y="8179"/>
                      </a:lnTo>
                      <a:lnTo>
                        <a:pt x="1510" y="8200"/>
                      </a:lnTo>
                      <a:lnTo>
                        <a:pt x="1485" y="8200"/>
                      </a:lnTo>
                      <a:lnTo>
                        <a:pt x="1485" y="8224"/>
                      </a:lnTo>
                      <a:lnTo>
                        <a:pt x="1465" y="8224"/>
                      </a:lnTo>
                      <a:lnTo>
                        <a:pt x="1465" y="8249"/>
                      </a:lnTo>
                      <a:lnTo>
                        <a:pt x="1440" y="8249"/>
                      </a:lnTo>
                      <a:lnTo>
                        <a:pt x="1440" y="8271"/>
                      </a:lnTo>
                      <a:lnTo>
                        <a:pt x="1394" y="8271"/>
                      </a:lnTo>
                      <a:lnTo>
                        <a:pt x="1394" y="8295"/>
                      </a:lnTo>
                      <a:lnTo>
                        <a:pt x="1323" y="8295"/>
                      </a:lnTo>
                      <a:lnTo>
                        <a:pt x="1323" y="8320"/>
                      </a:lnTo>
                      <a:lnTo>
                        <a:pt x="1227" y="8320"/>
                      </a:lnTo>
                      <a:lnTo>
                        <a:pt x="1227" y="8342"/>
                      </a:lnTo>
                      <a:lnTo>
                        <a:pt x="1202" y="8342"/>
                      </a:lnTo>
                      <a:lnTo>
                        <a:pt x="1202" y="8366"/>
                      </a:lnTo>
                      <a:lnTo>
                        <a:pt x="1182" y="8366"/>
                      </a:lnTo>
                      <a:lnTo>
                        <a:pt x="1182" y="8391"/>
                      </a:lnTo>
                      <a:lnTo>
                        <a:pt x="1157" y="8391"/>
                      </a:lnTo>
                      <a:lnTo>
                        <a:pt x="1157" y="8413"/>
                      </a:lnTo>
                      <a:lnTo>
                        <a:pt x="1132" y="8413"/>
                      </a:lnTo>
                      <a:lnTo>
                        <a:pt x="1132" y="8436"/>
                      </a:lnTo>
                      <a:lnTo>
                        <a:pt x="1111" y="8436"/>
                      </a:lnTo>
                      <a:lnTo>
                        <a:pt x="1111" y="8628"/>
                      </a:lnTo>
                      <a:lnTo>
                        <a:pt x="1202" y="8628"/>
                      </a:lnTo>
                      <a:lnTo>
                        <a:pt x="1202" y="8603"/>
                      </a:lnTo>
                      <a:lnTo>
                        <a:pt x="1252" y="8603"/>
                      </a:lnTo>
                      <a:lnTo>
                        <a:pt x="1252" y="8579"/>
                      </a:lnTo>
                      <a:lnTo>
                        <a:pt x="1273" y="8579"/>
                      </a:lnTo>
                      <a:lnTo>
                        <a:pt x="1273" y="8557"/>
                      </a:lnTo>
                      <a:lnTo>
                        <a:pt x="1323" y="8557"/>
                      </a:lnTo>
                      <a:lnTo>
                        <a:pt x="1323" y="8532"/>
                      </a:lnTo>
                      <a:lnTo>
                        <a:pt x="1344" y="8532"/>
                      </a:lnTo>
                      <a:lnTo>
                        <a:pt x="1344" y="8508"/>
                      </a:lnTo>
                      <a:lnTo>
                        <a:pt x="1394" y="8508"/>
                      </a:lnTo>
                      <a:lnTo>
                        <a:pt x="1394" y="8483"/>
                      </a:lnTo>
                      <a:lnTo>
                        <a:pt x="1415" y="8483"/>
                      </a:lnTo>
                      <a:lnTo>
                        <a:pt x="1415" y="8462"/>
                      </a:lnTo>
                      <a:lnTo>
                        <a:pt x="1465" y="8462"/>
                      </a:lnTo>
                      <a:lnTo>
                        <a:pt x="1465" y="8436"/>
                      </a:lnTo>
                      <a:lnTo>
                        <a:pt x="1581" y="8436"/>
                      </a:lnTo>
                      <a:lnTo>
                        <a:pt x="1581" y="8462"/>
                      </a:lnTo>
                      <a:lnTo>
                        <a:pt x="1559" y="8462"/>
                      </a:lnTo>
                      <a:lnTo>
                        <a:pt x="1559" y="8483"/>
                      </a:lnTo>
                      <a:lnTo>
                        <a:pt x="1535" y="8483"/>
                      </a:lnTo>
                      <a:lnTo>
                        <a:pt x="1535" y="8532"/>
                      </a:lnTo>
                      <a:lnTo>
                        <a:pt x="1485" y="8532"/>
                      </a:lnTo>
                      <a:lnTo>
                        <a:pt x="1485" y="8579"/>
                      </a:lnTo>
                      <a:lnTo>
                        <a:pt x="1465" y="8579"/>
                      </a:lnTo>
                      <a:lnTo>
                        <a:pt x="1465" y="8603"/>
                      </a:lnTo>
                      <a:lnTo>
                        <a:pt x="1415" y="8603"/>
                      </a:lnTo>
                      <a:lnTo>
                        <a:pt x="1415" y="8628"/>
                      </a:lnTo>
                      <a:lnTo>
                        <a:pt x="1394" y="8628"/>
                      </a:lnTo>
                      <a:lnTo>
                        <a:pt x="1394" y="8650"/>
                      </a:lnTo>
                      <a:lnTo>
                        <a:pt x="1323" y="8650"/>
                      </a:lnTo>
                      <a:lnTo>
                        <a:pt x="1323" y="8674"/>
                      </a:lnTo>
                      <a:lnTo>
                        <a:pt x="1273" y="8674"/>
                      </a:lnTo>
                      <a:lnTo>
                        <a:pt x="1273" y="8699"/>
                      </a:lnTo>
                      <a:lnTo>
                        <a:pt x="1227" y="8699"/>
                      </a:lnTo>
                      <a:lnTo>
                        <a:pt x="1227" y="8721"/>
                      </a:lnTo>
                      <a:lnTo>
                        <a:pt x="1132" y="8721"/>
                      </a:lnTo>
                      <a:lnTo>
                        <a:pt x="1132" y="8745"/>
                      </a:lnTo>
                      <a:lnTo>
                        <a:pt x="1111" y="8745"/>
                      </a:lnTo>
                      <a:lnTo>
                        <a:pt x="1111" y="8721"/>
                      </a:lnTo>
                      <a:lnTo>
                        <a:pt x="1039" y="8721"/>
                      </a:lnTo>
                      <a:lnTo>
                        <a:pt x="1039" y="8579"/>
                      </a:lnTo>
                      <a:lnTo>
                        <a:pt x="1015" y="8579"/>
                      </a:lnTo>
                      <a:lnTo>
                        <a:pt x="1015" y="8436"/>
                      </a:lnTo>
                      <a:lnTo>
                        <a:pt x="1039" y="8436"/>
                      </a:lnTo>
                      <a:lnTo>
                        <a:pt x="1039" y="8391"/>
                      </a:lnTo>
                      <a:lnTo>
                        <a:pt x="1061" y="8391"/>
                      </a:lnTo>
                      <a:lnTo>
                        <a:pt x="1061" y="8366"/>
                      </a:lnTo>
                      <a:lnTo>
                        <a:pt x="1086" y="8366"/>
                      </a:lnTo>
                      <a:lnTo>
                        <a:pt x="1086" y="8320"/>
                      </a:lnTo>
                      <a:lnTo>
                        <a:pt x="1157" y="8320"/>
                      </a:lnTo>
                      <a:lnTo>
                        <a:pt x="1157" y="8295"/>
                      </a:lnTo>
                      <a:lnTo>
                        <a:pt x="1182" y="8295"/>
                      </a:lnTo>
                      <a:lnTo>
                        <a:pt x="1182" y="8271"/>
                      </a:lnTo>
                      <a:lnTo>
                        <a:pt x="1202" y="8271"/>
                      </a:lnTo>
                      <a:lnTo>
                        <a:pt x="1202" y="8249"/>
                      </a:lnTo>
                      <a:lnTo>
                        <a:pt x="1252" y="8249"/>
                      </a:lnTo>
                      <a:lnTo>
                        <a:pt x="1252" y="8224"/>
                      </a:lnTo>
                      <a:lnTo>
                        <a:pt x="1273" y="8224"/>
                      </a:lnTo>
                      <a:lnTo>
                        <a:pt x="1273" y="8200"/>
                      </a:lnTo>
                      <a:lnTo>
                        <a:pt x="1298" y="8200"/>
                      </a:lnTo>
                      <a:lnTo>
                        <a:pt x="1298" y="8179"/>
                      </a:lnTo>
                      <a:lnTo>
                        <a:pt x="1323" y="8179"/>
                      </a:lnTo>
                      <a:lnTo>
                        <a:pt x="1323" y="8153"/>
                      </a:lnTo>
                      <a:lnTo>
                        <a:pt x="1344" y="8153"/>
                      </a:lnTo>
                      <a:lnTo>
                        <a:pt x="1344" y="8130"/>
                      </a:lnTo>
                      <a:lnTo>
                        <a:pt x="1394" y="8130"/>
                      </a:lnTo>
                      <a:lnTo>
                        <a:pt x="1394" y="8108"/>
                      </a:lnTo>
                      <a:lnTo>
                        <a:pt x="1465" y="8108"/>
                      </a:lnTo>
                      <a:lnTo>
                        <a:pt x="1465" y="8083"/>
                      </a:lnTo>
                      <a:lnTo>
                        <a:pt x="1510" y="8083"/>
                      </a:lnTo>
                      <a:lnTo>
                        <a:pt x="1510" y="8059"/>
                      </a:lnTo>
                      <a:lnTo>
                        <a:pt x="1581" y="8059"/>
                      </a:lnTo>
                      <a:lnTo>
                        <a:pt x="1581" y="8037"/>
                      </a:lnTo>
                      <a:lnTo>
                        <a:pt x="1630" y="8037"/>
                      </a:lnTo>
                      <a:lnTo>
                        <a:pt x="1630" y="8012"/>
                      </a:lnTo>
                      <a:lnTo>
                        <a:pt x="1606" y="8012"/>
                      </a:lnTo>
                      <a:lnTo>
                        <a:pt x="1606" y="7988"/>
                      </a:lnTo>
                      <a:lnTo>
                        <a:pt x="1581" y="7988"/>
                      </a:lnTo>
                      <a:lnTo>
                        <a:pt x="1581" y="7966"/>
                      </a:lnTo>
                      <a:lnTo>
                        <a:pt x="1535" y="7966"/>
                      </a:lnTo>
                      <a:lnTo>
                        <a:pt x="1535" y="7941"/>
                      </a:lnTo>
                      <a:lnTo>
                        <a:pt x="1510" y="7941"/>
                      </a:lnTo>
                      <a:lnTo>
                        <a:pt x="1510" y="7917"/>
                      </a:lnTo>
                      <a:lnTo>
                        <a:pt x="1465" y="7917"/>
                      </a:lnTo>
                      <a:lnTo>
                        <a:pt x="1465" y="7896"/>
                      </a:lnTo>
                      <a:lnTo>
                        <a:pt x="1415" y="7896"/>
                      </a:lnTo>
                      <a:lnTo>
                        <a:pt x="1415" y="7870"/>
                      </a:lnTo>
                      <a:lnTo>
                        <a:pt x="1394" y="7870"/>
                      </a:lnTo>
                      <a:lnTo>
                        <a:pt x="1394" y="7847"/>
                      </a:lnTo>
                      <a:lnTo>
                        <a:pt x="1344" y="7847"/>
                      </a:lnTo>
                      <a:lnTo>
                        <a:pt x="1344" y="7821"/>
                      </a:lnTo>
                      <a:lnTo>
                        <a:pt x="1298" y="7821"/>
                      </a:lnTo>
                      <a:lnTo>
                        <a:pt x="1298" y="7800"/>
                      </a:lnTo>
                      <a:lnTo>
                        <a:pt x="1252" y="7800"/>
                      </a:lnTo>
                      <a:lnTo>
                        <a:pt x="1252" y="7776"/>
                      </a:lnTo>
                      <a:lnTo>
                        <a:pt x="1157" y="7776"/>
                      </a:lnTo>
                      <a:lnTo>
                        <a:pt x="1157" y="7751"/>
                      </a:lnTo>
                      <a:lnTo>
                        <a:pt x="1111" y="7751"/>
                      </a:lnTo>
                      <a:lnTo>
                        <a:pt x="1111" y="7729"/>
                      </a:lnTo>
                      <a:lnTo>
                        <a:pt x="1061" y="7729"/>
                      </a:lnTo>
                      <a:lnTo>
                        <a:pt x="1061" y="7705"/>
                      </a:lnTo>
                      <a:lnTo>
                        <a:pt x="1015" y="7705"/>
                      </a:lnTo>
                      <a:lnTo>
                        <a:pt x="1015" y="7680"/>
                      </a:lnTo>
                      <a:lnTo>
                        <a:pt x="944" y="7680"/>
                      </a:lnTo>
                      <a:lnTo>
                        <a:pt x="944" y="7658"/>
                      </a:lnTo>
                      <a:lnTo>
                        <a:pt x="874" y="7658"/>
                      </a:lnTo>
                      <a:lnTo>
                        <a:pt x="874" y="7634"/>
                      </a:lnTo>
                      <a:lnTo>
                        <a:pt x="825" y="7634"/>
                      </a:lnTo>
                      <a:lnTo>
                        <a:pt x="825" y="7609"/>
                      </a:lnTo>
                      <a:lnTo>
                        <a:pt x="803" y="7609"/>
                      </a:lnTo>
                      <a:lnTo>
                        <a:pt x="803" y="7587"/>
                      </a:lnTo>
                      <a:lnTo>
                        <a:pt x="778" y="7587"/>
                      </a:lnTo>
                      <a:lnTo>
                        <a:pt x="778" y="7564"/>
                      </a:lnTo>
                      <a:lnTo>
                        <a:pt x="732" y="7564"/>
                      </a:lnTo>
                      <a:lnTo>
                        <a:pt x="732" y="7538"/>
                      </a:lnTo>
                      <a:lnTo>
                        <a:pt x="707" y="7538"/>
                      </a:lnTo>
                      <a:lnTo>
                        <a:pt x="707" y="7517"/>
                      </a:lnTo>
                      <a:lnTo>
                        <a:pt x="636" y="7517"/>
                      </a:lnTo>
                      <a:lnTo>
                        <a:pt x="636" y="7468"/>
                      </a:lnTo>
                      <a:lnTo>
                        <a:pt x="612" y="7468"/>
                      </a:lnTo>
                      <a:lnTo>
                        <a:pt x="612" y="7446"/>
                      </a:lnTo>
                      <a:lnTo>
                        <a:pt x="591" y="7446"/>
                      </a:lnTo>
                      <a:lnTo>
                        <a:pt x="591" y="7326"/>
                      </a:lnTo>
                      <a:lnTo>
                        <a:pt x="566" y="7326"/>
                      </a:lnTo>
                      <a:lnTo>
                        <a:pt x="566" y="7304"/>
                      </a:lnTo>
                      <a:lnTo>
                        <a:pt x="542" y="7304"/>
                      </a:lnTo>
                      <a:lnTo>
                        <a:pt x="542" y="7281"/>
                      </a:lnTo>
                      <a:lnTo>
                        <a:pt x="495" y="7281"/>
                      </a:lnTo>
                      <a:lnTo>
                        <a:pt x="495" y="7255"/>
                      </a:lnTo>
                      <a:lnTo>
                        <a:pt x="449" y="7255"/>
                      </a:lnTo>
                      <a:lnTo>
                        <a:pt x="449" y="7230"/>
                      </a:lnTo>
                      <a:lnTo>
                        <a:pt x="424" y="7230"/>
                      </a:lnTo>
                      <a:lnTo>
                        <a:pt x="424" y="7210"/>
                      </a:lnTo>
                      <a:lnTo>
                        <a:pt x="378" y="7210"/>
                      </a:lnTo>
                      <a:lnTo>
                        <a:pt x="378" y="7185"/>
                      </a:lnTo>
                      <a:lnTo>
                        <a:pt x="353" y="7185"/>
                      </a:lnTo>
                      <a:lnTo>
                        <a:pt x="353" y="7160"/>
                      </a:lnTo>
                      <a:lnTo>
                        <a:pt x="328" y="7160"/>
                      </a:lnTo>
                      <a:lnTo>
                        <a:pt x="328" y="7139"/>
                      </a:lnTo>
                      <a:lnTo>
                        <a:pt x="304" y="7139"/>
                      </a:lnTo>
                      <a:lnTo>
                        <a:pt x="304" y="7114"/>
                      </a:lnTo>
                      <a:lnTo>
                        <a:pt x="283" y="7114"/>
                      </a:lnTo>
                      <a:lnTo>
                        <a:pt x="283" y="7089"/>
                      </a:lnTo>
                      <a:lnTo>
                        <a:pt x="258" y="7089"/>
                      </a:lnTo>
                      <a:lnTo>
                        <a:pt x="258" y="7068"/>
                      </a:lnTo>
                      <a:lnTo>
                        <a:pt x="234" y="7068"/>
                      </a:lnTo>
                      <a:lnTo>
                        <a:pt x="234" y="7043"/>
                      </a:lnTo>
                      <a:lnTo>
                        <a:pt x="212" y="7043"/>
                      </a:lnTo>
                      <a:lnTo>
                        <a:pt x="212" y="7018"/>
                      </a:lnTo>
                      <a:lnTo>
                        <a:pt x="187" y="7018"/>
                      </a:lnTo>
                      <a:lnTo>
                        <a:pt x="187" y="6972"/>
                      </a:lnTo>
                      <a:lnTo>
                        <a:pt x="163" y="6972"/>
                      </a:lnTo>
                      <a:lnTo>
                        <a:pt x="163" y="6947"/>
                      </a:lnTo>
                      <a:lnTo>
                        <a:pt x="141" y="6947"/>
                      </a:lnTo>
                      <a:lnTo>
                        <a:pt x="141" y="6926"/>
                      </a:lnTo>
                      <a:lnTo>
                        <a:pt x="116" y="6926"/>
                      </a:lnTo>
                      <a:lnTo>
                        <a:pt x="116" y="6877"/>
                      </a:lnTo>
                      <a:lnTo>
                        <a:pt x="92" y="6877"/>
                      </a:lnTo>
                      <a:lnTo>
                        <a:pt x="92" y="6855"/>
                      </a:lnTo>
                      <a:lnTo>
                        <a:pt x="70" y="6855"/>
                      </a:lnTo>
                      <a:lnTo>
                        <a:pt x="70" y="6806"/>
                      </a:lnTo>
                      <a:lnTo>
                        <a:pt x="45" y="6806"/>
                      </a:lnTo>
                      <a:lnTo>
                        <a:pt x="45" y="6760"/>
                      </a:lnTo>
                      <a:lnTo>
                        <a:pt x="21" y="6760"/>
                      </a:lnTo>
                      <a:lnTo>
                        <a:pt x="21" y="6664"/>
                      </a:lnTo>
                      <a:lnTo>
                        <a:pt x="0" y="6664"/>
                      </a:lnTo>
                      <a:lnTo>
                        <a:pt x="0" y="6594"/>
                      </a:lnTo>
                      <a:lnTo>
                        <a:pt x="21" y="6594"/>
                      </a:lnTo>
                      <a:lnTo>
                        <a:pt x="21" y="6548"/>
                      </a:lnTo>
                      <a:lnTo>
                        <a:pt x="45" y="6548"/>
                      </a:lnTo>
                      <a:lnTo>
                        <a:pt x="45" y="6499"/>
                      </a:lnTo>
                      <a:lnTo>
                        <a:pt x="70" y="6499"/>
                      </a:lnTo>
                      <a:lnTo>
                        <a:pt x="70" y="6452"/>
                      </a:lnTo>
                      <a:lnTo>
                        <a:pt x="92" y="6452"/>
                      </a:lnTo>
                      <a:lnTo>
                        <a:pt x="92" y="6406"/>
                      </a:lnTo>
                      <a:lnTo>
                        <a:pt x="116" y="6406"/>
                      </a:lnTo>
                      <a:lnTo>
                        <a:pt x="116" y="6381"/>
                      </a:lnTo>
                      <a:lnTo>
                        <a:pt x="141" y="6381"/>
                      </a:lnTo>
                      <a:lnTo>
                        <a:pt x="141" y="6336"/>
                      </a:lnTo>
                      <a:lnTo>
                        <a:pt x="163" y="6336"/>
                      </a:lnTo>
                      <a:lnTo>
                        <a:pt x="163" y="6311"/>
                      </a:lnTo>
                      <a:lnTo>
                        <a:pt x="187" y="6311"/>
                      </a:lnTo>
                      <a:lnTo>
                        <a:pt x="187" y="6287"/>
                      </a:lnTo>
                      <a:lnTo>
                        <a:pt x="92" y="6287"/>
                      </a:lnTo>
                      <a:lnTo>
                        <a:pt x="92" y="6265"/>
                      </a:lnTo>
                      <a:lnTo>
                        <a:pt x="70" y="6265"/>
                      </a:lnTo>
                      <a:lnTo>
                        <a:pt x="70" y="6240"/>
                      </a:lnTo>
                      <a:lnTo>
                        <a:pt x="45" y="6240"/>
                      </a:lnTo>
                      <a:lnTo>
                        <a:pt x="45" y="6215"/>
                      </a:lnTo>
                      <a:lnTo>
                        <a:pt x="70" y="6215"/>
                      </a:lnTo>
                      <a:lnTo>
                        <a:pt x="70" y="6123"/>
                      </a:lnTo>
                      <a:lnTo>
                        <a:pt x="92" y="6123"/>
                      </a:lnTo>
                      <a:lnTo>
                        <a:pt x="92" y="6073"/>
                      </a:lnTo>
                      <a:lnTo>
                        <a:pt x="116" y="6073"/>
                      </a:lnTo>
                      <a:lnTo>
                        <a:pt x="116" y="6049"/>
                      </a:lnTo>
                      <a:lnTo>
                        <a:pt x="163" y="6049"/>
                      </a:lnTo>
                      <a:lnTo>
                        <a:pt x="163" y="6028"/>
                      </a:lnTo>
                      <a:lnTo>
                        <a:pt x="212" y="6028"/>
                      </a:lnTo>
                      <a:lnTo>
                        <a:pt x="212" y="6003"/>
                      </a:lnTo>
                      <a:lnTo>
                        <a:pt x="234" y="6003"/>
                      </a:lnTo>
                      <a:lnTo>
                        <a:pt x="234" y="5979"/>
                      </a:lnTo>
                      <a:lnTo>
                        <a:pt x="258" y="5979"/>
                      </a:lnTo>
                      <a:lnTo>
                        <a:pt x="258" y="5957"/>
                      </a:lnTo>
                      <a:lnTo>
                        <a:pt x="304" y="5957"/>
                      </a:lnTo>
                      <a:lnTo>
                        <a:pt x="304" y="5932"/>
                      </a:lnTo>
                      <a:lnTo>
                        <a:pt x="328" y="5932"/>
                      </a:lnTo>
                      <a:lnTo>
                        <a:pt x="328" y="5908"/>
                      </a:lnTo>
                      <a:lnTo>
                        <a:pt x="353" y="5908"/>
                      </a:lnTo>
                      <a:lnTo>
                        <a:pt x="353" y="5886"/>
                      </a:lnTo>
                      <a:lnTo>
                        <a:pt x="378" y="5886"/>
                      </a:lnTo>
                      <a:lnTo>
                        <a:pt x="378" y="5861"/>
                      </a:lnTo>
                      <a:lnTo>
                        <a:pt x="424" y="5861"/>
                      </a:lnTo>
                      <a:lnTo>
                        <a:pt x="424" y="5837"/>
                      </a:lnTo>
                      <a:lnTo>
                        <a:pt x="449" y="5837"/>
                      </a:lnTo>
                      <a:lnTo>
                        <a:pt x="449" y="5815"/>
                      </a:lnTo>
                      <a:lnTo>
                        <a:pt x="495" y="5815"/>
                      </a:lnTo>
                      <a:lnTo>
                        <a:pt x="495" y="5790"/>
                      </a:lnTo>
                      <a:lnTo>
                        <a:pt x="542" y="5790"/>
                      </a:lnTo>
                      <a:lnTo>
                        <a:pt x="542" y="5766"/>
                      </a:lnTo>
                      <a:lnTo>
                        <a:pt x="566" y="5766"/>
                      </a:lnTo>
                      <a:lnTo>
                        <a:pt x="566" y="5745"/>
                      </a:lnTo>
                      <a:lnTo>
                        <a:pt x="591" y="5745"/>
                      </a:lnTo>
                      <a:lnTo>
                        <a:pt x="591" y="5720"/>
                      </a:lnTo>
                      <a:lnTo>
                        <a:pt x="636" y="5720"/>
                      </a:lnTo>
                      <a:lnTo>
                        <a:pt x="636" y="5696"/>
                      </a:lnTo>
                      <a:lnTo>
                        <a:pt x="661" y="5696"/>
                      </a:lnTo>
                      <a:lnTo>
                        <a:pt x="661" y="5649"/>
                      </a:lnTo>
                      <a:lnTo>
                        <a:pt x="707" y="5649"/>
                      </a:lnTo>
                      <a:lnTo>
                        <a:pt x="707" y="5625"/>
                      </a:lnTo>
                      <a:lnTo>
                        <a:pt x="754" y="5625"/>
                      </a:lnTo>
                      <a:lnTo>
                        <a:pt x="754" y="5603"/>
                      </a:lnTo>
                      <a:lnTo>
                        <a:pt x="778" y="5603"/>
                      </a:lnTo>
                      <a:lnTo>
                        <a:pt x="778" y="5578"/>
                      </a:lnTo>
                      <a:lnTo>
                        <a:pt x="825" y="5578"/>
                      </a:lnTo>
                      <a:lnTo>
                        <a:pt x="825" y="5554"/>
                      </a:lnTo>
                      <a:lnTo>
                        <a:pt x="849" y="5554"/>
                      </a:lnTo>
                      <a:lnTo>
                        <a:pt x="849" y="5532"/>
                      </a:lnTo>
                      <a:lnTo>
                        <a:pt x="895" y="5532"/>
                      </a:lnTo>
                      <a:lnTo>
                        <a:pt x="895" y="5507"/>
                      </a:lnTo>
                      <a:lnTo>
                        <a:pt x="919" y="5507"/>
                      </a:lnTo>
                      <a:lnTo>
                        <a:pt x="919" y="5458"/>
                      </a:lnTo>
                      <a:lnTo>
                        <a:pt x="944" y="5458"/>
                      </a:lnTo>
                      <a:lnTo>
                        <a:pt x="944" y="5413"/>
                      </a:lnTo>
                      <a:lnTo>
                        <a:pt x="968" y="5413"/>
                      </a:lnTo>
                      <a:lnTo>
                        <a:pt x="968" y="5388"/>
                      </a:lnTo>
                      <a:lnTo>
                        <a:pt x="990" y="5388"/>
                      </a:lnTo>
                      <a:lnTo>
                        <a:pt x="990" y="5342"/>
                      </a:lnTo>
                      <a:lnTo>
                        <a:pt x="1015" y="5342"/>
                      </a:lnTo>
                      <a:lnTo>
                        <a:pt x="1015" y="5317"/>
                      </a:lnTo>
                      <a:lnTo>
                        <a:pt x="1039" y="5317"/>
                      </a:lnTo>
                      <a:lnTo>
                        <a:pt x="1039" y="5271"/>
                      </a:lnTo>
                      <a:lnTo>
                        <a:pt x="1061" y="5271"/>
                      </a:lnTo>
                      <a:lnTo>
                        <a:pt x="1061" y="5246"/>
                      </a:lnTo>
                      <a:lnTo>
                        <a:pt x="1086" y="5246"/>
                      </a:lnTo>
                      <a:lnTo>
                        <a:pt x="1086" y="5200"/>
                      </a:lnTo>
                      <a:lnTo>
                        <a:pt x="1111" y="5200"/>
                      </a:lnTo>
                      <a:lnTo>
                        <a:pt x="1111" y="5175"/>
                      </a:lnTo>
                      <a:lnTo>
                        <a:pt x="1132" y="5175"/>
                      </a:lnTo>
                      <a:lnTo>
                        <a:pt x="1132" y="5154"/>
                      </a:lnTo>
                      <a:lnTo>
                        <a:pt x="1227" y="5154"/>
                      </a:lnTo>
                      <a:lnTo>
                        <a:pt x="1227" y="5130"/>
                      </a:lnTo>
                      <a:lnTo>
                        <a:pt x="1252" y="5130"/>
                      </a:lnTo>
                      <a:lnTo>
                        <a:pt x="1252" y="5105"/>
                      </a:lnTo>
                      <a:lnTo>
                        <a:pt x="1323" y="5105"/>
                      </a:lnTo>
                      <a:lnTo>
                        <a:pt x="1323" y="5083"/>
                      </a:lnTo>
                      <a:lnTo>
                        <a:pt x="1394" y="5083"/>
                      </a:lnTo>
                      <a:lnTo>
                        <a:pt x="1394" y="5059"/>
                      </a:lnTo>
                      <a:lnTo>
                        <a:pt x="1415" y="5059"/>
                      </a:lnTo>
                      <a:lnTo>
                        <a:pt x="1415" y="5034"/>
                      </a:lnTo>
                      <a:lnTo>
                        <a:pt x="1440" y="5034"/>
                      </a:lnTo>
                      <a:lnTo>
                        <a:pt x="1440" y="5012"/>
                      </a:lnTo>
                      <a:lnTo>
                        <a:pt x="1465" y="5012"/>
                      </a:lnTo>
                      <a:lnTo>
                        <a:pt x="1465" y="4988"/>
                      </a:lnTo>
                      <a:lnTo>
                        <a:pt x="1485" y="4988"/>
                      </a:lnTo>
                      <a:lnTo>
                        <a:pt x="1485" y="4963"/>
                      </a:lnTo>
                      <a:lnTo>
                        <a:pt x="1510" y="4963"/>
                      </a:lnTo>
                      <a:lnTo>
                        <a:pt x="1510" y="4941"/>
                      </a:lnTo>
                      <a:lnTo>
                        <a:pt x="1535" y="4941"/>
                      </a:lnTo>
                      <a:lnTo>
                        <a:pt x="1535" y="4917"/>
                      </a:lnTo>
                      <a:lnTo>
                        <a:pt x="1559" y="4917"/>
                      </a:lnTo>
                      <a:lnTo>
                        <a:pt x="1559" y="4892"/>
                      </a:lnTo>
                      <a:lnTo>
                        <a:pt x="1581" y="4892"/>
                      </a:lnTo>
                      <a:lnTo>
                        <a:pt x="1581" y="4871"/>
                      </a:lnTo>
                      <a:lnTo>
                        <a:pt x="1606" y="4871"/>
                      </a:lnTo>
                      <a:lnTo>
                        <a:pt x="1606" y="4847"/>
                      </a:lnTo>
                      <a:lnTo>
                        <a:pt x="1630" y="4847"/>
                      </a:lnTo>
                      <a:lnTo>
                        <a:pt x="1630" y="4822"/>
                      </a:lnTo>
                      <a:lnTo>
                        <a:pt x="1652" y="4822"/>
                      </a:lnTo>
                      <a:lnTo>
                        <a:pt x="1652" y="4797"/>
                      </a:lnTo>
                      <a:lnTo>
                        <a:pt x="1677" y="4797"/>
                      </a:lnTo>
                      <a:lnTo>
                        <a:pt x="1677" y="4776"/>
                      </a:lnTo>
                      <a:lnTo>
                        <a:pt x="1723" y="4776"/>
                      </a:lnTo>
                      <a:lnTo>
                        <a:pt x="1723" y="4751"/>
                      </a:lnTo>
                      <a:lnTo>
                        <a:pt x="1748" y="4751"/>
                      </a:lnTo>
                      <a:lnTo>
                        <a:pt x="1748" y="4726"/>
                      </a:lnTo>
                      <a:lnTo>
                        <a:pt x="1793" y="4726"/>
                      </a:lnTo>
                      <a:lnTo>
                        <a:pt x="1793" y="4705"/>
                      </a:lnTo>
                      <a:lnTo>
                        <a:pt x="1818" y="4705"/>
                      </a:lnTo>
                      <a:lnTo>
                        <a:pt x="1818" y="4680"/>
                      </a:lnTo>
                      <a:lnTo>
                        <a:pt x="1889" y="4680"/>
                      </a:lnTo>
                      <a:lnTo>
                        <a:pt x="1889" y="4655"/>
                      </a:lnTo>
                      <a:lnTo>
                        <a:pt x="1935" y="4655"/>
                      </a:lnTo>
                      <a:lnTo>
                        <a:pt x="1935" y="4633"/>
                      </a:lnTo>
                      <a:lnTo>
                        <a:pt x="1984" y="4633"/>
                      </a:lnTo>
                      <a:lnTo>
                        <a:pt x="1984" y="4609"/>
                      </a:lnTo>
                      <a:lnTo>
                        <a:pt x="2031" y="4609"/>
                      </a:lnTo>
                      <a:lnTo>
                        <a:pt x="2031" y="4584"/>
                      </a:lnTo>
                      <a:lnTo>
                        <a:pt x="2055" y="4584"/>
                      </a:lnTo>
                      <a:lnTo>
                        <a:pt x="2055" y="4514"/>
                      </a:lnTo>
                      <a:lnTo>
                        <a:pt x="2076" y="4514"/>
                      </a:lnTo>
                      <a:lnTo>
                        <a:pt x="2076" y="4492"/>
                      </a:lnTo>
                      <a:lnTo>
                        <a:pt x="2101" y="4492"/>
                      </a:lnTo>
                      <a:lnTo>
                        <a:pt x="2101" y="4443"/>
                      </a:lnTo>
                      <a:lnTo>
                        <a:pt x="2125" y="4443"/>
                      </a:lnTo>
                      <a:lnTo>
                        <a:pt x="2125" y="4372"/>
                      </a:lnTo>
                      <a:lnTo>
                        <a:pt x="2150" y="4372"/>
                      </a:lnTo>
                      <a:lnTo>
                        <a:pt x="2150" y="4350"/>
                      </a:lnTo>
                      <a:lnTo>
                        <a:pt x="2172" y="4350"/>
                      </a:lnTo>
                      <a:lnTo>
                        <a:pt x="2172" y="4326"/>
                      </a:lnTo>
                      <a:lnTo>
                        <a:pt x="2221" y="4326"/>
                      </a:lnTo>
                      <a:lnTo>
                        <a:pt x="2221" y="4301"/>
                      </a:lnTo>
                      <a:lnTo>
                        <a:pt x="2267" y="4301"/>
                      </a:lnTo>
                      <a:lnTo>
                        <a:pt x="2267" y="4280"/>
                      </a:lnTo>
                      <a:lnTo>
                        <a:pt x="2314" y="4280"/>
                      </a:lnTo>
                      <a:lnTo>
                        <a:pt x="2314" y="4256"/>
                      </a:lnTo>
                      <a:lnTo>
                        <a:pt x="2338" y="4256"/>
                      </a:lnTo>
                      <a:lnTo>
                        <a:pt x="2338" y="4231"/>
                      </a:lnTo>
                      <a:lnTo>
                        <a:pt x="2408" y="4231"/>
                      </a:lnTo>
                      <a:lnTo>
                        <a:pt x="2408" y="4207"/>
                      </a:lnTo>
                      <a:lnTo>
                        <a:pt x="2575" y="4207"/>
                      </a:lnTo>
                      <a:lnTo>
                        <a:pt x="2575" y="4231"/>
                      </a:lnTo>
                      <a:lnTo>
                        <a:pt x="2667" y="4231"/>
                      </a:lnTo>
                      <a:lnTo>
                        <a:pt x="2667" y="4207"/>
                      </a:lnTo>
                      <a:lnTo>
                        <a:pt x="2716" y="4207"/>
                      </a:lnTo>
                      <a:lnTo>
                        <a:pt x="2716" y="4185"/>
                      </a:lnTo>
                      <a:lnTo>
                        <a:pt x="2763" y="4185"/>
                      </a:lnTo>
                      <a:lnTo>
                        <a:pt x="2763" y="4160"/>
                      </a:lnTo>
                      <a:lnTo>
                        <a:pt x="2787" y="4160"/>
                      </a:lnTo>
                      <a:lnTo>
                        <a:pt x="2787" y="4136"/>
                      </a:lnTo>
                      <a:lnTo>
                        <a:pt x="2834" y="4136"/>
                      </a:lnTo>
                      <a:lnTo>
                        <a:pt x="2834" y="4114"/>
                      </a:lnTo>
                      <a:lnTo>
                        <a:pt x="2858" y="4114"/>
                      </a:lnTo>
                      <a:lnTo>
                        <a:pt x="2858" y="4089"/>
                      </a:lnTo>
                      <a:lnTo>
                        <a:pt x="2905" y="4089"/>
                      </a:lnTo>
                      <a:lnTo>
                        <a:pt x="2905" y="4065"/>
                      </a:lnTo>
                      <a:lnTo>
                        <a:pt x="2954" y="4065"/>
                      </a:lnTo>
                      <a:lnTo>
                        <a:pt x="2954" y="4043"/>
                      </a:lnTo>
                      <a:lnTo>
                        <a:pt x="3095" y="4043"/>
                      </a:lnTo>
                      <a:lnTo>
                        <a:pt x="3095" y="4065"/>
                      </a:lnTo>
                      <a:lnTo>
                        <a:pt x="3166" y="4065"/>
                      </a:lnTo>
                      <a:lnTo>
                        <a:pt x="3166" y="4089"/>
                      </a:lnTo>
                      <a:lnTo>
                        <a:pt x="3188" y="4089"/>
                      </a:lnTo>
                      <a:lnTo>
                        <a:pt x="3188" y="4018"/>
                      </a:lnTo>
                      <a:lnTo>
                        <a:pt x="3212" y="4018"/>
                      </a:lnTo>
                      <a:lnTo>
                        <a:pt x="3212" y="3948"/>
                      </a:lnTo>
                      <a:lnTo>
                        <a:pt x="3237" y="3948"/>
                      </a:lnTo>
                      <a:lnTo>
                        <a:pt x="3237" y="3902"/>
                      </a:lnTo>
                      <a:lnTo>
                        <a:pt x="3282" y="3902"/>
                      </a:lnTo>
                      <a:lnTo>
                        <a:pt x="3282" y="3877"/>
                      </a:lnTo>
                      <a:lnTo>
                        <a:pt x="3307" y="3877"/>
                      </a:lnTo>
                      <a:lnTo>
                        <a:pt x="3307" y="3852"/>
                      </a:lnTo>
                      <a:lnTo>
                        <a:pt x="3353" y="3852"/>
                      </a:lnTo>
                      <a:lnTo>
                        <a:pt x="3353" y="3831"/>
                      </a:lnTo>
                      <a:lnTo>
                        <a:pt x="3378" y="3831"/>
                      </a:lnTo>
                      <a:lnTo>
                        <a:pt x="3378" y="3852"/>
                      </a:lnTo>
                      <a:lnTo>
                        <a:pt x="3424" y="3852"/>
                      </a:lnTo>
                      <a:lnTo>
                        <a:pt x="3424" y="3877"/>
                      </a:lnTo>
                      <a:lnTo>
                        <a:pt x="3449" y="3877"/>
                      </a:lnTo>
                      <a:lnTo>
                        <a:pt x="3449" y="3902"/>
                      </a:lnTo>
                      <a:lnTo>
                        <a:pt x="3474" y="3902"/>
                      </a:lnTo>
                      <a:lnTo>
                        <a:pt x="3474" y="3922"/>
                      </a:lnTo>
                      <a:lnTo>
                        <a:pt x="3520" y="3922"/>
                      </a:lnTo>
                      <a:lnTo>
                        <a:pt x="3520" y="3973"/>
                      </a:lnTo>
                      <a:lnTo>
                        <a:pt x="3545" y="3973"/>
                      </a:lnTo>
                      <a:lnTo>
                        <a:pt x="3545" y="4018"/>
                      </a:lnTo>
                      <a:lnTo>
                        <a:pt x="3565" y="4018"/>
                      </a:lnTo>
                      <a:lnTo>
                        <a:pt x="3565" y="3994"/>
                      </a:lnTo>
                      <a:lnTo>
                        <a:pt x="3590" y="3994"/>
                      </a:lnTo>
                      <a:lnTo>
                        <a:pt x="3590" y="3973"/>
                      </a:lnTo>
                      <a:lnTo>
                        <a:pt x="3615" y="3973"/>
                      </a:lnTo>
                      <a:lnTo>
                        <a:pt x="3615" y="3948"/>
                      </a:lnTo>
                      <a:lnTo>
                        <a:pt x="3636" y="3948"/>
                      </a:lnTo>
                      <a:lnTo>
                        <a:pt x="3636" y="3922"/>
                      </a:lnTo>
                      <a:lnTo>
                        <a:pt x="3661" y="3922"/>
                      </a:lnTo>
                      <a:lnTo>
                        <a:pt x="3661" y="3902"/>
                      </a:lnTo>
                      <a:lnTo>
                        <a:pt x="3686" y="3902"/>
                      </a:lnTo>
                      <a:lnTo>
                        <a:pt x="3686" y="3877"/>
                      </a:lnTo>
                      <a:lnTo>
                        <a:pt x="3707" y="3877"/>
                      </a:lnTo>
                      <a:lnTo>
                        <a:pt x="3707" y="3831"/>
                      </a:lnTo>
                      <a:lnTo>
                        <a:pt x="3732" y="3831"/>
                      </a:lnTo>
                      <a:lnTo>
                        <a:pt x="3732" y="3760"/>
                      </a:lnTo>
                      <a:lnTo>
                        <a:pt x="3757" y="3760"/>
                      </a:lnTo>
                      <a:lnTo>
                        <a:pt x="3757" y="3735"/>
                      </a:lnTo>
                      <a:lnTo>
                        <a:pt x="3777" y="3735"/>
                      </a:lnTo>
                      <a:lnTo>
                        <a:pt x="3777" y="3665"/>
                      </a:lnTo>
                      <a:lnTo>
                        <a:pt x="3802" y="3665"/>
                      </a:lnTo>
                      <a:lnTo>
                        <a:pt x="3802" y="3594"/>
                      </a:lnTo>
                      <a:lnTo>
                        <a:pt x="3828" y="3594"/>
                      </a:lnTo>
                      <a:lnTo>
                        <a:pt x="3828" y="3569"/>
                      </a:lnTo>
                      <a:lnTo>
                        <a:pt x="3848" y="3569"/>
                      </a:lnTo>
                      <a:lnTo>
                        <a:pt x="3848" y="3545"/>
                      </a:lnTo>
                      <a:lnTo>
                        <a:pt x="3873" y="3545"/>
                      </a:lnTo>
                      <a:lnTo>
                        <a:pt x="3873" y="3523"/>
                      </a:lnTo>
                      <a:lnTo>
                        <a:pt x="3848" y="3523"/>
                      </a:lnTo>
                      <a:lnTo>
                        <a:pt x="3848" y="3498"/>
                      </a:lnTo>
                      <a:lnTo>
                        <a:pt x="3777" y="3498"/>
                      </a:lnTo>
                      <a:lnTo>
                        <a:pt x="3777" y="3427"/>
                      </a:lnTo>
                      <a:lnTo>
                        <a:pt x="3757" y="3427"/>
                      </a:lnTo>
                      <a:lnTo>
                        <a:pt x="3757" y="3356"/>
                      </a:lnTo>
                      <a:lnTo>
                        <a:pt x="3732" y="3356"/>
                      </a:lnTo>
                      <a:lnTo>
                        <a:pt x="3732" y="3098"/>
                      </a:lnTo>
                      <a:lnTo>
                        <a:pt x="3707" y="3098"/>
                      </a:lnTo>
                      <a:lnTo>
                        <a:pt x="3707" y="2979"/>
                      </a:lnTo>
                      <a:lnTo>
                        <a:pt x="3686" y="2979"/>
                      </a:lnTo>
                      <a:lnTo>
                        <a:pt x="3686" y="2720"/>
                      </a:lnTo>
                      <a:lnTo>
                        <a:pt x="3707" y="2720"/>
                      </a:lnTo>
                      <a:lnTo>
                        <a:pt x="3707" y="2696"/>
                      </a:lnTo>
                      <a:lnTo>
                        <a:pt x="3732" y="2696"/>
                      </a:lnTo>
                      <a:lnTo>
                        <a:pt x="3732" y="2578"/>
                      </a:lnTo>
                      <a:lnTo>
                        <a:pt x="3757" y="2578"/>
                      </a:lnTo>
                      <a:lnTo>
                        <a:pt x="3757" y="2529"/>
                      </a:lnTo>
                      <a:lnTo>
                        <a:pt x="3777" y="2529"/>
                      </a:lnTo>
                      <a:lnTo>
                        <a:pt x="3777" y="2554"/>
                      </a:lnTo>
                      <a:lnTo>
                        <a:pt x="3802" y="2554"/>
                      </a:lnTo>
                      <a:lnTo>
                        <a:pt x="3802" y="2767"/>
                      </a:lnTo>
                      <a:lnTo>
                        <a:pt x="3757" y="2767"/>
                      </a:lnTo>
                      <a:lnTo>
                        <a:pt x="3757" y="2908"/>
                      </a:lnTo>
                      <a:lnTo>
                        <a:pt x="3777" y="2908"/>
                      </a:lnTo>
                      <a:lnTo>
                        <a:pt x="3777" y="2932"/>
                      </a:lnTo>
                      <a:lnTo>
                        <a:pt x="3802" y="2932"/>
                      </a:lnTo>
                      <a:lnTo>
                        <a:pt x="3802" y="2979"/>
                      </a:lnTo>
                      <a:lnTo>
                        <a:pt x="3828" y="2979"/>
                      </a:lnTo>
                      <a:lnTo>
                        <a:pt x="3828" y="3003"/>
                      </a:lnTo>
                      <a:lnTo>
                        <a:pt x="3848" y="3003"/>
                      </a:lnTo>
                      <a:lnTo>
                        <a:pt x="3848" y="3024"/>
                      </a:lnTo>
                      <a:lnTo>
                        <a:pt x="3828" y="3024"/>
                      </a:lnTo>
                      <a:lnTo>
                        <a:pt x="3828" y="3191"/>
                      </a:lnTo>
                      <a:lnTo>
                        <a:pt x="3848" y="3191"/>
                      </a:lnTo>
                      <a:lnTo>
                        <a:pt x="3848" y="3286"/>
                      </a:lnTo>
                      <a:lnTo>
                        <a:pt x="3873" y="3286"/>
                      </a:lnTo>
                      <a:lnTo>
                        <a:pt x="3873" y="3356"/>
                      </a:lnTo>
                      <a:lnTo>
                        <a:pt x="3898" y="3356"/>
                      </a:lnTo>
                      <a:lnTo>
                        <a:pt x="3898" y="3403"/>
                      </a:lnTo>
                      <a:lnTo>
                        <a:pt x="3919" y="3403"/>
                      </a:lnTo>
                      <a:lnTo>
                        <a:pt x="3919" y="3452"/>
                      </a:lnTo>
                      <a:lnTo>
                        <a:pt x="3944" y="3452"/>
                      </a:lnTo>
                      <a:lnTo>
                        <a:pt x="3944" y="3474"/>
                      </a:lnTo>
                      <a:lnTo>
                        <a:pt x="3969" y="3474"/>
                      </a:lnTo>
                      <a:lnTo>
                        <a:pt x="3969" y="3523"/>
                      </a:lnTo>
                      <a:lnTo>
                        <a:pt x="3993" y="3523"/>
                      </a:lnTo>
                      <a:lnTo>
                        <a:pt x="3993" y="3569"/>
                      </a:lnTo>
                      <a:lnTo>
                        <a:pt x="4015" y="3569"/>
                      </a:lnTo>
                      <a:lnTo>
                        <a:pt x="4015" y="3594"/>
                      </a:lnTo>
                      <a:lnTo>
                        <a:pt x="4040" y="3594"/>
                      </a:lnTo>
                      <a:lnTo>
                        <a:pt x="4040" y="3639"/>
                      </a:lnTo>
                      <a:lnTo>
                        <a:pt x="4064" y="3639"/>
                      </a:lnTo>
                      <a:lnTo>
                        <a:pt x="4064" y="3665"/>
                      </a:lnTo>
                      <a:lnTo>
                        <a:pt x="4085" y="3665"/>
                      </a:lnTo>
                      <a:lnTo>
                        <a:pt x="4085" y="3710"/>
                      </a:lnTo>
                      <a:lnTo>
                        <a:pt x="4110" y="3710"/>
                      </a:lnTo>
                      <a:lnTo>
                        <a:pt x="4110" y="3760"/>
                      </a:lnTo>
                      <a:lnTo>
                        <a:pt x="4134" y="3760"/>
                      </a:lnTo>
                      <a:lnTo>
                        <a:pt x="4134" y="3831"/>
                      </a:lnTo>
                      <a:lnTo>
                        <a:pt x="4156" y="3831"/>
                      </a:lnTo>
                      <a:lnTo>
                        <a:pt x="4156" y="3877"/>
                      </a:lnTo>
                      <a:lnTo>
                        <a:pt x="4181" y="3877"/>
                      </a:lnTo>
                      <a:lnTo>
                        <a:pt x="4181" y="3902"/>
                      </a:lnTo>
                      <a:lnTo>
                        <a:pt x="4205" y="3902"/>
                      </a:lnTo>
                      <a:lnTo>
                        <a:pt x="4205" y="3922"/>
                      </a:lnTo>
                      <a:lnTo>
                        <a:pt x="4227" y="3922"/>
                      </a:lnTo>
                      <a:lnTo>
                        <a:pt x="4227" y="3948"/>
                      </a:lnTo>
                      <a:lnTo>
                        <a:pt x="4252" y="3948"/>
                      </a:lnTo>
                      <a:lnTo>
                        <a:pt x="4252" y="3994"/>
                      </a:lnTo>
                      <a:lnTo>
                        <a:pt x="4276" y="3994"/>
                      </a:lnTo>
                      <a:lnTo>
                        <a:pt x="4276" y="4018"/>
                      </a:lnTo>
                      <a:lnTo>
                        <a:pt x="4298" y="4018"/>
                      </a:lnTo>
                      <a:lnTo>
                        <a:pt x="4298" y="4065"/>
                      </a:lnTo>
                      <a:lnTo>
                        <a:pt x="4323" y="4065"/>
                      </a:lnTo>
                      <a:lnTo>
                        <a:pt x="4323" y="4114"/>
                      </a:lnTo>
                      <a:lnTo>
                        <a:pt x="4347" y="4114"/>
                      </a:lnTo>
                      <a:lnTo>
                        <a:pt x="4347" y="4136"/>
                      </a:lnTo>
                      <a:lnTo>
                        <a:pt x="4393" y="4136"/>
                      </a:lnTo>
                      <a:lnTo>
                        <a:pt x="4393" y="4160"/>
                      </a:lnTo>
                      <a:lnTo>
                        <a:pt x="4439" y="4160"/>
                      </a:lnTo>
                      <a:lnTo>
                        <a:pt x="4439" y="4185"/>
                      </a:lnTo>
                      <a:lnTo>
                        <a:pt x="4488" y="4185"/>
                      </a:lnTo>
                      <a:lnTo>
                        <a:pt x="4488" y="4207"/>
                      </a:lnTo>
                      <a:lnTo>
                        <a:pt x="4584" y="4207"/>
                      </a:lnTo>
                      <a:lnTo>
                        <a:pt x="4584" y="4231"/>
                      </a:lnTo>
                      <a:lnTo>
                        <a:pt x="4725" y="4231"/>
                      </a:lnTo>
                      <a:lnTo>
                        <a:pt x="4725" y="4207"/>
                      </a:lnTo>
                      <a:lnTo>
                        <a:pt x="4796" y="4207"/>
                      </a:lnTo>
                      <a:lnTo>
                        <a:pt x="4796" y="4185"/>
                      </a:lnTo>
                      <a:lnTo>
                        <a:pt x="4818" y="4185"/>
                      </a:lnTo>
                      <a:lnTo>
                        <a:pt x="4818" y="4207"/>
                      </a:lnTo>
                      <a:lnTo>
                        <a:pt x="4843" y="4207"/>
                      </a:lnTo>
                      <a:lnTo>
                        <a:pt x="4843" y="4185"/>
                      </a:lnTo>
                      <a:lnTo>
                        <a:pt x="4867" y="4185"/>
                      </a:lnTo>
                      <a:lnTo>
                        <a:pt x="4867" y="4160"/>
                      </a:lnTo>
                      <a:lnTo>
                        <a:pt x="4889" y="4160"/>
                      </a:lnTo>
                      <a:lnTo>
                        <a:pt x="4889" y="4136"/>
                      </a:lnTo>
                      <a:lnTo>
                        <a:pt x="4914" y="4136"/>
                      </a:lnTo>
                      <a:lnTo>
                        <a:pt x="4914" y="4114"/>
                      </a:lnTo>
                      <a:lnTo>
                        <a:pt x="4938" y="4114"/>
                      </a:lnTo>
                      <a:lnTo>
                        <a:pt x="4938" y="4089"/>
                      </a:lnTo>
                      <a:lnTo>
                        <a:pt x="4959" y="4089"/>
                      </a:lnTo>
                      <a:lnTo>
                        <a:pt x="4959" y="4065"/>
                      </a:lnTo>
                      <a:lnTo>
                        <a:pt x="5008" y="4065"/>
                      </a:lnTo>
                      <a:lnTo>
                        <a:pt x="5008" y="4043"/>
                      </a:lnTo>
                      <a:lnTo>
                        <a:pt x="5030" y="4043"/>
                      </a:lnTo>
                      <a:lnTo>
                        <a:pt x="5030" y="3994"/>
                      </a:lnTo>
                      <a:lnTo>
                        <a:pt x="5055" y="3994"/>
                      </a:lnTo>
                      <a:lnTo>
                        <a:pt x="5055" y="3973"/>
                      </a:lnTo>
                      <a:lnTo>
                        <a:pt x="5079" y="3973"/>
                      </a:lnTo>
                      <a:lnTo>
                        <a:pt x="5079" y="3948"/>
                      </a:lnTo>
                      <a:lnTo>
                        <a:pt x="5101" y="3948"/>
                      </a:lnTo>
                      <a:lnTo>
                        <a:pt x="5101" y="3922"/>
                      </a:lnTo>
                      <a:lnTo>
                        <a:pt x="5126" y="3922"/>
                      </a:lnTo>
                      <a:lnTo>
                        <a:pt x="5126" y="3877"/>
                      </a:lnTo>
                      <a:lnTo>
                        <a:pt x="5150" y="3877"/>
                      </a:lnTo>
                      <a:lnTo>
                        <a:pt x="5150" y="3831"/>
                      </a:lnTo>
                      <a:lnTo>
                        <a:pt x="5175" y="3831"/>
                      </a:lnTo>
                      <a:lnTo>
                        <a:pt x="5175" y="3760"/>
                      </a:lnTo>
                      <a:lnTo>
                        <a:pt x="5197" y="3760"/>
                      </a:lnTo>
                      <a:lnTo>
                        <a:pt x="5197" y="3690"/>
                      </a:lnTo>
                      <a:lnTo>
                        <a:pt x="5221" y="3690"/>
                      </a:lnTo>
                      <a:lnTo>
                        <a:pt x="5221" y="3639"/>
                      </a:lnTo>
                      <a:lnTo>
                        <a:pt x="5246" y="3639"/>
                      </a:lnTo>
                      <a:lnTo>
                        <a:pt x="5246" y="3569"/>
                      </a:lnTo>
                      <a:lnTo>
                        <a:pt x="5267" y="3569"/>
                      </a:lnTo>
                      <a:lnTo>
                        <a:pt x="5267" y="3474"/>
                      </a:lnTo>
                      <a:lnTo>
                        <a:pt x="5291" y="3474"/>
                      </a:lnTo>
                      <a:lnTo>
                        <a:pt x="5291" y="3403"/>
                      </a:lnTo>
                      <a:lnTo>
                        <a:pt x="5267" y="3403"/>
                      </a:lnTo>
                      <a:lnTo>
                        <a:pt x="5267" y="3356"/>
                      </a:lnTo>
                      <a:lnTo>
                        <a:pt x="5291" y="3356"/>
                      </a:lnTo>
                      <a:lnTo>
                        <a:pt x="5291" y="3120"/>
                      </a:lnTo>
                      <a:lnTo>
                        <a:pt x="5316" y="3120"/>
                      </a:lnTo>
                      <a:lnTo>
                        <a:pt x="5316" y="2388"/>
                      </a:lnTo>
                      <a:lnTo>
                        <a:pt x="5338" y="2388"/>
                      </a:lnTo>
                      <a:lnTo>
                        <a:pt x="5338" y="1963"/>
                      </a:lnTo>
                      <a:lnTo>
                        <a:pt x="5362" y="1963"/>
                      </a:lnTo>
                      <a:lnTo>
                        <a:pt x="5362" y="1846"/>
                      </a:lnTo>
                      <a:lnTo>
                        <a:pt x="5387" y="1846"/>
                      </a:lnTo>
                      <a:lnTo>
                        <a:pt x="5387" y="1867"/>
                      </a:lnTo>
                      <a:lnTo>
                        <a:pt x="5409" y="1867"/>
                      </a:lnTo>
                      <a:lnTo>
                        <a:pt x="5409" y="1963"/>
                      </a:lnTo>
                      <a:lnTo>
                        <a:pt x="5433" y="1963"/>
                      </a:lnTo>
                      <a:lnTo>
                        <a:pt x="5433" y="2009"/>
                      </a:lnTo>
                      <a:lnTo>
                        <a:pt x="5409" y="2009"/>
                      </a:lnTo>
                      <a:lnTo>
                        <a:pt x="5409" y="2175"/>
                      </a:lnTo>
                      <a:lnTo>
                        <a:pt x="5433" y="2175"/>
                      </a:lnTo>
                      <a:lnTo>
                        <a:pt x="5433" y="2246"/>
                      </a:lnTo>
                      <a:lnTo>
                        <a:pt x="5409" y="2246"/>
                      </a:lnTo>
                      <a:lnTo>
                        <a:pt x="5409" y="2270"/>
                      </a:lnTo>
                      <a:lnTo>
                        <a:pt x="5433" y="2270"/>
                      </a:lnTo>
                      <a:lnTo>
                        <a:pt x="5433" y="2363"/>
                      </a:lnTo>
                      <a:lnTo>
                        <a:pt x="5409" y="2363"/>
                      </a:lnTo>
                      <a:lnTo>
                        <a:pt x="5409" y="2412"/>
                      </a:lnTo>
                      <a:lnTo>
                        <a:pt x="5433" y="2412"/>
                      </a:lnTo>
                      <a:lnTo>
                        <a:pt x="5433" y="2388"/>
                      </a:lnTo>
                      <a:lnTo>
                        <a:pt x="5458" y="2388"/>
                      </a:lnTo>
                      <a:lnTo>
                        <a:pt x="5458" y="2363"/>
                      </a:lnTo>
                      <a:lnTo>
                        <a:pt x="5504" y="2363"/>
                      </a:lnTo>
                      <a:lnTo>
                        <a:pt x="5504" y="2317"/>
                      </a:lnTo>
                      <a:lnTo>
                        <a:pt x="5529" y="2317"/>
                      </a:lnTo>
                      <a:lnTo>
                        <a:pt x="5529" y="2292"/>
                      </a:lnTo>
                      <a:lnTo>
                        <a:pt x="5550" y="2292"/>
                      </a:lnTo>
                      <a:lnTo>
                        <a:pt x="5550" y="2175"/>
                      </a:lnTo>
                      <a:lnTo>
                        <a:pt x="5574" y="2175"/>
                      </a:lnTo>
                      <a:lnTo>
                        <a:pt x="5574" y="1987"/>
                      </a:lnTo>
                      <a:lnTo>
                        <a:pt x="5550" y="1987"/>
                      </a:lnTo>
                      <a:lnTo>
                        <a:pt x="5550" y="1916"/>
                      </a:lnTo>
                      <a:lnTo>
                        <a:pt x="5529" y="1916"/>
                      </a:lnTo>
                      <a:lnTo>
                        <a:pt x="5529" y="1892"/>
                      </a:lnTo>
                      <a:lnTo>
                        <a:pt x="5480" y="1892"/>
                      </a:lnTo>
                      <a:lnTo>
                        <a:pt x="5480" y="1846"/>
                      </a:lnTo>
                      <a:lnTo>
                        <a:pt x="5458" y="1846"/>
                      </a:lnTo>
                      <a:lnTo>
                        <a:pt x="5458" y="1726"/>
                      </a:lnTo>
                      <a:lnTo>
                        <a:pt x="5480" y="1726"/>
                      </a:lnTo>
                      <a:lnTo>
                        <a:pt x="5480" y="1680"/>
                      </a:lnTo>
                      <a:lnTo>
                        <a:pt x="5529" y="1680"/>
                      </a:lnTo>
                      <a:lnTo>
                        <a:pt x="5529" y="1655"/>
                      </a:lnTo>
                      <a:lnTo>
                        <a:pt x="5550" y="1655"/>
                      </a:lnTo>
                      <a:lnTo>
                        <a:pt x="5550" y="1630"/>
                      </a:lnTo>
                      <a:lnTo>
                        <a:pt x="5574" y="1630"/>
                      </a:lnTo>
                      <a:lnTo>
                        <a:pt x="5574" y="1609"/>
                      </a:lnTo>
                      <a:lnTo>
                        <a:pt x="5599" y="1609"/>
                      </a:lnTo>
                      <a:lnTo>
                        <a:pt x="5599" y="1489"/>
                      </a:lnTo>
                      <a:lnTo>
                        <a:pt x="5574" y="1489"/>
                      </a:lnTo>
                      <a:lnTo>
                        <a:pt x="5574" y="1468"/>
                      </a:lnTo>
                      <a:lnTo>
                        <a:pt x="5550" y="1468"/>
                      </a:lnTo>
                      <a:lnTo>
                        <a:pt x="5550" y="1418"/>
                      </a:lnTo>
                      <a:lnTo>
                        <a:pt x="5529" y="1418"/>
                      </a:lnTo>
                      <a:lnTo>
                        <a:pt x="5529" y="1397"/>
                      </a:lnTo>
                      <a:lnTo>
                        <a:pt x="5504" y="1397"/>
                      </a:lnTo>
                      <a:lnTo>
                        <a:pt x="5504" y="1347"/>
                      </a:lnTo>
                      <a:lnTo>
                        <a:pt x="5529" y="1347"/>
                      </a:lnTo>
                      <a:lnTo>
                        <a:pt x="5529" y="1301"/>
                      </a:lnTo>
                      <a:lnTo>
                        <a:pt x="5550" y="1301"/>
                      </a:lnTo>
                      <a:lnTo>
                        <a:pt x="5550" y="1256"/>
                      </a:lnTo>
                      <a:lnTo>
                        <a:pt x="5574" y="1256"/>
                      </a:lnTo>
                      <a:lnTo>
                        <a:pt x="5574" y="1206"/>
                      </a:lnTo>
                      <a:lnTo>
                        <a:pt x="5599" y="1206"/>
                      </a:lnTo>
                      <a:lnTo>
                        <a:pt x="5599" y="1135"/>
                      </a:lnTo>
                      <a:lnTo>
                        <a:pt x="5574" y="1135"/>
                      </a:lnTo>
                      <a:lnTo>
                        <a:pt x="5574" y="1111"/>
                      </a:lnTo>
                      <a:lnTo>
                        <a:pt x="5550" y="1111"/>
                      </a:lnTo>
                      <a:lnTo>
                        <a:pt x="5550" y="1064"/>
                      </a:lnTo>
                      <a:lnTo>
                        <a:pt x="5529" y="1064"/>
                      </a:lnTo>
                      <a:lnTo>
                        <a:pt x="5529" y="1089"/>
                      </a:lnTo>
                      <a:lnTo>
                        <a:pt x="5458" y="1089"/>
                      </a:lnTo>
                      <a:lnTo>
                        <a:pt x="5458" y="1135"/>
                      </a:lnTo>
                      <a:lnTo>
                        <a:pt x="5433" y="1135"/>
                      </a:lnTo>
                      <a:lnTo>
                        <a:pt x="5433" y="1182"/>
                      </a:lnTo>
                      <a:lnTo>
                        <a:pt x="5458" y="1182"/>
                      </a:lnTo>
                      <a:lnTo>
                        <a:pt x="5458" y="1231"/>
                      </a:lnTo>
                      <a:lnTo>
                        <a:pt x="5433" y="1231"/>
                      </a:lnTo>
                      <a:lnTo>
                        <a:pt x="5433" y="1443"/>
                      </a:lnTo>
                      <a:lnTo>
                        <a:pt x="5409" y="1443"/>
                      </a:lnTo>
                      <a:lnTo>
                        <a:pt x="5409" y="1797"/>
                      </a:lnTo>
                      <a:lnTo>
                        <a:pt x="5387" y="1797"/>
                      </a:lnTo>
                      <a:lnTo>
                        <a:pt x="5387" y="1773"/>
                      </a:lnTo>
                      <a:lnTo>
                        <a:pt x="5362" y="1773"/>
                      </a:lnTo>
                      <a:lnTo>
                        <a:pt x="5362" y="1751"/>
                      </a:lnTo>
                      <a:lnTo>
                        <a:pt x="5338" y="1751"/>
                      </a:lnTo>
                      <a:lnTo>
                        <a:pt x="5338" y="1655"/>
                      </a:lnTo>
                      <a:lnTo>
                        <a:pt x="5316" y="1655"/>
                      </a:lnTo>
                      <a:lnTo>
                        <a:pt x="5316" y="1514"/>
                      </a:lnTo>
                      <a:lnTo>
                        <a:pt x="5338" y="1514"/>
                      </a:lnTo>
                      <a:lnTo>
                        <a:pt x="5338" y="1347"/>
                      </a:lnTo>
                      <a:lnTo>
                        <a:pt x="5362" y="1347"/>
                      </a:lnTo>
                      <a:lnTo>
                        <a:pt x="5362" y="1111"/>
                      </a:lnTo>
                      <a:lnTo>
                        <a:pt x="5291" y="1111"/>
                      </a:lnTo>
                      <a:lnTo>
                        <a:pt x="5291" y="1089"/>
                      </a:lnTo>
                      <a:lnTo>
                        <a:pt x="5267" y="1089"/>
                      </a:lnTo>
                      <a:lnTo>
                        <a:pt x="5267" y="1064"/>
                      </a:lnTo>
                      <a:lnTo>
                        <a:pt x="5221" y="1064"/>
                      </a:lnTo>
                      <a:lnTo>
                        <a:pt x="5221" y="1040"/>
                      </a:lnTo>
                      <a:lnTo>
                        <a:pt x="5150" y="1040"/>
                      </a:lnTo>
                      <a:lnTo>
                        <a:pt x="5150" y="1018"/>
                      </a:lnTo>
                      <a:lnTo>
                        <a:pt x="5079" y="1018"/>
                      </a:lnTo>
                      <a:lnTo>
                        <a:pt x="5079" y="993"/>
                      </a:lnTo>
                      <a:lnTo>
                        <a:pt x="5008" y="993"/>
                      </a:lnTo>
                      <a:lnTo>
                        <a:pt x="5008" y="969"/>
                      </a:lnTo>
                      <a:lnTo>
                        <a:pt x="4843" y="969"/>
                      </a:lnTo>
                      <a:lnTo>
                        <a:pt x="4843" y="948"/>
                      </a:lnTo>
                      <a:lnTo>
                        <a:pt x="4725" y="948"/>
                      </a:lnTo>
                      <a:lnTo>
                        <a:pt x="4725" y="923"/>
                      </a:lnTo>
                      <a:lnTo>
                        <a:pt x="4134" y="923"/>
                      </a:lnTo>
                      <a:lnTo>
                        <a:pt x="4134" y="899"/>
                      </a:lnTo>
                      <a:lnTo>
                        <a:pt x="4015" y="899"/>
                      </a:lnTo>
                      <a:lnTo>
                        <a:pt x="4015" y="923"/>
                      </a:lnTo>
                      <a:lnTo>
                        <a:pt x="3919" y="923"/>
                      </a:lnTo>
                      <a:lnTo>
                        <a:pt x="3919" y="948"/>
                      </a:lnTo>
                      <a:lnTo>
                        <a:pt x="3944" y="948"/>
                      </a:lnTo>
                      <a:lnTo>
                        <a:pt x="3944" y="1040"/>
                      </a:lnTo>
                      <a:lnTo>
                        <a:pt x="3969" y="1040"/>
                      </a:lnTo>
                      <a:lnTo>
                        <a:pt x="3969" y="1182"/>
                      </a:lnTo>
                      <a:lnTo>
                        <a:pt x="3944" y="1182"/>
                      </a:lnTo>
                      <a:lnTo>
                        <a:pt x="3944" y="1231"/>
                      </a:lnTo>
                      <a:lnTo>
                        <a:pt x="3919" y="1231"/>
                      </a:lnTo>
                      <a:lnTo>
                        <a:pt x="3919" y="1276"/>
                      </a:lnTo>
                      <a:lnTo>
                        <a:pt x="3898" y="1276"/>
                      </a:lnTo>
                      <a:lnTo>
                        <a:pt x="3898" y="1326"/>
                      </a:lnTo>
                      <a:lnTo>
                        <a:pt x="3919" y="1326"/>
                      </a:lnTo>
                      <a:lnTo>
                        <a:pt x="3919" y="1347"/>
                      </a:lnTo>
                      <a:lnTo>
                        <a:pt x="3944" y="1347"/>
                      </a:lnTo>
                      <a:lnTo>
                        <a:pt x="3944" y="1372"/>
                      </a:lnTo>
                      <a:lnTo>
                        <a:pt x="3969" y="1372"/>
                      </a:lnTo>
                      <a:lnTo>
                        <a:pt x="3969" y="1468"/>
                      </a:lnTo>
                      <a:lnTo>
                        <a:pt x="3898" y="1468"/>
                      </a:lnTo>
                      <a:lnTo>
                        <a:pt x="3898" y="1443"/>
                      </a:lnTo>
                      <a:lnTo>
                        <a:pt x="3873" y="1443"/>
                      </a:lnTo>
                      <a:lnTo>
                        <a:pt x="3873" y="1418"/>
                      </a:lnTo>
                      <a:lnTo>
                        <a:pt x="3848" y="1418"/>
                      </a:lnTo>
                      <a:lnTo>
                        <a:pt x="3848" y="1397"/>
                      </a:lnTo>
                      <a:lnTo>
                        <a:pt x="3828" y="1397"/>
                      </a:lnTo>
                      <a:lnTo>
                        <a:pt x="3828" y="1372"/>
                      </a:lnTo>
                      <a:lnTo>
                        <a:pt x="3802" y="1372"/>
                      </a:lnTo>
                      <a:lnTo>
                        <a:pt x="3802" y="1326"/>
                      </a:lnTo>
                      <a:lnTo>
                        <a:pt x="3777" y="1326"/>
                      </a:lnTo>
                      <a:lnTo>
                        <a:pt x="3777" y="1256"/>
                      </a:lnTo>
                      <a:lnTo>
                        <a:pt x="3802" y="1256"/>
                      </a:lnTo>
                      <a:lnTo>
                        <a:pt x="3802" y="1231"/>
                      </a:lnTo>
                      <a:lnTo>
                        <a:pt x="3828" y="1231"/>
                      </a:lnTo>
                      <a:lnTo>
                        <a:pt x="3828" y="1206"/>
                      </a:lnTo>
                      <a:lnTo>
                        <a:pt x="3848" y="1206"/>
                      </a:lnTo>
                      <a:lnTo>
                        <a:pt x="3848" y="1182"/>
                      </a:lnTo>
                      <a:lnTo>
                        <a:pt x="3873" y="1182"/>
                      </a:lnTo>
                      <a:lnTo>
                        <a:pt x="3873" y="1160"/>
                      </a:lnTo>
                      <a:lnTo>
                        <a:pt x="3898" y="1160"/>
                      </a:lnTo>
                      <a:lnTo>
                        <a:pt x="3898" y="1040"/>
                      </a:lnTo>
                      <a:lnTo>
                        <a:pt x="3873" y="1040"/>
                      </a:lnTo>
                      <a:lnTo>
                        <a:pt x="3873" y="969"/>
                      </a:lnTo>
                      <a:lnTo>
                        <a:pt x="3848" y="969"/>
                      </a:lnTo>
                      <a:lnTo>
                        <a:pt x="3848" y="948"/>
                      </a:lnTo>
                      <a:lnTo>
                        <a:pt x="3873" y="948"/>
                      </a:lnTo>
                      <a:lnTo>
                        <a:pt x="3873" y="923"/>
                      </a:lnTo>
                      <a:lnTo>
                        <a:pt x="3802" y="923"/>
                      </a:lnTo>
                      <a:lnTo>
                        <a:pt x="3802" y="948"/>
                      </a:lnTo>
                      <a:lnTo>
                        <a:pt x="3707" y="948"/>
                      </a:lnTo>
                      <a:lnTo>
                        <a:pt x="3707" y="969"/>
                      </a:lnTo>
                      <a:lnTo>
                        <a:pt x="3636" y="969"/>
                      </a:lnTo>
                      <a:lnTo>
                        <a:pt x="3636" y="948"/>
                      </a:lnTo>
                      <a:lnTo>
                        <a:pt x="3661" y="948"/>
                      </a:lnTo>
                      <a:lnTo>
                        <a:pt x="3661" y="923"/>
                      </a:lnTo>
                      <a:lnTo>
                        <a:pt x="3636" y="923"/>
                      </a:lnTo>
                      <a:lnTo>
                        <a:pt x="3636" y="877"/>
                      </a:lnTo>
                      <a:lnTo>
                        <a:pt x="3686" y="877"/>
                      </a:lnTo>
                      <a:lnTo>
                        <a:pt x="3686" y="852"/>
                      </a:lnTo>
                      <a:lnTo>
                        <a:pt x="3873" y="852"/>
                      </a:lnTo>
                      <a:lnTo>
                        <a:pt x="3873" y="828"/>
                      </a:lnTo>
                      <a:lnTo>
                        <a:pt x="4134" y="828"/>
                      </a:lnTo>
                      <a:lnTo>
                        <a:pt x="4134" y="806"/>
                      </a:lnTo>
                      <a:lnTo>
                        <a:pt x="4156" y="806"/>
                      </a:lnTo>
                      <a:lnTo>
                        <a:pt x="4156" y="828"/>
                      </a:lnTo>
                      <a:lnTo>
                        <a:pt x="4417" y="828"/>
                      </a:lnTo>
                      <a:lnTo>
                        <a:pt x="4417" y="852"/>
                      </a:lnTo>
                      <a:lnTo>
                        <a:pt x="4700" y="852"/>
                      </a:lnTo>
                      <a:lnTo>
                        <a:pt x="4700" y="828"/>
                      </a:lnTo>
                      <a:lnTo>
                        <a:pt x="4747" y="828"/>
                      </a:lnTo>
                      <a:lnTo>
                        <a:pt x="4747" y="852"/>
                      </a:lnTo>
                      <a:lnTo>
                        <a:pt x="4867" y="852"/>
                      </a:lnTo>
                      <a:lnTo>
                        <a:pt x="4867" y="877"/>
                      </a:lnTo>
                      <a:lnTo>
                        <a:pt x="4984" y="877"/>
                      </a:lnTo>
                      <a:lnTo>
                        <a:pt x="4984" y="899"/>
                      </a:lnTo>
                      <a:lnTo>
                        <a:pt x="5101" y="899"/>
                      </a:lnTo>
                      <a:lnTo>
                        <a:pt x="5101" y="923"/>
                      </a:lnTo>
                      <a:lnTo>
                        <a:pt x="5221" y="923"/>
                      </a:lnTo>
                      <a:lnTo>
                        <a:pt x="5221" y="948"/>
                      </a:lnTo>
                      <a:lnTo>
                        <a:pt x="5267" y="948"/>
                      </a:lnTo>
                      <a:lnTo>
                        <a:pt x="5267" y="969"/>
                      </a:lnTo>
                      <a:lnTo>
                        <a:pt x="5316" y="969"/>
                      </a:lnTo>
                      <a:lnTo>
                        <a:pt x="5316" y="993"/>
                      </a:lnTo>
                      <a:lnTo>
                        <a:pt x="5387" y="993"/>
                      </a:lnTo>
                      <a:lnTo>
                        <a:pt x="5387" y="1018"/>
                      </a:lnTo>
                      <a:lnTo>
                        <a:pt x="5458" y="1018"/>
                      </a:lnTo>
                      <a:lnTo>
                        <a:pt x="5458" y="1040"/>
                      </a:lnTo>
                      <a:lnTo>
                        <a:pt x="5480" y="1040"/>
                      </a:lnTo>
                      <a:lnTo>
                        <a:pt x="5480" y="1018"/>
                      </a:lnTo>
                      <a:lnTo>
                        <a:pt x="5504" y="1018"/>
                      </a:lnTo>
                      <a:lnTo>
                        <a:pt x="5504" y="948"/>
                      </a:lnTo>
                      <a:lnTo>
                        <a:pt x="5529" y="948"/>
                      </a:lnTo>
                      <a:lnTo>
                        <a:pt x="5529" y="852"/>
                      </a:lnTo>
                      <a:lnTo>
                        <a:pt x="5550" y="852"/>
                      </a:lnTo>
                      <a:lnTo>
                        <a:pt x="5550" y="806"/>
                      </a:lnTo>
                      <a:lnTo>
                        <a:pt x="5529" y="806"/>
                      </a:lnTo>
                      <a:lnTo>
                        <a:pt x="5529" y="781"/>
                      </a:lnTo>
                      <a:lnTo>
                        <a:pt x="5504" y="781"/>
                      </a:lnTo>
                      <a:lnTo>
                        <a:pt x="5504" y="757"/>
                      </a:lnTo>
                      <a:lnTo>
                        <a:pt x="5458" y="757"/>
                      </a:lnTo>
                      <a:lnTo>
                        <a:pt x="5458" y="735"/>
                      </a:lnTo>
                      <a:lnTo>
                        <a:pt x="5409" y="735"/>
                      </a:lnTo>
                      <a:lnTo>
                        <a:pt x="5409" y="710"/>
                      </a:lnTo>
                      <a:lnTo>
                        <a:pt x="5387" y="710"/>
                      </a:lnTo>
                      <a:lnTo>
                        <a:pt x="5387" y="686"/>
                      </a:lnTo>
                      <a:lnTo>
                        <a:pt x="5338" y="686"/>
                      </a:lnTo>
                      <a:lnTo>
                        <a:pt x="5338" y="665"/>
                      </a:lnTo>
                      <a:lnTo>
                        <a:pt x="5126" y="665"/>
                      </a:lnTo>
                      <a:lnTo>
                        <a:pt x="5126" y="640"/>
                      </a:lnTo>
                      <a:lnTo>
                        <a:pt x="5008" y="640"/>
                      </a:lnTo>
                      <a:lnTo>
                        <a:pt x="5008" y="616"/>
                      </a:lnTo>
                      <a:lnTo>
                        <a:pt x="4959" y="616"/>
                      </a:lnTo>
                      <a:lnTo>
                        <a:pt x="4959" y="591"/>
                      </a:lnTo>
                      <a:lnTo>
                        <a:pt x="4889" y="591"/>
                      </a:lnTo>
                      <a:lnTo>
                        <a:pt x="4889" y="569"/>
                      </a:lnTo>
                      <a:lnTo>
                        <a:pt x="4725" y="569"/>
                      </a:lnTo>
                      <a:lnTo>
                        <a:pt x="4725" y="545"/>
                      </a:lnTo>
                      <a:lnTo>
                        <a:pt x="4584" y="545"/>
                      </a:lnTo>
                      <a:lnTo>
                        <a:pt x="4584" y="569"/>
                      </a:lnTo>
                      <a:lnTo>
                        <a:pt x="4535" y="569"/>
                      </a:lnTo>
                      <a:lnTo>
                        <a:pt x="4535" y="591"/>
                      </a:lnTo>
                      <a:lnTo>
                        <a:pt x="4393" y="591"/>
                      </a:lnTo>
                      <a:lnTo>
                        <a:pt x="4393" y="616"/>
                      </a:lnTo>
                      <a:lnTo>
                        <a:pt x="4323" y="616"/>
                      </a:lnTo>
                      <a:lnTo>
                        <a:pt x="4323" y="640"/>
                      </a:lnTo>
                      <a:lnTo>
                        <a:pt x="4276" y="640"/>
                      </a:lnTo>
                      <a:lnTo>
                        <a:pt x="4276" y="665"/>
                      </a:lnTo>
                      <a:lnTo>
                        <a:pt x="4156" y="665"/>
                      </a:lnTo>
                      <a:lnTo>
                        <a:pt x="4156" y="640"/>
                      </a:lnTo>
                      <a:lnTo>
                        <a:pt x="4015" y="640"/>
                      </a:lnTo>
                      <a:lnTo>
                        <a:pt x="4015" y="616"/>
                      </a:lnTo>
                      <a:lnTo>
                        <a:pt x="3944" y="616"/>
                      </a:lnTo>
                      <a:lnTo>
                        <a:pt x="3944" y="640"/>
                      </a:lnTo>
                      <a:lnTo>
                        <a:pt x="3777" y="640"/>
                      </a:lnTo>
                      <a:lnTo>
                        <a:pt x="3777" y="665"/>
                      </a:lnTo>
                      <a:lnTo>
                        <a:pt x="3707" y="665"/>
                      </a:lnTo>
                      <a:lnTo>
                        <a:pt x="3707" y="686"/>
                      </a:lnTo>
                      <a:lnTo>
                        <a:pt x="3686" y="686"/>
                      </a:lnTo>
                      <a:lnTo>
                        <a:pt x="3686" y="710"/>
                      </a:lnTo>
                      <a:lnTo>
                        <a:pt x="3661" y="710"/>
                      </a:lnTo>
                      <a:lnTo>
                        <a:pt x="3661" y="735"/>
                      </a:lnTo>
                      <a:lnTo>
                        <a:pt x="3636" y="735"/>
                      </a:lnTo>
                      <a:lnTo>
                        <a:pt x="3636" y="757"/>
                      </a:lnTo>
                      <a:lnTo>
                        <a:pt x="3615" y="757"/>
                      </a:lnTo>
                      <a:lnTo>
                        <a:pt x="3615" y="735"/>
                      </a:lnTo>
                      <a:lnTo>
                        <a:pt x="3545" y="735"/>
                      </a:lnTo>
                      <a:lnTo>
                        <a:pt x="3545" y="899"/>
                      </a:lnTo>
                      <a:lnTo>
                        <a:pt x="3494" y="899"/>
                      </a:lnTo>
                      <a:lnTo>
                        <a:pt x="3494" y="852"/>
                      </a:lnTo>
                      <a:lnTo>
                        <a:pt x="3474" y="852"/>
                      </a:lnTo>
                      <a:lnTo>
                        <a:pt x="3474" y="710"/>
                      </a:lnTo>
                      <a:lnTo>
                        <a:pt x="3494" y="710"/>
                      </a:lnTo>
                      <a:lnTo>
                        <a:pt x="3494" y="686"/>
                      </a:lnTo>
                      <a:lnTo>
                        <a:pt x="3520" y="686"/>
                      </a:lnTo>
                      <a:lnTo>
                        <a:pt x="3520" y="665"/>
                      </a:lnTo>
                      <a:lnTo>
                        <a:pt x="3590" y="665"/>
                      </a:lnTo>
                      <a:lnTo>
                        <a:pt x="3590" y="640"/>
                      </a:lnTo>
                      <a:lnTo>
                        <a:pt x="3636" y="640"/>
                      </a:lnTo>
                      <a:lnTo>
                        <a:pt x="3636" y="616"/>
                      </a:lnTo>
                      <a:lnTo>
                        <a:pt x="3590" y="616"/>
                      </a:lnTo>
                      <a:lnTo>
                        <a:pt x="3590" y="591"/>
                      </a:lnTo>
                      <a:lnTo>
                        <a:pt x="3565" y="591"/>
                      </a:lnTo>
                      <a:lnTo>
                        <a:pt x="3565" y="545"/>
                      </a:lnTo>
                      <a:lnTo>
                        <a:pt x="3545" y="545"/>
                      </a:lnTo>
                      <a:lnTo>
                        <a:pt x="3545" y="474"/>
                      </a:lnTo>
                      <a:lnTo>
                        <a:pt x="3520" y="474"/>
                      </a:lnTo>
                      <a:lnTo>
                        <a:pt x="3520" y="427"/>
                      </a:lnTo>
                      <a:lnTo>
                        <a:pt x="3494" y="427"/>
                      </a:lnTo>
                      <a:lnTo>
                        <a:pt x="3494" y="333"/>
                      </a:lnTo>
                      <a:lnTo>
                        <a:pt x="3474" y="333"/>
                      </a:lnTo>
                      <a:lnTo>
                        <a:pt x="3474" y="308"/>
                      </a:lnTo>
                      <a:lnTo>
                        <a:pt x="3494" y="308"/>
                      </a:lnTo>
                      <a:lnTo>
                        <a:pt x="3494" y="262"/>
                      </a:lnTo>
                      <a:lnTo>
                        <a:pt x="3545" y="262"/>
                      </a:lnTo>
                      <a:lnTo>
                        <a:pt x="3545" y="237"/>
                      </a:lnTo>
                      <a:lnTo>
                        <a:pt x="3565" y="237"/>
                      </a:lnTo>
                      <a:lnTo>
                        <a:pt x="3565" y="215"/>
                      </a:lnTo>
                      <a:lnTo>
                        <a:pt x="3615" y="215"/>
                      </a:lnTo>
                      <a:lnTo>
                        <a:pt x="3615" y="191"/>
                      </a:lnTo>
                      <a:lnTo>
                        <a:pt x="3757" y="191"/>
                      </a:lnTo>
                      <a:lnTo>
                        <a:pt x="3757" y="166"/>
                      </a:lnTo>
                      <a:lnTo>
                        <a:pt x="3828" y="166"/>
                      </a:lnTo>
                      <a:lnTo>
                        <a:pt x="3828" y="144"/>
                      </a:lnTo>
                      <a:lnTo>
                        <a:pt x="3873" y="144"/>
                      </a:lnTo>
                      <a:lnTo>
                        <a:pt x="3873" y="119"/>
                      </a:lnTo>
                      <a:lnTo>
                        <a:pt x="3919" y="119"/>
                      </a:lnTo>
                      <a:lnTo>
                        <a:pt x="3919" y="95"/>
                      </a:lnTo>
                      <a:lnTo>
                        <a:pt x="3944" y="95"/>
                      </a:lnTo>
                      <a:lnTo>
                        <a:pt x="3944" y="74"/>
                      </a:lnTo>
                      <a:lnTo>
                        <a:pt x="4085" y="74"/>
                      </a:lnTo>
                      <a:lnTo>
                        <a:pt x="4085" y="95"/>
                      </a:lnTo>
                      <a:lnTo>
                        <a:pt x="4181" y="95"/>
                      </a:lnTo>
                      <a:lnTo>
                        <a:pt x="4181" y="119"/>
                      </a:lnTo>
                      <a:lnTo>
                        <a:pt x="4227" y="119"/>
                      </a:lnTo>
                      <a:lnTo>
                        <a:pt x="4227" y="144"/>
                      </a:lnTo>
                      <a:lnTo>
                        <a:pt x="4276" y="144"/>
                      </a:lnTo>
                      <a:lnTo>
                        <a:pt x="4276" y="166"/>
                      </a:lnTo>
                      <a:lnTo>
                        <a:pt x="4393" y="166"/>
                      </a:lnTo>
                      <a:lnTo>
                        <a:pt x="4393" y="144"/>
                      </a:lnTo>
                      <a:lnTo>
                        <a:pt x="4417" y="144"/>
                      </a:lnTo>
                      <a:lnTo>
                        <a:pt x="4417" y="119"/>
                      </a:lnTo>
                      <a:lnTo>
                        <a:pt x="4464" y="119"/>
                      </a:lnTo>
                      <a:lnTo>
                        <a:pt x="4464" y="95"/>
                      </a:lnTo>
                      <a:lnTo>
                        <a:pt x="4488" y="95"/>
                      </a:lnTo>
                      <a:lnTo>
                        <a:pt x="4488" y="74"/>
                      </a:lnTo>
                      <a:lnTo>
                        <a:pt x="4510" y="74"/>
                      </a:lnTo>
                      <a:lnTo>
                        <a:pt x="4510" y="49"/>
                      </a:lnTo>
                      <a:lnTo>
                        <a:pt x="4559" y="49"/>
                      </a:lnTo>
                      <a:lnTo>
                        <a:pt x="4559" y="25"/>
                      </a:lnTo>
                      <a:lnTo>
                        <a:pt x="4700" y="25"/>
                      </a:lnTo>
                      <a:lnTo>
                        <a:pt x="4700"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9" name="Freeform 31"/>
                <p:cNvSpPr>
                  <a:spLocks/>
                </p:cNvSpPr>
                <p:nvPr/>
              </p:nvSpPr>
              <p:spPr bwMode="auto">
                <a:xfrm>
                  <a:off x="1941" y="2276"/>
                  <a:ext cx="271" cy="77"/>
                </a:xfrm>
                <a:custGeom>
                  <a:avLst/>
                  <a:gdLst/>
                  <a:ahLst/>
                  <a:cxnLst>
                    <a:cxn ang="0">
                      <a:pos x="1182" y="21"/>
                    </a:cxn>
                    <a:cxn ang="0">
                      <a:pos x="1324" y="45"/>
                    </a:cxn>
                    <a:cxn ang="0">
                      <a:pos x="1349" y="92"/>
                    </a:cxn>
                    <a:cxn ang="0">
                      <a:pos x="1443" y="117"/>
                    </a:cxn>
                    <a:cxn ang="0">
                      <a:pos x="1656" y="117"/>
                    </a:cxn>
                    <a:cxn ang="0">
                      <a:pos x="1868" y="92"/>
                    </a:cxn>
                    <a:cxn ang="0">
                      <a:pos x="1939" y="45"/>
                    </a:cxn>
                    <a:cxn ang="0">
                      <a:pos x="2127" y="70"/>
                    </a:cxn>
                    <a:cxn ang="0">
                      <a:pos x="2151" y="188"/>
                    </a:cxn>
                    <a:cxn ang="0">
                      <a:pos x="2151" y="329"/>
                    </a:cxn>
                    <a:cxn ang="0">
                      <a:pos x="2127" y="400"/>
                    </a:cxn>
                    <a:cxn ang="0">
                      <a:pos x="1939" y="446"/>
                    </a:cxn>
                    <a:cxn ang="0">
                      <a:pos x="1915" y="495"/>
                    </a:cxn>
                    <a:cxn ang="0">
                      <a:pos x="1939" y="542"/>
                    </a:cxn>
                    <a:cxn ang="0">
                      <a:pos x="1985" y="566"/>
                    </a:cxn>
                    <a:cxn ang="0">
                      <a:pos x="1939" y="612"/>
                    </a:cxn>
                    <a:cxn ang="0">
                      <a:pos x="1915" y="566"/>
                    </a:cxn>
                    <a:cxn ang="0">
                      <a:pos x="1773" y="542"/>
                    </a:cxn>
                    <a:cxn ang="0">
                      <a:pos x="1726" y="495"/>
                    </a:cxn>
                    <a:cxn ang="0">
                      <a:pos x="1561" y="471"/>
                    </a:cxn>
                    <a:cxn ang="0">
                      <a:pos x="1394" y="471"/>
                    </a:cxn>
                    <a:cxn ang="0">
                      <a:pos x="1182" y="446"/>
                    </a:cxn>
                    <a:cxn ang="0">
                      <a:pos x="1160" y="446"/>
                    </a:cxn>
                    <a:cxn ang="0">
                      <a:pos x="994" y="424"/>
                    </a:cxn>
                    <a:cxn ang="0">
                      <a:pos x="923" y="424"/>
                    </a:cxn>
                    <a:cxn ang="0">
                      <a:pos x="803" y="446"/>
                    </a:cxn>
                    <a:cxn ang="0">
                      <a:pos x="758" y="495"/>
                    </a:cxn>
                    <a:cxn ang="0">
                      <a:pos x="569" y="471"/>
                    </a:cxn>
                    <a:cxn ang="0">
                      <a:pos x="520" y="471"/>
                    </a:cxn>
                    <a:cxn ang="0">
                      <a:pos x="142" y="495"/>
                    </a:cxn>
                    <a:cxn ang="0">
                      <a:pos x="96" y="495"/>
                    </a:cxn>
                    <a:cxn ang="0">
                      <a:pos x="71" y="424"/>
                    </a:cxn>
                    <a:cxn ang="0">
                      <a:pos x="25" y="353"/>
                    </a:cxn>
                    <a:cxn ang="0">
                      <a:pos x="25" y="304"/>
                    </a:cxn>
                    <a:cxn ang="0">
                      <a:pos x="50" y="234"/>
                    </a:cxn>
                    <a:cxn ang="0">
                      <a:pos x="121" y="212"/>
                    </a:cxn>
                    <a:cxn ang="0">
                      <a:pos x="167" y="163"/>
                    </a:cxn>
                    <a:cxn ang="0">
                      <a:pos x="333" y="141"/>
                    </a:cxn>
                    <a:cxn ang="0">
                      <a:pos x="354" y="92"/>
                    </a:cxn>
                    <a:cxn ang="0">
                      <a:pos x="520" y="70"/>
                    </a:cxn>
                    <a:cxn ang="0">
                      <a:pos x="545" y="117"/>
                    </a:cxn>
                    <a:cxn ang="0">
                      <a:pos x="640" y="141"/>
                    </a:cxn>
                    <a:cxn ang="0">
                      <a:pos x="711" y="188"/>
                    </a:cxn>
                    <a:cxn ang="0">
                      <a:pos x="852" y="163"/>
                    </a:cxn>
                    <a:cxn ang="0">
                      <a:pos x="899" y="117"/>
                    </a:cxn>
                    <a:cxn ang="0">
                      <a:pos x="994" y="92"/>
                    </a:cxn>
                    <a:cxn ang="0">
                      <a:pos x="1041" y="45"/>
                    </a:cxn>
                    <a:cxn ang="0">
                      <a:pos x="1135" y="21"/>
                    </a:cxn>
                  </a:cxnLst>
                  <a:rect l="0" t="0" r="r" b="b"/>
                  <a:pathLst>
                    <a:path w="2176" h="612">
                      <a:moveTo>
                        <a:pt x="1135" y="0"/>
                      </a:moveTo>
                      <a:lnTo>
                        <a:pt x="1182" y="0"/>
                      </a:lnTo>
                      <a:lnTo>
                        <a:pt x="1182" y="21"/>
                      </a:lnTo>
                      <a:lnTo>
                        <a:pt x="1278" y="21"/>
                      </a:lnTo>
                      <a:lnTo>
                        <a:pt x="1278" y="45"/>
                      </a:lnTo>
                      <a:lnTo>
                        <a:pt x="1324" y="45"/>
                      </a:lnTo>
                      <a:lnTo>
                        <a:pt x="1324" y="70"/>
                      </a:lnTo>
                      <a:lnTo>
                        <a:pt x="1349" y="70"/>
                      </a:lnTo>
                      <a:lnTo>
                        <a:pt x="1349" y="92"/>
                      </a:lnTo>
                      <a:lnTo>
                        <a:pt x="1394" y="92"/>
                      </a:lnTo>
                      <a:lnTo>
                        <a:pt x="1394" y="117"/>
                      </a:lnTo>
                      <a:lnTo>
                        <a:pt x="1443" y="117"/>
                      </a:lnTo>
                      <a:lnTo>
                        <a:pt x="1443" y="141"/>
                      </a:lnTo>
                      <a:lnTo>
                        <a:pt x="1656" y="141"/>
                      </a:lnTo>
                      <a:lnTo>
                        <a:pt x="1656" y="117"/>
                      </a:lnTo>
                      <a:lnTo>
                        <a:pt x="1797" y="117"/>
                      </a:lnTo>
                      <a:lnTo>
                        <a:pt x="1797" y="92"/>
                      </a:lnTo>
                      <a:lnTo>
                        <a:pt x="1868" y="92"/>
                      </a:lnTo>
                      <a:lnTo>
                        <a:pt x="1868" y="70"/>
                      </a:lnTo>
                      <a:lnTo>
                        <a:pt x="1939" y="70"/>
                      </a:lnTo>
                      <a:lnTo>
                        <a:pt x="1939" y="45"/>
                      </a:lnTo>
                      <a:lnTo>
                        <a:pt x="2105" y="45"/>
                      </a:lnTo>
                      <a:lnTo>
                        <a:pt x="2105" y="70"/>
                      </a:lnTo>
                      <a:lnTo>
                        <a:pt x="2127" y="70"/>
                      </a:lnTo>
                      <a:lnTo>
                        <a:pt x="2127" y="92"/>
                      </a:lnTo>
                      <a:lnTo>
                        <a:pt x="2151" y="92"/>
                      </a:lnTo>
                      <a:lnTo>
                        <a:pt x="2151" y="188"/>
                      </a:lnTo>
                      <a:lnTo>
                        <a:pt x="2176" y="188"/>
                      </a:lnTo>
                      <a:lnTo>
                        <a:pt x="2176" y="329"/>
                      </a:lnTo>
                      <a:lnTo>
                        <a:pt x="2151" y="329"/>
                      </a:lnTo>
                      <a:lnTo>
                        <a:pt x="2151" y="353"/>
                      </a:lnTo>
                      <a:lnTo>
                        <a:pt x="2127" y="353"/>
                      </a:lnTo>
                      <a:lnTo>
                        <a:pt x="2127" y="400"/>
                      </a:lnTo>
                      <a:lnTo>
                        <a:pt x="2105" y="400"/>
                      </a:lnTo>
                      <a:lnTo>
                        <a:pt x="2105" y="446"/>
                      </a:lnTo>
                      <a:lnTo>
                        <a:pt x="1939" y="446"/>
                      </a:lnTo>
                      <a:lnTo>
                        <a:pt x="1939" y="471"/>
                      </a:lnTo>
                      <a:lnTo>
                        <a:pt x="1915" y="471"/>
                      </a:lnTo>
                      <a:lnTo>
                        <a:pt x="1915" y="495"/>
                      </a:lnTo>
                      <a:lnTo>
                        <a:pt x="1893" y="495"/>
                      </a:lnTo>
                      <a:lnTo>
                        <a:pt x="1893" y="542"/>
                      </a:lnTo>
                      <a:lnTo>
                        <a:pt x="1939" y="542"/>
                      </a:lnTo>
                      <a:lnTo>
                        <a:pt x="1939" y="517"/>
                      </a:lnTo>
                      <a:lnTo>
                        <a:pt x="1985" y="517"/>
                      </a:lnTo>
                      <a:lnTo>
                        <a:pt x="1985" y="566"/>
                      </a:lnTo>
                      <a:lnTo>
                        <a:pt x="1964" y="566"/>
                      </a:lnTo>
                      <a:lnTo>
                        <a:pt x="1964" y="612"/>
                      </a:lnTo>
                      <a:lnTo>
                        <a:pt x="1939" y="612"/>
                      </a:lnTo>
                      <a:lnTo>
                        <a:pt x="1939" y="591"/>
                      </a:lnTo>
                      <a:lnTo>
                        <a:pt x="1915" y="591"/>
                      </a:lnTo>
                      <a:lnTo>
                        <a:pt x="1915" y="566"/>
                      </a:lnTo>
                      <a:lnTo>
                        <a:pt x="1822" y="566"/>
                      </a:lnTo>
                      <a:lnTo>
                        <a:pt x="1822" y="542"/>
                      </a:lnTo>
                      <a:lnTo>
                        <a:pt x="1773" y="542"/>
                      </a:lnTo>
                      <a:lnTo>
                        <a:pt x="1773" y="517"/>
                      </a:lnTo>
                      <a:lnTo>
                        <a:pt x="1726" y="517"/>
                      </a:lnTo>
                      <a:lnTo>
                        <a:pt x="1726" y="495"/>
                      </a:lnTo>
                      <a:lnTo>
                        <a:pt x="1681" y="495"/>
                      </a:lnTo>
                      <a:lnTo>
                        <a:pt x="1681" y="471"/>
                      </a:lnTo>
                      <a:lnTo>
                        <a:pt x="1561" y="471"/>
                      </a:lnTo>
                      <a:lnTo>
                        <a:pt x="1561" y="446"/>
                      </a:lnTo>
                      <a:lnTo>
                        <a:pt x="1394" y="446"/>
                      </a:lnTo>
                      <a:lnTo>
                        <a:pt x="1394" y="471"/>
                      </a:lnTo>
                      <a:lnTo>
                        <a:pt x="1324" y="471"/>
                      </a:lnTo>
                      <a:lnTo>
                        <a:pt x="1324" y="446"/>
                      </a:lnTo>
                      <a:lnTo>
                        <a:pt x="1182" y="446"/>
                      </a:lnTo>
                      <a:lnTo>
                        <a:pt x="1182" y="424"/>
                      </a:lnTo>
                      <a:lnTo>
                        <a:pt x="1160" y="424"/>
                      </a:lnTo>
                      <a:lnTo>
                        <a:pt x="1160" y="446"/>
                      </a:lnTo>
                      <a:lnTo>
                        <a:pt x="1135" y="446"/>
                      </a:lnTo>
                      <a:lnTo>
                        <a:pt x="1135" y="424"/>
                      </a:lnTo>
                      <a:lnTo>
                        <a:pt x="994" y="424"/>
                      </a:lnTo>
                      <a:lnTo>
                        <a:pt x="994" y="400"/>
                      </a:lnTo>
                      <a:lnTo>
                        <a:pt x="923" y="400"/>
                      </a:lnTo>
                      <a:lnTo>
                        <a:pt x="923" y="424"/>
                      </a:lnTo>
                      <a:lnTo>
                        <a:pt x="852" y="424"/>
                      </a:lnTo>
                      <a:lnTo>
                        <a:pt x="852" y="446"/>
                      </a:lnTo>
                      <a:lnTo>
                        <a:pt x="803" y="446"/>
                      </a:lnTo>
                      <a:lnTo>
                        <a:pt x="803" y="471"/>
                      </a:lnTo>
                      <a:lnTo>
                        <a:pt x="758" y="471"/>
                      </a:lnTo>
                      <a:lnTo>
                        <a:pt x="758" y="495"/>
                      </a:lnTo>
                      <a:lnTo>
                        <a:pt x="687" y="495"/>
                      </a:lnTo>
                      <a:lnTo>
                        <a:pt x="687" y="471"/>
                      </a:lnTo>
                      <a:lnTo>
                        <a:pt x="569" y="471"/>
                      </a:lnTo>
                      <a:lnTo>
                        <a:pt x="569" y="495"/>
                      </a:lnTo>
                      <a:lnTo>
                        <a:pt x="520" y="495"/>
                      </a:lnTo>
                      <a:lnTo>
                        <a:pt x="520" y="471"/>
                      </a:lnTo>
                      <a:lnTo>
                        <a:pt x="192" y="471"/>
                      </a:lnTo>
                      <a:lnTo>
                        <a:pt x="192" y="495"/>
                      </a:lnTo>
                      <a:lnTo>
                        <a:pt x="142" y="495"/>
                      </a:lnTo>
                      <a:lnTo>
                        <a:pt x="142" y="517"/>
                      </a:lnTo>
                      <a:lnTo>
                        <a:pt x="96" y="517"/>
                      </a:lnTo>
                      <a:lnTo>
                        <a:pt x="96" y="495"/>
                      </a:lnTo>
                      <a:lnTo>
                        <a:pt x="121" y="495"/>
                      </a:lnTo>
                      <a:lnTo>
                        <a:pt x="121" y="424"/>
                      </a:lnTo>
                      <a:lnTo>
                        <a:pt x="71" y="424"/>
                      </a:lnTo>
                      <a:lnTo>
                        <a:pt x="71" y="400"/>
                      </a:lnTo>
                      <a:lnTo>
                        <a:pt x="25" y="400"/>
                      </a:lnTo>
                      <a:lnTo>
                        <a:pt x="25" y="353"/>
                      </a:lnTo>
                      <a:lnTo>
                        <a:pt x="0" y="353"/>
                      </a:lnTo>
                      <a:lnTo>
                        <a:pt x="0" y="304"/>
                      </a:lnTo>
                      <a:lnTo>
                        <a:pt x="25" y="304"/>
                      </a:lnTo>
                      <a:lnTo>
                        <a:pt x="25" y="259"/>
                      </a:lnTo>
                      <a:lnTo>
                        <a:pt x="50" y="259"/>
                      </a:lnTo>
                      <a:lnTo>
                        <a:pt x="50" y="234"/>
                      </a:lnTo>
                      <a:lnTo>
                        <a:pt x="71" y="234"/>
                      </a:lnTo>
                      <a:lnTo>
                        <a:pt x="71" y="212"/>
                      </a:lnTo>
                      <a:lnTo>
                        <a:pt x="121" y="212"/>
                      </a:lnTo>
                      <a:lnTo>
                        <a:pt x="121" y="188"/>
                      </a:lnTo>
                      <a:lnTo>
                        <a:pt x="167" y="188"/>
                      </a:lnTo>
                      <a:lnTo>
                        <a:pt x="167" y="163"/>
                      </a:lnTo>
                      <a:lnTo>
                        <a:pt x="283" y="163"/>
                      </a:lnTo>
                      <a:lnTo>
                        <a:pt x="283" y="141"/>
                      </a:lnTo>
                      <a:lnTo>
                        <a:pt x="333" y="141"/>
                      </a:lnTo>
                      <a:lnTo>
                        <a:pt x="333" y="117"/>
                      </a:lnTo>
                      <a:lnTo>
                        <a:pt x="354" y="117"/>
                      </a:lnTo>
                      <a:lnTo>
                        <a:pt x="354" y="92"/>
                      </a:lnTo>
                      <a:lnTo>
                        <a:pt x="404" y="92"/>
                      </a:lnTo>
                      <a:lnTo>
                        <a:pt x="404" y="70"/>
                      </a:lnTo>
                      <a:lnTo>
                        <a:pt x="520" y="70"/>
                      </a:lnTo>
                      <a:lnTo>
                        <a:pt x="520" y="92"/>
                      </a:lnTo>
                      <a:lnTo>
                        <a:pt x="545" y="92"/>
                      </a:lnTo>
                      <a:lnTo>
                        <a:pt x="545" y="117"/>
                      </a:lnTo>
                      <a:lnTo>
                        <a:pt x="591" y="117"/>
                      </a:lnTo>
                      <a:lnTo>
                        <a:pt x="591" y="141"/>
                      </a:lnTo>
                      <a:lnTo>
                        <a:pt x="640" y="141"/>
                      </a:lnTo>
                      <a:lnTo>
                        <a:pt x="640" y="163"/>
                      </a:lnTo>
                      <a:lnTo>
                        <a:pt x="711" y="163"/>
                      </a:lnTo>
                      <a:lnTo>
                        <a:pt x="711" y="188"/>
                      </a:lnTo>
                      <a:lnTo>
                        <a:pt x="828" y="188"/>
                      </a:lnTo>
                      <a:lnTo>
                        <a:pt x="828" y="163"/>
                      </a:lnTo>
                      <a:lnTo>
                        <a:pt x="852" y="163"/>
                      </a:lnTo>
                      <a:lnTo>
                        <a:pt x="852" y="141"/>
                      </a:lnTo>
                      <a:lnTo>
                        <a:pt x="899" y="141"/>
                      </a:lnTo>
                      <a:lnTo>
                        <a:pt x="899" y="117"/>
                      </a:lnTo>
                      <a:lnTo>
                        <a:pt x="945" y="117"/>
                      </a:lnTo>
                      <a:lnTo>
                        <a:pt x="945" y="92"/>
                      </a:lnTo>
                      <a:lnTo>
                        <a:pt x="994" y="92"/>
                      </a:lnTo>
                      <a:lnTo>
                        <a:pt x="994" y="70"/>
                      </a:lnTo>
                      <a:lnTo>
                        <a:pt x="1041" y="70"/>
                      </a:lnTo>
                      <a:lnTo>
                        <a:pt x="1041" y="45"/>
                      </a:lnTo>
                      <a:lnTo>
                        <a:pt x="1090" y="45"/>
                      </a:lnTo>
                      <a:lnTo>
                        <a:pt x="1090" y="21"/>
                      </a:lnTo>
                      <a:lnTo>
                        <a:pt x="1135" y="21"/>
                      </a:lnTo>
                      <a:lnTo>
                        <a:pt x="1135" y="0"/>
                      </a:lnTo>
                      <a:close/>
                    </a:path>
                  </a:pathLst>
                </a:custGeom>
                <a:solidFill>
                  <a:srgbClr val="DF4A2E"/>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0" name="Rectangle 32"/>
                <p:cNvSpPr>
                  <a:spLocks noChangeArrowheads="1"/>
                </p:cNvSpPr>
                <p:nvPr/>
              </p:nvSpPr>
              <p:spPr bwMode="auto">
                <a:xfrm>
                  <a:off x="2472" y="2282"/>
                  <a:ext cx="3" cy="3"/>
                </a:xfrm>
                <a:prstGeom prst="rect">
                  <a:avLst/>
                </a:prstGeom>
                <a:solidFill>
                  <a:srgbClr val="D9472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21" name="Freeform 33"/>
                <p:cNvSpPr>
                  <a:spLocks/>
                </p:cNvSpPr>
                <p:nvPr/>
              </p:nvSpPr>
              <p:spPr bwMode="auto">
                <a:xfrm>
                  <a:off x="2399" y="2320"/>
                  <a:ext cx="20" cy="204"/>
                </a:xfrm>
                <a:custGeom>
                  <a:avLst/>
                  <a:gdLst/>
                  <a:ahLst/>
                  <a:cxnLst>
                    <a:cxn ang="0">
                      <a:pos x="92" y="0"/>
                    </a:cxn>
                    <a:cxn ang="0">
                      <a:pos x="141" y="0"/>
                    </a:cxn>
                    <a:cxn ang="0">
                      <a:pos x="141" y="330"/>
                    </a:cxn>
                    <a:cxn ang="0">
                      <a:pos x="163" y="330"/>
                    </a:cxn>
                    <a:cxn ang="0">
                      <a:pos x="163" y="708"/>
                    </a:cxn>
                    <a:cxn ang="0">
                      <a:pos x="141" y="708"/>
                    </a:cxn>
                    <a:cxn ang="0">
                      <a:pos x="141" y="1132"/>
                    </a:cxn>
                    <a:cxn ang="0">
                      <a:pos x="117" y="1132"/>
                    </a:cxn>
                    <a:cxn ang="0">
                      <a:pos x="117" y="1228"/>
                    </a:cxn>
                    <a:cxn ang="0">
                      <a:pos x="141" y="1228"/>
                    </a:cxn>
                    <a:cxn ang="0">
                      <a:pos x="141" y="1631"/>
                    </a:cxn>
                    <a:cxn ang="0">
                      <a:pos x="71" y="1631"/>
                    </a:cxn>
                    <a:cxn ang="0">
                      <a:pos x="71" y="1582"/>
                    </a:cxn>
                    <a:cxn ang="0">
                      <a:pos x="47" y="1582"/>
                    </a:cxn>
                    <a:cxn ang="0">
                      <a:pos x="47" y="1560"/>
                    </a:cxn>
                    <a:cxn ang="0">
                      <a:pos x="22" y="1560"/>
                    </a:cxn>
                    <a:cxn ang="0">
                      <a:pos x="22" y="1536"/>
                    </a:cxn>
                    <a:cxn ang="0">
                      <a:pos x="0" y="1536"/>
                    </a:cxn>
                    <a:cxn ang="0">
                      <a:pos x="0" y="1489"/>
                    </a:cxn>
                    <a:cxn ang="0">
                      <a:pos x="22" y="1489"/>
                    </a:cxn>
                    <a:cxn ang="0">
                      <a:pos x="22" y="1182"/>
                    </a:cxn>
                    <a:cxn ang="0">
                      <a:pos x="47" y="1182"/>
                    </a:cxn>
                    <a:cxn ang="0">
                      <a:pos x="47" y="920"/>
                    </a:cxn>
                    <a:cxn ang="0">
                      <a:pos x="71" y="920"/>
                    </a:cxn>
                    <a:cxn ang="0">
                      <a:pos x="71" y="849"/>
                    </a:cxn>
                    <a:cxn ang="0">
                      <a:pos x="47" y="849"/>
                    </a:cxn>
                    <a:cxn ang="0">
                      <a:pos x="47" y="829"/>
                    </a:cxn>
                    <a:cxn ang="0">
                      <a:pos x="71" y="829"/>
                    </a:cxn>
                    <a:cxn ang="0">
                      <a:pos x="71" y="542"/>
                    </a:cxn>
                    <a:cxn ang="0">
                      <a:pos x="92" y="542"/>
                    </a:cxn>
                    <a:cxn ang="0">
                      <a:pos x="92" y="425"/>
                    </a:cxn>
                    <a:cxn ang="0">
                      <a:pos x="71" y="425"/>
                    </a:cxn>
                    <a:cxn ang="0">
                      <a:pos x="71" y="401"/>
                    </a:cxn>
                    <a:cxn ang="0">
                      <a:pos x="92" y="401"/>
                    </a:cxn>
                    <a:cxn ang="0">
                      <a:pos x="92" y="379"/>
                    </a:cxn>
                    <a:cxn ang="0">
                      <a:pos x="92" y="0"/>
                    </a:cxn>
                  </a:cxnLst>
                  <a:rect l="0" t="0" r="r" b="b"/>
                  <a:pathLst>
                    <a:path w="163" h="1631">
                      <a:moveTo>
                        <a:pt x="92" y="0"/>
                      </a:moveTo>
                      <a:lnTo>
                        <a:pt x="141" y="0"/>
                      </a:lnTo>
                      <a:lnTo>
                        <a:pt x="141" y="330"/>
                      </a:lnTo>
                      <a:lnTo>
                        <a:pt x="163" y="330"/>
                      </a:lnTo>
                      <a:lnTo>
                        <a:pt x="163" y="708"/>
                      </a:lnTo>
                      <a:lnTo>
                        <a:pt x="141" y="708"/>
                      </a:lnTo>
                      <a:lnTo>
                        <a:pt x="141" y="1132"/>
                      </a:lnTo>
                      <a:lnTo>
                        <a:pt x="117" y="1132"/>
                      </a:lnTo>
                      <a:lnTo>
                        <a:pt x="117" y="1228"/>
                      </a:lnTo>
                      <a:lnTo>
                        <a:pt x="141" y="1228"/>
                      </a:lnTo>
                      <a:lnTo>
                        <a:pt x="141" y="1631"/>
                      </a:lnTo>
                      <a:lnTo>
                        <a:pt x="71" y="1631"/>
                      </a:lnTo>
                      <a:lnTo>
                        <a:pt x="71" y="1582"/>
                      </a:lnTo>
                      <a:lnTo>
                        <a:pt x="47" y="1582"/>
                      </a:lnTo>
                      <a:lnTo>
                        <a:pt x="47" y="1560"/>
                      </a:lnTo>
                      <a:lnTo>
                        <a:pt x="22" y="1560"/>
                      </a:lnTo>
                      <a:lnTo>
                        <a:pt x="22" y="1536"/>
                      </a:lnTo>
                      <a:lnTo>
                        <a:pt x="0" y="1536"/>
                      </a:lnTo>
                      <a:lnTo>
                        <a:pt x="0" y="1489"/>
                      </a:lnTo>
                      <a:lnTo>
                        <a:pt x="22" y="1489"/>
                      </a:lnTo>
                      <a:lnTo>
                        <a:pt x="22" y="1182"/>
                      </a:lnTo>
                      <a:lnTo>
                        <a:pt x="47" y="1182"/>
                      </a:lnTo>
                      <a:lnTo>
                        <a:pt x="47" y="920"/>
                      </a:lnTo>
                      <a:lnTo>
                        <a:pt x="71" y="920"/>
                      </a:lnTo>
                      <a:lnTo>
                        <a:pt x="71" y="849"/>
                      </a:lnTo>
                      <a:lnTo>
                        <a:pt x="47" y="849"/>
                      </a:lnTo>
                      <a:lnTo>
                        <a:pt x="47" y="829"/>
                      </a:lnTo>
                      <a:lnTo>
                        <a:pt x="71" y="829"/>
                      </a:lnTo>
                      <a:lnTo>
                        <a:pt x="71" y="542"/>
                      </a:lnTo>
                      <a:lnTo>
                        <a:pt x="92" y="542"/>
                      </a:lnTo>
                      <a:lnTo>
                        <a:pt x="92" y="425"/>
                      </a:lnTo>
                      <a:lnTo>
                        <a:pt x="71" y="425"/>
                      </a:lnTo>
                      <a:lnTo>
                        <a:pt x="71" y="401"/>
                      </a:lnTo>
                      <a:lnTo>
                        <a:pt x="92" y="401"/>
                      </a:lnTo>
                      <a:lnTo>
                        <a:pt x="92" y="379"/>
                      </a:lnTo>
                      <a:lnTo>
                        <a:pt x="92"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2" name="Freeform 34"/>
                <p:cNvSpPr>
                  <a:spLocks/>
                </p:cNvSpPr>
                <p:nvPr/>
              </p:nvSpPr>
              <p:spPr bwMode="auto">
                <a:xfrm>
                  <a:off x="1923" y="2335"/>
                  <a:ext cx="266" cy="62"/>
                </a:xfrm>
                <a:custGeom>
                  <a:avLst/>
                  <a:gdLst/>
                  <a:ahLst/>
                  <a:cxnLst>
                    <a:cxn ang="0">
                      <a:pos x="1301" y="0"/>
                    </a:cxn>
                    <a:cxn ang="0">
                      <a:pos x="1465" y="24"/>
                    </a:cxn>
                    <a:cxn ang="0">
                      <a:pos x="1535" y="46"/>
                    </a:cxn>
                    <a:cxn ang="0">
                      <a:pos x="1584" y="71"/>
                    </a:cxn>
                    <a:cxn ang="0">
                      <a:pos x="1702" y="95"/>
                    </a:cxn>
                    <a:cxn ang="0">
                      <a:pos x="1914" y="120"/>
                    </a:cxn>
                    <a:cxn ang="0">
                      <a:pos x="1963" y="141"/>
                    </a:cxn>
                    <a:cxn ang="0">
                      <a:pos x="1985" y="165"/>
                    </a:cxn>
                    <a:cxn ang="0">
                      <a:pos x="2034" y="190"/>
                    </a:cxn>
                    <a:cxn ang="0">
                      <a:pos x="2080" y="212"/>
                    </a:cxn>
                    <a:cxn ang="0">
                      <a:pos x="2105" y="236"/>
                    </a:cxn>
                    <a:cxn ang="0">
                      <a:pos x="2126" y="261"/>
                    </a:cxn>
                    <a:cxn ang="0">
                      <a:pos x="2105" y="307"/>
                    </a:cxn>
                    <a:cxn ang="0">
                      <a:pos x="2080" y="403"/>
                    </a:cxn>
                    <a:cxn ang="0">
                      <a:pos x="2056" y="473"/>
                    </a:cxn>
                    <a:cxn ang="0">
                      <a:pos x="2034" y="495"/>
                    </a:cxn>
                    <a:cxn ang="0">
                      <a:pos x="1963" y="473"/>
                    </a:cxn>
                    <a:cxn ang="0">
                      <a:pos x="1892" y="448"/>
                    </a:cxn>
                    <a:cxn ang="0">
                      <a:pos x="1843" y="424"/>
                    </a:cxn>
                    <a:cxn ang="0">
                      <a:pos x="1797" y="403"/>
                    </a:cxn>
                    <a:cxn ang="0">
                      <a:pos x="1677" y="378"/>
                    </a:cxn>
                    <a:cxn ang="0">
                      <a:pos x="1560" y="354"/>
                    </a:cxn>
                    <a:cxn ang="0">
                      <a:pos x="1443" y="332"/>
                    </a:cxn>
                    <a:cxn ang="0">
                      <a:pos x="1323" y="307"/>
                    </a:cxn>
                    <a:cxn ang="0">
                      <a:pos x="1276" y="283"/>
                    </a:cxn>
                    <a:cxn ang="0">
                      <a:pos x="993" y="307"/>
                    </a:cxn>
                    <a:cxn ang="0">
                      <a:pos x="732" y="283"/>
                    </a:cxn>
                    <a:cxn ang="0">
                      <a:pos x="710" y="261"/>
                    </a:cxn>
                    <a:cxn ang="0">
                      <a:pos x="449" y="283"/>
                    </a:cxn>
                    <a:cxn ang="0">
                      <a:pos x="262" y="307"/>
                    </a:cxn>
                    <a:cxn ang="0">
                      <a:pos x="212" y="332"/>
                    </a:cxn>
                    <a:cxn ang="0">
                      <a:pos x="237" y="378"/>
                    </a:cxn>
                    <a:cxn ang="0">
                      <a:pos x="212" y="403"/>
                    </a:cxn>
                    <a:cxn ang="0">
                      <a:pos x="96" y="424"/>
                    </a:cxn>
                    <a:cxn ang="0">
                      <a:pos x="50" y="448"/>
                    </a:cxn>
                    <a:cxn ang="0">
                      <a:pos x="25" y="473"/>
                    </a:cxn>
                    <a:cxn ang="0">
                      <a:pos x="0" y="495"/>
                    </a:cxn>
                    <a:cxn ang="0">
                      <a:pos x="25" y="354"/>
                    </a:cxn>
                    <a:cxn ang="0">
                      <a:pos x="50" y="283"/>
                    </a:cxn>
                    <a:cxn ang="0">
                      <a:pos x="70" y="307"/>
                    </a:cxn>
                    <a:cxn ang="0">
                      <a:pos x="121" y="354"/>
                    </a:cxn>
                    <a:cxn ang="0">
                      <a:pos x="191" y="190"/>
                    </a:cxn>
                    <a:cxn ang="0">
                      <a:pos x="212" y="212"/>
                    </a:cxn>
                    <a:cxn ang="0">
                      <a:pos x="237" y="190"/>
                    </a:cxn>
                    <a:cxn ang="0">
                      <a:pos x="262" y="165"/>
                    </a:cxn>
                    <a:cxn ang="0">
                      <a:pos x="283" y="141"/>
                    </a:cxn>
                    <a:cxn ang="0">
                      <a:pos x="353" y="120"/>
                    </a:cxn>
                    <a:cxn ang="0">
                      <a:pos x="520" y="95"/>
                    </a:cxn>
                    <a:cxn ang="0">
                      <a:pos x="591" y="71"/>
                    </a:cxn>
                    <a:cxn ang="0">
                      <a:pos x="732" y="95"/>
                    </a:cxn>
                    <a:cxn ang="0">
                      <a:pos x="852" y="120"/>
                    </a:cxn>
                    <a:cxn ang="0">
                      <a:pos x="899" y="95"/>
                    </a:cxn>
                    <a:cxn ang="0">
                      <a:pos x="969" y="71"/>
                    </a:cxn>
                    <a:cxn ang="0">
                      <a:pos x="1111" y="46"/>
                    </a:cxn>
                    <a:cxn ang="0">
                      <a:pos x="1160" y="24"/>
                    </a:cxn>
                  </a:cxnLst>
                  <a:rect l="0" t="0" r="r" b="b"/>
                  <a:pathLst>
                    <a:path w="2126" h="495">
                      <a:moveTo>
                        <a:pt x="1160" y="0"/>
                      </a:moveTo>
                      <a:lnTo>
                        <a:pt x="1301" y="0"/>
                      </a:lnTo>
                      <a:lnTo>
                        <a:pt x="1301" y="24"/>
                      </a:lnTo>
                      <a:lnTo>
                        <a:pt x="1465" y="24"/>
                      </a:lnTo>
                      <a:lnTo>
                        <a:pt x="1465" y="46"/>
                      </a:lnTo>
                      <a:lnTo>
                        <a:pt x="1535" y="46"/>
                      </a:lnTo>
                      <a:lnTo>
                        <a:pt x="1535" y="71"/>
                      </a:lnTo>
                      <a:lnTo>
                        <a:pt x="1584" y="71"/>
                      </a:lnTo>
                      <a:lnTo>
                        <a:pt x="1584" y="95"/>
                      </a:lnTo>
                      <a:lnTo>
                        <a:pt x="1702" y="95"/>
                      </a:lnTo>
                      <a:lnTo>
                        <a:pt x="1702" y="120"/>
                      </a:lnTo>
                      <a:lnTo>
                        <a:pt x="1914" y="120"/>
                      </a:lnTo>
                      <a:lnTo>
                        <a:pt x="1914" y="141"/>
                      </a:lnTo>
                      <a:lnTo>
                        <a:pt x="1963" y="141"/>
                      </a:lnTo>
                      <a:lnTo>
                        <a:pt x="1963" y="165"/>
                      </a:lnTo>
                      <a:lnTo>
                        <a:pt x="1985" y="165"/>
                      </a:lnTo>
                      <a:lnTo>
                        <a:pt x="1985" y="190"/>
                      </a:lnTo>
                      <a:lnTo>
                        <a:pt x="2034" y="190"/>
                      </a:lnTo>
                      <a:lnTo>
                        <a:pt x="2034" y="212"/>
                      </a:lnTo>
                      <a:lnTo>
                        <a:pt x="2080" y="212"/>
                      </a:lnTo>
                      <a:lnTo>
                        <a:pt x="2080" y="236"/>
                      </a:lnTo>
                      <a:lnTo>
                        <a:pt x="2105" y="236"/>
                      </a:lnTo>
                      <a:lnTo>
                        <a:pt x="2105" y="261"/>
                      </a:lnTo>
                      <a:lnTo>
                        <a:pt x="2126" y="261"/>
                      </a:lnTo>
                      <a:lnTo>
                        <a:pt x="2126" y="307"/>
                      </a:lnTo>
                      <a:lnTo>
                        <a:pt x="2105" y="307"/>
                      </a:lnTo>
                      <a:lnTo>
                        <a:pt x="2105" y="403"/>
                      </a:lnTo>
                      <a:lnTo>
                        <a:pt x="2080" y="403"/>
                      </a:lnTo>
                      <a:lnTo>
                        <a:pt x="2080" y="473"/>
                      </a:lnTo>
                      <a:lnTo>
                        <a:pt x="2056" y="473"/>
                      </a:lnTo>
                      <a:lnTo>
                        <a:pt x="2056" y="495"/>
                      </a:lnTo>
                      <a:lnTo>
                        <a:pt x="2034" y="495"/>
                      </a:lnTo>
                      <a:lnTo>
                        <a:pt x="2034" y="473"/>
                      </a:lnTo>
                      <a:lnTo>
                        <a:pt x="1963" y="473"/>
                      </a:lnTo>
                      <a:lnTo>
                        <a:pt x="1963" y="448"/>
                      </a:lnTo>
                      <a:lnTo>
                        <a:pt x="1892" y="448"/>
                      </a:lnTo>
                      <a:lnTo>
                        <a:pt x="1892" y="424"/>
                      </a:lnTo>
                      <a:lnTo>
                        <a:pt x="1843" y="424"/>
                      </a:lnTo>
                      <a:lnTo>
                        <a:pt x="1843" y="403"/>
                      </a:lnTo>
                      <a:lnTo>
                        <a:pt x="1797" y="403"/>
                      </a:lnTo>
                      <a:lnTo>
                        <a:pt x="1797" y="378"/>
                      </a:lnTo>
                      <a:lnTo>
                        <a:pt x="1677" y="378"/>
                      </a:lnTo>
                      <a:lnTo>
                        <a:pt x="1677" y="354"/>
                      </a:lnTo>
                      <a:lnTo>
                        <a:pt x="1560" y="354"/>
                      </a:lnTo>
                      <a:lnTo>
                        <a:pt x="1560" y="332"/>
                      </a:lnTo>
                      <a:lnTo>
                        <a:pt x="1443" y="332"/>
                      </a:lnTo>
                      <a:lnTo>
                        <a:pt x="1443" y="307"/>
                      </a:lnTo>
                      <a:lnTo>
                        <a:pt x="1323" y="307"/>
                      </a:lnTo>
                      <a:lnTo>
                        <a:pt x="1323" y="283"/>
                      </a:lnTo>
                      <a:lnTo>
                        <a:pt x="1276" y="283"/>
                      </a:lnTo>
                      <a:lnTo>
                        <a:pt x="1276" y="307"/>
                      </a:lnTo>
                      <a:lnTo>
                        <a:pt x="993" y="307"/>
                      </a:lnTo>
                      <a:lnTo>
                        <a:pt x="993" y="283"/>
                      </a:lnTo>
                      <a:lnTo>
                        <a:pt x="732" y="283"/>
                      </a:lnTo>
                      <a:lnTo>
                        <a:pt x="732" y="261"/>
                      </a:lnTo>
                      <a:lnTo>
                        <a:pt x="710" y="261"/>
                      </a:lnTo>
                      <a:lnTo>
                        <a:pt x="710" y="283"/>
                      </a:lnTo>
                      <a:lnTo>
                        <a:pt x="449" y="283"/>
                      </a:lnTo>
                      <a:lnTo>
                        <a:pt x="449" y="307"/>
                      </a:lnTo>
                      <a:lnTo>
                        <a:pt x="262" y="307"/>
                      </a:lnTo>
                      <a:lnTo>
                        <a:pt x="262" y="332"/>
                      </a:lnTo>
                      <a:lnTo>
                        <a:pt x="212" y="332"/>
                      </a:lnTo>
                      <a:lnTo>
                        <a:pt x="212" y="378"/>
                      </a:lnTo>
                      <a:lnTo>
                        <a:pt x="237" y="378"/>
                      </a:lnTo>
                      <a:lnTo>
                        <a:pt x="237" y="403"/>
                      </a:lnTo>
                      <a:lnTo>
                        <a:pt x="212" y="403"/>
                      </a:lnTo>
                      <a:lnTo>
                        <a:pt x="212" y="424"/>
                      </a:lnTo>
                      <a:lnTo>
                        <a:pt x="96" y="424"/>
                      </a:lnTo>
                      <a:lnTo>
                        <a:pt x="96" y="448"/>
                      </a:lnTo>
                      <a:lnTo>
                        <a:pt x="50" y="448"/>
                      </a:lnTo>
                      <a:lnTo>
                        <a:pt x="50" y="473"/>
                      </a:lnTo>
                      <a:lnTo>
                        <a:pt x="25" y="473"/>
                      </a:lnTo>
                      <a:lnTo>
                        <a:pt x="25" y="495"/>
                      </a:lnTo>
                      <a:lnTo>
                        <a:pt x="0" y="495"/>
                      </a:lnTo>
                      <a:lnTo>
                        <a:pt x="0" y="354"/>
                      </a:lnTo>
                      <a:lnTo>
                        <a:pt x="25" y="354"/>
                      </a:lnTo>
                      <a:lnTo>
                        <a:pt x="25" y="283"/>
                      </a:lnTo>
                      <a:lnTo>
                        <a:pt x="50" y="283"/>
                      </a:lnTo>
                      <a:lnTo>
                        <a:pt x="50" y="307"/>
                      </a:lnTo>
                      <a:lnTo>
                        <a:pt x="70" y="307"/>
                      </a:lnTo>
                      <a:lnTo>
                        <a:pt x="70" y="354"/>
                      </a:lnTo>
                      <a:lnTo>
                        <a:pt x="121" y="354"/>
                      </a:lnTo>
                      <a:lnTo>
                        <a:pt x="121" y="190"/>
                      </a:lnTo>
                      <a:lnTo>
                        <a:pt x="191" y="190"/>
                      </a:lnTo>
                      <a:lnTo>
                        <a:pt x="191" y="212"/>
                      </a:lnTo>
                      <a:lnTo>
                        <a:pt x="212" y="212"/>
                      </a:lnTo>
                      <a:lnTo>
                        <a:pt x="212" y="190"/>
                      </a:lnTo>
                      <a:lnTo>
                        <a:pt x="237" y="190"/>
                      </a:lnTo>
                      <a:lnTo>
                        <a:pt x="237" y="165"/>
                      </a:lnTo>
                      <a:lnTo>
                        <a:pt x="262" y="165"/>
                      </a:lnTo>
                      <a:lnTo>
                        <a:pt x="262" y="141"/>
                      </a:lnTo>
                      <a:lnTo>
                        <a:pt x="283" y="141"/>
                      </a:lnTo>
                      <a:lnTo>
                        <a:pt x="283" y="120"/>
                      </a:lnTo>
                      <a:lnTo>
                        <a:pt x="353" y="120"/>
                      </a:lnTo>
                      <a:lnTo>
                        <a:pt x="353" y="95"/>
                      </a:lnTo>
                      <a:lnTo>
                        <a:pt x="520" y="95"/>
                      </a:lnTo>
                      <a:lnTo>
                        <a:pt x="520" y="71"/>
                      </a:lnTo>
                      <a:lnTo>
                        <a:pt x="591" y="71"/>
                      </a:lnTo>
                      <a:lnTo>
                        <a:pt x="591" y="95"/>
                      </a:lnTo>
                      <a:lnTo>
                        <a:pt x="732" y="95"/>
                      </a:lnTo>
                      <a:lnTo>
                        <a:pt x="732" y="120"/>
                      </a:lnTo>
                      <a:lnTo>
                        <a:pt x="852" y="120"/>
                      </a:lnTo>
                      <a:lnTo>
                        <a:pt x="852" y="95"/>
                      </a:lnTo>
                      <a:lnTo>
                        <a:pt x="899" y="95"/>
                      </a:lnTo>
                      <a:lnTo>
                        <a:pt x="899" y="71"/>
                      </a:lnTo>
                      <a:lnTo>
                        <a:pt x="969" y="71"/>
                      </a:lnTo>
                      <a:lnTo>
                        <a:pt x="969" y="46"/>
                      </a:lnTo>
                      <a:lnTo>
                        <a:pt x="1111" y="46"/>
                      </a:lnTo>
                      <a:lnTo>
                        <a:pt x="1111" y="24"/>
                      </a:lnTo>
                      <a:lnTo>
                        <a:pt x="1160" y="24"/>
                      </a:lnTo>
                      <a:lnTo>
                        <a:pt x="1160" y="0"/>
                      </a:lnTo>
                      <a:close/>
                    </a:path>
                  </a:pathLst>
                </a:custGeom>
                <a:solidFill>
                  <a:srgbClr val="B5CAE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3" name="Freeform 35"/>
                <p:cNvSpPr>
                  <a:spLocks/>
                </p:cNvSpPr>
                <p:nvPr/>
              </p:nvSpPr>
              <p:spPr bwMode="auto">
                <a:xfrm>
                  <a:off x="1985" y="2379"/>
                  <a:ext cx="180" cy="411"/>
                </a:xfrm>
                <a:custGeom>
                  <a:avLst/>
                  <a:gdLst/>
                  <a:ahLst/>
                  <a:cxnLst>
                    <a:cxn ang="0">
                      <a:pos x="215" y="24"/>
                    </a:cxn>
                    <a:cxn ang="0">
                      <a:pos x="924" y="49"/>
                    </a:cxn>
                    <a:cxn ang="0">
                      <a:pos x="1089" y="94"/>
                    </a:cxn>
                    <a:cxn ang="0">
                      <a:pos x="1231" y="119"/>
                    </a:cxn>
                    <a:cxn ang="0">
                      <a:pos x="1302" y="165"/>
                    </a:cxn>
                    <a:cxn ang="0">
                      <a:pos x="1372" y="190"/>
                    </a:cxn>
                    <a:cxn ang="0">
                      <a:pos x="1443" y="448"/>
                    </a:cxn>
                    <a:cxn ang="0">
                      <a:pos x="1397" y="615"/>
                    </a:cxn>
                    <a:cxn ang="0">
                      <a:pos x="1419" y="1489"/>
                    </a:cxn>
                    <a:cxn ang="0">
                      <a:pos x="1372" y="2221"/>
                    </a:cxn>
                    <a:cxn ang="0">
                      <a:pos x="1348" y="2504"/>
                    </a:cxn>
                    <a:cxn ang="0">
                      <a:pos x="1348" y="2575"/>
                    </a:cxn>
                    <a:cxn ang="0">
                      <a:pos x="1327" y="2740"/>
                    </a:cxn>
                    <a:cxn ang="0">
                      <a:pos x="1278" y="2791"/>
                    </a:cxn>
                    <a:cxn ang="0">
                      <a:pos x="1256" y="2932"/>
                    </a:cxn>
                    <a:cxn ang="0">
                      <a:pos x="1207" y="2978"/>
                    </a:cxn>
                    <a:cxn ang="0">
                      <a:pos x="1182" y="3049"/>
                    </a:cxn>
                    <a:cxn ang="0">
                      <a:pos x="1136" y="3074"/>
                    </a:cxn>
                    <a:cxn ang="0">
                      <a:pos x="1111" y="3144"/>
                    </a:cxn>
                    <a:cxn ang="0">
                      <a:pos x="1040" y="3166"/>
                    </a:cxn>
                    <a:cxn ang="0">
                      <a:pos x="1019" y="3215"/>
                    </a:cxn>
                    <a:cxn ang="0">
                      <a:pos x="970" y="3237"/>
                    </a:cxn>
                    <a:cxn ang="0">
                      <a:pos x="948" y="3286"/>
                    </a:cxn>
                    <a:cxn ang="0">
                      <a:pos x="948" y="3215"/>
                    </a:cxn>
                    <a:cxn ang="0">
                      <a:pos x="970" y="3095"/>
                    </a:cxn>
                    <a:cxn ang="0">
                      <a:pos x="1019" y="3049"/>
                    </a:cxn>
                    <a:cxn ang="0">
                      <a:pos x="1040" y="2953"/>
                    </a:cxn>
                    <a:cxn ang="0">
                      <a:pos x="1089" y="2932"/>
                    </a:cxn>
                    <a:cxn ang="0">
                      <a:pos x="1111" y="2836"/>
                    </a:cxn>
                    <a:cxn ang="0">
                      <a:pos x="1160" y="2791"/>
                    </a:cxn>
                    <a:cxn ang="0">
                      <a:pos x="1182" y="2599"/>
                    </a:cxn>
                    <a:cxn ang="0">
                      <a:pos x="1231" y="2504"/>
                    </a:cxn>
                    <a:cxn ang="0">
                      <a:pos x="1256" y="1913"/>
                    </a:cxn>
                    <a:cxn ang="0">
                      <a:pos x="1302" y="1655"/>
                    </a:cxn>
                    <a:cxn ang="0">
                      <a:pos x="1278" y="427"/>
                    </a:cxn>
                    <a:cxn ang="0">
                      <a:pos x="1231" y="377"/>
                    </a:cxn>
                    <a:cxn ang="0">
                      <a:pos x="1207" y="307"/>
                    </a:cxn>
                    <a:cxn ang="0">
                      <a:pos x="1065" y="283"/>
                    </a:cxn>
                    <a:cxn ang="0">
                      <a:pos x="995" y="236"/>
                    </a:cxn>
                    <a:cxn ang="0">
                      <a:pos x="877" y="212"/>
                    </a:cxn>
                    <a:cxn ang="0">
                      <a:pos x="50" y="141"/>
                    </a:cxn>
                    <a:cxn ang="0">
                      <a:pos x="0" y="49"/>
                    </a:cxn>
                    <a:cxn ang="0">
                      <a:pos x="96" y="0"/>
                    </a:cxn>
                  </a:cxnLst>
                  <a:rect l="0" t="0" r="r" b="b"/>
                  <a:pathLst>
                    <a:path w="1443" h="3286">
                      <a:moveTo>
                        <a:pt x="96" y="0"/>
                      </a:moveTo>
                      <a:lnTo>
                        <a:pt x="215" y="0"/>
                      </a:lnTo>
                      <a:lnTo>
                        <a:pt x="215" y="24"/>
                      </a:lnTo>
                      <a:lnTo>
                        <a:pt x="806" y="24"/>
                      </a:lnTo>
                      <a:lnTo>
                        <a:pt x="806" y="49"/>
                      </a:lnTo>
                      <a:lnTo>
                        <a:pt x="924" y="49"/>
                      </a:lnTo>
                      <a:lnTo>
                        <a:pt x="924" y="70"/>
                      </a:lnTo>
                      <a:lnTo>
                        <a:pt x="1089" y="70"/>
                      </a:lnTo>
                      <a:lnTo>
                        <a:pt x="1089" y="94"/>
                      </a:lnTo>
                      <a:lnTo>
                        <a:pt x="1160" y="94"/>
                      </a:lnTo>
                      <a:lnTo>
                        <a:pt x="1160" y="119"/>
                      </a:lnTo>
                      <a:lnTo>
                        <a:pt x="1231" y="119"/>
                      </a:lnTo>
                      <a:lnTo>
                        <a:pt x="1231" y="141"/>
                      </a:lnTo>
                      <a:lnTo>
                        <a:pt x="1302" y="141"/>
                      </a:lnTo>
                      <a:lnTo>
                        <a:pt x="1302" y="165"/>
                      </a:lnTo>
                      <a:lnTo>
                        <a:pt x="1348" y="165"/>
                      </a:lnTo>
                      <a:lnTo>
                        <a:pt x="1348" y="190"/>
                      </a:lnTo>
                      <a:lnTo>
                        <a:pt x="1372" y="190"/>
                      </a:lnTo>
                      <a:lnTo>
                        <a:pt x="1372" y="212"/>
                      </a:lnTo>
                      <a:lnTo>
                        <a:pt x="1443" y="212"/>
                      </a:lnTo>
                      <a:lnTo>
                        <a:pt x="1443" y="448"/>
                      </a:lnTo>
                      <a:lnTo>
                        <a:pt x="1419" y="448"/>
                      </a:lnTo>
                      <a:lnTo>
                        <a:pt x="1419" y="615"/>
                      </a:lnTo>
                      <a:lnTo>
                        <a:pt x="1397" y="615"/>
                      </a:lnTo>
                      <a:lnTo>
                        <a:pt x="1397" y="756"/>
                      </a:lnTo>
                      <a:lnTo>
                        <a:pt x="1419" y="756"/>
                      </a:lnTo>
                      <a:lnTo>
                        <a:pt x="1419" y="1489"/>
                      </a:lnTo>
                      <a:lnTo>
                        <a:pt x="1397" y="1489"/>
                      </a:lnTo>
                      <a:lnTo>
                        <a:pt x="1397" y="2221"/>
                      </a:lnTo>
                      <a:lnTo>
                        <a:pt x="1372" y="2221"/>
                      </a:lnTo>
                      <a:lnTo>
                        <a:pt x="1372" y="2457"/>
                      </a:lnTo>
                      <a:lnTo>
                        <a:pt x="1348" y="2457"/>
                      </a:lnTo>
                      <a:lnTo>
                        <a:pt x="1348" y="2504"/>
                      </a:lnTo>
                      <a:lnTo>
                        <a:pt x="1372" y="2504"/>
                      </a:lnTo>
                      <a:lnTo>
                        <a:pt x="1372" y="2575"/>
                      </a:lnTo>
                      <a:lnTo>
                        <a:pt x="1348" y="2575"/>
                      </a:lnTo>
                      <a:lnTo>
                        <a:pt x="1348" y="2670"/>
                      </a:lnTo>
                      <a:lnTo>
                        <a:pt x="1327" y="2670"/>
                      </a:lnTo>
                      <a:lnTo>
                        <a:pt x="1327" y="2740"/>
                      </a:lnTo>
                      <a:lnTo>
                        <a:pt x="1302" y="2740"/>
                      </a:lnTo>
                      <a:lnTo>
                        <a:pt x="1302" y="2791"/>
                      </a:lnTo>
                      <a:lnTo>
                        <a:pt x="1278" y="2791"/>
                      </a:lnTo>
                      <a:lnTo>
                        <a:pt x="1278" y="2861"/>
                      </a:lnTo>
                      <a:lnTo>
                        <a:pt x="1256" y="2861"/>
                      </a:lnTo>
                      <a:lnTo>
                        <a:pt x="1256" y="2932"/>
                      </a:lnTo>
                      <a:lnTo>
                        <a:pt x="1231" y="2932"/>
                      </a:lnTo>
                      <a:lnTo>
                        <a:pt x="1231" y="2978"/>
                      </a:lnTo>
                      <a:lnTo>
                        <a:pt x="1207" y="2978"/>
                      </a:lnTo>
                      <a:lnTo>
                        <a:pt x="1207" y="3023"/>
                      </a:lnTo>
                      <a:lnTo>
                        <a:pt x="1182" y="3023"/>
                      </a:lnTo>
                      <a:lnTo>
                        <a:pt x="1182" y="3049"/>
                      </a:lnTo>
                      <a:lnTo>
                        <a:pt x="1160" y="3049"/>
                      </a:lnTo>
                      <a:lnTo>
                        <a:pt x="1160" y="3074"/>
                      </a:lnTo>
                      <a:lnTo>
                        <a:pt x="1136" y="3074"/>
                      </a:lnTo>
                      <a:lnTo>
                        <a:pt x="1136" y="3095"/>
                      </a:lnTo>
                      <a:lnTo>
                        <a:pt x="1111" y="3095"/>
                      </a:lnTo>
                      <a:lnTo>
                        <a:pt x="1111" y="3144"/>
                      </a:lnTo>
                      <a:lnTo>
                        <a:pt x="1089" y="3144"/>
                      </a:lnTo>
                      <a:lnTo>
                        <a:pt x="1089" y="3166"/>
                      </a:lnTo>
                      <a:lnTo>
                        <a:pt x="1040" y="3166"/>
                      </a:lnTo>
                      <a:lnTo>
                        <a:pt x="1040" y="3190"/>
                      </a:lnTo>
                      <a:lnTo>
                        <a:pt x="1019" y="3190"/>
                      </a:lnTo>
                      <a:lnTo>
                        <a:pt x="1019" y="3215"/>
                      </a:lnTo>
                      <a:lnTo>
                        <a:pt x="995" y="3215"/>
                      </a:lnTo>
                      <a:lnTo>
                        <a:pt x="995" y="3237"/>
                      </a:lnTo>
                      <a:lnTo>
                        <a:pt x="970" y="3237"/>
                      </a:lnTo>
                      <a:lnTo>
                        <a:pt x="970" y="3261"/>
                      </a:lnTo>
                      <a:lnTo>
                        <a:pt x="948" y="3261"/>
                      </a:lnTo>
                      <a:lnTo>
                        <a:pt x="948" y="3286"/>
                      </a:lnTo>
                      <a:lnTo>
                        <a:pt x="924" y="3286"/>
                      </a:lnTo>
                      <a:lnTo>
                        <a:pt x="924" y="3215"/>
                      </a:lnTo>
                      <a:lnTo>
                        <a:pt x="948" y="3215"/>
                      </a:lnTo>
                      <a:lnTo>
                        <a:pt x="948" y="3119"/>
                      </a:lnTo>
                      <a:lnTo>
                        <a:pt x="970" y="3119"/>
                      </a:lnTo>
                      <a:lnTo>
                        <a:pt x="970" y="3095"/>
                      </a:lnTo>
                      <a:lnTo>
                        <a:pt x="995" y="3095"/>
                      </a:lnTo>
                      <a:lnTo>
                        <a:pt x="995" y="3049"/>
                      </a:lnTo>
                      <a:lnTo>
                        <a:pt x="1019" y="3049"/>
                      </a:lnTo>
                      <a:lnTo>
                        <a:pt x="1019" y="3003"/>
                      </a:lnTo>
                      <a:lnTo>
                        <a:pt x="1040" y="3003"/>
                      </a:lnTo>
                      <a:lnTo>
                        <a:pt x="1040" y="2953"/>
                      </a:lnTo>
                      <a:lnTo>
                        <a:pt x="1065" y="2953"/>
                      </a:lnTo>
                      <a:lnTo>
                        <a:pt x="1065" y="2932"/>
                      </a:lnTo>
                      <a:lnTo>
                        <a:pt x="1089" y="2932"/>
                      </a:lnTo>
                      <a:lnTo>
                        <a:pt x="1089" y="2861"/>
                      </a:lnTo>
                      <a:lnTo>
                        <a:pt x="1111" y="2861"/>
                      </a:lnTo>
                      <a:lnTo>
                        <a:pt x="1111" y="2836"/>
                      </a:lnTo>
                      <a:lnTo>
                        <a:pt x="1136" y="2836"/>
                      </a:lnTo>
                      <a:lnTo>
                        <a:pt x="1136" y="2791"/>
                      </a:lnTo>
                      <a:lnTo>
                        <a:pt x="1160" y="2791"/>
                      </a:lnTo>
                      <a:lnTo>
                        <a:pt x="1160" y="2695"/>
                      </a:lnTo>
                      <a:lnTo>
                        <a:pt x="1182" y="2695"/>
                      </a:lnTo>
                      <a:lnTo>
                        <a:pt x="1182" y="2599"/>
                      </a:lnTo>
                      <a:lnTo>
                        <a:pt x="1207" y="2599"/>
                      </a:lnTo>
                      <a:lnTo>
                        <a:pt x="1207" y="2504"/>
                      </a:lnTo>
                      <a:lnTo>
                        <a:pt x="1231" y="2504"/>
                      </a:lnTo>
                      <a:lnTo>
                        <a:pt x="1231" y="2434"/>
                      </a:lnTo>
                      <a:lnTo>
                        <a:pt x="1256" y="2434"/>
                      </a:lnTo>
                      <a:lnTo>
                        <a:pt x="1256" y="1913"/>
                      </a:lnTo>
                      <a:lnTo>
                        <a:pt x="1278" y="1913"/>
                      </a:lnTo>
                      <a:lnTo>
                        <a:pt x="1278" y="1655"/>
                      </a:lnTo>
                      <a:lnTo>
                        <a:pt x="1302" y="1655"/>
                      </a:lnTo>
                      <a:lnTo>
                        <a:pt x="1302" y="473"/>
                      </a:lnTo>
                      <a:lnTo>
                        <a:pt x="1278" y="473"/>
                      </a:lnTo>
                      <a:lnTo>
                        <a:pt x="1278" y="427"/>
                      </a:lnTo>
                      <a:lnTo>
                        <a:pt x="1256" y="427"/>
                      </a:lnTo>
                      <a:lnTo>
                        <a:pt x="1256" y="377"/>
                      </a:lnTo>
                      <a:lnTo>
                        <a:pt x="1231" y="377"/>
                      </a:lnTo>
                      <a:lnTo>
                        <a:pt x="1231" y="332"/>
                      </a:lnTo>
                      <a:lnTo>
                        <a:pt x="1207" y="332"/>
                      </a:lnTo>
                      <a:lnTo>
                        <a:pt x="1207" y="307"/>
                      </a:lnTo>
                      <a:lnTo>
                        <a:pt x="1160" y="307"/>
                      </a:lnTo>
                      <a:lnTo>
                        <a:pt x="1160" y="283"/>
                      </a:lnTo>
                      <a:lnTo>
                        <a:pt x="1065" y="283"/>
                      </a:lnTo>
                      <a:lnTo>
                        <a:pt x="1065" y="261"/>
                      </a:lnTo>
                      <a:lnTo>
                        <a:pt x="995" y="261"/>
                      </a:lnTo>
                      <a:lnTo>
                        <a:pt x="995" y="236"/>
                      </a:lnTo>
                      <a:lnTo>
                        <a:pt x="924" y="236"/>
                      </a:lnTo>
                      <a:lnTo>
                        <a:pt x="924" y="212"/>
                      </a:lnTo>
                      <a:lnTo>
                        <a:pt x="877" y="212"/>
                      </a:lnTo>
                      <a:lnTo>
                        <a:pt x="877" y="190"/>
                      </a:lnTo>
                      <a:lnTo>
                        <a:pt x="50" y="190"/>
                      </a:lnTo>
                      <a:lnTo>
                        <a:pt x="50" y="141"/>
                      </a:lnTo>
                      <a:lnTo>
                        <a:pt x="25" y="141"/>
                      </a:lnTo>
                      <a:lnTo>
                        <a:pt x="25" y="49"/>
                      </a:lnTo>
                      <a:lnTo>
                        <a:pt x="0" y="49"/>
                      </a:lnTo>
                      <a:lnTo>
                        <a:pt x="0" y="24"/>
                      </a:lnTo>
                      <a:lnTo>
                        <a:pt x="96" y="24"/>
                      </a:lnTo>
                      <a:lnTo>
                        <a:pt x="96"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4" name="Freeform 36"/>
                <p:cNvSpPr>
                  <a:spLocks/>
                </p:cNvSpPr>
                <p:nvPr/>
              </p:nvSpPr>
              <p:spPr bwMode="auto">
                <a:xfrm>
                  <a:off x="1926" y="2382"/>
                  <a:ext cx="65" cy="106"/>
                </a:xfrm>
                <a:custGeom>
                  <a:avLst/>
                  <a:gdLst/>
                  <a:ahLst/>
                  <a:cxnLst>
                    <a:cxn ang="0">
                      <a:pos x="424" y="0"/>
                    </a:cxn>
                    <a:cxn ang="0">
                      <a:pos x="399" y="25"/>
                    </a:cxn>
                    <a:cxn ang="0">
                      <a:pos x="424" y="46"/>
                    </a:cxn>
                    <a:cxn ang="0">
                      <a:pos x="449" y="117"/>
                    </a:cxn>
                    <a:cxn ang="0">
                      <a:pos x="424" y="237"/>
                    </a:cxn>
                    <a:cxn ang="0">
                      <a:pos x="399" y="259"/>
                    </a:cxn>
                    <a:cxn ang="0">
                      <a:pos x="379" y="283"/>
                    </a:cxn>
                    <a:cxn ang="0">
                      <a:pos x="353" y="308"/>
                    </a:cxn>
                    <a:cxn ang="0">
                      <a:pos x="328" y="333"/>
                    </a:cxn>
                    <a:cxn ang="0">
                      <a:pos x="353" y="403"/>
                    </a:cxn>
                    <a:cxn ang="0">
                      <a:pos x="379" y="449"/>
                    </a:cxn>
                    <a:cxn ang="0">
                      <a:pos x="399" y="474"/>
                    </a:cxn>
                    <a:cxn ang="0">
                      <a:pos x="424" y="495"/>
                    </a:cxn>
                    <a:cxn ang="0">
                      <a:pos x="449" y="520"/>
                    </a:cxn>
                    <a:cxn ang="0">
                      <a:pos x="520" y="545"/>
                    </a:cxn>
                    <a:cxn ang="0">
                      <a:pos x="495" y="661"/>
                    </a:cxn>
                    <a:cxn ang="0">
                      <a:pos x="424" y="636"/>
                    </a:cxn>
                    <a:cxn ang="0">
                      <a:pos x="328" y="661"/>
                    </a:cxn>
                    <a:cxn ang="0">
                      <a:pos x="353" y="707"/>
                    </a:cxn>
                    <a:cxn ang="0">
                      <a:pos x="424" y="732"/>
                    </a:cxn>
                    <a:cxn ang="0">
                      <a:pos x="449" y="707"/>
                    </a:cxn>
                    <a:cxn ang="0">
                      <a:pos x="424" y="757"/>
                    </a:cxn>
                    <a:cxn ang="0">
                      <a:pos x="379" y="778"/>
                    </a:cxn>
                    <a:cxn ang="0">
                      <a:pos x="353" y="803"/>
                    </a:cxn>
                    <a:cxn ang="0">
                      <a:pos x="308" y="850"/>
                    </a:cxn>
                    <a:cxn ang="0">
                      <a:pos x="283" y="757"/>
                    </a:cxn>
                    <a:cxn ang="0">
                      <a:pos x="258" y="732"/>
                    </a:cxn>
                    <a:cxn ang="0">
                      <a:pos x="237" y="707"/>
                    </a:cxn>
                    <a:cxn ang="0">
                      <a:pos x="212" y="686"/>
                    </a:cxn>
                    <a:cxn ang="0">
                      <a:pos x="166" y="661"/>
                    </a:cxn>
                    <a:cxn ang="0">
                      <a:pos x="25" y="636"/>
                    </a:cxn>
                    <a:cxn ang="0">
                      <a:pos x="0" y="591"/>
                    </a:cxn>
                    <a:cxn ang="0">
                      <a:pos x="25" y="474"/>
                    </a:cxn>
                    <a:cxn ang="0">
                      <a:pos x="45" y="449"/>
                    </a:cxn>
                    <a:cxn ang="0">
                      <a:pos x="96" y="424"/>
                    </a:cxn>
                    <a:cxn ang="0">
                      <a:pos x="116" y="403"/>
                    </a:cxn>
                    <a:cxn ang="0">
                      <a:pos x="96" y="353"/>
                    </a:cxn>
                    <a:cxn ang="0">
                      <a:pos x="71" y="283"/>
                    </a:cxn>
                    <a:cxn ang="0">
                      <a:pos x="45" y="237"/>
                    </a:cxn>
                    <a:cxn ang="0">
                      <a:pos x="71" y="212"/>
                    </a:cxn>
                    <a:cxn ang="0">
                      <a:pos x="96" y="166"/>
                    </a:cxn>
                    <a:cxn ang="0">
                      <a:pos x="116" y="141"/>
                    </a:cxn>
                    <a:cxn ang="0">
                      <a:pos x="141" y="117"/>
                    </a:cxn>
                    <a:cxn ang="0">
                      <a:pos x="258" y="46"/>
                    </a:cxn>
                    <a:cxn ang="0">
                      <a:pos x="353" y="25"/>
                    </a:cxn>
                  </a:cxnLst>
                  <a:rect l="0" t="0" r="r" b="b"/>
                  <a:pathLst>
                    <a:path w="520" h="850">
                      <a:moveTo>
                        <a:pt x="353" y="0"/>
                      </a:moveTo>
                      <a:lnTo>
                        <a:pt x="424" y="0"/>
                      </a:lnTo>
                      <a:lnTo>
                        <a:pt x="424" y="25"/>
                      </a:lnTo>
                      <a:lnTo>
                        <a:pt x="399" y="25"/>
                      </a:lnTo>
                      <a:lnTo>
                        <a:pt x="399" y="46"/>
                      </a:lnTo>
                      <a:lnTo>
                        <a:pt x="424" y="46"/>
                      </a:lnTo>
                      <a:lnTo>
                        <a:pt x="424" y="117"/>
                      </a:lnTo>
                      <a:lnTo>
                        <a:pt x="449" y="117"/>
                      </a:lnTo>
                      <a:lnTo>
                        <a:pt x="449" y="237"/>
                      </a:lnTo>
                      <a:lnTo>
                        <a:pt x="424" y="237"/>
                      </a:lnTo>
                      <a:lnTo>
                        <a:pt x="424" y="259"/>
                      </a:lnTo>
                      <a:lnTo>
                        <a:pt x="399" y="259"/>
                      </a:lnTo>
                      <a:lnTo>
                        <a:pt x="399" y="283"/>
                      </a:lnTo>
                      <a:lnTo>
                        <a:pt x="379" y="283"/>
                      </a:lnTo>
                      <a:lnTo>
                        <a:pt x="379" y="308"/>
                      </a:lnTo>
                      <a:lnTo>
                        <a:pt x="353" y="308"/>
                      </a:lnTo>
                      <a:lnTo>
                        <a:pt x="353" y="333"/>
                      </a:lnTo>
                      <a:lnTo>
                        <a:pt x="328" y="333"/>
                      </a:lnTo>
                      <a:lnTo>
                        <a:pt x="328" y="403"/>
                      </a:lnTo>
                      <a:lnTo>
                        <a:pt x="353" y="403"/>
                      </a:lnTo>
                      <a:lnTo>
                        <a:pt x="353" y="449"/>
                      </a:lnTo>
                      <a:lnTo>
                        <a:pt x="379" y="449"/>
                      </a:lnTo>
                      <a:lnTo>
                        <a:pt x="379" y="474"/>
                      </a:lnTo>
                      <a:lnTo>
                        <a:pt x="399" y="474"/>
                      </a:lnTo>
                      <a:lnTo>
                        <a:pt x="399" y="495"/>
                      </a:lnTo>
                      <a:lnTo>
                        <a:pt x="424" y="495"/>
                      </a:lnTo>
                      <a:lnTo>
                        <a:pt x="424" y="520"/>
                      </a:lnTo>
                      <a:lnTo>
                        <a:pt x="449" y="520"/>
                      </a:lnTo>
                      <a:lnTo>
                        <a:pt x="449" y="545"/>
                      </a:lnTo>
                      <a:lnTo>
                        <a:pt x="520" y="545"/>
                      </a:lnTo>
                      <a:lnTo>
                        <a:pt x="520" y="661"/>
                      </a:lnTo>
                      <a:lnTo>
                        <a:pt x="495" y="661"/>
                      </a:lnTo>
                      <a:lnTo>
                        <a:pt x="495" y="636"/>
                      </a:lnTo>
                      <a:lnTo>
                        <a:pt x="424" y="636"/>
                      </a:lnTo>
                      <a:lnTo>
                        <a:pt x="424" y="661"/>
                      </a:lnTo>
                      <a:lnTo>
                        <a:pt x="328" y="661"/>
                      </a:lnTo>
                      <a:lnTo>
                        <a:pt x="328" y="707"/>
                      </a:lnTo>
                      <a:lnTo>
                        <a:pt x="353" y="707"/>
                      </a:lnTo>
                      <a:lnTo>
                        <a:pt x="353" y="732"/>
                      </a:lnTo>
                      <a:lnTo>
                        <a:pt x="424" y="732"/>
                      </a:lnTo>
                      <a:lnTo>
                        <a:pt x="424" y="707"/>
                      </a:lnTo>
                      <a:lnTo>
                        <a:pt x="449" y="707"/>
                      </a:lnTo>
                      <a:lnTo>
                        <a:pt x="449" y="757"/>
                      </a:lnTo>
                      <a:lnTo>
                        <a:pt x="424" y="757"/>
                      </a:lnTo>
                      <a:lnTo>
                        <a:pt x="424" y="778"/>
                      </a:lnTo>
                      <a:lnTo>
                        <a:pt x="379" y="778"/>
                      </a:lnTo>
                      <a:lnTo>
                        <a:pt x="379" y="803"/>
                      </a:lnTo>
                      <a:lnTo>
                        <a:pt x="353" y="803"/>
                      </a:lnTo>
                      <a:lnTo>
                        <a:pt x="353" y="850"/>
                      </a:lnTo>
                      <a:lnTo>
                        <a:pt x="308" y="850"/>
                      </a:lnTo>
                      <a:lnTo>
                        <a:pt x="308" y="757"/>
                      </a:lnTo>
                      <a:lnTo>
                        <a:pt x="283" y="757"/>
                      </a:lnTo>
                      <a:lnTo>
                        <a:pt x="283" y="732"/>
                      </a:lnTo>
                      <a:lnTo>
                        <a:pt x="258" y="732"/>
                      </a:lnTo>
                      <a:lnTo>
                        <a:pt x="258" y="707"/>
                      </a:lnTo>
                      <a:lnTo>
                        <a:pt x="237" y="707"/>
                      </a:lnTo>
                      <a:lnTo>
                        <a:pt x="237" y="686"/>
                      </a:lnTo>
                      <a:lnTo>
                        <a:pt x="212" y="686"/>
                      </a:lnTo>
                      <a:lnTo>
                        <a:pt x="212" y="661"/>
                      </a:lnTo>
                      <a:lnTo>
                        <a:pt x="166" y="661"/>
                      </a:lnTo>
                      <a:lnTo>
                        <a:pt x="166" y="636"/>
                      </a:lnTo>
                      <a:lnTo>
                        <a:pt x="25" y="636"/>
                      </a:lnTo>
                      <a:lnTo>
                        <a:pt x="25" y="591"/>
                      </a:lnTo>
                      <a:lnTo>
                        <a:pt x="0" y="591"/>
                      </a:lnTo>
                      <a:lnTo>
                        <a:pt x="0" y="474"/>
                      </a:lnTo>
                      <a:lnTo>
                        <a:pt x="25" y="474"/>
                      </a:lnTo>
                      <a:lnTo>
                        <a:pt x="25" y="449"/>
                      </a:lnTo>
                      <a:lnTo>
                        <a:pt x="45" y="449"/>
                      </a:lnTo>
                      <a:lnTo>
                        <a:pt x="45" y="424"/>
                      </a:lnTo>
                      <a:lnTo>
                        <a:pt x="96" y="424"/>
                      </a:lnTo>
                      <a:lnTo>
                        <a:pt x="96" y="403"/>
                      </a:lnTo>
                      <a:lnTo>
                        <a:pt x="116" y="403"/>
                      </a:lnTo>
                      <a:lnTo>
                        <a:pt x="116" y="353"/>
                      </a:lnTo>
                      <a:lnTo>
                        <a:pt x="96" y="353"/>
                      </a:lnTo>
                      <a:lnTo>
                        <a:pt x="96" y="283"/>
                      </a:lnTo>
                      <a:lnTo>
                        <a:pt x="71" y="283"/>
                      </a:lnTo>
                      <a:lnTo>
                        <a:pt x="71" y="237"/>
                      </a:lnTo>
                      <a:lnTo>
                        <a:pt x="45" y="237"/>
                      </a:lnTo>
                      <a:lnTo>
                        <a:pt x="45" y="212"/>
                      </a:lnTo>
                      <a:lnTo>
                        <a:pt x="71" y="212"/>
                      </a:lnTo>
                      <a:lnTo>
                        <a:pt x="71" y="166"/>
                      </a:lnTo>
                      <a:lnTo>
                        <a:pt x="96" y="166"/>
                      </a:lnTo>
                      <a:lnTo>
                        <a:pt x="96" y="141"/>
                      </a:lnTo>
                      <a:lnTo>
                        <a:pt x="116" y="141"/>
                      </a:lnTo>
                      <a:lnTo>
                        <a:pt x="116" y="117"/>
                      </a:lnTo>
                      <a:lnTo>
                        <a:pt x="141" y="117"/>
                      </a:lnTo>
                      <a:lnTo>
                        <a:pt x="141" y="46"/>
                      </a:lnTo>
                      <a:lnTo>
                        <a:pt x="258" y="46"/>
                      </a:lnTo>
                      <a:lnTo>
                        <a:pt x="258" y="25"/>
                      </a:lnTo>
                      <a:lnTo>
                        <a:pt x="353" y="25"/>
                      </a:lnTo>
                      <a:lnTo>
                        <a:pt x="353" y="0"/>
                      </a:lnTo>
                      <a:close/>
                    </a:path>
                  </a:pathLst>
                </a:custGeom>
                <a:solidFill>
                  <a:srgbClr val="DF4A2E"/>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5" name="Freeform 37"/>
                <p:cNvSpPr>
                  <a:spLocks/>
                </p:cNvSpPr>
                <p:nvPr/>
              </p:nvSpPr>
              <p:spPr bwMode="auto">
                <a:xfrm>
                  <a:off x="1896" y="2388"/>
                  <a:ext cx="68" cy="189"/>
                </a:xfrm>
                <a:custGeom>
                  <a:avLst/>
                  <a:gdLst/>
                  <a:ahLst/>
                  <a:cxnLst>
                    <a:cxn ang="0">
                      <a:pos x="378" y="71"/>
                    </a:cxn>
                    <a:cxn ang="0">
                      <a:pos x="333" y="95"/>
                    </a:cxn>
                    <a:cxn ang="0">
                      <a:pos x="308" y="166"/>
                    </a:cxn>
                    <a:cxn ang="0">
                      <a:pos x="308" y="191"/>
                    </a:cxn>
                    <a:cxn ang="0">
                      <a:pos x="333" y="307"/>
                    </a:cxn>
                    <a:cxn ang="0">
                      <a:pos x="333" y="357"/>
                    </a:cxn>
                    <a:cxn ang="0">
                      <a:pos x="282" y="403"/>
                    </a:cxn>
                    <a:cxn ang="0">
                      <a:pos x="237" y="428"/>
                    </a:cxn>
                    <a:cxn ang="0">
                      <a:pos x="262" y="590"/>
                    </a:cxn>
                    <a:cxn ang="0">
                      <a:pos x="449" y="615"/>
                    </a:cxn>
                    <a:cxn ang="0">
                      <a:pos x="474" y="661"/>
                    </a:cxn>
                    <a:cxn ang="0">
                      <a:pos x="520" y="686"/>
                    </a:cxn>
                    <a:cxn ang="0">
                      <a:pos x="545" y="804"/>
                    </a:cxn>
                    <a:cxn ang="0">
                      <a:pos x="449" y="757"/>
                    </a:cxn>
                    <a:cxn ang="0">
                      <a:pos x="403" y="711"/>
                    </a:cxn>
                    <a:cxn ang="0">
                      <a:pos x="282" y="686"/>
                    </a:cxn>
                    <a:cxn ang="0">
                      <a:pos x="212" y="732"/>
                    </a:cxn>
                    <a:cxn ang="0">
                      <a:pos x="166" y="757"/>
                    </a:cxn>
                    <a:cxn ang="0">
                      <a:pos x="141" y="828"/>
                    </a:cxn>
                    <a:cxn ang="0">
                      <a:pos x="95" y="877"/>
                    </a:cxn>
                    <a:cxn ang="0">
                      <a:pos x="70" y="1181"/>
                    </a:cxn>
                    <a:cxn ang="0">
                      <a:pos x="117" y="1230"/>
                    </a:cxn>
                    <a:cxn ang="0">
                      <a:pos x="141" y="1301"/>
                    </a:cxn>
                    <a:cxn ang="0">
                      <a:pos x="191" y="1348"/>
                    </a:cxn>
                    <a:cxn ang="0">
                      <a:pos x="212" y="1394"/>
                    </a:cxn>
                    <a:cxn ang="0">
                      <a:pos x="262" y="1419"/>
                    </a:cxn>
                    <a:cxn ang="0">
                      <a:pos x="333" y="1419"/>
                    </a:cxn>
                    <a:cxn ang="0">
                      <a:pos x="474" y="1394"/>
                    </a:cxn>
                    <a:cxn ang="0">
                      <a:pos x="449" y="1489"/>
                    </a:cxn>
                    <a:cxn ang="0">
                      <a:pos x="282" y="1514"/>
                    </a:cxn>
                    <a:cxn ang="0">
                      <a:pos x="212" y="1464"/>
                    </a:cxn>
                    <a:cxn ang="0">
                      <a:pos x="141" y="1443"/>
                    </a:cxn>
                    <a:cxn ang="0">
                      <a:pos x="117" y="1394"/>
                    </a:cxn>
                    <a:cxn ang="0">
                      <a:pos x="70" y="1348"/>
                    </a:cxn>
                    <a:cxn ang="0">
                      <a:pos x="46" y="1252"/>
                    </a:cxn>
                    <a:cxn ang="0">
                      <a:pos x="0" y="1181"/>
                    </a:cxn>
                    <a:cxn ang="0">
                      <a:pos x="25" y="853"/>
                    </a:cxn>
                    <a:cxn ang="0">
                      <a:pos x="70" y="804"/>
                    </a:cxn>
                    <a:cxn ang="0">
                      <a:pos x="95" y="732"/>
                    </a:cxn>
                    <a:cxn ang="0">
                      <a:pos x="141" y="711"/>
                    </a:cxn>
                    <a:cxn ang="0">
                      <a:pos x="191" y="640"/>
                    </a:cxn>
                    <a:cxn ang="0">
                      <a:pos x="262" y="615"/>
                    </a:cxn>
                    <a:cxn ang="0">
                      <a:pos x="191" y="570"/>
                    </a:cxn>
                    <a:cxn ang="0">
                      <a:pos x="141" y="520"/>
                    </a:cxn>
                    <a:cxn ang="0">
                      <a:pos x="117" y="449"/>
                    </a:cxn>
                    <a:cxn ang="0">
                      <a:pos x="166" y="403"/>
                    </a:cxn>
                    <a:cxn ang="0">
                      <a:pos x="191" y="357"/>
                    </a:cxn>
                    <a:cxn ang="0">
                      <a:pos x="237" y="332"/>
                    </a:cxn>
                    <a:cxn ang="0">
                      <a:pos x="212" y="142"/>
                    </a:cxn>
                    <a:cxn ang="0">
                      <a:pos x="262" y="49"/>
                    </a:cxn>
                    <a:cxn ang="0">
                      <a:pos x="308" y="0"/>
                    </a:cxn>
                  </a:cxnLst>
                  <a:rect l="0" t="0" r="r" b="b"/>
                  <a:pathLst>
                    <a:path w="545" h="1514">
                      <a:moveTo>
                        <a:pt x="308" y="0"/>
                      </a:moveTo>
                      <a:lnTo>
                        <a:pt x="378" y="0"/>
                      </a:lnTo>
                      <a:lnTo>
                        <a:pt x="378" y="71"/>
                      </a:lnTo>
                      <a:lnTo>
                        <a:pt x="353" y="71"/>
                      </a:lnTo>
                      <a:lnTo>
                        <a:pt x="353" y="95"/>
                      </a:lnTo>
                      <a:lnTo>
                        <a:pt x="333" y="95"/>
                      </a:lnTo>
                      <a:lnTo>
                        <a:pt x="333" y="120"/>
                      </a:lnTo>
                      <a:lnTo>
                        <a:pt x="308" y="120"/>
                      </a:lnTo>
                      <a:lnTo>
                        <a:pt x="308" y="166"/>
                      </a:lnTo>
                      <a:lnTo>
                        <a:pt x="282" y="166"/>
                      </a:lnTo>
                      <a:lnTo>
                        <a:pt x="282" y="191"/>
                      </a:lnTo>
                      <a:lnTo>
                        <a:pt x="308" y="191"/>
                      </a:lnTo>
                      <a:lnTo>
                        <a:pt x="308" y="237"/>
                      </a:lnTo>
                      <a:lnTo>
                        <a:pt x="333" y="237"/>
                      </a:lnTo>
                      <a:lnTo>
                        <a:pt x="333" y="307"/>
                      </a:lnTo>
                      <a:lnTo>
                        <a:pt x="353" y="307"/>
                      </a:lnTo>
                      <a:lnTo>
                        <a:pt x="353" y="357"/>
                      </a:lnTo>
                      <a:lnTo>
                        <a:pt x="333" y="357"/>
                      </a:lnTo>
                      <a:lnTo>
                        <a:pt x="333" y="378"/>
                      </a:lnTo>
                      <a:lnTo>
                        <a:pt x="282" y="378"/>
                      </a:lnTo>
                      <a:lnTo>
                        <a:pt x="282" y="403"/>
                      </a:lnTo>
                      <a:lnTo>
                        <a:pt x="262" y="403"/>
                      </a:lnTo>
                      <a:lnTo>
                        <a:pt x="262" y="428"/>
                      </a:lnTo>
                      <a:lnTo>
                        <a:pt x="237" y="428"/>
                      </a:lnTo>
                      <a:lnTo>
                        <a:pt x="237" y="545"/>
                      </a:lnTo>
                      <a:lnTo>
                        <a:pt x="262" y="545"/>
                      </a:lnTo>
                      <a:lnTo>
                        <a:pt x="262" y="590"/>
                      </a:lnTo>
                      <a:lnTo>
                        <a:pt x="403" y="590"/>
                      </a:lnTo>
                      <a:lnTo>
                        <a:pt x="403" y="615"/>
                      </a:lnTo>
                      <a:lnTo>
                        <a:pt x="449" y="615"/>
                      </a:lnTo>
                      <a:lnTo>
                        <a:pt x="449" y="640"/>
                      </a:lnTo>
                      <a:lnTo>
                        <a:pt x="474" y="640"/>
                      </a:lnTo>
                      <a:lnTo>
                        <a:pt x="474" y="661"/>
                      </a:lnTo>
                      <a:lnTo>
                        <a:pt x="495" y="661"/>
                      </a:lnTo>
                      <a:lnTo>
                        <a:pt x="495" y="686"/>
                      </a:lnTo>
                      <a:lnTo>
                        <a:pt x="520" y="686"/>
                      </a:lnTo>
                      <a:lnTo>
                        <a:pt x="520" y="711"/>
                      </a:lnTo>
                      <a:lnTo>
                        <a:pt x="545" y="711"/>
                      </a:lnTo>
                      <a:lnTo>
                        <a:pt x="545" y="804"/>
                      </a:lnTo>
                      <a:lnTo>
                        <a:pt x="520" y="804"/>
                      </a:lnTo>
                      <a:lnTo>
                        <a:pt x="520" y="757"/>
                      </a:lnTo>
                      <a:lnTo>
                        <a:pt x="449" y="757"/>
                      </a:lnTo>
                      <a:lnTo>
                        <a:pt x="449" y="732"/>
                      </a:lnTo>
                      <a:lnTo>
                        <a:pt x="403" y="732"/>
                      </a:lnTo>
                      <a:lnTo>
                        <a:pt x="403" y="711"/>
                      </a:lnTo>
                      <a:lnTo>
                        <a:pt x="378" y="711"/>
                      </a:lnTo>
                      <a:lnTo>
                        <a:pt x="378" y="686"/>
                      </a:lnTo>
                      <a:lnTo>
                        <a:pt x="282" y="686"/>
                      </a:lnTo>
                      <a:lnTo>
                        <a:pt x="282" y="711"/>
                      </a:lnTo>
                      <a:lnTo>
                        <a:pt x="212" y="711"/>
                      </a:lnTo>
                      <a:lnTo>
                        <a:pt x="212" y="732"/>
                      </a:lnTo>
                      <a:lnTo>
                        <a:pt x="191" y="732"/>
                      </a:lnTo>
                      <a:lnTo>
                        <a:pt x="191" y="757"/>
                      </a:lnTo>
                      <a:lnTo>
                        <a:pt x="166" y="757"/>
                      </a:lnTo>
                      <a:lnTo>
                        <a:pt x="166" y="804"/>
                      </a:lnTo>
                      <a:lnTo>
                        <a:pt x="141" y="804"/>
                      </a:lnTo>
                      <a:lnTo>
                        <a:pt x="141" y="828"/>
                      </a:lnTo>
                      <a:lnTo>
                        <a:pt x="117" y="828"/>
                      </a:lnTo>
                      <a:lnTo>
                        <a:pt x="117" y="877"/>
                      </a:lnTo>
                      <a:lnTo>
                        <a:pt x="95" y="877"/>
                      </a:lnTo>
                      <a:lnTo>
                        <a:pt x="95" y="994"/>
                      </a:lnTo>
                      <a:lnTo>
                        <a:pt x="70" y="994"/>
                      </a:lnTo>
                      <a:lnTo>
                        <a:pt x="70" y="1181"/>
                      </a:lnTo>
                      <a:lnTo>
                        <a:pt x="95" y="1181"/>
                      </a:lnTo>
                      <a:lnTo>
                        <a:pt x="95" y="1230"/>
                      </a:lnTo>
                      <a:lnTo>
                        <a:pt x="117" y="1230"/>
                      </a:lnTo>
                      <a:lnTo>
                        <a:pt x="117" y="1252"/>
                      </a:lnTo>
                      <a:lnTo>
                        <a:pt x="141" y="1252"/>
                      </a:lnTo>
                      <a:lnTo>
                        <a:pt x="141" y="1301"/>
                      </a:lnTo>
                      <a:lnTo>
                        <a:pt x="166" y="1301"/>
                      </a:lnTo>
                      <a:lnTo>
                        <a:pt x="166" y="1348"/>
                      </a:lnTo>
                      <a:lnTo>
                        <a:pt x="191" y="1348"/>
                      </a:lnTo>
                      <a:lnTo>
                        <a:pt x="191" y="1372"/>
                      </a:lnTo>
                      <a:lnTo>
                        <a:pt x="212" y="1372"/>
                      </a:lnTo>
                      <a:lnTo>
                        <a:pt x="212" y="1394"/>
                      </a:lnTo>
                      <a:lnTo>
                        <a:pt x="237" y="1394"/>
                      </a:lnTo>
                      <a:lnTo>
                        <a:pt x="237" y="1419"/>
                      </a:lnTo>
                      <a:lnTo>
                        <a:pt x="262" y="1419"/>
                      </a:lnTo>
                      <a:lnTo>
                        <a:pt x="262" y="1443"/>
                      </a:lnTo>
                      <a:lnTo>
                        <a:pt x="333" y="1443"/>
                      </a:lnTo>
                      <a:lnTo>
                        <a:pt x="333" y="1419"/>
                      </a:lnTo>
                      <a:lnTo>
                        <a:pt x="378" y="1419"/>
                      </a:lnTo>
                      <a:lnTo>
                        <a:pt x="378" y="1394"/>
                      </a:lnTo>
                      <a:lnTo>
                        <a:pt x="474" y="1394"/>
                      </a:lnTo>
                      <a:lnTo>
                        <a:pt x="474" y="1464"/>
                      </a:lnTo>
                      <a:lnTo>
                        <a:pt x="449" y="1464"/>
                      </a:lnTo>
                      <a:lnTo>
                        <a:pt x="449" y="1489"/>
                      </a:lnTo>
                      <a:lnTo>
                        <a:pt x="378" y="1489"/>
                      </a:lnTo>
                      <a:lnTo>
                        <a:pt x="378" y="1514"/>
                      </a:lnTo>
                      <a:lnTo>
                        <a:pt x="282" y="1514"/>
                      </a:lnTo>
                      <a:lnTo>
                        <a:pt x="282" y="1489"/>
                      </a:lnTo>
                      <a:lnTo>
                        <a:pt x="212" y="1489"/>
                      </a:lnTo>
                      <a:lnTo>
                        <a:pt x="212" y="1464"/>
                      </a:lnTo>
                      <a:lnTo>
                        <a:pt x="166" y="1464"/>
                      </a:lnTo>
                      <a:lnTo>
                        <a:pt x="166" y="1443"/>
                      </a:lnTo>
                      <a:lnTo>
                        <a:pt x="141" y="1443"/>
                      </a:lnTo>
                      <a:lnTo>
                        <a:pt x="141" y="1419"/>
                      </a:lnTo>
                      <a:lnTo>
                        <a:pt x="117" y="1419"/>
                      </a:lnTo>
                      <a:lnTo>
                        <a:pt x="117" y="1394"/>
                      </a:lnTo>
                      <a:lnTo>
                        <a:pt x="95" y="1394"/>
                      </a:lnTo>
                      <a:lnTo>
                        <a:pt x="95" y="1348"/>
                      </a:lnTo>
                      <a:lnTo>
                        <a:pt x="70" y="1348"/>
                      </a:lnTo>
                      <a:lnTo>
                        <a:pt x="70" y="1301"/>
                      </a:lnTo>
                      <a:lnTo>
                        <a:pt x="46" y="1301"/>
                      </a:lnTo>
                      <a:lnTo>
                        <a:pt x="46" y="1252"/>
                      </a:lnTo>
                      <a:lnTo>
                        <a:pt x="25" y="1252"/>
                      </a:lnTo>
                      <a:lnTo>
                        <a:pt x="25" y="1181"/>
                      </a:lnTo>
                      <a:lnTo>
                        <a:pt x="0" y="1181"/>
                      </a:lnTo>
                      <a:lnTo>
                        <a:pt x="0" y="898"/>
                      </a:lnTo>
                      <a:lnTo>
                        <a:pt x="25" y="898"/>
                      </a:lnTo>
                      <a:lnTo>
                        <a:pt x="25" y="853"/>
                      </a:lnTo>
                      <a:lnTo>
                        <a:pt x="46" y="853"/>
                      </a:lnTo>
                      <a:lnTo>
                        <a:pt x="46" y="804"/>
                      </a:lnTo>
                      <a:lnTo>
                        <a:pt x="70" y="804"/>
                      </a:lnTo>
                      <a:lnTo>
                        <a:pt x="70" y="782"/>
                      </a:lnTo>
                      <a:lnTo>
                        <a:pt x="95" y="782"/>
                      </a:lnTo>
                      <a:lnTo>
                        <a:pt x="95" y="732"/>
                      </a:lnTo>
                      <a:lnTo>
                        <a:pt x="117" y="732"/>
                      </a:lnTo>
                      <a:lnTo>
                        <a:pt x="117" y="711"/>
                      </a:lnTo>
                      <a:lnTo>
                        <a:pt x="141" y="711"/>
                      </a:lnTo>
                      <a:lnTo>
                        <a:pt x="141" y="686"/>
                      </a:lnTo>
                      <a:lnTo>
                        <a:pt x="191" y="686"/>
                      </a:lnTo>
                      <a:lnTo>
                        <a:pt x="191" y="640"/>
                      </a:lnTo>
                      <a:lnTo>
                        <a:pt x="212" y="640"/>
                      </a:lnTo>
                      <a:lnTo>
                        <a:pt x="212" y="615"/>
                      </a:lnTo>
                      <a:lnTo>
                        <a:pt x="262" y="615"/>
                      </a:lnTo>
                      <a:lnTo>
                        <a:pt x="262" y="590"/>
                      </a:lnTo>
                      <a:lnTo>
                        <a:pt x="191" y="590"/>
                      </a:lnTo>
                      <a:lnTo>
                        <a:pt x="191" y="570"/>
                      </a:lnTo>
                      <a:lnTo>
                        <a:pt x="166" y="570"/>
                      </a:lnTo>
                      <a:lnTo>
                        <a:pt x="166" y="520"/>
                      </a:lnTo>
                      <a:lnTo>
                        <a:pt x="141" y="520"/>
                      </a:lnTo>
                      <a:lnTo>
                        <a:pt x="141" y="499"/>
                      </a:lnTo>
                      <a:lnTo>
                        <a:pt x="117" y="499"/>
                      </a:lnTo>
                      <a:lnTo>
                        <a:pt x="117" y="449"/>
                      </a:lnTo>
                      <a:lnTo>
                        <a:pt x="141" y="449"/>
                      </a:lnTo>
                      <a:lnTo>
                        <a:pt x="141" y="403"/>
                      </a:lnTo>
                      <a:lnTo>
                        <a:pt x="166" y="403"/>
                      </a:lnTo>
                      <a:lnTo>
                        <a:pt x="166" y="378"/>
                      </a:lnTo>
                      <a:lnTo>
                        <a:pt x="191" y="378"/>
                      </a:lnTo>
                      <a:lnTo>
                        <a:pt x="191" y="357"/>
                      </a:lnTo>
                      <a:lnTo>
                        <a:pt x="212" y="357"/>
                      </a:lnTo>
                      <a:lnTo>
                        <a:pt x="212" y="332"/>
                      </a:lnTo>
                      <a:lnTo>
                        <a:pt x="237" y="332"/>
                      </a:lnTo>
                      <a:lnTo>
                        <a:pt x="237" y="237"/>
                      </a:lnTo>
                      <a:lnTo>
                        <a:pt x="212" y="237"/>
                      </a:lnTo>
                      <a:lnTo>
                        <a:pt x="212" y="142"/>
                      </a:lnTo>
                      <a:lnTo>
                        <a:pt x="237" y="142"/>
                      </a:lnTo>
                      <a:lnTo>
                        <a:pt x="237" y="49"/>
                      </a:lnTo>
                      <a:lnTo>
                        <a:pt x="262" y="49"/>
                      </a:lnTo>
                      <a:lnTo>
                        <a:pt x="262" y="24"/>
                      </a:lnTo>
                      <a:lnTo>
                        <a:pt x="308" y="24"/>
                      </a:lnTo>
                      <a:lnTo>
                        <a:pt x="308"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6" name="Freeform 38"/>
                <p:cNvSpPr>
                  <a:spLocks/>
                </p:cNvSpPr>
                <p:nvPr/>
              </p:nvSpPr>
              <p:spPr bwMode="auto">
                <a:xfrm>
                  <a:off x="2162" y="2400"/>
                  <a:ext cx="33" cy="168"/>
                </a:xfrm>
                <a:custGeom>
                  <a:avLst/>
                  <a:gdLst/>
                  <a:ahLst/>
                  <a:cxnLst>
                    <a:cxn ang="0">
                      <a:pos x="212" y="0"/>
                    </a:cxn>
                    <a:cxn ang="0">
                      <a:pos x="236" y="47"/>
                    </a:cxn>
                    <a:cxn ang="0">
                      <a:pos x="261" y="71"/>
                    </a:cxn>
                    <a:cxn ang="0">
                      <a:pos x="236" y="142"/>
                    </a:cxn>
                    <a:cxn ang="0">
                      <a:pos x="212" y="192"/>
                    </a:cxn>
                    <a:cxn ang="0">
                      <a:pos x="191" y="237"/>
                    </a:cxn>
                    <a:cxn ang="0">
                      <a:pos x="166" y="283"/>
                    </a:cxn>
                    <a:cxn ang="0">
                      <a:pos x="191" y="333"/>
                    </a:cxn>
                    <a:cxn ang="0">
                      <a:pos x="212" y="354"/>
                    </a:cxn>
                    <a:cxn ang="0">
                      <a:pos x="236" y="404"/>
                    </a:cxn>
                    <a:cxn ang="0">
                      <a:pos x="261" y="425"/>
                    </a:cxn>
                    <a:cxn ang="0">
                      <a:pos x="236" y="545"/>
                    </a:cxn>
                    <a:cxn ang="0">
                      <a:pos x="212" y="566"/>
                    </a:cxn>
                    <a:cxn ang="0">
                      <a:pos x="191" y="591"/>
                    </a:cxn>
                    <a:cxn ang="0">
                      <a:pos x="142" y="616"/>
                    </a:cxn>
                    <a:cxn ang="0">
                      <a:pos x="120" y="662"/>
                    </a:cxn>
                    <a:cxn ang="0">
                      <a:pos x="142" y="782"/>
                    </a:cxn>
                    <a:cxn ang="0">
                      <a:pos x="191" y="828"/>
                    </a:cxn>
                    <a:cxn ang="0">
                      <a:pos x="212" y="852"/>
                    </a:cxn>
                    <a:cxn ang="0">
                      <a:pos x="236" y="923"/>
                    </a:cxn>
                    <a:cxn ang="0">
                      <a:pos x="212" y="1111"/>
                    </a:cxn>
                    <a:cxn ang="0">
                      <a:pos x="191" y="1228"/>
                    </a:cxn>
                    <a:cxn ang="0">
                      <a:pos x="166" y="1253"/>
                    </a:cxn>
                    <a:cxn ang="0">
                      <a:pos x="120" y="1299"/>
                    </a:cxn>
                    <a:cxn ang="0">
                      <a:pos x="95" y="1324"/>
                    </a:cxn>
                    <a:cxn ang="0">
                      <a:pos x="71" y="1348"/>
                    </a:cxn>
                    <a:cxn ang="0">
                      <a:pos x="95" y="1299"/>
                    </a:cxn>
                    <a:cxn ang="0">
                      <a:pos x="71" y="1206"/>
                    </a:cxn>
                    <a:cxn ang="0">
                      <a:pos x="95" y="1182"/>
                    </a:cxn>
                    <a:cxn ang="0">
                      <a:pos x="71" y="1111"/>
                    </a:cxn>
                    <a:cxn ang="0">
                      <a:pos x="95" y="945"/>
                    </a:cxn>
                    <a:cxn ang="0">
                      <a:pos x="71" y="899"/>
                    </a:cxn>
                    <a:cxn ang="0">
                      <a:pos x="49" y="803"/>
                    </a:cxn>
                    <a:cxn ang="0">
                      <a:pos x="24" y="782"/>
                    </a:cxn>
                    <a:cxn ang="0">
                      <a:pos x="0" y="899"/>
                    </a:cxn>
                    <a:cxn ang="0">
                      <a:pos x="24" y="687"/>
                    </a:cxn>
                    <a:cxn ang="0">
                      <a:pos x="49" y="709"/>
                    </a:cxn>
                    <a:cxn ang="0">
                      <a:pos x="71" y="733"/>
                    </a:cxn>
                    <a:cxn ang="0">
                      <a:pos x="95" y="379"/>
                    </a:cxn>
                    <a:cxn ang="0">
                      <a:pos x="120" y="167"/>
                    </a:cxn>
                    <a:cxn ang="0">
                      <a:pos x="95" y="118"/>
                    </a:cxn>
                    <a:cxn ang="0">
                      <a:pos x="120" y="71"/>
                    </a:cxn>
                    <a:cxn ang="0">
                      <a:pos x="191" y="25"/>
                    </a:cxn>
                  </a:cxnLst>
                  <a:rect l="0" t="0" r="r" b="b"/>
                  <a:pathLst>
                    <a:path w="261" h="1348">
                      <a:moveTo>
                        <a:pt x="191" y="0"/>
                      </a:moveTo>
                      <a:lnTo>
                        <a:pt x="212" y="0"/>
                      </a:lnTo>
                      <a:lnTo>
                        <a:pt x="212" y="47"/>
                      </a:lnTo>
                      <a:lnTo>
                        <a:pt x="236" y="47"/>
                      </a:lnTo>
                      <a:lnTo>
                        <a:pt x="236" y="71"/>
                      </a:lnTo>
                      <a:lnTo>
                        <a:pt x="261" y="71"/>
                      </a:lnTo>
                      <a:lnTo>
                        <a:pt x="261" y="142"/>
                      </a:lnTo>
                      <a:lnTo>
                        <a:pt x="236" y="142"/>
                      </a:lnTo>
                      <a:lnTo>
                        <a:pt x="236" y="192"/>
                      </a:lnTo>
                      <a:lnTo>
                        <a:pt x="212" y="192"/>
                      </a:lnTo>
                      <a:lnTo>
                        <a:pt x="212" y="237"/>
                      </a:lnTo>
                      <a:lnTo>
                        <a:pt x="191" y="237"/>
                      </a:lnTo>
                      <a:lnTo>
                        <a:pt x="191" y="283"/>
                      </a:lnTo>
                      <a:lnTo>
                        <a:pt x="166" y="283"/>
                      </a:lnTo>
                      <a:lnTo>
                        <a:pt x="166" y="333"/>
                      </a:lnTo>
                      <a:lnTo>
                        <a:pt x="191" y="333"/>
                      </a:lnTo>
                      <a:lnTo>
                        <a:pt x="191" y="354"/>
                      </a:lnTo>
                      <a:lnTo>
                        <a:pt x="212" y="354"/>
                      </a:lnTo>
                      <a:lnTo>
                        <a:pt x="212" y="404"/>
                      </a:lnTo>
                      <a:lnTo>
                        <a:pt x="236" y="404"/>
                      </a:lnTo>
                      <a:lnTo>
                        <a:pt x="236" y="425"/>
                      </a:lnTo>
                      <a:lnTo>
                        <a:pt x="261" y="425"/>
                      </a:lnTo>
                      <a:lnTo>
                        <a:pt x="261" y="545"/>
                      </a:lnTo>
                      <a:lnTo>
                        <a:pt x="236" y="545"/>
                      </a:lnTo>
                      <a:lnTo>
                        <a:pt x="236" y="566"/>
                      </a:lnTo>
                      <a:lnTo>
                        <a:pt x="212" y="566"/>
                      </a:lnTo>
                      <a:lnTo>
                        <a:pt x="212" y="591"/>
                      </a:lnTo>
                      <a:lnTo>
                        <a:pt x="191" y="591"/>
                      </a:lnTo>
                      <a:lnTo>
                        <a:pt x="191" y="616"/>
                      </a:lnTo>
                      <a:lnTo>
                        <a:pt x="142" y="616"/>
                      </a:lnTo>
                      <a:lnTo>
                        <a:pt x="142" y="662"/>
                      </a:lnTo>
                      <a:lnTo>
                        <a:pt x="120" y="662"/>
                      </a:lnTo>
                      <a:lnTo>
                        <a:pt x="120" y="782"/>
                      </a:lnTo>
                      <a:lnTo>
                        <a:pt x="142" y="782"/>
                      </a:lnTo>
                      <a:lnTo>
                        <a:pt x="142" y="828"/>
                      </a:lnTo>
                      <a:lnTo>
                        <a:pt x="191" y="828"/>
                      </a:lnTo>
                      <a:lnTo>
                        <a:pt x="191" y="852"/>
                      </a:lnTo>
                      <a:lnTo>
                        <a:pt x="212" y="852"/>
                      </a:lnTo>
                      <a:lnTo>
                        <a:pt x="212" y="923"/>
                      </a:lnTo>
                      <a:lnTo>
                        <a:pt x="236" y="923"/>
                      </a:lnTo>
                      <a:lnTo>
                        <a:pt x="236" y="1111"/>
                      </a:lnTo>
                      <a:lnTo>
                        <a:pt x="212" y="1111"/>
                      </a:lnTo>
                      <a:lnTo>
                        <a:pt x="212" y="1228"/>
                      </a:lnTo>
                      <a:lnTo>
                        <a:pt x="191" y="1228"/>
                      </a:lnTo>
                      <a:lnTo>
                        <a:pt x="191" y="1253"/>
                      </a:lnTo>
                      <a:lnTo>
                        <a:pt x="166" y="1253"/>
                      </a:lnTo>
                      <a:lnTo>
                        <a:pt x="166" y="1299"/>
                      </a:lnTo>
                      <a:lnTo>
                        <a:pt x="120" y="1299"/>
                      </a:lnTo>
                      <a:lnTo>
                        <a:pt x="120" y="1324"/>
                      </a:lnTo>
                      <a:lnTo>
                        <a:pt x="95" y="1324"/>
                      </a:lnTo>
                      <a:lnTo>
                        <a:pt x="95" y="1348"/>
                      </a:lnTo>
                      <a:lnTo>
                        <a:pt x="71" y="1348"/>
                      </a:lnTo>
                      <a:lnTo>
                        <a:pt x="71" y="1299"/>
                      </a:lnTo>
                      <a:lnTo>
                        <a:pt x="95" y="1299"/>
                      </a:lnTo>
                      <a:lnTo>
                        <a:pt x="95" y="1206"/>
                      </a:lnTo>
                      <a:lnTo>
                        <a:pt x="71" y="1206"/>
                      </a:lnTo>
                      <a:lnTo>
                        <a:pt x="71" y="1182"/>
                      </a:lnTo>
                      <a:lnTo>
                        <a:pt x="95" y="1182"/>
                      </a:lnTo>
                      <a:lnTo>
                        <a:pt x="95" y="1111"/>
                      </a:lnTo>
                      <a:lnTo>
                        <a:pt x="71" y="1111"/>
                      </a:lnTo>
                      <a:lnTo>
                        <a:pt x="71" y="945"/>
                      </a:lnTo>
                      <a:lnTo>
                        <a:pt x="95" y="945"/>
                      </a:lnTo>
                      <a:lnTo>
                        <a:pt x="95" y="899"/>
                      </a:lnTo>
                      <a:lnTo>
                        <a:pt x="71" y="899"/>
                      </a:lnTo>
                      <a:lnTo>
                        <a:pt x="71" y="803"/>
                      </a:lnTo>
                      <a:lnTo>
                        <a:pt x="49" y="803"/>
                      </a:lnTo>
                      <a:lnTo>
                        <a:pt x="49" y="782"/>
                      </a:lnTo>
                      <a:lnTo>
                        <a:pt x="24" y="782"/>
                      </a:lnTo>
                      <a:lnTo>
                        <a:pt x="24" y="899"/>
                      </a:lnTo>
                      <a:lnTo>
                        <a:pt x="0" y="899"/>
                      </a:lnTo>
                      <a:lnTo>
                        <a:pt x="0" y="687"/>
                      </a:lnTo>
                      <a:lnTo>
                        <a:pt x="24" y="687"/>
                      </a:lnTo>
                      <a:lnTo>
                        <a:pt x="24" y="709"/>
                      </a:lnTo>
                      <a:lnTo>
                        <a:pt x="49" y="709"/>
                      </a:lnTo>
                      <a:lnTo>
                        <a:pt x="49" y="733"/>
                      </a:lnTo>
                      <a:lnTo>
                        <a:pt x="71" y="733"/>
                      </a:lnTo>
                      <a:lnTo>
                        <a:pt x="71" y="379"/>
                      </a:lnTo>
                      <a:lnTo>
                        <a:pt x="95" y="379"/>
                      </a:lnTo>
                      <a:lnTo>
                        <a:pt x="95" y="167"/>
                      </a:lnTo>
                      <a:lnTo>
                        <a:pt x="120" y="167"/>
                      </a:lnTo>
                      <a:lnTo>
                        <a:pt x="120" y="118"/>
                      </a:lnTo>
                      <a:lnTo>
                        <a:pt x="95" y="118"/>
                      </a:lnTo>
                      <a:lnTo>
                        <a:pt x="95" y="71"/>
                      </a:lnTo>
                      <a:lnTo>
                        <a:pt x="120" y="71"/>
                      </a:lnTo>
                      <a:lnTo>
                        <a:pt x="120" y="25"/>
                      </a:lnTo>
                      <a:lnTo>
                        <a:pt x="191" y="25"/>
                      </a:lnTo>
                      <a:lnTo>
                        <a:pt x="191" y="0"/>
                      </a:lnTo>
                      <a:close/>
                    </a:path>
                  </a:pathLst>
                </a:custGeom>
                <a:solidFill>
                  <a:srgbClr val="DF4A2E"/>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7" name="Freeform 39"/>
                <p:cNvSpPr>
                  <a:spLocks/>
                </p:cNvSpPr>
                <p:nvPr/>
              </p:nvSpPr>
              <p:spPr bwMode="auto">
                <a:xfrm>
                  <a:off x="1905" y="2403"/>
                  <a:ext cx="242" cy="393"/>
                </a:xfrm>
                <a:custGeom>
                  <a:avLst/>
                  <a:gdLst/>
                  <a:ahLst/>
                  <a:cxnLst>
                    <a:cxn ang="0">
                      <a:pos x="1561" y="22"/>
                    </a:cxn>
                    <a:cxn ang="0">
                      <a:pos x="1702" y="71"/>
                    </a:cxn>
                    <a:cxn ang="0">
                      <a:pos x="1844" y="117"/>
                    </a:cxn>
                    <a:cxn ang="0">
                      <a:pos x="1893" y="187"/>
                    </a:cxn>
                    <a:cxn ang="0">
                      <a:pos x="1939" y="283"/>
                    </a:cxn>
                    <a:cxn ang="0">
                      <a:pos x="1893" y="1723"/>
                    </a:cxn>
                    <a:cxn ang="0">
                      <a:pos x="1844" y="2314"/>
                    </a:cxn>
                    <a:cxn ang="0">
                      <a:pos x="1797" y="2505"/>
                    </a:cxn>
                    <a:cxn ang="0">
                      <a:pos x="1748" y="2646"/>
                    </a:cxn>
                    <a:cxn ang="0">
                      <a:pos x="1702" y="2742"/>
                    </a:cxn>
                    <a:cxn ang="0">
                      <a:pos x="1656" y="2813"/>
                    </a:cxn>
                    <a:cxn ang="0">
                      <a:pos x="1607" y="2905"/>
                    </a:cxn>
                    <a:cxn ang="0">
                      <a:pos x="1561" y="3025"/>
                    </a:cxn>
                    <a:cxn ang="0">
                      <a:pos x="1514" y="3096"/>
                    </a:cxn>
                    <a:cxn ang="0">
                      <a:pos x="1302" y="3142"/>
                    </a:cxn>
                    <a:cxn ang="0">
                      <a:pos x="1157" y="3096"/>
                    </a:cxn>
                    <a:cxn ang="0">
                      <a:pos x="1065" y="3047"/>
                    </a:cxn>
                    <a:cxn ang="0">
                      <a:pos x="1016" y="2976"/>
                    </a:cxn>
                    <a:cxn ang="0">
                      <a:pos x="970" y="2905"/>
                    </a:cxn>
                    <a:cxn ang="0">
                      <a:pos x="923" y="2833"/>
                    </a:cxn>
                    <a:cxn ang="0">
                      <a:pos x="874" y="2788"/>
                    </a:cxn>
                    <a:cxn ang="0">
                      <a:pos x="828" y="2671"/>
                    </a:cxn>
                    <a:cxn ang="0">
                      <a:pos x="782" y="2576"/>
                    </a:cxn>
                    <a:cxn ang="0">
                      <a:pos x="733" y="2505"/>
                    </a:cxn>
                    <a:cxn ang="0">
                      <a:pos x="687" y="2434"/>
                    </a:cxn>
                    <a:cxn ang="0">
                      <a:pos x="637" y="2363"/>
                    </a:cxn>
                    <a:cxn ang="0">
                      <a:pos x="591" y="2267"/>
                    </a:cxn>
                    <a:cxn ang="0">
                      <a:pos x="546" y="2102"/>
                    </a:cxn>
                    <a:cxn ang="0">
                      <a:pos x="546" y="1914"/>
                    </a:cxn>
                    <a:cxn ang="0">
                      <a:pos x="495" y="1843"/>
                    </a:cxn>
                    <a:cxn ang="0">
                      <a:pos x="520" y="1678"/>
                    </a:cxn>
                    <a:cxn ang="0">
                      <a:pos x="475" y="1394"/>
                    </a:cxn>
                    <a:cxn ang="0">
                      <a:pos x="404" y="1344"/>
                    </a:cxn>
                    <a:cxn ang="0">
                      <a:pos x="263" y="1299"/>
                    </a:cxn>
                    <a:cxn ang="0">
                      <a:pos x="167" y="1299"/>
                    </a:cxn>
                    <a:cxn ang="0">
                      <a:pos x="121" y="1252"/>
                    </a:cxn>
                    <a:cxn ang="0">
                      <a:pos x="71" y="1181"/>
                    </a:cxn>
                    <a:cxn ang="0">
                      <a:pos x="25" y="1110"/>
                    </a:cxn>
                    <a:cxn ang="0">
                      <a:pos x="25" y="874"/>
                    </a:cxn>
                    <a:cxn ang="0">
                      <a:pos x="71" y="708"/>
                    </a:cxn>
                    <a:cxn ang="0">
                      <a:pos x="121" y="637"/>
                    </a:cxn>
                    <a:cxn ang="0">
                      <a:pos x="238" y="591"/>
                    </a:cxn>
                    <a:cxn ang="0">
                      <a:pos x="283" y="684"/>
                    </a:cxn>
                    <a:cxn ang="0">
                      <a:pos x="354" y="757"/>
                    </a:cxn>
                    <a:cxn ang="0">
                      <a:pos x="404" y="849"/>
                    </a:cxn>
                    <a:cxn ang="0">
                      <a:pos x="450" y="898"/>
                    </a:cxn>
                    <a:cxn ang="0">
                      <a:pos x="495" y="969"/>
                    </a:cxn>
                    <a:cxn ang="0">
                      <a:pos x="546" y="874"/>
                    </a:cxn>
                    <a:cxn ang="0">
                      <a:pos x="546" y="684"/>
                    </a:cxn>
                    <a:cxn ang="0">
                      <a:pos x="616" y="591"/>
                    </a:cxn>
                    <a:cxn ang="0">
                      <a:pos x="687" y="495"/>
                    </a:cxn>
                    <a:cxn ang="0">
                      <a:pos x="637" y="258"/>
                    </a:cxn>
                    <a:cxn ang="0">
                      <a:pos x="637" y="187"/>
                    </a:cxn>
                    <a:cxn ang="0">
                      <a:pos x="687" y="93"/>
                    </a:cxn>
                  </a:cxnLst>
                  <a:rect l="0" t="0" r="r" b="b"/>
                  <a:pathLst>
                    <a:path w="1939" h="3142">
                      <a:moveTo>
                        <a:pt x="687" y="0"/>
                      </a:moveTo>
                      <a:lnTo>
                        <a:pt x="1514" y="0"/>
                      </a:lnTo>
                      <a:lnTo>
                        <a:pt x="1514" y="22"/>
                      </a:lnTo>
                      <a:lnTo>
                        <a:pt x="1561" y="22"/>
                      </a:lnTo>
                      <a:lnTo>
                        <a:pt x="1561" y="46"/>
                      </a:lnTo>
                      <a:lnTo>
                        <a:pt x="1632" y="46"/>
                      </a:lnTo>
                      <a:lnTo>
                        <a:pt x="1632" y="71"/>
                      </a:lnTo>
                      <a:lnTo>
                        <a:pt x="1702" y="71"/>
                      </a:lnTo>
                      <a:lnTo>
                        <a:pt x="1702" y="93"/>
                      </a:lnTo>
                      <a:lnTo>
                        <a:pt x="1797" y="93"/>
                      </a:lnTo>
                      <a:lnTo>
                        <a:pt x="1797" y="117"/>
                      </a:lnTo>
                      <a:lnTo>
                        <a:pt x="1844" y="117"/>
                      </a:lnTo>
                      <a:lnTo>
                        <a:pt x="1844" y="142"/>
                      </a:lnTo>
                      <a:lnTo>
                        <a:pt x="1868" y="142"/>
                      </a:lnTo>
                      <a:lnTo>
                        <a:pt x="1868" y="187"/>
                      </a:lnTo>
                      <a:lnTo>
                        <a:pt x="1893" y="187"/>
                      </a:lnTo>
                      <a:lnTo>
                        <a:pt x="1893" y="237"/>
                      </a:lnTo>
                      <a:lnTo>
                        <a:pt x="1915" y="237"/>
                      </a:lnTo>
                      <a:lnTo>
                        <a:pt x="1915" y="283"/>
                      </a:lnTo>
                      <a:lnTo>
                        <a:pt x="1939" y="283"/>
                      </a:lnTo>
                      <a:lnTo>
                        <a:pt x="1939" y="1465"/>
                      </a:lnTo>
                      <a:lnTo>
                        <a:pt x="1915" y="1465"/>
                      </a:lnTo>
                      <a:lnTo>
                        <a:pt x="1915" y="1723"/>
                      </a:lnTo>
                      <a:lnTo>
                        <a:pt x="1893" y="1723"/>
                      </a:lnTo>
                      <a:lnTo>
                        <a:pt x="1893" y="2244"/>
                      </a:lnTo>
                      <a:lnTo>
                        <a:pt x="1868" y="2244"/>
                      </a:lnTo>
                      <a:lnTo>
                        <a:pt x="1868" y="2314"/>
                      </a:lnTo>
                      <a:lnTo>
                        <a:pt x="1844" y="2314"/>
                      </a:lnTo>
                      <a:lnTo>
                        <a:pt x="1844" y="2409"/>
                      </a:lnTo>
                      <a:lnTo>
                        <a:pt x="1819" y="2409"/>
                      </a:lnTo>
                      <a:lnTo>
                        <a:pt x="1819" y="2505"/>
                      </a:lnTo>
                      <a:lnTo>
                        <a:pt x="1797" y="2505"/>
                      </a:lnTo>
                      <a:lnTo>
                        <a:pt x="1797" y="2601"/>
                      </a:lnTo>
                      <a:lnTo>
                        <a:pt x="1773" y="2601"/>
                      </a:lnTo>
                      <a:lnTo>
                        <a:pt x="1773" y="2646"/>
                      </a:lnTo>
                      <a:lnTo>
                        <a:pt x="1748" y="2646"/>
                      </a:lnTo>
                      <a:lnTo>
                        <a:pt x="1748" y="2671"/>
                      </a:lnTo>
                      <a:lnTo>
                        <a:pt x="1726" y="2671"/>
                      </a:lnTo>
                      <a:lnTo>
                        <a:pt x="1726" y="2742"/>
                      </a:lnTo>
                      <a:lnTo>
                        <a:pt x="1702" y="2742"/>
                      </a:lnTo>
                      <a:lnTo>
                        <a:pt x="1702" y="2763"/>
                      </a:lnTo>
                      <a:lnTo>
                        <a:pt x="1677" y="2763"/>
                      </a:lnTo>
                      <a:lnTo>
                        <a:pt x="1677" y="2813"/>
                      </a:lnTo>
                      <a:lnTo>
                        <a:pt x="1656" y="2813"/>
                      </a:lnTo>
                      <a:lnTo>
                        <a:pt x="1656" y="2859"/>
                      </a:lnTo>
                      <a:lnTo>
                        <a:pt x="1632" y="2859"/>
                      </a:lnTo>
                      <a:lnTo>
                        <a:pt x="1632" y="2905"/>
                      </a:lnTo>
                      <a:lnTo>
                        <a:pt x="1607" y="2905"/>
                      </a:lnTo>
                      <a:lnTo>
                        <a:pt x="1607" y="2929"/>
                      </a:lnTo>
                      <a:lnTo>
                        <a:pt x="1585" y="2929"/>
                      </a:lnTo>
                      <a:lnTo>
                        <a:pt x="1585" y="3025"/>
                      </a:lnTo>
                      <a:lnTo>
                        <a:pt x="1561" y="3025"/>
                      </a:lnTo>
                      <a:lnTo>
                        <a:pt x="1561" y="3118"/>
                      </a:lnTo>
                      <a:lnTo>
                        <a:pt x="1536" y="3118"/>
                      </a:lnTo>
                      <a:lnTo>
                        <a:pt x="1536" y="3096"/>
                      </a:lnTo>
                      <a:lnTo>
                        <a:pt x="1514" y="3096"/>
                      </a:lnTo>
                      <a:lnTo>
                        <a:pt x="1514" y="3118"/>
                      </a:lnTo>
                      <a:lnTo>
                        <a:pt x="1443" y="3118"/>
                      </a:lnTo>
                      <a:lnTo>
                        <a:pt x="1443" y="3142"/>
                      </a:lnTo>
                      <a:lnTo>
                        <a:pt x="1302" y="3142"/>
                      </a:lnTo>
                      <a:lnTo>
                        <a:pt x="1302" y="3118"/>
                      </a:lnTo>
                      <a:lnTo>
                        <a:pt x="1206" y="3118"/>
                      </a:lnTo>
                      <a:lnTo>
                        <a:pt x="1206" y="3096"/>
                      </a:lnTo>
                      <a:lnTo>
                        <a:pt x="1157" y="3096"/>
                      </a:lnTo>
                      <a:lnTo>
                        <a:pt x="1157" y="3071"/>
                      </a:lnTo>
                      <a:lnTo>
                        <a:pt x="1111" y="3071"/>
                      </a:lnTo>
                      <a:lnTo>
                        <a:pt x="1111" y="3047"/>
                      </a:lnTo>
                      <a:lnTo>
                        <a:pt x="1065" y="3047"/>
                      </a:lnTo>
                      <a:lnTo>
                        <a:pt x="1065" y="3025"/>
                      </a:lnTo>
                      <a:lnTo>
                        <a:pt x="1041" y="3025"/>
                      </a:lnTo>
                      <a:lnTo>
                        <a:pt x="1041" y="2976"/>
                      </a:lnTo>
                      <a:lnTo>
                        <a:pt x="1016" y="2976"/>
                      </a:lnTo>
                      <a:lnTo>
                        <a:pt x="1016" y="2929"/>
                      </a:lnTo>
                      <a:lnTo>
                        <a:pt x="994" y="2929"/>
                      </a:lnTo>
                      <a:lnTo>
                        <a:pt x="994" y="2905"/>
                      </a:lnTo>
                      <a:lnTo>
                        <a:pt x="970" y="2905"/>
                      </a:lnTo>
                      <a:lnTo>
                        <a:pt x="970" y="2859"/>
                      </a:lnTo>
                      <a:lnTo>
                        <a:pt x="945" y="2859"/>
                      </a:lnTo>
                      <a:lnTo>
                        <a:pt x="945" y="2833"/>
                      </a:lnTo>
                      <a:lnTo>
                        <a:pt x="923" y="2833"/>
                      </a:lnTo>
                      <a:lnTo>
                        <a:pt x="923" y="2813"/>
                      </a:lnTo>
                      <a:lnTo>
                        <a:pt x="899" y="2813"/>
                      </a:lnTo>
                      <a:lnTo>
                        <a:pt x="899" y="2788"/>
                      </a:lnTo>
                      <a:lnTo>
                        <a:pt x="874" y="2788"/>
                      </a:lnTo>
                      <a:lnTo>
                        <a:pt x="874" y="2742"/>
                      </a:lnTo>
                      <a:lnTo>
                        <a:pt x="852" y="2742"/>
                      </a:lnTo>
                      <a:lnTo>
                        <a:pt x="852" y="2671"/>
                      </a:lnTo>
                      <a:lnTo>
                        <a:pt x="828" y="2671"/>
                      </a:lnTo>
                      <a:lnTo>
                        <a:pt x="828" y="2621"/>
                      </a:lnTo>
                      <a:lnTo>
                        <a:pt x="803" y="2621"/>
                      </a:lnTo>
                      <a:lnTo>
                        <a:pt x="803" y="2576"/>
                      </a:lnTo>
                      <a:lnTo>
                        <a:pt x="782" y="2576"/>
                      </a:lnTo>
                      <a:lnTo>
                        <a:pt x="782" y="2550"/>
                      </a:lnTo>
                      <a:lnTo>
                        <a:pt x="758" y="2550"/>
                      </a:lnTo>
                      <a:lnTo>
                        <a:pt x="758" y="2505"/>
                      </a:lnTo>
                      <a:lnTo>
                        <a:pt x="733" y="2505"/>
                      </a:lnTo>
                      <a:lnTo>
                        <a:pt x="733" y="2480"/>
                      </a:lnTo>
                      <a:lnTo>
                        <a:pt x="711" y="2480"/>
                      </a:lnTo>
                      <a:lnTo>
                        <a:pt x="711" y="2434"/>
                      </a:lnTo>
                      <a:lnTo>
                        <a:pt x="687" y="2434"/>
                      </a:lnTo>
                      <a:lnTo>
                        <a:pt x="687" y="2385"/>
                      </a:lnTo>
                      <a:lnTo>
                        <a:pt x="662" y="2385"/>
                      </a:lnTo>
                      <a:lnTo>
                        <a:pt x="662" y="2363"/>
                      </a:lnTo>
                      <a:lnTo>
                        <a:pt x="637" y="2363"/>
                      </a:lnTo>
                      <a:lnTo>
                        <a:pt x="637" y="2314"/>
                      </a:lnTo>
                      <a:lnTo>
                        <a:pt x="616" y="2314"/>
                      </a:lnTo>
                      <a:lnTo>
                        <a:pt x="616" y="2267"/>
                      </a:lnTo>
                      <a:lnTo>
                        <a:pt x="591" y="2267"/>
                      </a:lnTo>
                      <a:lnTo>
                        <a:pt x="591" y="2197"/>
                      </a:lnTo>
                      <a:lnTo>
                        <a:pt x="566" y="2197"/>
                      </a:lnTo>
                      <a:lnTo>
                        <a:pt x="566" y="2102"/>
                      </a:lnTo>
                      <a:lnTo>
                        <a:pt x="546" y="2102"/>
                      </a:lnTo>
                      <a:lnTo>
                        <a:pt x="546" y="1935"/>
                      </a:lnTo>
                      <a:lnTo>
                        <a:pt x="566" y="1935"/>
                      </a:lnTo>
                      <a:lnTo>
                        <a:pt x="566" y="1914"/>
                      </a:lnTo>
                      <a:lnTo>
                        <a:pt x="546" y="1914"/>
                      </a:lnTo>
                      <a:lnTo>
                        <a:pt x="546" y="1890"/>
                      </a:lnTo>
                      <a:lnTo>
                        <a:pt x="520" y="1890"/>
                      </a:lnTo>
                      <a:lnTo>
                        <a:pt x="520" y="1843"/>
                      </a:lnTo>
                      <a:lnTo>
                        <a:pt x="495" y="1843"/>
                      </a:lnTo>
                      <a:lnTo>
                        <a:pt x="495" y="1819"/>
                      </a:lnTo>
                      <a:lnTo>
                        <a:pt x="475" y="1819"/>
                      </a:lnTo>
                      <a:lnTo>
                        <a:pt x="475" y="1678"/>
                      </a:lnTo>
                      <a:lnTo>
                        <a:pt x="520" y="1678"/>
                      </a:lnTo>
                      <a:lnTo>
                        <a:pt x="520" y="1465"/>
                      </a:lnTo>
                      <a:lnTo>
                        <a:pt x="495" y="1465"/>
                      </a:lnTo>
                      <a:lnTo>
                        <a:pt x="495" y="1394"/>
                      </a:lnTo>
                      <a:lnTo>
                        <a:pt x="475" y="1394"/>
                      </a:lnTo>
                      <a:lnTo>
                        <a:pt x="475" y="1369"/>
                      </a:lnTo>
                      <a:lnTo>
                        <a:pt x="425" y="1369"/>
                      </a:lnTo>
                      <a:lnTo>
                        <a:pt x="425" y="1344"/>
                      </a:lnTo>
                      <a:lnTo>
                        <a:pt x="404" y="1344"/>
                      </a:lnTo>
                      <a:lnTo>
                        <a:pt x="404" y="1274"/>
                      </a:lnTo>
                      <a:lnTo>
                        <a:pt x="308" y="1274"/>
                      </a:lnTo>
                      <a:lnTo>
                        <a:pt x="308" y="1299"/>
                      </a:lnTo>
                      <a:lnTo>
                        <a:pt x="263" y="1299"/>
                      </a:lnTo>
                      <a:lnTo>
                        <a:pt x="263" y="1323"/>
                      </a:lnTo>
                      <a:lnTo>
                        <a:pt x="192" y="1323"/>
                      </a:lnTo>
                      <a:lnTo>
                        <a:pt x="192" y="1299"/>
                      </a:lnTo>
                      <a:lnTo>
                        <a:pt x="167" y="1299"/>
                      </a:lnTo>
                      <a:lnTo>
                        <a:pt x="167" y="1274"/>
                      </a:lnTo>
                      <a:lnTo>
                        <a:pt x="142" y="1274"/>
                      </a:lnTo>
                      <a:lnTo>
                        <a:pt x="142" y="1252"/>
                      </a:lnTo>
                      <a:lnTo>
                        <a:pt x="121" y="1252"/>
                      </a:lnTo>
                      <a:lnTo>
                        <a:pt x="121" y="1228"/>
                      </a:lnTo>
                      <a:lnTo>
                        <a:pt x="96" y="1228"/>
                      </a:lnTo>
                      <a:lnTo>
                        <a:pt x="96" y="1181"/>
                      </a:lnTo>
                      <a:lnTo>
                        <a:pt x="71" y="1181"/>
                      </a:lnTo>
                      <a:lnTo>
                        <a:pt x="71" y="1132"/>
                      </a:lnTo>
                      <a:lnTo>
                        <a:pt x="47" y="1132"/>
                      </a:lnTo>
                      <a:lnTo>
                        <a:pt x="47" y="1110"/>
                      </a:lnTo>
                      <a:lnTo>
                        <a:pt x="25" y="1110"/>
                      </a:lnTo>
                      <a:lnTo>
                        <a:pt x="25" y="1061"/>
                      </a:lnTo>
                      <a:lnTo>
                        <a:pt x="0" y="1061"/>
                      </a:lnTo>
                      <a:lnTo>
                        <a:pt x="0" y="874"/>
                      </a:lnTo>
                      <a:lnTo>
                        <a:pt x="25" y="874"/>
                      </a:lnTo>
                      <a:lnTo>
                        <a:pt x="25" y="757"/>
                      </a:lnTo>
                      <a:lnTo>
                        <a:pt x="47" y="757"/>
                      </a:lnTo>
                      <a:lnTo>
                        <a:pt x="47" y="708"/>
                      </a:lnTo>
                      <a:lnTo>
                        <a:pt x="71" y="708"/>
                      </a:lnTo>
                      <a:lnTo>
                        <a:pt x="71" y="684"/>
                      </a:lnTo>
                      <a:lnTo>
                        <a:pt x="96" y="684"/>
                      </a:lnTo>
                      <a:lnTo>
                        <a:pt x="96" y="637"/>
                      </a:lnTo>
                      <a:lnTo>
                        <a:pt x="121" y="637"/>
                      </a:lnTo>
                      <a:lnTo>
                        <a:pt x="121" y="612"/>
                      </a:lnTo>
                      <a:lnTo>
                        <a:pt x="142" y="612"/>
                      </a:lnTo>
                      <a:lnTo>
                        <a:pt x="142" y="591"/>
                      </a:lnTo>
                      <a:lnTo>
                        <a:pt x="238" y="591"/>
                      </a:lnTo>
                      <a:lnTo>
                        <a:pt x="238" y="612"/>
                      </a:lnTo>
                      <a:lnTo>
                        <a:pt x="263" y="612"/>
                      </a:lnTo>
                      <a:lnTo>
                        <a:pt x="263" y="684"/>
                      </a:lnTo>
                      <a:lnTo>
                        <a:pt x="283" y="684"/>
                      </a:lnTo>
                      <a:lnTo>
                        <a:pt x="283" y="733"/>
                      </a:lnTo>
                      <a:lnTo>
                        <a:pt x="308" y="733"/>
                      </a:lnTo>
                      <a:lnTo>
                        <a:pt x="308" y="757"/>
                      </a:lnTo>
                      <a:lnTo>
                        <a:pt x="354" y="757"/>
                      </a:lnTo>
                      <a:lnTo>
                        <a:pt x="354" y="827"/>
                      </a:lnTo>
                      <a:lnTo>
                        <a:pt x="379" y="827"/>
                      </a:lnTo>
                      <a:lnTo>
                        <a:pt x="379" y="849"/>
                      </a:lnTo>
                      <a:lnTo>
                        <a:pt x="404" y="849"/>
                      </a:lnTo>
                      <a:lnTo>
                        <a:pt x="404" y="874"/>
                      </a:lnTo>
                      <a:lnTo>
                        <a:pt x="425" y="874"/>
                      </a:lnTo>
                      <a:lnTo>
                        <a:pt x="425" y="898"/>
                      </a:lnTo>
                      <a:lnTo>
                        <a:pt x="450" y="898"/>
                      </a:lnTo>
                      <a:lnTo>
                        <a:pt x="450" y="920"/>
                      </a:lnTo>
                      <a:lnTo>
                        <a:pt x="475" y="920"/>
                      </a:lnTo>
                      <a:lnTo>
                        <a:pt x="475" y="969"/>
                      </a:lnTo>
                      <a:lnTo>
                        <a:pt x="495" y="969"/>
                      </a:lnTo>
                      <a:lnTo>
                        <a:pt x="495" y="920"/>
                      </a:lnTo>
                      <a:lnTo>
                        <a:pt x="520" y="920"/>
                      </a:lnTo>
                      <a:lnTo>
                        <a:pt x="520" y="874"/>
                      </a:lnTo>
                      <a:lnTo>
                        <a:pt x="546" y="874"/>
                      </a:lnTo>
                      <a:lnTo>
                        <a:pt x="546" y="803"/>
                      </a:lnTo>
                      <a:lnTo>
                        <a:pt x="566" y="803"/>
                      </a:lnTo>
                      <a:lnTo>
                        <a:pt x="566" y="684"/>
                      </a:lnTo>
                      <a:lnTo>
                        <a:pt x="546" y="684"/>
                      </a:lnTo>
                      <a:lnTo>
                        <a:pt x="546" y="612"/>
                      </a:lnTo>
                      <a:lnTo>
                        <a:pt x="591" y="612"/>
                      </a:lnTo>
                      <a:lnTo>
                        <a:pt x="591" y="591"/>
                      </a:lnTo>
                      <a:lnTo>
                        <a:pt x="616" y="591"/>
                      </a:lnTo>
                      <a:lnTo>
                        <a:pt x="616" y="541"/>
                      </a:lnTo>
                      <a:lnTo>
                        <a:pt x="637" y="541"/>
                      </a:lnTo>
                      <a:lnTo>
                        <a:pt x="637" y="495"/>
                      </a:lnTo>
                      <a:lnTo>
                        <a:pt x="687" y="495"/>
                      </a:lnTo>
                      <a:lnTo>
                        <a:pt x="687" y="283"/>
                      </a:lnTo>
                      <a:lnTo>
                        <a:pt x="662" y="283"/>
                      </a:lnTo>
                      <a:lnTo>
                        <a:pt x="662" y="258"/>
                      </a:lnTo>
                      <a:lnTo>
                        <a:pt x="637" y="258"/>
                      </a:lnTo>
                      <a:lnTo>
                        <a:pt x="637" y="237"/>
                      </a:lnTo>
                      <a:lnTo>
                        <a:pt x="616" y="237"/>
                      </a:lnTo>
                      <a:lnTo>
                        <a:pt x="616" y="187"/>
                      </a:lnTo>
                      <a:lnTo>
                        <a:pt x="637" y="187"/>
                      </a:lnTo>
                      <a:lnTo>
                        <a:pt x="637" y="142"/>
                      </a:lnTo>
                      <a:lnTo>
                        <a:pt x="662" y="142"/>
                      </a:lnTo>
                      <a:lnTo>
                        <a:pt x="662" y="93"/>
                      </a:lnTo>
                      <a:lnTo>
                        <a:pt x="687" y="93"/>
                      </a:lnTo>
                      <a:lnTo>
                        <a:pt x="687" y="71"/>
                      </a:lnTo>
                      <a:lnTo>
                        <a:pt x="687"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8" name="Freeform 40"/>
                <p:cNvSpPr>
                  <a:spLocks/>
                </p:cNvSpPr>
                <p:nvPr/>
              </p:nvSpPr>
              <p:spPr bwMode="auto">
                <a:xfrm>
                  <a:off x="2452" y="2412"/>
                  <a:ext cx="17" cy="127"/>
                </a:xfrm>
                <a:custGeom>
                  <a:avLst/>
                  <a:gdLst/>
                  <a:ahLst/>
                  <a:cxnLst>
                    <a:cxn ang="0">
                      <a:pos x="47" y="0"/>
                    </a:cxn>
                    <a:cxn ang="0">
                      <a:pos x="118" y="0"/>
                    </a:cxn>
                    <a:cxn ang="0">
                      <a:pos x="118" y="22"/>
                    </a:cxn>
                    <a:cxn ang="0">
                      <a:pos x="142" y="22"/>
                    </a:cxn>
                    <a:cxn ang="0">
                      <a:pos x="142" y="354"/>
                    </a:cxn>
                    <a:cxn ang="0">
                      <a:pos x="118" y="354"/>
                    </a:cxn>
                    <a:cxn ang="0">
                      <a:pos x="118" y="898"/>
                    </a:cxn>
                    <a:cxn ang="0">
                      <a:pos x="96" y="898"/>
                    </a:cxn>
                    <a:cxn ang="0">
                      <a:pos x="96" y="1015"/>
                    </a:cxn>
                    <a:cxn ang="0">
                      <a:pos x="0" y="1015"/>
                    </a:cxn>
                    <a:cxn ang="0">
                      <a:pos x="0" y="827"/>
                    </a:cxn>
                    <a:cxn ang="0">
                      <a:pos x="25" y="827"/>
                    </a:cxn>
                    <a:cxn ang="0">
                      <a:pos x="25" y="212"/>
                    </a:cxn>
                    <a:cxn ang="0">
                      <a:pos x="47" y="212"/>
                    </a:cxn>
                    <a:cxn ang="0">
                      <a:pos x="47" y="71"/>
                    </a:cxn>
                    <a:cxn ang="0">
                      <a:pos x="25" y="71"/>
                    </a:cxn>
                    <a:cxn ang="0">
                      <a:pos x="25" y="22"/>
                    </a:cxn>
                    <a:cxn ang="0">
                      <a:pos x="47" y="22"/>
                    </a:cxn>
                    <a:cxn ang="0">
                      <a:pos x="47" y="0"/>
                    </a:cxn>
                  </a:cxnLst>
                  <a:rect l="0" t="0" r="r" b="b"/>
                  <a:pathLst>
                    <a:path w="142" h="1015">
                      <a:moveTo>
                        <a:pt x="47" y="0"/>
                      </a:moveTo>
                      <a:lnTo>
                        <a:pt x="118" y="0"/>
                      </a:lnTo>
                      <a:lnTo>
                        <a:pt x="118" y="22"/>
                      </a:lnTo>
                      <a:lnTo>
                        <a:pt x="142" y="22"/>
                      </a:lnTo>
                      <a:lnTo>
                        <a:pt x="142" y="354"/>
                      </a:lnTo>
                      <a:lnTo>
                        <a:pt x="118" y="354"/>
                      </a:lnTo>
                      <a:lnTo>
                        <a:pt x="118" y="898"/>
                      </a:lnTo>
                      <a:lnTo>
                        <a:pt x="96" y="898"/>
                      </a:lnTo>
                      <a:lnTo>
                        <a:pt x="96" y="1015"/>
                      </a:lnTo>
                      <a:lnTo>
                        <a:pt x="0" y="1015"/>
                      </a:lnTo>
                      <a:lnTo>
                        <a:pt x="0" y="827"/>
                      </a:lnTo>
                      <a:lnTo>
                        <a:pt x="25" y="827"/>
                      </a:lnTo>
                      <a:lnTo>
                        <a:pt x="25" y="212"/>
                      </a:lnTo>
                      <a:lnTo>
                        <a:pt x="47" y="212"/>
                      </a:lnTo>
                      <a:lnTo>
                        <a:pt x="47" y="71"/>
                      </a:lnTo>
                      <a:lnTo>
                        <a:pt x="25" y="71"/>
                      </a:lnTo>
                      <a:lnTo>
                        <a:pt x="25" y="22"/>
                      </a:lnTo>
                      <a:lnTo>
                        <a:pt x="47" y="22"/>
                      </a:lnTo>
                      <a:lnTo>
                        <a:pt x="47"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9" name="Freeform 41"/>
                <p:cNvSpPr>
                  <a:spLocks/>
                </p:cNvSpPr>
                <p:nvPr/>
              </p:nvSpPr>
              <p:spPr bwMode="auto">
                <a:xfrm>
                  <a:off x="2079" y="2453"/>
                  <a:ext cx="42" cy="112"/>
                </a:xfrm>
                <a:custGeom>
                  <a:avLst/>
                  <a:gdLst/>
                  <a:ahLst/>
                  <a:cxnLst>
                    <a:cxn ang="0">
                      <a:pos x="142" y="0"/>
                    </a:cxn>
                    <a:cxn ang="0">
                      <a:pos x="213" y="0"/>
                    </a:cxn>
                    <a:cxn ang="0">
                      <a:pos x="213" y="25"/>
                    </a:cxn>
                    <a:cxn ang="0">
                      <a:pos x="167" y="25"/>
                    </a:cxn>
                    <a:cxn ang="0">
                      <a:pos x="167" y="50"/>
                    </a:cxn>
                    <a:cxn ang="0">
                      <a:pos x="142" y="50"/>
                    </a:cxn>
                    <a:cxn ang="0">
                      <a:pos x="142" y="70"/>
                    </a:cxn>
                    <a:cxn ang="0">
                      <a:pos x="167" y="70"/>
                    </a:cxn>
                    <a:cxn ang="0">
                      <a:pos x="167" y="166"/>
                    </a:cxn>
                    <a:cxn ang="0">
                      <a:pos x="191" y="166"/>
                    </a:cxn>
                    <a:cxn ang="0">
                      <a:pos x="191" y="237"/>
                    </a:cxn>
                    <a:cxn ang="0">
                      <a:pos x="213" y="237"/>
                    </a:cxn>
                    <a:cxn ang="0">
                      <a:pos x="213" y="333"/>
                    </a:cxn>
                    <a:cxn ang="0">
                      <a:pos x="238" y="333"/>
                    </a:cxn>
                    <a:cxn ang="0">
                      <a:pos x="238" y="427"/>
                    </a:cxn>
                    <a:cxn ang="0">
                      <a:pos x="262" y="427"/>
                    </a:cxn>
                    <a:cxn ang="0">
                      <a:pos x="262" y="474"/>
                    </a:cxn>
                    <a:cxn ang="0">
                      <a:pos x="283" y="474"/>
                    </a:cxn>
                    <a:cxn ang="0">
                      <a:pos x="283" y="591"/>
                    </a:cxn>
                    <a:cxn ang="0">
                      <a:pos x="308" y="591"/>
                    </a:cxn>
                    <a:cxn ang="0">
                      <a:pos x="308" y="710"/>
                    </a:cxn>
                    <a:cxn ang="0">
                      <a:pos x="332" y="710"/>
                    </a:cxn>
                    <a:cxn ang="0">
                      <a:pos x="332" y="757"/>
                    </a:cxn>
                    <a:cxn ang="0">
                      <a:pos x="308" y="757"/>
                    </a:cxn>
                    <a:cxn ang="0">
                      <a:pos x="308" y="803"/>
                    </a:cxn>
                    <a:cxn ang="0">
                      <a:pos x="332" y="803"/>
                    </a:cxn>
                    <a:cxn ang="0">
                      <a:pos x="332" y="828"/>
                    </a:cxn>
                    <a:cxn ang="0">
                      <a:pos x="308" y="828"/>
                    </a:cxn>
                    <a:cxn ang="0">
                      <a:pos x="308" y="852"/>
                    </a:cxn>
                    <a:cxn ang="0">
                      <a:pos x="283" y="852"/>
                    </a:cxn>
                    <a:cxn ang="0">
                      <a:pos x="283" y="874"/>
                    </a:cxn>
                    <a:cxn ang="0">
                      <a:pos x="262" y="874"/>
                    </a:cxn>
                    <a:cxn ang="0">
                      <a:pos x="262" y="899"/>
                    </a:cxn>
                    <a:cxn ang="0">
                      <a:pos x="213" y="899"/>
                    </a:cxn>
                    <a:cxn ang="0">
                      <a:pos x="213" y="874"/>
                    </a:cxn>
                    <a:cxn ang="0">
                      <a:pos x="167" y="874"/>
                    </a:cxn>
                    <a:cxn ang="0">
                      <a:pos x="167" y="803"/>
                    </a:cxn>
                    <a:cxn ang="0">
                      <a:pos x="191" y="803"/>
                    </a:cxn>
                    <a:cxn ang="0">
                      <a:pos x="191" y="520"/>
                    </a:cxn>
                    <a:cxn ang="0">
                      <a:pos x="167" y="520"/>
                    </a:cxn>
                    <a:cxn ang="0">
                      <a:pos x="167" y="403"/>
                    </a:cxn>
                    <a:cxn ang="0">
                      <a:pos x="142" y="403"/>
                    </a:cxn>
                    <a:cxn ang="0">
                      <a:pos x="142" y="308"/>
                    </a:cxn>
                    <a:cxn ang="0">
                      <a:pos x="120" y="308"/>
                    </a:cxn>
                    <a:cxn ang="0">
                      <a:pos x="120" y="262"/>
                    </a:cxn>
                    <a:cxn ang="0">
                      <a:pos x="96" y="262"/>
                    </a:cxn>
                    <a:cxn ang="0">
                      <a:pos x="96" y="212"/>
                    </a:cxn>
                    <a:cxn ang="0">
                      <a:pos x="71" y="212"/>
                    </a:cxn>
                    <a:cxn ang="0">
                      <a:pos x="71" y="120"/>
                    </a:cxn>
                    <a:cxn ang="0">
                      <a:pos x="49" y="120"/>
                    </a:cxn>
                    <a:cxn ang="0">
                      <a:pos x="49" y="95"/>
                    </a:cxn>
                    <a:cxn ang="0">
                      <a:pos x="24" y="95"/>
                    </a:cxn>
                    <a:cxn ang="0">
                      <a:pos x="24" y="70"/>
                    </a:cxn>
                    <a:cxn ang="0">
                      <a:pos x="0" y="70"/>
                    </a:cxn>
                    <a:cxn ang="0">
                      <a:pos x="0" y="50"/>
                    </a:cxn>
                    <a:cxn ang="0">
                      <a:pos x="49" y="50"/>
                    </a:cxn>
                    <a:cxn ang="0">
                      <a:pos x="49" y="25"/>
                    </a:cxn>
                    <a:cxn ang="0">
                      <a:pos x="142" y="25"/>
                    </a:cxn>
                    <a:cxn ang="0">
                      <a:pos x="142" y="0"/>
                    </a:cxn>
                  </a:cxnLst>
                  <a:rect l="0" t="0" r="r" b="b"/>
                  <a:pathLst>
                    <a:path w="332" h="899">
                      <a:moveTo>
                        <a:pt x="142" y="0"/>
                      </a:moveTo>
                      <a:lnTo>
                        <a:pt x="213" y="0"/>
                      </a:lnTo>
                      <a:lnTo>
                        <a:pt x="213" y="25"/>
                      </a:lnTo>
                      <a:lnTo>
                        <a:pt x="167" y="25"/>
                      </a:lnTo>
                      <a:lnTo>
                        <a:pt x="167" y="50"/>
                      </a:lnTo>
                      <a:lnTo>
                        <a:pt x="142" y="50"/>
                      </a:lnTo>
                      <a:lnTo>
                        <a:pt x="142" y="70"/>
                      </a:lnTo>
                      <a:lnTo>
                        <a:pt x="167" y="70"/>
                      </a:lnTo>
                      <a:lnTo>
                        <a:pt x="167" y="166"/>
                      </a:lnTo>
                      <a:lnTo>
                        <a:pt x="191" y="166"/>
                      </a:lnTo>
                      <a:lnTo>
                        <a:pt x="191" y="237"/>
                      </a:lnTo>
                      <a:lnTo>
                        <a:pt x="213" y="237"/>
                      </a:lnTo>
                      <a:lnTo>
                        <a:pt x="213" y="333"/>
                      </a:lnTo>
                      <a:lnTo>
                        <a:pt x="238" y="333"/>
                      </a:lnTo>
                      <a:lnTo>
                        <a:pt x="238" y="427"/>
                      </a:lnTo>
                      <a:lnTo>
                        <a:pt x="262" y="427"/>
                      </a:lnTo>
                      <a:lnTo>
                        <a:pt x="262" y="474"/>
                      </a:lnTo>
                      <a:lnTo>
                        <a:pt x="283" y="474"/>
                      </a:lnTo>
                      <a:lnTo>
                        <a:pt x="283" y="591"/>
                      </a:lnTo>
                      <a:lnTo>
                        <a:pt x="308" y="591"/>
                      </a:lnTo>
                      <a:lnTo>
                        <a:pt x="308" y="710"/>
                      </a:lnTo>
                      <a:lnTo>
                        <a:pt x="332" y="710"/>
                      </a:lnTo>
                      <a:lnTo>
                        <a:pt x="332" y="757"/>
                      </a:lnTo>
                      <a:lnTo>
                        <a:pt x="308" y="757"/>
                      </a:lnTo>
                      <a:lnTo>
                        <a:pt x="308" y="803"/>
                      </a:lnTo>
                      <a:lnTo>
                        <a:pt x="332" y="803"/>
                      </a:lnTo>
                      <a:lnTo>
                        <a:pt x="332" y="828"/>
                      </a:lnTo>
                      <a:lnTo>
                        <a:pt x="308" y="828"/>
                      </a:lnTo>
                      <a:lnTo>
                        <a:pt x="308" y="852"/>
                      </a:lnTo>
                      <a:lnTo>
                        <a:pt x="283" y="852"/>
                      </a:lnTo>
                      <a:lnTo>
                        <a:pt x="283" y="874"/>
                      </a:lnTo>
                      <a:lnTo>
                        <a:pt x="262" y="874"/>
                      </a:lnTo>
                      <a:lnTo>
                        <a:pt x="262" y="899"/>
                      </a:lnTo>
                      <a:lnTo>
                        <a:pt x="213" y="899"/>
                      </a:lnTo>
                      <a:lnTo>
                        <a:pt x="213" y="874"/>
                      </a:lnTo>
                      <a:lnTo>
                        <a:pt x="167" y="874"/>
                      </a:lnTo>
                      <a:lnTo>
                        <a:pt x="167" y="803"/>
                      </a:lnTo>
                      <a:lnTo>
                        <a:pt x="191" y="803"/>
                      </a:lnTo>
                      <a:lnTo>
                        <a:pt x="191" y="520"/>
                      </a:lnTo>
                      <a:lnTo>
                        <a:pt x="167" y="520"/>
                      </a:lnTo>
                      <a:lnTo>
                        <a:pt x="167" y="403"/>
                      </a:lnTo>
                      <a:lnTo>
                        <a:pt x="142" y="403"/>
                      </a:lnTo>
                      <a:lnTo>
                        <a:pt x="142" y="308"/>
                      </a:lnTo>
                      <a:lnTo>
                        <a:pt x="120" y="308"/>
                      </a:lnTo>
                      <a:lnTo>
                        <a:pt x="120" y="262"/>
                      </a:lnTo>
                      <a:lnTo>
                        <a:pt x="96" y="262"/>
                      </a:lnTo>
                      <a:lnTo>
                        <a:pt x="96" y="212"/>
                      </a:lnTo>
                      <a:lnTo>
                        <a:pt x="71" y="212"/>
                      </a:lnTo>
                      <a:lnTo>
                        <a:pt x="71" y="120"/>
                      </a:lnTo>
                      <a:lnTo>
                        <a:pt x="49" y="120"/>
                      </a:lnTo>
                      <a:lnTo>
                        <a:pt x="49" y="95"/>
                      </a:lnTo>
                      <a:lnTo>
                        <a:pt x="24" y="95"/>
                      </a:lnTo>
                      <a:lnTo>
                        <a:pt x="24" y="70"/>
                      </a:lnTo>
                      <a:lnTo>
                        <a:pt x="0" y="70"/>
                      </a:lnTo>
                      <a:lnTo>
                        <a:pt x="0" y="50"/>
                      </a:lnTo>
                      <a:lnTo>
                        <a:pt x="49" y="50"/>
                      </a:lnTo>
                      <a:lnTo>
                        <a:pt x="49" y="25"/>
                      </a:lnTo>
                      <a:lnTo>
                        <a:pt x="142" y="25"/>
                      </a:lnTo>
                      <a:lnTo>
                        <a:pt x="142"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0" name="Freeform 42"/>
                <p:cNvSpPr>
                  <a:spLocks/>
                </p:cNvSpPr>
                <p:nvPr/>
              </p:nvSpPr>
              <p:spPr bwMode="auto">
                <a:xfrm>
                  <a:off x="2068" y="2456"/>
                  <a:ext cx="64" cy="118"/>
                </a:xfrm>
                <a:custGeom>
                  <a:avLst/>
                  <a:gdLst/>
                  <a:ahLst/>
                  <a:cxnLst>
                    <a:cxn ang="0">
                      <a:pos x="305" y="0"/>
                    </a:cxn>
                    <a:cxn ang="0">
                      <a:pos x="330" y="25"/>
                    </a:cxn>
                    <a:cxn ang="0">
                      <a:pos x="354" y="116"/>
                    </a:cxn>
                    <a:cxn ang="0">
                      <a:pos x="375" y="166"/>
                    </a:cxn>
                    <a:cxn ang="0">
                      <a:pos x="400" y="237"/>
                    </a:cxn>
                    <a:cxn ang="0">
                      <a:pos x="424" y="212"/>
                    </a:cxn>
                    <a:cxn ang="0">
                      <a:pos x="446" y="187"/>
                    </a:cxn>
                    <a:cxn ang="0">
                      <a:pos x="495" y="166"/>
                    </a:cxn>
                    <a:cxn ang="0">
                      <a:pos x="517" y="187"/>
                    </a:cxn>
                    <a:cxn ang="0">
                      <a:pos x="495" y="259"/>
                    </a:cxn>
                    <a:cxn ang="0">
                      <a:pos x="424" y="283"/>
                    </a:cxn>
                    <a:cxn ang="0">
                      <a:pos x="400" y="259"/>
                    </a:cxn>
                    <a:cxn ang="0">
                      <a:pos x="424" y="353"/>
                    </a:cxn>
                    <a:cxn ang="0">
                      <a:pos x="446" y="473"/>
                    </a:cxn>
                    <a:cxn ang="0">
                      <a:pos x="471" y="566"/>
                    </a:cxn>
                    <a:cxn ang="0">
                      <a:pos x="446" y="849"/>
                    </a:cxn>
                    <a:cxn ang="0">
                      <a:pos x="424" y="898"/>
                    </a:cxn>
                    <a:cxn ang="0">
                      <a:pos x="400" y="919"/>
                    </a:cxn>
                    <a:cxn ang="0">
                      <a:pos x="259" y="944"/>
                    </a:cxn>
                    <a:cxn ang="0">
                      <a:pos x="212" y="919"/>
                    </a:cxn>
                    <a:cxn ang="0">
                      <a:pos x="188" y="944"/>
                    </a:cxn>
                    <a:cxn ang="0">
                      <a:pos x="46" y="919"/>
                    </a:cxn>
                    <a:cxn ang="0">
                      <a:pos x="22" y="898"/>
                    </a:cxn>
                    <a:cxn ang="0">
                      <a:pos x="0" y="874"/>
                    </a:cxn>
                    <a:cxn ang="0">
                      <a:pos x="305" y="849"/>
                    </a:cxn>
                    <a:cxn ang="0">
                      <a:pos x="354" y="874"/>
                    </a:cxn>
                    <a:cxn ang="0">
                      <a:pos x="375" y="849"/>
                    </a:cxn>
                    <a:cxn ang="0">
                      <a:pos x="400" y="827"/>
                    </a:cxn>
                    <a:cxn ang="0">
                      <a:pos x="424" y="803"/>
                    </a:cxn>
                    <a:cxn ang="0">
                      <a:pos x="400" y="778"/>
                    </a:cxn>
                    <a:cxn ang="0">
                      <a:pos x="424" y="732"/>
                    </a:cxn>
                    <a:cxn ang="0">
                      <a:pos x="400" y="685"/>
                    </a:cxn>
                    <a:cxn ang="0">
                      <a:pos x="375" y="566"/>
                    </a:cxn>
                    <a:cxn ang="0">
                      <a:pos x="354" y="449"/>
                    </a:cxn>
                    <a:cxn ang="0">
                      <a:pos x="330" y="402"/>
                    </a:cxn>
                    <a:cxn ang="0">
                      <a:pos x="305" y="308"/>
                    </a:cxn>
                    <a:cxn ang="0">
                      <a:pos x="283" y="212"/>
                    </a:cxn>
                    <a:cxn ang="0">
                      <a:pos x="259" y="141"/>
                    </a:cxn>
                    <a:cxn ang="0">
                      <a:pos x="234" y="45"/>
                    </a:cxn>
                    <a:cxn ang="0">
                      <a:pos x="259" y="25"/>
                    </a:cxn>
                  </a:cxnLst>
                  <a:rect l="0" t="0" r="r" b="b"/>
                  <a:pathLst>
                    <a:path w="517" h="944">
                      <a:moveTo>
                        <a:pt x="259" y="0"/>
                      </a:moveTo>
                      <a:lnTo>
                        <a:pt x="305" y="0"/>
                      </a:lnTo>
                      <a:lnTo>
                        <a:pt x="305" y="25"/>
                      </a:lnTo>
                      <a:lnTo>
                        <a:pt x="330" y="25"/>
                      </a:lnTo>
                      <a:lnTo>
                        <a:pt x="330" y="116"/>
                      </a:lnTo>
                      <a:lnTo>
                        <a:pt x="354" y="116"/>
                      </a:lnTo>
                      <a:lnTo>
                        <a:pt x="354" y="166"/>
                      </a:lnTo>
                      <a:lnTo>
                        <a:pt x="375" y="166"/>
                      </a:lnTo>
                      <a:lnTo>
                        <a:pt x="375" y="237"/>
                      </a:lnTo>
                      <a:lnTo>
                        <a:pt x="400" y="237"/>
                      </a:lnTo>
                      <a:lnTo>
                        <a:pt x="400" y="212"/>
                      </a:lnTo>
                      <a:lnTo>
                        <a:pt x="424" y="212"/>
                      </a:lnTo>
                      <a:lnTo>
                        <a:pt x="424" y="187"/>
                      </a:lnTo>
                      <a:lnTo>
                        <a:pt x="446" y="187"/>
                      </a:lnTo>
                      <a:lnTo>
                        <a:pt x="446" y="166"/>
                      </a:lnTo>
                      <a:lnTo>
                        <a:pt x="495" y="166"/>
                      </a:lnTo>
                      <a:lnTo>
                        <a:pt x="495" y="187"/>
                      </a:lnTo>
                      <a:lnTo>
                        <a:pt x="517" y="187"/>
                      </a:lnTo>
                      <a:lnTo>
                        <a:pt x="517" y="259"/>
                      </a:lnTo>
                      <a:lnTo>
                        <a:pt x="495" y="259"/>
                      </a:lnTo>
                      <a:lnTo>
                        <a:pt x="495" y="283"/>
                      </a:lnTo>
                      <a:lnTo>
                        <a:pt x="424" y="283"/>
                      </a:lnTo>
                      <a:lnTo>
                        <a:pt x="424" y="259"/>
                      </a:lnTo>
                      <a:lnTo>
                        <a:pt x="400" y="259"/>
                      </a:lnTo>
                      <a:lnTo>
                        <a:pt x="400" y="353"/>
                      </a:lnTo>
                      <a:lnTo>
                        <a:pt x="424" y="353"/>
                      </a:lnTo>
                      <a:lnTo>
                        <a:pt x="424" y="473"/>
                      </a:lnTo>
                      <a:lnTo>
                        <a:pt x="446" y="473"/>
                      </a:lnTo>
                      <a:lnTo>
                        <a:pt x="446" y="566"/>
                      </a:lnTo>
                      <a:lnTo>
                        <a:pt x="471" y="566"/>
                      </a:lnTo>
                      <a:lnTo>
                        <a:pt x="471" y="849"/>
                      </a:lnTo>
                      <a:lnTo>
                        <a:pt x="446" y="849"/>
                      </a:lnTo>
                      <a:lnTo>
                        <a:pt x="446" y="898"/>
                      </a:lnTo>
                      <a:lnTo>
                        <a:pt x="424" y="898"/>
                      </a:lnTo>
                      <a:lnTo>
                        <a:pt x="424" y="919"/>
                      </a:lnTo>
                      <a:lnTo>
                        <a:pt x="400" y="919"/>
                      </a:lnTo>
                      <a:lnTo>
                        <a:pt x="400" y="944"/>
                      </a:lnTo>
                      <a:lnTo>
                        <a:pt x="259" y="944"/>
                      </a:lnTo>
                      <a:lnTo>
                        <a:pt x="259" y="919"/>
                      </a:lnTo>
                      <a:lnTo>
                        <a:pt x="212" y="919"/>
                      </a:lnTo>
                      <a:lnTo>
                        <a:pt x="212" y="944"/>
                      </a:lnTo>
                      <a:lnTo>
                        <a:pt x="188" y="944"/>
                      </a:lnTo>
                      <a:lnTo>
                        <a:pt x="188" y="919"/>
                      </a:lnTo>
                      <a:lnTo>
                        <a:pt x="46" y="919"/>
                      </a:lnTo>
                      <a:lnTo>
                        <a:pt x="46" y="898"/>
                      </a:lnTo>
                      <a:lnTo>
                        <a:pt x="22" y="898"/>
                      </a:lnTo>
                      <a:lnTo>
                        <a:pt x="22" y="874"/>
                      </a:lnTo>
                      <a:lnTo>
                        <a:pt x="0" y="874"/>
                      </a:lnTo>
                      <a:lnTo>
                        <a:pt x="0" y="849"/>
                      </a:lnTo>
                      <a:lnTo>
                        <a:pt x="305" y="849"/>
                      </a:lnTo>
                      <a:lnTo>
                        <a:pt x="305" y="874"/>
                      </a:lnTo>
                      <a:lnTo>
                        <a:pt x="354" y="874"/>
                      </a:lnTo>
                      <a:lnTo>
                        <a:pt x="354" y="849"/>
                      </a:lnTo>
                      <a:lnTo>
                        <a:pt x="375" y="849"/>
                      </a:lnTo>
                      <a:lnTo>
                        <a:pt x="375" y="827"/>
                      </a:lnTo>
                      <a:lnTo>
                        <a:pt x="400" y="827"/>
                      </a:lnTo>
                      <a:lnTo>
                        <a:pt x="400" y="803"/>
                      </a:lnTo>
                      <a:lnTo>
                        <a:pt x="424" y="803"/>
                      </a:lnTo>
                      <a:lnTo>
                        <a:pt x="424" y="778"/>
                      </a:lnTo>
                      <a:lnTo>
                        <a:pt x="400" y="778"/>
                      </a:lnTo>
                      <a:lnTo>
                        <a:pt x="400" y="732"/>
                      </a:lnTo>
                      <a:lnTo>
                        <a:pt x="424" y="732"/>
                      </a:lnTo>
                      <a:lnTo>
                        <a:pt x="424" y="685"/>
                      </a:lnTo>
                      <a:lnTo>
                        <a:pt x="400" y="685"/>
                      </a:lnTo>
                      <a:lnTo>
                        <a:pt x="400" y="566"/>
                      </a:lnTo>
                      <a:lnTo>
                        <a:pt x="375" y="566"/>
                      </a:lnTo>
                      <a:lnTo>
                        <a:pt x="375" y="449"/>
                      </a:lnTo>
                      <a:lnTo>
                        <a:pt x="354" y="449"/>
                      </a:lnTo>
                      <a:lnTo>
                        <a:pt x="354" y="402"/>
                      </a:lnTo>
                      <a:lnTo>
                        <a:pt x="330" y="402"/>
                      </a:lnTo>
                      <a:lnTo>
                        <a:pt x="330" y="308"/>
                      </a:lnTo>
                      <a:lnTo>
                        <a:pt x="305" y="308"/>
                      </a:lnTo>
                      <a:lnTo>
                        <a:pt x="305" y="212"/>
                      </a:lnTo>
                      <a:lnTo>
                        <a:pt x="283" y="212"/>
                      </a:lnTo>
                      <a:lnTo>
                        <a:pt x="283" y="141"/>
                      </a:lnTo>
                      <a:lnTo>
                        <a:pt x="259" y="141"/>
                      </a:lnTo>
                      <a:lnTo>
                        <a:pt x="259" y="45"/>
                      </a:lnTo>
                      <a:lnTo>
                        <a:pt x="234" y="45"/>
                      </a:lnTo>
                      <a:lnTo>
                        <a:pt x="234" y="25"/>
                      </a:lnTo>
                      <a:lnTo>
                        <a:pt x="259" y="25"/>
                      </a:lnTo>
                      <a:lnTo>
                        <a:pt x="259"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1" name="Freeform 43"/>
                <p:cNvSpPr>
                  <a:spLocks/>
                </p:cNvSpPr>
                <p:nvPr/>
              </p:nvSpPr>
              <p:spPr bwMode="auto">
                <a:xfrm>
                  <a:off x="1967" y="2462"/>
                  <a:ext cx="21" cy="12"/>
                </a:xfrm>
                <a:custGeom>
                  <a:avLst/>
                  <a:gdLst/>
                  <a:ahLst/>
                  <a:cxnLst>
                    <a:cxn ang="0">
                      <a:pos x="96" y="0"/>
                    </a:cxn>
                    <a:cxn ang="0">
                      <a:pos x="167" y="0"/>
                    </a:cxn>
                    <a:cxn ang="0">
                      <a:pos x="167" y="25"/>
                    </a:cxn>
                    <a:cxn ang="0">
                      <a:pos x="142" y="25"/>
                    </a:cxn>
                    <a:cxn ang="0">
                      <a:pos x="142" y="71"/>
                    </a:cxn>
                    <a:cxn ang="0">
                      <a:pos x="96" y="71"/>
                    </a:cxn>
                    <a:cxn ang="0">
                      <a:pos x="96" y="96"/>
                    </a:cxn>
                    <a:cxn ang="0">
                      <a:pos x="25" y="96"/>
                    </a:cxn>
                    <a:cxn ang="0">
                      <a:pos x="25" y="71"/>
                    </a:cxn>
                    <a:cxn ang="0">
                      <a:pos x="0" y="71"/>
                    </a:cxn>
                    <a:cxn ang="0">
                      <a:pos x="0" y="25"/>
                    </a:cxn>
                    <a:cxn ang="0">
                      <a:pos x="96" y="25"/>
                    </a:cxn>
                    <a:cxn ang="0">
                      <a:pos x="96" y="0"/>
                    </a:cxn>
                  </a:cxnLst>
                  <a:rect l="0" t="0" r="r" b="b"/>
                  <a:pathLst>
                    <a:path w="167" h="96">
                      <a:moveTo>
                        <a:pt x="96" y="0"/>
                      </a:moveTo>
                      <a:lnTo>
                        <a:pt x="167" y="0"/>
                      </a:lnTo>
                      <a:lnTo>
                        <a:pt x="167" y="25"/>
                      </a:lnTo>
                      <a:lnTo>
                        <a:pt x="142" y="25"/>
                      </a:lnTo>
                      <a:lnTo>
                        <a:pt x="142" y="71"/>
                      </a:lnTo>
                      <a:lnTo>
                        <a:pt x="96" y="71"/>
                      </a:lnTo>
                      <a:lnTo>
                        <a:pt x="96" y="96"/>
                      </a:lnTo>
                      <a:lnTo>
                        <a:pt x="25" y="96"/>
                      </a:lnTo>
                      <a:lnTo>
                        <a:pt x="25" y="71"/>
                      </a:lnTo>
                      <a:lnTo>
                        <a:pt x="0" y="71"/>
                      </a:lnTo>
                      <a:lnTo>
                        <a:pt x="0" y="25"/>
                      </a:lnTo>
                      <a:lnTo>
                        <a:pt x="96" y="25"/>
                      </a:lnTo>
                      <a:lnTo>
                        <a:pt x="96"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2" name="Freeform 44"/>
                <p:cNvSpPr>
                  <a:spLocks/>
                </p:cNvSpPr>
                <p:nvPr/>
              </p:nvSpPr>
              <p:spPr bwMode="auto">
                <a:xfrm>
                  <a:off x="2050" y="2468"/>
                  <a:ext cx="21" cy="18"/>
                </a:xfrm>
                <a:custGeom>
                  <a:avLst/>
                  <a:gdLst/>
                  <a:ahLst/>
                  <a:cxnLst>
                    <a:cxn ang="0">
                      <a:pos x="25" y="0"/>
                    </a:cxn>
                    <a:cxn ang="0">
                      <a:pos x="120" y="0"/>
                    </a:cxn>
                    <a:cxn ang="0">
                      <a:pos x="120" y="21"/>
                    </a:cxn>
                    <a:cxn ang="0">
                      <a:pos x="145" y="21"/>
                    </a:cxn>
                    <a:cxn ang="0">
                      <a:pos x="145" y="46"/>
                    </a:cxn>
                    <a:cxn ang="0">
                      <a:pos x="167" y="46"/>
                    </a:cxn>
                    <a:cxn ang="0">
                      <a:pos x="167" y="71"/>
                    </a:cxn>
                    <a:cxn ang="0">
                      <a:pos x="145" y="71"/>
                    </a:cxn>
                    <a:cxn ang="0">
                      <a:pos x="145" y="117"/>
                    </a:cxn>
                    <a:cxn ang="0">
                      <a:pos x="96" y="117"/>
                    </a:cxn>
                    <a:cxn ang="0">
                      <a:pos x="96" y="142"/>
                    </a:cxn>
                    <a:cxn ang="0">
                      <a:pos x="49" y="142"/>
                    </a:cxn>
                    <a:cxn ang="0">
                      <a:pos x="49" y="117"/>
                    </a:cxn>
                    <a:cxn ang="0">
                      <a:pos x="0" y="117"/>
                    </a:cxn>
                    <a:cxn ang="0">
                      <a:pos x="0" y="21"/>
                    </a:cxn>
                    <a:cxn ang="0">
                      <a:pos x="25" y="21"/>
                    </a:cxn>
                    <a:cxn ang="0">
                      <a:pos x="25" y="0"/>
                    </a:cxn>
                  </a:cxnLst>
                  <a:rect l="0" t="0" r="r" b="b"/>
                  <a:pathLst>
                    <a:path w="167" h="142">
                      <a:moveTo>
                        <a:pt x="25" y="0"/>
                      </a:moveTo>
                      <a:lnTo>
                        <a:pt x="120" y="0"/>
                      </a:lnTo>
                      <a:lnTo>
                        <a:pt x="120" y="21"/>
                      </a:lnTo>
                      <a:lnTo>
                        <a:pt x="145" y="21"/>
                      </a:lnTo>
                      <a:lnTo>
                        <a:pt x="145" y="46"/>
                      </a:lnTo>
                      <a:lnTo>
                        <a:pt x="167" y="46"/>
                      </a:lnTo>
                      <a:lnTo>
                        <a:pt x="167" y="71"/>
                      </a:lnTo>
                      <a:lnTo>
                        <a:pt x="145" y="71"/>
                      </a:lnTo>
                      <a:lnTo>
                        <a:pt x="145" y="117"/>
                      </a:lnTo>
                      <a:lnTo>
                        <a:pt x="96" y="117"/>
                      </a:lnTo>
                      <a:lnTo>
                        <a:pt x="96" y="142"/>
                      </a:lnTo>
                      <a:lnTo>
                        <a:pt x="49" y="142"/>
                      </a:lnTo>
                      <a:lnTo>
                        <a:pt x="49" y="117"/>
                      </a:lnTo>
                      <a:lnTo>
                        <a:pt x="0" y="117"/>
                      </a:lnTo>
                      <a:lnTo>
                        <a:pt x="0" y="21"/>
                      </a:lnTo>
                      <a:lnTo>
                        <a:pt x="25" y="21"/>
                      </a:lnTo>
                      <a:lnTo>
                        <a:pt x="25"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3" name="Freeform 45"/>
                <p:cNvSpPr>
                  <a:spLocks/>
                </p:cNvSpPr>
                <p:nvPr/>
              </p:nvSpPr>
              <p:spPr bwMode="auto">
                <a:xfrm>
                  <a:off x="1932" y="2474"/>
                  <a:ext cx="44" cy="50"/>
                </a:xfrm>
                <a:custGeom>
                  <a:avLst/>
                  <a:gdLst/>
                  <a:ahLst/>
                  <a:cxnLst>
                    <a:cxn ang="0">
                      <a:pos x="0" y="0"/>
                    </a:cxn>
                    <a:cxn ang="0">
                      <a:pos x="96" y="0"/>
                    </a:cxn>
                    <a:cxn ang="0">
                      <a:pos x="96" y="25"/>
                    </a:cxn>
                    <a:cxn ang="0">
                      <a:pos x="121" y="25"/>
                    </a:cxn>
                    <a:cxn ang="0">
                      <a:pos x="121" y="46"/>
                    </a:cxn>
                    <a:cxn ang="0">
                      <a:pos x="167" y="46"/>
                    </a:cxn>
                    <a:cxn ang="0">
                      <a:pos x="167" y="71"/>
                    </a:cxn>
                    <a:cxn ang="0">
                      <a:pos x="238" y="71"/>
                    </a:cxn>
                    <a:cxn ang="0">
                      <a:pos x="238" y="118"/>
                    </a:cxn>
                    <a:cxn ang="0">
                      <a:pos x="308" y="118"/>
                    </a:cxn>
                    <a:cxn ang="0">
                      <a:pos x="308" y="71"/>
                    </a:cxn>
                    <a:cxn ang="0">
                      <a:pos x="334" y="71"/>
                    </a:cxn>
                    <a:cxn ang="0">
                      <a:pos x="334" y="118"/>
                    </a:cxn>
                    <a:cxn ang="0">
                      <a:pos x="354" y="118"/>
                    </a:cxn>
                    <a:cxn ang="0">
                      <a:pos x="354" y="237"/>
                    </a:cxn>
                    <a:cxn ang="0">
                      <a:pos x="334" y="237"/>
                    </a:cxn>
                    <a:cxn ang="0">
                      <a:pos x="334" y="308"/>
                    </a:cxn>
                    <a:cxn ang="0">
                      <a:pos x="308" y="308"/>
                    </a:cxn>
                    <a:cxn ang="0">
                      <a:pos x="308" y="354"/>
                    </a:cxn>
                    <a:cxn ang="0">
                      <a:pos x="283" y="354"/>
                    </a:cxn>
                    <a:cxn ang="0">
                      <a:pos x="283" y="403"/>
                    </a:cxn>
                    <a:cxn ang="0">
                      <a:pos x="263" y="403"/>
                    </a:cxn>
                    <a:cxn ang="0">
                      <a:pos x="263" y="354"/>
                    </a:cxn>
                    <a:cxn ang="0">
                      <a:pos x="238" y="354"/>
                    </a:cxn>
                    <a:cxn ang="0">
                      <a:pos x="238" y="332"/>
                    </a:cxn>
                    <a:cxn ang="0">
                      <a:pos x="213" y="332"/>
                    </a:cxn>
                    <a:cxn ang="0">
                      <a:pos x="213" y="308"/>
                    </a:cxn>
                    <a:cxn ang="0">
                      <a:pos x="192" y="308"/>
                    </a:cxn>
                    <a:cxn ang="0">
                      <a:pos x="192" y="283"/>
                    </a:cxn>
                    <a:cxn ang="0">
                      <a:pos x="167" y="283"/>
                    </a:cxn>
                    <a:cxn ang="0">
                      <a:pos x="167" y="261"/>
                    </a:cxn>
                    <a:cxn ang="0">
                      <a:pos x="142" y="261"/>
                    </a:cxn>
                    <a:cxn ang="0">
                      <a:pos x="142" y="191"/>
                    </a:cxn>
                    <a:cxn ang="0">
                      <a:pos x="96" y="191"/>
                    </a:cxn>
                    <a:cxn ang="0">
                      <a:pos x="96" y="167"/>
                    </a:cxn>
                    <a:cxn ang="0">
                      <a:pos x="71" y="167"/>
                    </a:cxn>
                    <a:cxn ang="0">
                      <a:pos x="71" y="118"/>
                    </a:cxn>
                    <a:cxn ang="0">
                      <a:pos x="51" y="118"/>
                    </a:cxn>
                    <a:cxn ang="0">
                      <a:pos x="51" y="46"/>
                    </a:cxn>
                    <a:cxn ang="0">
                      <a:pos x="26" y="46"/>
                    </a:cxn>
                    <a:cxn ang="0">
                      <a:pos x="26" y="25"/>
                    </a:cxn>
                    <a:cxn ang="0">
                      <a:pos x="0" y="25"/>
                    </a:cxn>
                    <a:cxn ang="0">
                      <a:pos x="0" y="0"/>
                    </a:cxn>
                  </a:cxnLst>
                  <a:rect l="0" t="0" r="r" b="b"/>
                  <a:pathLst>
                    <a:path w="354" h="403">
                      <a:moveTo>
                        <a:pt x="0" y="0"/>
                      </a:moveTo>
                      <a:lnTo>
                        <a:pt x="96" y="0"/>
                      </a:lnTo>
                      <a:lnTo>
                        <a:pt x="96" y="25"/>
                      </a:lnTo>
                      <a:lnTo>
                        <a:pt x="121" y="25"/>
                      </a:lnTo>
                      <a:lnTo>
                        <a:pt x="121" y="46"/>
                      </a:lnTo>
                      <a:lnTo>
                        <a:pt x="167" y="46"/>
                      </a:lnTo>
                      <a:lnTo>
                        <a:pt x="167" y="71"/>
                      </a:lnTo>
                      <a:lnTo>
                        <a:pt x="238" y="71"/>
                      </a:lnTo>
                      <a:lnTo>
                        <a:pt x="238" y="118"/>
                      </a:lnTo>
                      <a:lnTo>
                        <a:pt x="308" y="118"/>
                      </a:lnTo>
                      <a:lnTo>
                        <a:pt x="308" y="71"/>
                      </a:lnTo>
                      <a:lnTo>
                        <a:pt x="334" y="71"/>
                      </a:lnTo>
                      <a:lnTo>
                        <a:pt x="334" y="118"/>
                      </a:lnTo>
                      <a:lnTo>
                        <a:pt x="354" y="118"/>
                      </a:lnTo>
                      <a:lnTo>
                        <a:pt x="354" y="237"/>
                      </a:lnTo>
                      <a:lnTo>
                        <a:pt x="334" y="237"/>
                      </a:lnTo>
                      <a:lnTo>
                        <a:pt x="334" y="308"/>
                      </a:lnTo>
                      <a:lnTo>
                        <a:pt x="308" y="308"/>
                      </a:lnTo>
                      <a:lnTo>
                        <a:pt x="308" y="354"/>
                      </a:lnTo>
                      <a:lnTo>
                        <a:pt x="283" y="354"/>
                      </a:lnTo>
                      <a:lnTo>
                        <a:pt x="283" y="403"/>
                      </a:lnTo>
                      <a:lnTo>
                        <a:pt x="263" y="403"/>
                      </a:lnTo>
                      <a:lnTo>
                        <a:pt x="263" y="354"/>
                      </a:lnTo>
                      <a:lnTo>
                        <a:pt x="238" y="354"/>
                      </a:lnTo>
                      <a:lnTo>
                        <a:pt x="238" y="332"/>
                      </a:lnTo>
                      <a:lnTo>
                        <a:pt x="213" y="332"/>
                      </a:lnTo>
                      <a:lnTo>
                        <a:pt x="213" y="308"/>
                      </a:lnTo>
                      <a:lnTo>
                        <a:pt x="192" y="308"/>
                      </a:lnTo>
                      <a:lnTo>
                        <a:pt x="192" y="283"/>
                      </a:lnTo>
                      <a:lnTo>
                        <a:pt x="167" y="283"/>
                      </a:lnTo>
                      <a:lnTo>
                        <a:pt x="167" y="261"/>
                      </a:lnTo>
                      <a:lnTo>
                        <a:pt x="142" y="261"/>
                      </a:lnTo>
                      <a:lnTo>
                        <a:pt x="142" y="191"/>
                      </a:lnTo>
                      <a:lnTo>
                        <a:pt x="96" y="191"/>
                      </a:lnTo>
                      <a:lnTo>
                        <a:pt x="96" y="167"/>
                      </a:lnTo>
                      <a:lnTo>
                        <a:pt x="71" y="167"/>
                      </a:lnTo>
                      <a:lnTo>
                        <a:pt x="71" y="118"/>
                      </a:lnTo>
                      <a:lnTo>
                        <a:pt x="51" y="118"/>
                      </a:lnTo>
                      <a:lnTo>
                        <a:pt x="51" y="46"/>
                      </a:lnTo>
                      <a:lnTo>
                        <a:pt x="26" y="46"/>
                      </a:lnTo>
                      <a:lnTo>
                        <a:pt x="26" y="25"/>
                      </a:lnTo>
                      <a:lnTo>
                        <a:pt x="0" y="25"/>
                      </a:lnTo>
                      <a:lnTo>
                        <a:pt x="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4" name="Freeform 46"/>
                <p:cNvSpPr>
                  <a:spLocks/>
                </p:cNvSpPr>
                <p:nvPr/>
              </p:nvSpPr>
              <p:spPr bwMode="auto">
                <a:xfrm>
                  <a:off x="2399" y="2551"/>
                  <a:ext cx="23" cy="135"/>
                </a:xfrm>
                <a:custGeom>
                  <a:avLst/>
                  <a:gdLst/>
                  <a:ahLst/>
                  <a:cxnLst>
                    <a:cxn ang="0">
                      <a:pos x="92" y="0"/>
                    </a:cxn>
                    <a:cxn ang="0">
                      <a:pos x="117" y="0"/>
                    </a:cxn>
                    <a:cxn ang="0">
                      <a:pos x="117" y="22"/>
                    </a:cxn>
                    <a:cxn ang="0">
                      <a:pos x="141" y="22"/>
                    </a:cxn>
                    <a:cxn ang="0">
                      <a:pos x="141" y="47"/>
                    </a:cxn>
                    <a:cxn ang="0">
                      <a:pos x="117" y="47"/>
                    </a:cxn>
                    <a:cxn ang="0">
                      <a:pos x="117" y="118"/>
                    </a:cxn>
                    <a:cxn ang="0">
                      <a:pos x="188" y="118"/>
                    </a:cxn>
                    <a:cxn ang="0">
                      <a:pos x="188" y="142"/>
                    </a:cxn>
                    <a:cxn ang="0">
                      <a:pos x="163" y="142"/>
                    </a:cxn>
                    <a:cxn ang="0">
                      <a:pos x="163" y="330"/>
                    </a:cxn>
                    <a:cxn ang="0">
                      <a:pos x="141" y="330"/>
                    </a:cxn>
                    <a:cxn ang="0">
                      <a:pos x="141" y="471"/>
                    </a:cxn>
                    <a:cxn ang="0">
                      <a:pos x="117" y="471"/>
                    </a:cxn>
                    <a:cxn ang="0">
                      <a:pos x="117" y="662"/>
                    </a:cxn>
                    <a:cxn ang="0">
                      <a:pos x="92" y="662"/>
                    </a:cxn>
                    <a:cxn ang="0">
                      <a:pos x="92" y="992"/>
                    </a:cxn>
                    <a:cxn ang="0">
                      <a:pos x="71" y="992"/>
                    </a:cxn>
                    <a:cxn ang="0">
                      <a:pos x="71" y="1086"/>
                    </a:cxn>
                    <a:cxn ang="0">
                      <a:pos x="22" y="1086"/>
                    </a:cxn>
                    <a:cxn ang="0">
                      <a:pos x="22" y="1063"/>
                    </a:cxn>
                    <a:cxn ang="0">
                      <a:pos x="0" y="1063"/>
                    </a:cxn>
                    <a:cxn ang="0">
                      <a:pos x="0" y="874"/>
                    </a:cxn>
                    <a:cxn ang="0">
                      <a:pos x="22" y="874"/>
                    </a:cxn>
                    <a:cxn ang="0">
                      <a:pos x="22" y="850"/>
                    </a:cxn>
                    <a:cxn ang="0">
                      <a:pos x="0" y="850"/>
                    </a:cxn>
                    <a:cxn ang="0">
                      <a:pos x="0" y="828"/>
                    </a:cxn>
                    <a:cxn ang="0">
                      <a:pos x="22" y="828"/>
                    </a:cxn>
                    <a:cxn ang="0">
                      <a:pos x="22" y="542"/>
                    </a:cxn>
                    <a:cxn ang="0">
                      <a:pos x="47" y="542"/>
                    </a:cxn>
                    <a:cxn ang="0">
                      <a:pos x="47" y="379"/>
                    </a:cxn>
                    <a:cxn ang="0">
                      <a:pos x="71" y="379"/>
                    </a:cxn>
                    <a:cxn ang="0">
                      <a:pos x="71" y="355"/>
                    </a:cxn>
                    <a:cxn ang="0">
                      <a:pos x="47" y="355"/>
                    </a:cxn>
                    <a:cxn ang="0">
                      <a:pos x="47" y="259"/>
                    </a:cxn>
                    <a:cxn ang="0">
                      <a:pos x="71" y="259"/>
                    </a:cxn>
                    <a:cxn ang="0">
                      <a:pos x="71" y="22"/>
                    </a:cxn>
                    <a:cxn ang="0">
                      <a:pos x="92" y="22"/>
                    </a:cxn>
                    <a:cxn ang="0">
                      <a:pos x="92" y="0"/>
                    </a:cxn>
                  </a:cxnLst>
                  <a:rect l="0" t="0" r="r" b="b"/>
                  <a:pathLst>
                    <a:path w="188" h="1086">
                      <a:moveTo>
                        <a:pt x="92" y="0"/>
                      </a:moveTo>
                      <a:lnTo>
                        <a:pt x="117" y="0"/>
                      </a:lnTo>
                      <a:lnTo>
                        <a:pt x="117" y="22"/>
                      </a:lnTo>
                      <a:lnTo>
                        <a:pt x="141" y="22"/>
                      </a:lnTo>
                      <a:lnTo>
                        <a:pt x="141" y="47"/>
                      </a:lnTo>
                      <a:lnTo>
                        <a:pt x="117" y="47"/>
                      </a:lnTo>
                      <a:lnTo>
                        <a:pt x="117" y="118"/>
                      </a:lnTo>
                      <a:lnTo>
                        <a:pt x="188" y="118"/>
                      </a:lnTo>
                      <a:lnTo>
                        <a:pt x="188" y="142"/>
                      </a:lnTo>
                      <a:lnTo>
                        <a:pt x="163" y="142"/>
                      </a:lnTo>
                      <a:lnTo>
                        <a:pt x="163" y="330"/>
                      </a:lnTo>
                      <a:lnTo>
                        <a:pt x="141" y="330"/>
                      </a:lnTo>
                      <a:lnTo>
                        <a:pt x="141" y="471"/>
                      </a:lnTo>
                      <a:lnTo>
                        <a:pt x="117" y="471"/>
                      </a:lnTo>
                      <a:lnTo>
                        <a:pt x="117" y="662"/>
                      </a:lnTo>
                      <a:lnTo>
                        <a:pt x="92" y="662"/>
                      </a:lnTo>
                      <a:lnTo>
                        <a:pt x="92" y="992"/>
                      </a:lnTo>
                      <a:lnTo>
                        <a:pt x="71" y="992"/>
                      </a:lnTo>
                      <a:lnTo>
                        <a:pt x="71" y="1086"/>
                      </a:lnTo>
                      <a:lnTo>
                        <a:pt x="22" y="1086"/>
                      </a:lnTo>
                      <a:lnTo>
                        <a:pt x="22" y="1063"/>
                      </a:lnTo>
                      <a:lnTo>
                        <a:pt x="0" y="1063"/>
                      </a:lnTo>
                      <a:lnTo>
                        <a:pt x="0" y="874"/>
                      </a:lnTo>
                      <a:lnTo>
                        <a:pt x="22" y="874"/>
                      </a:lnTo>
                      <a:lnTo>
                        <a:pt x="22" y="850"/>
                      </a:lnTo>
                      <a:lnTo>
                        <a:pt x="0" y="850"/>
                      </a:lnTo>
                      <a:lnTo>
                        <a:pt x="0" y="828"/>
                      </a:lnTo>
                      <a:lnTo>
                        <a:pt x="22" y="828"/>
                      </a:lnTo>
                      <a:lnTo>
                        <a:pt x="22" y="542"/>
                      </a:lnTo>
                      <a:lnTo>
                        <a:pt x="47" y="542"/>
                      </a:lnTo>
                      <a:lnTo>
                        <a:pt x="47" y="379"/>
                      </a:lnTo>
                      <a:lnTo>
                        <a:pt x="71" y="379"/>
                      </a:lnTo>
                      <a:lnTo>
                        <a:pt x="71" y="355"/>
                      </a:lnTo>
                      <a:lnTo>
                        <a:pt x="47" y="355"/>
                      </a:lnTo>
                      <a:lnTo>
                        <a:pt x="47" y="259"/>
                      </a:lnTo>
                      <a:lnTo>
                        <a:pt x="71" y="259"/>
                      </a:lnTo>
                      <a:lnTo>
                        <a:pt x="71" y="22"/>
                      </a:lnTo>
                      <a:lnTo>
                        <a:pt x="92" y="22"/>
                      </a:lnTo>
                      <a:lnTo>
                        <a:pt x="92"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5" name="Freeform 47"/>
                <p:cNvSpPr>
                  <a:spLocks/>
                </p:cNvSpPr>
                <p:nvPr/>
              </p:nvSpPr>
              <p:spPr bwMode="auto">
                <a:xfrm>
                  <a:off x="2437" y="2553"/>
                  <a:ext cx="23" cy="213"/>
                </a:xfrm>
                <a:custGeom>
                  <a:avLst/>
                  <a:gdLst/>
                  <a:ahLst/>
                  <a:cxnLst>
                    <a:cxn ang="0">
                      <a:pos x="95" y="0"/>
                    </a:cxn>
                    <a:cxn ang="0">
                      <a:pos x="190" y="0"/>
                    </a:cxn>
                    <a:cxn ang="0">
                      <a:pos x="190" y="379"/>
                    </a:cxn>
                    <a:cxn ang="0">
                      <a:pos x="166" y="379"/>
                    </a:cxn>
                    <a:cxn ang="0">
                      <a:pos x="166" y="404"/>
                    </a:cxn>
                    <a:cxn ang="0">
                      <a:pos x="190" y="404"/>
                    </a:cxn>
                    <a:cxn ang="0">
                      <a:pos x="190" y="428"/>
                    </a:cxn>
                    <a:cxn ang="0">
                      <a:pos x="166" y="428"/>
                    </a:cxn>
                    <a:cxn ang="0">
                      <a:pos x="166" y="687"/>
                    </a:cxn>
                    <a:cxn ang="0">
                      <a:pos x="144" y="687"/>
                    </a:cxn>
                    <a:cxn ang="0">
                      <a:pos x="144" y="1324"/>
                    </a:cxn>
                    <a:cxn ang="0">
                      <a:pos x="119" y="1324"/>
                    </a:cxn>
                    <a:cxn ang="0">
                      <a:pos x="119" y="1347"/>
                    </a:cxn>
                    <a:cxn ang="0">
                      <a:pos x="95" y="1347"/>
                    </a:cxn>
                    <a:cxn ang="0">
                      <a:pos x="95" y="1630"/>
                    </a:cxn>
                    <a:cxn ang="0">
                      <a:pos x="119" y="1630"/>
                    </a:cxn>
                    <a:cxn ang="0">
                      <a:pos x="119" y="1656"/>
                    </a:cxn>
                    <a:cxn ang="0">
                      <a:pos x="95" y="1656"/>
                    </a:cxn>
                    <a:cxn ang="0">
                      <a:pos x="95" y="1702"/>
                    </a:cxn>
                    <a:cxn ang="0">
                      <a:pos x="49" y="1702"/>
                    </a:cxn>
                    <a:cxn ang="0">
                      <a:pos x="49" y="1681"/>
                    </a:cxn>
                    <a:cxn ang="0">
                      <a:pos x="25" y="1681"/>
                    </a:cxn>
                    <a:cxn ang="0">
                      <a:pos x="25" y="1656"/>
                    </a:cxn>
                    <a:cxn ang="0">
                      <a:pos x="0" y="1656"/>
                    </a:cxn>
                    <a:cxn ang="0">
                      <a:pos x="0" y="1610"/>
                    </a:cxn>
                    <a:cxn ang="0">
                      <a:pos x="25" y="1610"/>
                    </a:cxn>
                    <a:cxn ang="0">
                      <a:pos x="25" y="1585"/>
                    </a:cxn>
                    <a:cxn ang="0">
                      <a:pos x="0" y="1585"/>
                    </a:cxn>
                    <a:cxn ang="0">
                      <a:pos x="0" y="1489"/>
                    </a:cxn>
                    <a:cxn ang="0">
                      <a:pos x="25" y="1489"/>
                    </a:cxn>
                    <a:cxn ang="0">
                      <a:pos x="25" y="1443"/>
                    </a:cxn>
                    <a:cxn ang="0">
                      <a:pos x="0" y="1443"/>
                    </a:cxn>
                    <a:cxn ang="0">
                      <a:pos x="0" y="1418"/>
                    </a:cxn>
                    <a:cxn ang="0">
                      <a:pos x="25" y="1418"/>
                    </a:cxn>
                    <a:cxn ang="0">
                      <a:pos x="25" y="1111"/>
                    </a:cxn>
                    <a:cxn ang="0">
                      <a:pos x="49" y="1111"/>
                    </a:cxn>
                    <a:cxn ang="0">
                      <a:pos x="49" y="828"/>
                    </a:cxn>
                    <a:cxn ang="0">
                      <a:pos x="74" y="828"/>
                    </a:cxn>
                    <a:cxn ang="0">
                      <a:pos x="74" y="404"/>
                    </a:cxn>
                    <a:cxn ang="0">
                      <a:pos x="95" y="404"/>
                    </a:cxn>
                    <a:cxn ang="0">
                      <a:pos x="95" y="379"/>
                    </a:cxn>
                    <a:cxn ang="0">
                      <a:pos x="95" y="0"/>
                    </a:cxn>
                  </a:cxnLst>
                  <a:rect l="0" t="0" r="r" b="b"/>
                  <a:pathLst>
                    <a:path w="190" h="1702">
                      <a:moveTo>
                        <a:pt x="95" y="0"/>
                      </a:moveTo>
                      <a:lnTo>
                        <a:pt x="190" y="0"/>
                      </a:lnTo>
                      <a:lnTo>
                        <a:pt x="190" y="379"/>
                      </a:lnTo>
                      <a:lnTo>
                        <a:pt x="166" y="379"/>
                      </a:lnTo>
                      <a:lnTo>
                        <a:pt x="166" y="404"/>
                      </a:lnTo>
                      <a:lnTo>
                        <a:pt x="190" y="404"/>
                      </a:lnTo>
                      <a:lnTo>
                        <a:pt x="190" y="428"/>
                      </a:lnTo>
                      <a:lnTo>
                        <a:pt x="166" y="428"/>
                      </a:lnTo>
                      <a:lnTo>
                        <a:pt x="166" y="687"/>
                      </a:lnTo>
                      <a:lnTo>
                        <a:pt x="144" y="687"/>
                      </a:lnTo>
                      <a:lnTo>
                        <a:pt x="144" y="1324"/>
                      </a:lnTo>
                      <a:lnTo>
                        <a:pt x="119" y="1324"/>
                      </a:lnTo>
                      <a:lnTo>
                        <a:pt x="119" y="1347"/>
                      </a:lnTo>
                      <a:lnTo>
                        <a:pt x="95" y="1347"/>
                      </a:lnTo>
                      <a:lnTo>
                        <a:pt x="95" y="1630"/>
                      </a:lnTo>
                      <a:lnTo>
                        <a:pt x="119" y="1630"/>
                      </a:lnTo>
                      <a:lnTo>
                        <a:pt x="119" y="1656"/>
                      </a:lnTo>
                      <a:lnTo>
                        <a:pt x="95" y="1656"/>
                      </a:lnTo>
                      <a:lnTo>
                        <a:pt x="95" y="1702"/>
                      </a:lnTo>
                      <a:lnTo>
                        <a:pt x="49" y="1702"/>
                      </a:lnTo>
                      <a:lnTo>
                        <a:pt x="49" y="1681"/>
                      </a:lnTo>
                      <a:lnTo>
                        <a:pt x="25" y="1681"/>
                      </a:lnTo>
                      <a:lnTo>
                        <a:pt x="25" y="1656"/>
                      </a:lnTo>
                      <a:lnTo>
                        <a:pt x="0" y="1656"/>
                      </a:lnTo>
                      <a:lnTo>
                        <a:pt x="0" y="1610"/>
                      </a:lnTo>
                      <a:lnTo>
                        <a:pt x="25" y="1610"/>
                      </a:lnTo>
                      <a:lnTo>
                        <a:pt x="25" y="1585"/>
                      </a:lnTo>
                      <a:lnTo>
                        <a:pt x="0" y="1585"/>
                      </a:lnTo>
                      <a:lnTo>
                        <a:pt x="0" y="1489"/>
                      </a:lnTo>
                      <a:lnTo>
                        <a:pt x="25" y="1489"/>
                      </a:lnTo>
                      <a:lnTo>
                        <a:pt x="25" y="1443"/>
                      </a:lnTo>
                      <a:lnTo>
                        <a:pt x="0" y="1443"/>
                      </a:lnTo>
                      <a:lnTo>
                        <a:pt x="0" y="1418"/>
                      </a:lnTo>
                      <a:lnTo>
                        <a:pt x="25" y="1418"/>
                      </a:lnTo>
                      <a:lnTo>
                        <a:pt x="25" y="1111"/>
                      </a:lnTo>
                      <a:lnTo>
                        <a:pt x="49" y="1111"/>
                      </a:lnTo>
                      <a:lnTo>
                        <a:pt x="49" y="828"/>
                      </a:lnTo>
                      <a:lnTo>
                        <a:pt x="74" y="828"/>
                      </a:lnTo>
                      <a:lnTo>
                        <a:pt x="74" y="404"/>
                      </a:lnTo>
                      <a:lnTo>
                        <a:pt x="95" y="404"/>
                      </a:lnTo>
                      <a:lnTo>
                        <a:pt x="95" y="379"/>
                      </a:lnTo>
                      <a:lnTo>
                        <a:pt x="95"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6" name="Freeform 48"/>
                <p:cNvSpPr>
                  <a:spLocks/>
                </p:cNvSpPr>
                <p:nvPr/>
              </p:nvSpPr>
              <p:spPr bwMode="auto">
                <a:xfrm>
                  <a:off x="1911" y="2571"/>
                  <a:ext cx="68" cy="198"/>
                </a:xfrm>
                <a:custGeom>
                  <a:avLst/>
                  <a:gdLst/>
                  <a:ahLst/>
                  <a:cxnLst>
                    <a:cxn ang="0">
                      <a:pos x="378" y="25"/>
                    </a:cxn>
                    <a:cxn ang="0">
                      <a:pos x="448" y="50"/>
                    </a:cxn>
                    <a:cxn ang="0">
                      <a:pos x="428" y="145"/>
                    </a:cxn>
                    <a:cxn ang="0">
                      <a:pos x="378" y="263"/>
                    </a:cxn>
                    <a:cxn ang="0">
                      <a:pos x="357" y="546"/>
                    </a:cxn>
                    <a:cxn ang="0">
                      <a:pos x="403" y="665"/>
                    </a:cxn>
                    <a:cxn ang="0">
                      <a:pos x="428" y="994"/>
                    </a:cxn>
                    <a:cxn ang="0">
                      <a:pos x="519" y="1065"/>
                    </a:cxn>
                    <a:cxn ang="0">
                      <a:pos x="544" y="1112"/>
                    </a:cxn>
                    <a:cxn ang="0">
                      <a:pos x="499" y="1136"/>
                    </a:cxn>
                    <a:cxn ang="0">
                      <a:pos x="473" y="1232"/>
                    </a:cxn>
                    <a:cxn ang="0">
                      <a:pos x="428" y="1302"/>
                    </a:cxn>
                    <a:cxn ang="0">
                      <a:pos x="403" y="1398"/>
                    </a:cxn>
                    <a:cxn ang="0">
                      <a:pos x="357" y="1444"/>
                    </a:cxn>
                    <a:cxn ang="0">
                      <a:pos x="332" y="1489"/>
                    </a:cxn>
                    <a:cxn ang="0">
                      <a:pos x="286" y="1515"/>
                    </a:cxn>
                    <a:cxn ang="0">
                      <a:pos x="261" y="1561"/>
                    </a:cxn>
                    <a:cxn ang="0">
                      <a:pos x="216" y="1585"/>
                    </a:cxn>
                    <a:cxn ang="0">
                      <a:pos x="191" y="1489"/>
                    </a:cxn>
                    <a:cxn ang="0">
                      <a:pos x="120" y="1469"/>
                    </a:cxn>
                    <a:cxn ang="0">
                      <a:pos x="95" y="1419"/>
                    </a:cxn>
                    <a:cxn ang="0">
                      <a:pos x="24" y="1398"/>
                    </a:cxn>
                    <a:cxn ang="0">
                      <a:pos x="0" y="1090"/>
                    </a:cxn>
                    <a:cxn ang="0">
                      <a:pos x="49" y="1136"/>
                    </a:cxn>
                    <a:cxn ang="0">
                      <a:pos x="74" y="1183"/>
                    </a:cxn>
                    <a:cxn ang="0">
                      <a:pos x="120" y="1206"/>
                    </a:cxn>
                    <a:cxn ang="0">
                      <a:pos x="165" y="1183"/>
                    </a:cxn>
                    <a:cxn ang="0">
                      <a:pos x="120" y="1161"/>
                    </a:cxn>
                    <a:cxn ang="0">
                      <a:pos x="95" y="1112"/>
                    </a:cxn>
                    <a:cxn ang="0">
                      <a:pos x="145" y="1090"/>
                    </a:cxn>
                    <a:cxn ang="0">
                      <a:pos x="120" y="1041"/>
                    </a:cxn>
                    <a:cxn ang="0">
                      <a:pos x="74" y="758"/>
                    </a:cxn>
                    <a:cxn ang="0">
                      <a:pos x="49" y="546"/>
                    </a:cxn>
                    <a:cxn ang="0">
                      <a:pos x="95" y="450"/>
                    </a:cxn>
                    <a:cxn ang="0">
                      <a:pos x="120" y="379"/>
                    </a:cxn>
                    <a:cxn ang="0">
                      <a:pos x="191" y="357"/>
                    </a:cxn>
                    <a:cxn ang="0">
                      <a:pos x="216" y="308"/>
                    </a:cxn>
                    <a:cxn ang="0">
                      <a:pos x="307" y="287"/>
                    </a:cxn>
                    <a:cxn ang="0">
                      <a:pos x="357" y="192"/>
                    </a:cxn>
                    <a:cxn ang="0">
                      <a:pos x="236" y="145"/>
                    </a:cxn>
                    <a:cxn ang="0">
                      <a:pos x="216" y="192"/>
                    </a:cxn>
                    <a:cxn ang="0">
                      <a:pos x="165" y="216"/>
                    </a:cxn>
                    <a:cxn ang="0">
                      <a:pos x="145" y="263"/>
                    </a:cxn>
                    <a:cxn ang="0">
                      <a:pos x="145" y="216"/>
                    </a:cxn>
                    <a:cxn ang="0">
                      <a:pos x="165" y="74"/>
                    </a:cxn>
                    <a:cxn ang="0">
                      <a:pos x="261" y="50"/>
                    </a:cxn>
                    <a:cxn ang="0">
                      <a:pos x="332" y="0"/>
                    </a:cxn>
                  </a:cxnLst>
                  <a:rect l="0" t="0" r="r" b="b"/>
                  <a:pathLst>
                    <a:path w="544" h="1585">
                      <a:moveTo>
                        <a:pt x="332" y="0"/>
                      </a:moveTo>
                      <a:lnTo>
                        <a:pt x="378" y="0"/>
                      </a:lnTo>
                      <a:lnTo>
                        <a:pt x="378" y="25"/>
                      </a:lnTo>
                      <a:lnTo>
                        <a:pt x="428" y="25"/>
                      </a:lnTo>
                      <a:lnTo>
                        <a:pt x="428" y="50"/>
                      </a:lnTo>
                      <a:lnTo>
                        <a:pt x="448" y="50"/>
                      </a:lnTo>
                      <a:lnTo>
                        <a:pt x="448" y="96"/>
                      </a:lnTo>
                      <a:lnTo>
                        <a:pt x="428" y="96"/>
                      </a:lnTo>
                      <a:lnTo>
                        <a:pt x="428" y="145"/>
                      </a:lnTo>
                      <a:lnTo>
                        <a:pt x="403" y="145"/>
                      </a:lnTo>
                      <a:lnTo>
                        <a:pt x="403" y="263"/>
                      </a:lnTo>
                      <a:lnTo>
                        <a:pt x="378" y="263"/>
                      </a:lnTo>
                      <a:lnTo>
                        <a:pt x="378" y="287"/>
                      </a:lnTo>
                      <a:lnTo>
                        <a:pt x="357" y="287"/>
                      </a:lnTo>
                      <a:lnTo>
                        <a:pt x="357" y="546"/>
                      </a:lnTo>
                      <a:lnTo>
                        <a:pt x="378" y="546"/>
                      </a:lnTo>
                      <a:lnTo>
                        <a:pt x="378" y="665"/>
                      </a:lnTo>
                      <a:lnTo>
                        <a:pt x="403" y="665"/>
                      </a:lnTo>
                      <a:lnTo>
                        <a:pt x="403" y="923"/>
                      </a:lnTo>
                      <a:lnTo>
                        <a:pt x="428" y="923"/>
                      </a:lnTo>
                      <a:lnTo>
                        <a:pt x="428" y="994"/>
                      </a:lnTo>
                      <a:lnTo>
                        <a:pt x="448" y="994"/>
                      </a:lnTo>
                      <a:lnTo>
                        <a:pt x="448" y="1065"/>
                      </a:lnTo>
                      <a:lnTo>
                        <a:pt x="519" y="1065"/>
                      </a:lnTo>
                      <a:lnTo>
                        <a:pt x="519" y="1090"/>
                      </a:lnTo>
                      <a:lnTo>
                        <a:pt x="544" y="1090"/>
                      </a:lnTo>
                      <a:lnTo>
                        <a:pt x="544" y="1112"/>
                      </a:lnTo>
                      <a:lnTo>
                        <a:pt x="519" y="1112"/>
                      </a:lnTo>
                      <a:lnTo>
                        <a:pt x="519" y="1136"/>
                      </a:lnTo>
                      <a:lnTo>
                        <a:pt x="499" y="1136"/>
                      </a:lnTo>
                      <a:lnTo>
                        <a:pt x="499" y="1161"/>
                      </a:lnTo>
                      <a:lnTo>
                        <a:pt x="473" y="1161"/>
                      </a:lnTo>
                      <a:lnTo>
                        <a:pt x="473" y="1232"/>
                      </a:lnTo>
                      <a:lnTo>
                        <a:pt x="448" y="1232"/>
                      </a:lnTo>
                      <a:lnTo>
                        <a:pt x="448" y="1302"/>
                      </a:lnTo>
                      <a:lnTo>
                        <a:pt x="428" y="1302"/>
                      </a:lnTo>
                      <a:lnTo>
                        <a:pt x="428" y="1327"/>
                      </a:lnTo>
                      <a:lnTo>
                        <a:pt x="403" y="1327"/>
                      </a:lnTo>
                      <a:lnTo>
                        <a:pt x="403" y="1398"/>
                      </a:lnTo>
                      <a:lnTo>
                        <a:pt x="378" y="1398"/>
                      </a:lnTo>
                      <a:lnTo>
                        <a:pt x="378" y="1444"/>
                      </a:lnTo>
                      <a:lnTo>
                        <a:pt x="357" y="1444"/>
                      </a:lnTo>
                      <a:lnTo>
                        <a:pt x="357" y="1469"/>
                      </a:lnTo>
                      <a:lnTo>
                        <a:pt x="332" y="1469"/>
                      </a:lnTo>
                      <a:lnTo>
                        <a:pt x="332" y="1489"/>
                      </a:lnTo>
                      <a:lnTo>
                        <a:pt x="307" y="1489"/>
                      </a:lnTo>
                      <a:lnTo>
                        <a:pt x="307" y="1515"/>
                      </a:lnTo>
                      <a:lnTo>
                        <a:pt x="286" y="1515"/>
                      </a:lnTo>
                      <a:lnTo>
                        <a:pt x="286" y="1540"/>
                      </a:lnTo>
                      <a:lnTo>
                        <a:pt x="261" y="1540"/>
                      </a:lnTo>
                      <a:lnTo>
                        <a:pt x="261" y="1561"/>
                      </a:lnTo>
                      <a:lnTo>
                        <a:pt x="236" y="1561"/>
                      </a:lnTo>
                      <a:lnTo>
                        <a:pt x="236" y="1585"/>
                      </a:lnTo>
                      <a:lnTo>
                        <a:pt x="216" y="1585"/>
                      </a:lnTo>
                      <a:lnTo>
                        <a:pt x="216" y="1540"/>
                      </a:lnTo>
                      <a:lnTo>
                        <a:pt x="191" y="1540"/>
                      </a:lnTo>
                      <a:lnTo>
                        <a:pt x="191" y="1489"/>
                      </a:lnTo>
                      <a:lnTo>
                        <a:pt x="145" y="1489"/>
                      </a:lnTo>
                      <a:lnTo>
                        <a:pt x="145" y="1469"/>
                      </a:lnTo>
                      <a:lnTo>
                        <a:pt x="120" y="1469"/>
                      </a:lnTo>
                      <a:lnTo>
                        <a:pt x="120" y="1444"/>
                      </a:lnTo>
                      <a:lnTo>
                        <a:pt x="95" y="1444"/>
                      </a:lnTo>
                      <a:lnTo>
                        <a:pt x="95" y="1419"/>
                      </a:lnTo>
                      <a:lnTo>
                        <a:pt x="49" y="1419"/>
                      </a:lnTo>
                      <a:lnTo>
                        <a:pt x="49" y="1398"/>
                      </a:lnTo>
                      <a:lnTo>
                        <a:pt x="24" y="1398"/>
                      </a:lnTo>
                      <a:lnTo>
                        <a:pt x="24" y="1183"/>
                      </a:lnTo>
                      <a:lnTo>
                        <a:pt x="0" y="1183"/>
                      </a:lnTo>
                      <a:lnTo>
                        <a:pt x="0" y="1090"/>
                      </a:lnTo>
                      <a:lnTo>
                        <a:pt x="24" y="1090"/>
                      </a:lnTo>
                      <a:lnTo>
                        <a:pt x="24" y="1136"/>
                      </a:lnTo>
                      <a:lnTo>
                        <a:pt x="49" y="1136"/>
                      </a:lnTo>
                      <a:lnTo>
                        <a:pt x="49" y="1161"/>
                      </a:lnTo>
                      <a:lnTo>
                        <a:pt x="74" y="1161"/>
                      </a:lnTo>
                      <a:lnTo>
                        <a:pt x="74" y="1183"/>
                      </a:lnTo>
                      <a:lnTo>
                        <a:pt x="95" y="1183"/>
                      </a:lnTo>
                      <a:lnTo>
                        <a:pt x="95" y="1206"/>
                      </a:lnTo>
                      <a:lnTo>
                        <a:pt x="120" y="1206"/>
                      </a:lnTo>
                      <a:lnTo>
                        <a:pt x="120" y="1232"/>
                      </a:lnTo>
                      <a:lnTo>
                        <a:pt x="165" y="1232"/>
                      </a:lnTo>
                      <a:lnTo>
                        <a:pt x="165" y="1183"/>
                      </a:lnTo>
                      <a:lnTo>
                        <a:pt x="145" y="1183"/>
                      </a:lnTo>
                      <a:lnTo>
                        <a:pt x="145" y="1161"/>
                      </a:lnTo>
                      <a:lnTo>
                        <a:pt x="120" y="1161"/>
                      </a:lnTo>
                      <a:lnTo>
                        <a:pt x="120" y="1136"/>
                      </a:lnTo>
                      <a:lnTo>
                        <a:pt x="95" y="1136"/>
                      </a:lnTo>
                      <a:lnTo>
                        <a:pt x="95" y="1112"/>
                      </a:lnTo>
                      <a:lnTo>
                        <a:pt x="120" y="1112"/>
                      </a:lnTo>
                      <a:lnTo>
                        <a:pt x="120" y="1090"/>
                      </a:lnTo>
                      <a:lnTo>
                        <a:pt x="145" y="1090"/>
                      </a:lnTo>
                      <a:lnTo>
                        <a:pt x="145" y="1065"/>
                      </a:lnTo>
                      <a:lnTo>
                        <a:pt x="120" y="1065"/>
                      </a:lnTo>
                      <a:lnTo>
                        <a:pt x="120" y="1041"/>
                      </a:lnTo>
                      <a:lnTo>
                        <a:pt x="95" y="1041"/>
                      </a:lnTo>
                      <a:lnTo>
                        <a:pt x="95" y="758"/>
                      </a:lnTo>
                      <a:lnTo>
                        <a:pt x="74" y="758"/>
                      </a:lnTo>
                      <a:lnTo>
                        <a:pt x="74" y="570"/>
                      </a:lnTo>
                      <a:lnTo>
                        <a:pt x="49" y="570"/>
                      </a:lnTo>
                      <a:lnTo>
                        <a:pt x="49" y="546"/>
                      </a:lnTo>
                      <a:lnTo>
                        <a:pt x="74" y="546"/>
                      </a:lnTo>
                      <a:lnTo>
                        <a:pt x="74" y="450"/>
                      </a:lnTo>
                      <a:lnTo>
                        <a:pt x="95" y="450"/>
                      </a:lnTo>
                      <a:lnTo>
                        <a:pt x="95" y="428"/>
                      </a:lnTo>
                      <a:lnTo>
                        <a:pt x="120" y="428"/>
                      </a:lnTo>
                      <a:lnTo>
                        <a:pt x="120" y="379"/>
                      </a:lnTo>
                      <a:lnTo>
                        <a:pt x="145" y="379"/>
                      </a:lnTo>
                      <a:lnTo>
                        <a:pt x="145" y="357"/>
                      </a:lnTo>
                      <a:lnTo>
                        <a:pt x="191" y="357"/>
                      </a:lnTo>
                      <a:lnTo>
                        <a:pt x="191" y="334"/>
                      </a:lnTo>
                      <a:lnTo>
                        <a:pt x="216" y="334"/>
                      </a:lnTo>
                      <a:lnTo>
                        <a:pt x="216" y="308"/>
                      </a:lnTo>
                      <a:lnTo>
                        <a:pt x="261" y="308"/>
                      </a:lnTo>
                      <a:lnTo>
                        <a:pt x="261" y="287"/>
                      </a:lnTo>
                      <a:lnTo>
                        <a:pt x="307" y="287"/>
                      </a:lnTo>
                      <a:lnTo>
                        <a:pt x="307" y="263"/>
                      </a:lnTo>
                      <a:lnTo>
                        <a:pt x="357" y="263"/>
                      </a:lnTo>
                      <a:lnTo>
                        <a:pt x="357" y="192"/>
                      </a:lnTo>
                      <a:lnTo>
                        <a:pt x="286" y="192"/>
                      </a:lnTo>
                      <a:lnTo>
                        <a:pt x="286" y="145"/>
                      </a:lnTo>
                      <a:lnTo>
                        <a:pt x="236" y="145"/>
                      </a:lnTo>
                      <a:lnTo>
                        <a:pt x="236" y="167"/>
                      </a:lnTo>
                      <a:lnTo>
                        <a:pt x="216" y="167"/>
                      </a:lnTo>
                      <a:lnTo>
                        <a:pt x="216" y="192"/>
                      </a:lnTo>
                      <a:lnTo>
                        <a:pt x="191" y="192"/>
                      </a:lnTo>
                      <a:lnTo>
                        <a:pt x="191" y="216"/>
                      </a:lnTo>
                      <a:lnTo>
                        <a:pt x="165" y="216"/>
                      </a:lnTo>
                      <a:lnTo>
                        <a:pt x="165" y="238"/>
                      </a:lnTo>
                      <a:lnTo>
                        <a:pt x="145" y="238"/>
                      </a:lnTo>
                      <a:lnTo>
                        <a:pt x="145" y="263"/>
                      </a:lnTo>
                      <a:lnTo>
                        <a:pt x="120" y="263"/>
                      </a:lnTo>
                      <a:lnTo>
                        <a:pt x="120" y="216"/>
                      </a:lnTo>
                      <a:lnTo>
                        <a:pt x="145" y="216"/>
                      </a:lnTo>
                      <a:lnTo>
                        <a:pt x="145" y="167"/>
                      </a:lnTo>
                      <a:lnTo>
                        <a:pt x="165" y="167"/>
                      </a:lnTo>
                      <a:lnTo>
                        <a:pt x="165" y="74"/>
                      </a:lnTo>
                      <a:lnTo>
                        <a:pt x="191" y="74"/>
                      </a:lnTo>
                      <a:lnTo>
                        <a:pt x="191" y="50"/>
                      </a:lnTo>
                      <a:lnTo>
                        <a:pt x="261" y="50"/>
                      </a:lnTo>
                      <a:lnTo>
                        <a:pt x="261" y="25"/>
                      </a:lnTo>
                      <a:lnTo>
                        <a:pt x="332" y="25"/>
                      </a:lnTo>
                      <a:lnTo>
                        <a:pt x="332" y="0"/>
                      </a:lnTo>
                      <a:close/>
                    </a:path>
                  </a:pathLst>
                </a:custGeom>
                <a:solidFill>
                  <a:srgbClr val="DF4A2E"/>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7" name="Freeform 49"/>
                <p:cNvSpPr>
                  <a:spLocks/>
                </p:cNvSpPr>
                <p:nvPr/>
              </p:nvSpPr>
              <p:spPr bwMode="auto">
                <a:xfrm>
                  <a:off x="1905" y="2589"/>
                  <a:ext cx="51" cy="136"/>
                </a:xfrm>
                <a:custGeom>
                  <a:avLst/>
                  <a:gdLst/>
                  <a:ahLst/>
                  <a:cxnLst>
                    <a:cxn ang="0">
                      <a:pos x="333" y="0"/>
                    </a:cxn>
                    <a:cxn ang="0">
                      <a:pos x="404" y="47"/>
                    </a:cxn>
                    <a:cxn ang="0">
                      <a:pos x="354" y="118"/>
                    </a:cxn>
                    <a:cxn ang="0">
                      <a:pos x="308" y="142"/>
                    </a:cxn>
                    <a:cxn ang="0">
                      <a:pos x="263" y="163"/>
                    </a:cxn>
                    <a:cxn ang="0">
                      <a:pos x="238" y="189"/>
                    </a:cxn>
                    <a:cxn ang="0">
                      <a:pos x="192" y="212"/>
                    </a:cxn>
                    <a:cxn ang="0">
                      <a:pos x="167" y="234"/>
                    </a:cxn>
                    <a:cxn ang="0">
                      <a:pos x="142" y="283"/>
                    </a:cxn>
                    <a:cxn ang="0">
                      <a:pos x="121" y="305"/>
                    </a:cxn>
                    <a:cxn ang="0">
                      <a:pos x="96" y="401"/>
                    </a:cxn>
                    <a:cxn ang="0">
                      <a:pos x="121" y="425"/>
                    </a:cxn>
                    <a:cxn ang="0">
                      <a:pos x="142" y="613"/>
                    </a:cxn>
                    <a:cxn ang="0">
                      <a:pos x="167" y="896"/>
                    </a:cxn>
                    <a:cxn ang="0">
                      <a:pos x="192" y="920"/>
                    </a:cxn>
                    <a:cxn ang="0">
                      <a:pos x="167" y="945"/>
                    </a:cxn>
                    <a:cxn ang="0">
                      <a:pos x="142" y="967"/>
                    </a:cxn>
                    <a:cxn ang="0">
                      <a:pos x="167" y="991"/>
                    </a:cxn>
                    <a:cxn ang="0">
                      <a:pos x="192" y="1016"/>
                    </a:cxn>
                    <a:cxn ang="0">
                      <a:pos x="212" y="1038"/>
                    </a:cxn>
                    <a:cxn ang="0">
                      <a:pos x="167" y="1087"/>
                    </a:cxn>
                    <a:cxn ang="0">
                      <a:pos x="142" y="1061"/>
                    </a:cxn>
                    <a:cxn ang="0">
                      <a:pos x="121" y="1038"/>
                    </a:cxn>
                    <a:cxn ang="0">
                      <a:pos x="96" y="1016"/>
                    </a:cxn>
                    <a:cxn ang="0">
                      <a:pos x="71" y="991"/>
                    </a:cxn>
                    <a:cxn ang="0">
                      <a:pos x="47" y="945"/>
                    </a:cxn>
                    <a:cxn ang="0">
                      <a:pos x="25" y="825"/>
                    </a:cxn>
                    <a:cxn ang="0">
                      <a:pos x="0" y="755"/>
                    </a:cxn>
                    <a:cxn ang="0">
                      <a:pos x="25" y="495"/>
                    </a:cxn>
                    <a:cxn ang="0">
                      <a:pos x="47" y="283"/>
                    </a:cxn>
                    <a:cxn ang="0">
                      <a:pos x="25" y="259"/>
                    </a:cxn>
                    <a:cxn ang="0">
                      <a:pos x="47" y="189"/>
                    </a:cxn>
                    <a:cxn ang="0">
                      <a:pos x="96" y="163"/>
                    </a:cxn>
                    <a:cxn ang="0">
                      <a:pos x="142" y="142"/>
                    </a:cxn>
                    <a:cxn ang="0">
                      <a:pos x="192" y="118"/>
                    </a:cxn>
                    <a:cxn ang="0">
                      <a:pos x="212" y="93"/>
                    </a:cxn>
                    <a:cxn ang="0">
                      <a:pos x="238" y="71"/>
                    </a:cxn>
                    <a:cxn ang="0">
                      <a:pos x="263" y="47"/>
                    </a:cxn>
                    <a:cxn ang="0">
                      <a:pos x="283" y="22"/>
                    </a:cxn>
                  </a:cxnLst>
                  <a:rect l="0" t="0" r="r" b="b"/>
                  <a:pathLst>
                    <a:path w="404" h="1087">
                      <a:moveTo>
                        <a:pt x="283" y="0"/>
                      </a:moveTo>
                      <a:lnTo>
                        <a:pt x="333" y="0"/>
                      </a:lnTo>
                      <a:lnTo>
                        <a:pt x="333" y="47"/>
                      </a:lnTo>
                      <a:lnTo>
                        <a:pt x="404" y="47"/>
                      </a:lnTo>
                      <a:lnTo>
                        <a:pt x="404" y="118"/>
                      </a:lnTo>
                      <a:lnTo>
                        <a:pt x="354" y="118"/>
                      </a:lnTo>
                      <a:lnTo>
                        <a:pt x="354" y="142"/>
                      </a:lnTo>
                      <a:lnTo>
                        <a:pt x="308" y="142"/>
                      </a:lnTo>
                      <a:lnTo>
                        <a:pt x="308" y="163"/>
                      </a:lnTo>
                      <a:lnTo>
                        <a:pt x="263" y="163"/>
                      </a:lnTo>
                      <a:lnTo>
                        <a:pt x="263" y="189"/>
                      </a:lnTo>
                      <a:lnTo>
                        <a:pt x="238" y="189"/>
                      </a:lnTo>
                      <a:lnTo>
                        <a:pt x="238" y="212"/>
                      </a:lnTo>
                      <a:lnTo>
                        <a:pt x="192" y="212"/>
                      </a:lnTo>
                      <a:lnTo>
                        <a:pt x="192" y="234"/>
                      </a:lnTo>
                      <a:lnTo>
                        <a:pt x="167" y="234"/>
                      </a:lnTo>
                      <a:lnTo>
                        <a:pt x="167" y="283"/>
                      </a:lnTo>
                      <a:lnTo>
                        <a:pt x="142" y="283"/>
                      </a:lnTo>
                      <a:lnTo>
                        <a:pt x="142" y="305"/>
                      </a:lnTo>
                      <a:lnTo>
                        <a:pt x="121" y="305"/>
                      </a:lnTo>
                      <a:lnTo>
                        <a:pt x="121" y="401"/>
                      </a:lnTo>
                      <a:lnTo>
                        <a:pt x="96" y="401"/>
                      </a:lnTo>
                      <a:lnTo>
                        <a:pt x="96" y="425"/>
                      </a:lnTo>
                      <a:lnTo>
                        <a:pt x="121" y="425"/>
                      </a:lnTo>
                      <a:lnTo>
                        <a:pt x="121" y="613"/>
                      </a:lnTo>
                      <a:lnTo>
                        <a:pt x="142" y="613"/>
                      </a:lnTo>
                      <a:lnTo>
                        <a:pt x="142" y="896"/>
                      </a:lnTo>
                      <a:lnTo>
                        <a:pt x="167" y="896"/>
                      </a:lnTo>
                      <a:lnTo>
                        <a:pt x="167" y="920"/>
                      </a:lnTo>
                      <a:lnTo>
                        <a:pt x="192" y="920"/>
                      </a:lnTo>
                      <a:lnTo>
                        <a:pt x="192" y="945"/>
                      </a:lnTo>
                      <a:lnTo>
                        <a:pt x="167" y="945"/>
                      </a:lnTo>
                      <a:lnTo>
                        <a:pt x="167" y="967"/>
                      </a:lnTo>
                      <a:lnTo>
                        <a:pt x="142" y="967"/>
                      </a:lnTo>
                      <a:lnTo>
                        <a:pt x="142" y="991"/>
                      </a:lnTo>
                      <a:lnTo>
                        <a:pt x="167" y="991"/>
                      </a:lnTo>
                      <a:lnTo>
                        <a:pt x="167" y="1016"/>
                      </a:lnTo>
                      <a:lnTo>
                        <a:pt x="192" y="1016"/>
                      </a:lnTo>
                      <a:lnTo>
                        <a:pt x="192" y="1038"/>
                      </a:lnTo>
                      <a:lnTo>
                        <a:pt x="212" y="1038"/>
                      </a:lnTo>
                      <a:lnTo>
                        <a:pt x="212" y="1087"/>
                      </a:lnTo>
                      <a:lnTo>
                        <a:pt x="167" y="1087"/>
                      </a:lnTo>
                      <a:lnTo>
                        <a:pt x="167" y="1061"/>
                      </a:lnTo>
                      <a:lnTo>
                        <a:pt x="142" y="1061"/>
                      </a:lnTo>
                      <a:lnTo>
                        <a:pt x="142" y="1038"/>
                      </a:lnTo>
                      <a:lnTo>
                        <a:pt x="121" y="1038"/>
                      </a:lnTo>
                      <a:lnTo>
                        <a:pt x="121" y="1016"/>
                      </a:lnTo>
                      <a:lnTo>
                        <a:pt x="96" y="1016"/>
                      </a:lnTo>
                      <a:lnTo>
                        <a:pt x="96" y="991"/>
                      </a:lnTo>
                      <a:lnTo>
                        <a:pt x="71" y="991"/>
                      </a:lnTo>
                      <a:lnTo>
                        <a:pt x="71" y="945"/>
                      </a:lnTo>
                      <a:lnTo>
                        <a:pt x="47" y="945"/>
                      </a:lnTo>
                      <a:lnTo>
                        <a:pt x="47" y="825"/>
                      </a:lnTo>
                      <a:lnTo>
                        <a:pt x="25" y="825"/>
                      </a:lnTo>
                      <a:lnTo>
                        <a:pt x="25" y="755"/>
                      </a:lnTo>
                      <a:lnTo>
                        <a:pt x="0" y="755"/>
                      </a:lnTo>
                      <a:lnTo>
                        <a:pt x="0" y="495"/>
                      </a:lnTo>
                      <a:lnTo>
                        <a:pt x="25" y="495"/>
                      </a:lnTo>
                      <a:lnTo>
                        <a:pt x="25" y="283"/>
                      </a:lnTo>
                      <a:lnTo>
                        <a:pt x="47" y="283"/>
                      </a:lnTo>
                      <a:lnTo>
                        <a:pt x="47" y="259"/>
                      </a:lnTo>
                      <a:lnTo>
                        <a:pt x="25" y="259"/>
                      </a:lnTo>
                      <a:lnTo>
                        <a:pt x="25" y="189"/>
                      </a:lnTo>
                      <a:lnTo>
                        <a:pt x="47" y="189"/>
                      </a:lnTo>
                      <a:lnTo>
                        <a:pt x="47" y="163"/>
                      </a:lnTo>
                      <a:lnTo>
                        <a:pt x="96" y="163"/>
                      </a:lnTo>
                      <a:lnTo>
                        <a:pt x="96" y="142"/>
                      </a:lnTo>
                      <a:lnTo>
                        <a:pt x="142" y="142"/>
                      </a:lnTo>
                      <a:lnTo>
                        <a:pt x="142" y="118"/>
                      </a:lnTo>
                      <a:lnTo>
                        <a:pt x="192" y="118"/>
                      </a:lnTo>
                      <a:lnTo>
                        <a:pt x="192" y="93"/>
                      </a:lnTo>
                      <a:lnTo>
                        <a:pt x="212" y="93"/>
                      </a:lnTo>
                      <a:lnTo>
                        <a:pt x="212" y="71"/>
                      </a:lnTo>
                      <a:lnTo>
                        <a:pt x="238" y="71"/>
                      </a:lnTo>
                      <a:lnTo>
                        <a:pt x="238" y="47"/>
                      </a:lnTo>
                      <a:lnTo>
                        <a:pt x="263" y="47"/>
                      </a:lnTo>
                      <a:lnTo>
                        <a:pt x="263" y="22"/>
                      </a:lnTo>
                      <a:lnTo>
                        <a:pt x="283" y="22"/>
                      </a:lnTo>
                      <a:lnTo>
                        <a:pt x="283"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8" name="Freeform 50"/>
                <p:cNvSpPr>
                  <a:spLocks/>
                </p:cNvSpPr>
                <p:nvPr/>
              </p:nvSpPr>
              <p:spPr bwMode="auto">
                <a:xfrm>
                  <a:off x="2021" y="2645"/>
                  <a:ext cx="79" cy="47"/>
                </a:xfrm>
                <a:custGeom>
                  <a:avLst/>
                  <a:gdLst/>
                  <a:ahLst/>
                  <a:cxnLst>
                    <a:cxn ang="0">
                      <a:pos x="188" y="0"/>
                    </a:cxn>
                    <a:cxn ang="0">
                      <a:pos x="142" y="49"/>
                    </a:cxn>
                    <a:cxn ang="0">
                      <a:pos x="118" y="74"/>
                    </a:cxn>
                    <a:cxn ang="0">
                      <a:pos x="93" y="96"/>
                    </a:cxn>
                    <a:cxn ang="0">
                      <a:pos x="118" y="120"/>
                    </a:cxn>
                    <a:cxn ang="0">
                      <a:pos x="142" y="145"/>
                    </a:cxn>
                    <a:cxn ang="0">
                      <a:pos x="188" y="167"/>
                    </a:cxn>
                    <a:cxn ang="0">
                      <a:pos x="212" y="191"/>
                    </a:cxn>
                    <a:cxn ang="0">
                      <a:pos x="234" y="216"/>
                    </a:cxn>
                    <a:cxn ang="0">
                      <a:pos x="283" y="238"/>
                    </a:cxn>
                    <a:cxn ang="0">
                      <a:pos x="305" y="262"/>
                    </a:cxn>
                    <a:cxn ang="0">
                      <a:pos x="330" y="287"/>
                    </a:cxn>
                    <a:cxn ang="0">
                      <a:pos x="520" y="309"/>
                    </a:cxn>
                    <a:cxn ang="0">
                      <a:pos x="567" y="287"/>
                    </a:cxn>
                    <a:cxn ang="0">
                      <a:pos x="638" y="262"/>
                    </a:cxn>
                    <a:cxn ang="0">
                      <a:pos x="613" y="309"/>
                    </a:cxn>
                    <a:cxn ang="0">
                      <a:pos x="567" y="332"/>
                    </a:cxn>
                    <a:cxn ang="0">
                      <a:pos x="520" y="358"/>
                    </a:cxn>
                    <a:cxn ang="0">
                      <a:pos x="330" y="379"/>
                    </a:cxn>
                    <a:cxn ang="0">
                      <a:pos x="283" y="358"/>
                    </a:cxn>
                    <a:cxn ang="0">
                      <a:pos x="259" y="332"/>
                    </a:cxn>
                    <a:cxn ang="0">
                      <a:pos x="234" y="309"/>
                    </a:cxn>
                    <a:cxn ang="0">
                      <a:pos x="212" y="287"/>
                    </a:cxn>
                    <a:cxn ang="0">
                      <a:pos x="188" y="262"/>
                    </a:cxn>
                    <a:cxn ang="0">
                      <a:pos x="142" y="238"/>
                    </a:cxn>
                    <a:cxn ang="0">
                      <a:pos x="118" y="216"/>
                    </a:cxn>
                    <a:cxn ang="0">
                      <a:pos x="93" y="191"/>
                    </a:cxn>
                    <a:cxn ang="0">
                      <a:pos x="71" y="167"/>
                    </a:cxn>
                    <a:cxn ang="0">
                      <a:pos x="47" y="145"/>
                    </a:cxn>
                    <a:cxn ang="0">
                      <a:pos x="0" y="167"/>
                    </a:cxn>
                    <a:cxn ang="0">
                      <a:pos x="22" y="96"/>
                    </a:cxn>
                    <a:cxn ang="0">
                      <a:pos x="71" y="74"/>
                    </a:cxn>
                    <a:cxn ang="0">
                      <a:pos x="93" y="49"/>
                    </a:cxn>
                    <a:cxn ang="0">
                      <a:pos x="118" y="26"/>
                    </a:cxn>
                  </a:cxnLst>
                  <a:rect l="0" t="0" r="r" b="b"/>
                  <a:pathLst>
                    <a:path w="638" h="379">
                      <a:moveTo>
                        <a:pt x="118" y="0"/>
                      </a:moveTo>
                      <a:lnTo>
                        <a:pt x="188" y="0"/>
                      </a:lnTo>
                      <a:lnTo>
                        <a:pt x="188" y="49"/>
                      </a:lnTo>
                      <a:lnTo>
                        <a:pt x="142" y="49"/>
                      </a:lnTo>
                      <a:lnTo>
                        <a:pt x="142" y="74"/>
                      </a:lnTo>
                      <a:lnTo>
                        <a:pt x="118" y="74"/>
                      </a:lnTo>
                      <a:lnTo>
                        <a:pt x="118" y="96"/>
                      </a:lnTo>
                      <a:lnTo>
                        <a:pt x="93" y="96"/>
                      </a:lnTo>
                      <a:lnTo>
                        <a:pt x="93" y="120"/>
                      </a:lnTo>
                      <a:lnTo>
                        <a:pt x="118" y="120"/>
                      </a:lnTo>
                      <a:lnTo>
                        <a:pt x="118" y="145"/>
                      </a:lnTo>
                      <a:lnTo>
                        <a:pt x="142" y="145"/>
                      </a:lnTo>
                      <a:lnTo>
                        <a:pt x="142" y="167"/>
                      </a:lnTo>
                      <a:lnTo>
                        <a:pt x="188" y="167"/>
                      </a:lnTo>
                      <a:lnTo>
                        <a:pt x="188" y="191"/>
                      </a:lnTo>
                      <a:lnTo>
                        <a:pt x="212" y="191"/>
                      </a:lnTo>
                      <a:lnTo>
                        <a:pt x="212" y="216"/>
                      </a:lnTo>
                      <a:lnTo>
                        <a:pt x="234" y="216"/>
                      </a:lnTo>
                      <a:lnTo>
                        <a:pt x="234" y="238"/>
                      </a:lnTo>
                      <a:lnTo>
                        <a:pt x="283" y="238"/>
                      </a:lnTo>
                      <a:lnTo>
                        <a:pt x="283" y="262"/>
                      </a:lnTo>
                      <a:lnTo>
                        <a:pt x="305" y="262"/>
                      </a:lnTo>
                      <a:lnTo>
                        <a:pt x="305" y="287"/>
                      </a:lnTo>
                      <a:lnTo>
                        <a:pt x="330" y="287"/>
                      </a:lnTo>
                      <a:lnTo>
                        <a:pt x="330" y="309"/>
                      </a:lnTo>
                      <a:lnTo>
                        <a:pt x="520" y="309"/>
                      </a:lnTo>
                      <a:lnTo>
                        <a:pt x="520" y="287"/>
                      </a:lnTo>
                      <a:lnTo>
                        <a:pt x="567" y="287"/>
                      </a:lnTo>
                      <a:lnTo>
                        <a:pt x="567" y="262"/>
                      </a:lnTo>
                      <a:lnTo>
                        <a:pt x="638" y="262"/>
                      </a:lnTo>
                      <a:lnTo>
                        <a:pt x="638" y="309"/>
                      </a:lnTo>
                      <a:lnTo>
                        <a:pt x="613" y="309"/>
                      </a:lnTo>
                      <a:lnTo>
                        <a:pt x="613" y="332"/>
                      </a:lnTo>
                      <a:lnTo>
                        <a:pt x="567" y="332"/>
                      </a:lnTo>
                      <a:lnTo>
                        <a:pt x="567" y="358"/>
                      </a:lnTo>
                      <a:lnTo>
                        <a:pt x="520" y="358"/>
                      </a:lnTo>
                      <a:lnTo>
                        <a:pt x="520" y="379"/>
                      </a:lnTo>
                      <a:lnTo>
                        <a:pt x="330" y="379"/>
                      </a:lnTo>
                      <a:lnTo>
                        <a:pt x="330" y="358"/>
                      </a:lnTo>
                      <a:lnTo>
                        <a:pt x="283" y="358"/>
                      </a:lnTo>
                      <a:lnTo>
                        <a:pt x="283" y="332"/>
                      </a:lnTo>
                      <a:lnTo>
                        <a:pt x="259" y="332"/>
                      </a:lnTo>
                      <a:lnTo>
                        <a:pt x="259" y="309"/>
                      </a:lnTo>
                      <a:lnTo>
                        <a:pt x="234" y="309"/>
                      </a:lnTo>
                      <a:lnTo>
                        <a:pt x="234" y="287"/>
                      </a:lnTo>
                      <a:lnTo>
                        <a:pt x="212" y="287"/>
                      </a:lnTo>
                      <a:lnTo>
                        <a:pt x="212" y="262"/>
                      </a:lnTo>
                      <a:lnTo>
                        <a:pt x="188" y="262"/>
                      </a:lnTo>
                      <a:lnTo>
                        <a:pt x="188" y="238"/>
                      </a:lnTo>
                      <a:lnTo>
                        <a:pt x="142" y="238"/>
                      </a:lnTo>
                      <a:lnTo>
                        <a:pt x="142" y="216"/>
                      </a:lnTo>
                      <a:lnTo>
                        <a:pt x="118" y="216"/>
                      </a:lnTo>
                      <a:lnTo>
                        <a:pt x="118" y="191"/>
                      </a:lnTo>
                      <a:lnTo>
                        <a:pt x="93" y="191"/>
                      </a:lnTo>
                      <a:lnTo>
                        <a:pt x="93" y="167"/>
                      </a:lnTo>
                      <a:lnTo>
                        <a:pt x="71" y="167"/>
                      </a:lnTo>
                      <a:lnTo>
                        <a:pt x="71" y="145"/>
                      </a:lnTo>
                      <a:lnTo>
                        <a:pt x="47" y="145"/>
                      </a:lnTo>
                      <a:lnTo>
                        <a:pt x="47" y="167"/>
                      </a:lnTo>
                      <a:lnTo>
                        <a:pt x="0" y="167"/>
                      </a:lnTo>
                      <a:lnTo>
                        <a:pt x="0" y="96"/>
                      </a:lnTo>
                      <a:lnTo>
                        <a:pt x="22" y="96"/>
                      </a:lnTo>
                      <a:lnTo>
                        <a:pt x="22" y="74"/>
                      </a:lnTo>
                      <a:lnTo>
                        <a:pt x="71" y="74"/>
                      </a:lnTo>
                      <a:lnTo>
                        <a:pt x="71" y="49"/>
                      </a:lnTo>
                      <a:lnTo>
                        <a:pt x="93" y="49"/>
                      </a:lnTo>
                      <a:lnTo>
                        <a:pt x="93" y="26"/>
                      </a:lnTo>
                      <a:lnTo>
                        <a:pt x="118" y="26"/>
                      </a:lnTo>
                      <a:lnTo>
                        <a:pt x="118"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39" name="Freeform 51"/>
                <p:cNvSpPr>
                  <a:spLocks/>
                </p:cNvSpPr>
                <p:nvPr/>
              </p:nvSpPr>
              <p:spPr bwMode="auto">
                <a:xfrm>
                  <a:off x="2399" y="2701"/>
                  <a:ext cx="14" cy="154"/>
                </a:xfrm>
                <a:custGeom>
                  <a:avLst/>
                  <a:gdLst/>
                  <a:ahLst/>
                  <a:cxnLst>
                    <a:cxn ang="0">
                      <a:pos x="22" y="0"/>
                    </a:cxn>
                    <a:cxn ang="0">
                      <a:pos x="71" y="0"/>
                    </a:cxn>
                    <a:cxn ang="0">
                      <a:pos x="71" y="120"/>
                    </a:cxn>
                    <a:cxn ang="0">
                      <a:pos x="92" y="120"/>
                    </a:cxn>
                    <a:cxn ang="0">
                      <a:pos x="92" y="378"/>
                    </a:cxn>
                    <a:cxn ang="0">
                      <a:pos x="71" y="378"/>
                    </a:cxn>
                    <a:cxn ang="0">
                      <a:pos x="71" y="474"/>
                    </a:cxn>
                    <a:cxn ang="0">
                      <a:pos x="92" y="474"/>
                    </a:cxn>
                    <a:cxn ang="0">
                      <a:pos x="92" y="662"/>
                    </a:cxn>
                    <a:cxn ang="0">
                      <a:pos x="71" y="662"/>
                    </a:cxn>
                    <a:cxn ang="0">
                      <a:pos x="71" y="757"/>
                    </a:cxn>
                    <a:cxn ang="0">
                      <a:pos x="92" y="757"/>
                    </a:cxn>
                    <a:cxn ang="0">
                      <a:pos x="92" y="1135"/>
                    </a:cxn>
                    <a:cxn ang="0">
                      <a:pos x="117" y="1135"/>
                    </a:cxn>
                    <a:cxn ang="0">
                      <a:pos x="117" y="1206"/>
                    </a:cxn>
                    <a:cxn ang="0">
                      <a:pos x="92" y="1206"/>
                    </a:cxn>
                    <a:cxn ang="0">
                      <a:pos x="92" y="1231"/>
                    </a:cxn>
                    <a:cxn ang="0">
                      <a:pos x="47" y="1231"/>
                    </a:cxn>
                    <a:cxn ang="0">
                      <a:pos x="47" y="1206"/>
                    </a:cxn>
                    <a:cxn ang="0">
                      <a:pos x="22" y="1206"/>
                    </a:cxn>
                    <a:cxn ang="0">
                      <a:pos x="22" y="1110"/>
                    </a:cxn>
                    <a:cxn ang="0">
                      <a:pos x="0" y="1110"/>
                    </a:cxn>
                    <a:cxn ang="0">
                      <a:pos x="0" y="994"/>
                    </a:cxn>
                    <a:cxn ang="0">
                      <a:pos x="22" y="994"/>
                    </a:cxn>
                    <a:cxn ang="0">
                      <a:pos x="22" y="876"/>
                    </a:cxn>
                    <a:cxn ang="0">
                      <a:pos x="0" y="876"/>
                    </a:cxn>
                    <a:cxn ang="0">
                      <a:pos x="0" y="236"/>
                    </a:cxn>
                    <a:cxn ang="0">
                      <a:pos x="22" y="236"/>
                    </a:cxn>
                    <a:cxn ang="0">
                      <a:pos x="22" y="216"/>
                    </a:cxn>
                    <a:cxn ang="0">
                      <a:pos x="22" y="0"/>
                    </a:cxn>
                  </a:cxnLst>
                  <a:rect l="0" t="0" r="r" b="b"/>
                  <a:pathLst>
                    <a:path w="117" h="1231">
                      <a:moveTo>
                        <a:pt x="22" y="0"/>
                      </a:moveTo>
                      <a:lnTo>
                        <a:pt x="71" y="0"/>
                      </a:lnTo>
                      <a:lnTo>
                        <a:pt x="71" y="120"/>
                      </a:lnTo>
                      <a:lnTo>
                        <a:pt x="92" y="120"/>
                      </a:lnTo>
                      <a:lnTo>
                        <a:pt x="92" y="378"/>
                      </a:lnTo>
                      <a:lnTo>
                        <a:pt x="71" y="378"/>
                      </a:lnTo>
                      <a:lnTo>
                        <a:pt x="71" y="474"/>
                      </a:lnTo>
                      <a:lnTo>
                        <a:pt x="92" y="474"/>
                      </a:lnTo>
                      <a:lnTo>
                        <a:pt x="92" y="662"/>
                      </a:lnTo>
                      <a:lnTo>
                        <a:pt x="71" y="662"/>
                      </a:lnTo>
                      <a:lnTo>
                        <a:pt x="71" y="757"/>
                      </a:lnTo>
                      <a:lnTo>
                        <a:pt x="92" y="757"/>
                      </a:lnTo>
                      <a:lnTo>
                        <a:pt x="92" y="1135"/>
                      </a:lnTo>
                      <a:lnTo>
                        <a:pt x="117" y="1135"/>
                      </a:lnTo>
                      <a:lnTo>
                        <a:pt x="117" y="1206"/>
                      </a:lnTo>
                      <a:lnTo>
                        <a:pt x="92" y="1206"/>
                      </a:lnTo>
                      <a:lnTo>
                        <a:pt x="92" y="1231"/>
                      </a:lnTo>
                      <a:lnTo>
                        <a:pt x="47" y="1231"/>
                      </a:lnTo>
                      <a:lnTo>
                        <a:pt x="47" y="1206"/>
                      </a:lnTo>
                      <a:lnTo>
                        <a:pt x="22" y="1206"/>
                      </a:lnTo>
                      <a:lnTo>
                        <a:pt x="22" y="1110"/>
                      </a:lnTo>
                      <a:lnTo>
                        <a:pt x="0" y="1110"/>
                      </a:lnTo>
                      <a:lnTo>
                        <a:pt x="0" y="994"/>
                      </a:lnTo>
                      <a:lnTo>
                        <a:pt x="22" y="994"/>
                      </a:lnTo>
                      <a:lnTo>
                        <a:pt x="22" y="876"/>
                      </a:lnTo>
                      <a:lnTo>
                        <a:pt x="0" y="876"/>
                      </a:lnTo>
                      <a:lnTo>
                        <a:pt x="0" y="236"/>
                      </a:lnTo>
                      <a:lnTo>
                        <a:pt x="22" y="236"/>
                      </a:lnTo>
                      <a:lnTo>
                        <a:pt x="22" y="216"/>
                      </a:lnTo>
                      <a:lnTo>
                        <a:pt x="22"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40" name="Rectangle 52"/>
                <p:cNvSpPr>
                  <a:spLocks noChangeArrowheads="1"/>
                </p:cNvSpPr>
                <p:nvPr/>
              </p:nvSpPr>
              <p:spPr bwMode="auto">
                <a:xfrm>
                  <a:off x="1985" y="2719"/>
                  <a:ext cx="6" cy="3"/>
                </a:xfrm>
                <a:prstGeom prst="rect">
                  <a:avLst/>
                </a:prstGeom>
                <a:solidFill>
                  <a:srgbClr val="F2CBC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41" name="Freeform 53"/>
                <p:cNvSpPr>
                  <a:spLocks/>
                </p:cNvSpPr>
                <p:nvPr/>
              </p:nvSpPr>
              <p:spPr bwMode="auto">
                <a:xfrm>
                  <a:off x="1953" y="2737"/>
                  <a:ext cx="179" cy="115"/>
                </a:xfrm>
                <a:custGeom>
                  <a:avLst/>
                  <a:gdLst/>
                  <a:ahLst/>
                  <a:cxnLst>
                    <a:cxn ang="0">
                      <a:pos x="187" y="21"/>
                    </a:cxn>
                    <a:cxn ang="0">
                      <a:pos x="283" y="46"/>
                    </a:cxn>
                    <a:cxn ang="0">
                      <a:pos x="308" y="234"/>
                    </a:cxn>
                    <a:cxn ang="0">
                      <a:pos x="354" y="305"/>
                    </a:cxn>
                    <a:cxn ang="0">
                      <a:pos x="379" y="400"/>
                    </a:cxn>
                    <a:cxn ang="0">
                      <a:pos x="424" y="425"/>
                    </a:cxn>
                    <a:cxn ang="0">
                      <a:pos x="449" y="471"/>
                    </a:cxn>
                    <a:cxn ang="0">
                      <a:pos x="495" y="496"/>
                    </a:cxn>
                    <a:cxn ang="0">
                      <a:pos x="520" y="541"/>
                    </a:cxn>
                    <a:cxn ang="0">
                      <a:pos x="566" y="590"/>
                    </a:cxn>
                    <a:cxn ang="0">
                      <a:pos x="591" y="637"/>
                    </a:cxn>
                    <a:cxn ang="0">
                      <a:pos x="707" y="661"/>
                    </a:cxn>
                    <a:cxn ang="0">
                      <a:pos x="898" y="661"/>
                    </a:cxn>
                    <a:cxn ang="0">
                      <a:pos x="1157" y="637"/>
                    </a:cxn>
                    <a:cxn ang="0">
                      <a:pos x="1206" y="590"/>
                    </a:cxn>
                    <a:cxn ang="0">
                      <a:pos x="1253" y="566"/>
                    </a:cxn>
                    <a:cxn ang="0">
                      <a:pos x="1298" y="447"/>
                    </a:cxn>
                    <a:cxn ang="0">
                      <a:pos x="1277" y="425"/>
                    </a:cxn>
                    <a:cxn ang="0">
                      <a:pos x="1298" y="376"/>
                    </a:cxn>
                    <a:cxn ang="0">
                      <a:pos x="1347" y="354"/>
                    </a:cxn>
                    <a:cxn ang="0">
                      <a:pos x="1394" y="354"/>
                    </a:cxn>
                    <a:cxn ang="0">
                      <a:pos x="1440" y="376"/>
                    </a:cxn>
                    <a:cxn ang="0">
                      <a:pos x="1418" y="425"/>
                    </a:cxn>
                    <a:cxn ang="0">
                      <a:pos x="1394" y="447"/>
                    </a:cxn>
                    <a:cxn ang="0">
                      <a:pos x="1418" y="541"/>
                    </a:cxn>
                    <a:cxn ang="0">
                      <a:pos x="1418" y="612"/>
                    </a:cxn>
                    <a:cxn ang="0">
                      <a:pos x="1394" y="661"/>
                    </a:cxn>
                    <a:cxn ang="0">
                      <a:pos x="1347" y="683"/>
                    </a:cxn>
                    <a:cxn ang="0">
                      <a:pos x="1323" y="732"/>
                    </a:cxn>
                    <a:cxn ang="0">
                      <a:pos x="1277" y="754"/>
                    </a:cxn>
                    <a:cxn ang="0">
                      <a:pos x="1206" y="803"/>
                    </a:cxn>
                    <a:cxn ang="0">
                      <a:pos x="1111" y="824"/>
                    </a:cxn>
                    <a:cxn ang="0">
                      <a:pos x="1039" y="873"/>
                    </a:cxn>
                    <a:cxn ang="0">
                      <a:pos x="898" y="895"/>
                    </a:cxn>
                    <a:cxn ang="0">
                      <a:pos x="827" y="895"/>
                    </a:cxn>
                    <a:cxn ang="0">
                      <a:pos x="662" y="873"/>
                    </a:cxn>
                    <a:cxn ang="0">
                      <a:pos x="615" y="824"/>
                    </a:cxn>
                    <a:cxn ang="0">
                      <a:pos x="544" y="803"/>
                    </a:cxn>
                    <a:cxn ang="0">
                      <a:pos x="495" y="754"/>
                    </a:cxn>
                    <a:cxn ang="0">
                      <a:pos x="403" y="732"/>
                    </a:cxn>
                    <a:cxn ang="0">
                      <a:pos x="354" y="683"/>
                    </a:cxn>
                    <a:cxn ang="0">
                      <a:pos x="212" y="661"/>
                    </a:cxn>
                    <a:cxn ang="0">
                      <a:pos x="187" y="612"/>
                    </a:cxn>
                    <a:cxn ang="0">
                      <a:pos x="141" y="590"/>
                    </a:cxn>
                    <a:cxn ang="0">
                      <a:pos x="116" y="496"/>
                    </a:cxn>
                    <a:cxn ang="0">
                      <a:pos x="71" y="447"/>
                    </a:cxn>
                    <a:cxn ang="0">
                      <a:pos x="46" y="376"/>
                    </a:cxn>
                    <a:cxn ang="0">
                      <a:pos x="0" y="329"/>
                    </a:cxn>
                    <a:cxn ang="0">
                      <a:pos x="25" y="258"/>
                    </a:cxn>
                    <a:cxn ang="0">
                      <a:pos x="71" y="234"/>
                    </a:cxn>
                    <a:cxn ang="0">
                      <a:pos x="96" y="142"/>
                    </a:cxn>
                    <a:cxn ang="0">
                      <a:pos x="141" y="92"/>
                    </a:cxn>
                    <a:cxn ang="0">
                      <a:pos x="167" y="0"/>
                    </a:cxn>
                  </a:cxnLst>
                  <a:rect l="0" t="0" r="r" b="b"/>
                  <a:pathLst>
                    <a:path w="1440" h="920">
                      <a:moveTo>
                        <a:pt x="167" y="0"/>
                      </a:moveTo>
                      <a:lnTo>
                        <a:pt x="187" y="0"/>
                      </a:lnTo>
                      <a:lnTo>
                        <a:pt x="187" y="21"/>
                      </a:lnTo>
                      <a:lnTo>
                        <a:pt x="212" y="21"/>
                      </a:lnTo>
                      <a:lnTo>
                        <a:pt x="212" y="46"/>
                      </a:lnTo>
                      <a:lnTo>
                        <a:pt x="283" y="46"/>
                      </a:lnTo>
                      <a:lnTo>
                        <a:pt x="283" y="117"/>
                      </a:lnTo>
                      <a:lnTo>
                        <a:pt x="308" y="117"/>
                      </a:lnTo>
                      <a:lnTo>
                        <a:pt x="308" y="234"/>
                      </a:lnTo>
                      <a:lnTo>
                        <a:pt x="332" y="234"/>
                      </a:lnTo>
                      <a:lnTo>
                        <a:pt x="332" y="305"/>
                      </a:lnTo>
                      <a:lnTo>
                        <a:pt x="354" y="305"/>
                      </a:lnTo>
                      <a:lnTo>
                        <a:pt x="354" y="354"/>
                      </a:lnTo>
                      <a:lnTo>
                        <a:pt x="379" y="354"/>
                      </a:lnTo>
                      <a:lnTo>
                        <a:pt x="379" y="400"/>
                      </a:lnTo>
                      <a:lnTo>
                        <a:pt x="403" y="400"/>
                      </a:lnTo>
                      <a:lnTo>
                        <a:pt x="403" y="425"/>
                      </a:lnTo>
                      <a:lnTo>
                        <a:pt x="424" y="425"/>
                      </a:lnTo>
                      <a:lnTo>
                        <a:pt x="424" y="447"/>
                      </a:lnTo>
                      <a:lnTo>
                        <a:pt x="449" y="447"/>
                      </a:lnTo>
                      <a:lnTo>
                        <a:pt x="449" y="471"/>
                      </a:lnTo>
                      <a:lnTo>
                        <a:pt x="473" y="471"/>
                      </a:lnTo>
                      <a:lnTo>
                        <a:pt x="473" y="496"/>
                      </a:lnTo>
                      <a:lnTo>
                        <a:pt x="495" y="496"/>
                      </a:lnTo>
                      <a:lnTo>
                        <a:pt x="495" y="520"/>
                      </a:lnTo>
                      <a:lnTo>
                        <a:pt x="520" y="520"/>
                      </a:lnTo>
                      <a:lnTo>
                        <a:pt x="520" y="541"/>
                      </a:lnTo>
                      <a:lnTo>
                        <a:pt x="544" y="541"/>
                      </a:lnTo>
                      <a:lnTo>
                        <a:pt x="544" y="590"/>
                      </a:lnTo>
                      <a:lnTo>
                        <a:pt x="566" y="590"/>
                      </a:lnTo>
                      <a:lnTo>
                        <a:pt x="566" y="612"/>
                      </a:lnTo>
                      <a:lnTo>
                        <a:pt x="591" y="612"/>
                      </a:lnTo>
                      <a:lnTo>
                        <a:pt x="591" y="637"/>
                      </a:lnTo>
                      <a:lnTo>
                        <a:pt x="637" y="637"/>
                      </a:lnTo>
                      <a:lnTo>
                        <a:pt x="637" y="661"/>
                      </a:lnTo>
                      <a:lnTo>
                        <a:pt x="707" y="661"/>
                      </a:lnTo>
                      <a:lnTo>
                        <a:pt x="707" y="683"/>
                      </a:lnTo>
                      <a:lnTo>
                        <a:pt x="898" y="683"/>
                      </a:lnTo>
                      <a:lnTo>
                        <a:pt x="898" y="661"/>
                      </a:lnTo>
                      <a:lnTo>
                        <a:pt x="1086" y="661"/>
                      </a:lnTo>
                      <a:lnTo>
                        <a:pt x="1086" y="637"/>
                      </a:lnTo>
                      <a:lnTo>
                        <a:pt x="1157" y="637"/>
                      </a:lnTo>
                      <a:lnTo>
                        <a:pt x="1157" y="612"/>
                      </a:lnTo>
                      <a:lnTo>
                        <a:pt x="1206" y="612"/>
                      </a:lnTo>
                      <a:lnTo>
                        <a:pt x="1206" y="590"/>
                      </a:lnTo>
                      <a:lnTo>
                        <a:pt x="1228" y="590"/>
                      </a:lnTo>
                      <a:lnTo>
                        <a:pt x="1228" y="566"/>
                      </a:lnTo>
                      <a:lnTo>
                        <a:pt x="1253" y="566"/>
                      </a:lnTo>
                      <a:lnTo>
                        <a:pt x="1253" y="541"/>
                      </a:lnTo>
                      <a:lnTo>
                        <a:pt x="1298" y="541"/>
                      </a:lnTo>
                      <a:lnTo>
                        <a:pt x="1298" y="447"/>
                      </a:lnTo>
                      <a:lnTo>
                        <a:pt x="1253" y="447"/>
                      </a:lnTo>
                      <a:lnTo>
                        <a:pt x="1253" y="425"/>
                      </a:lnTo>
                      <a:lnTo>
                        <a:pt x="1277" y="425"/>
                      </a:lnTo>
                      <a:lnTo>
                        <a:pt x="1277" y="400"/>
                      </a:lnTo>
                      <a:lnTo>
                        <a:pt x="1298" y="400"/>
                      </a:lnTo>
                      <a:lnTo>
                        <a:pt x="1298" y="376"/>
                      </a:lnTo>
                      <a:lnTo>
                        <a:pt x="1323" y="376"/>
                      </a:lnTo>
                      <a:lnTo>
                        <a:pt x="1323" y="354"/>
                      </a:lnTo>
                      <a:lnTo>
                        <a:pt x="1347" y="354"/>
                      </a:lnTo>
                      <a:lnTo>
                        <a:pt x="1347" y="376"/>
                      </a:lnTo>
                      <a:lnTo>
                        <a:pt x="1394" y="376"/>
                      </a:lnTo>
                      <a:lnTo>
                        <a:pt x="1394" y="354"/>
                      </a:lnTo>
                      <a:lnTo>
                        <a:pt x="1418" y="354"/>
                      </a:lnTo>
                      <a:lnTo>
                        <a:pt x="1418" y="376"/>
                      </a:lnTo>
                      <a:lnTo>
                        <a:pt x="1440" y="376"/>
                      </a:lnTo>
                      <a:lnTo>
                        <a:pt x="1440" y="447"/>
                      </a:lnTo>
                      <a:lnTo>
                        <a:pt x="1418" y="447"/>
                      </a:lnTo>
                      <a:lnTo>
                        <a:pt x="1418" y="425"/>
                      </a:lnTo>
                      <a:lnTo>
                        <a:pt x="1369" y="425"/>
                      </a:lnTo>
                      <a:lnTo>
                        <a:pt x="1369" y="447"/>
                      </a:lnTo>
                      <a:lnTo>
                        <a:pt x="1394" y="447"/>
                      </a:lnTo>
                      <a:lnTo>
                        <a:pt x="1394" y="496"/>
                      </a:lnTo>
                      <a:lnTo>
                        <a:pt x="1418" y="496"/>
                      </a:lnTo>
                      <a:lnTo>
                        <a:pt x="1418" y="541"/>
                      </a:lnTo>
                      <a:lnTo>
                        <a:pt x="1440" y="541"/>
                      </a:lnTo>
                      <a:lnTo>
                        <a:pt x="1440" y="612"/>
                      </a:lnTo>
                      <a:lnTo>
                        <a:pt x="1418" y="612"/>
                      </a:lnTo>
                      <a:lnTo>
                        <a:pt x="1418" y="637"/>
                      </a:lnTo>
                      <a:lnTo>
                        <a:pt x="1394" y="637"/>
                      </a:lnTo>
                      <a:lnTo>
                        <a:pt x="1394" y="661"/>
                      </a:lnTo>
                      <a:lnTo>
                        <a:pt x="1369" y="661"/>
                      </a:lnTo>
                      <a:lnTo>
                        <a:pt x="1369" y="683"/>
                      </a:lnTo>
                      <a:lnTo>
                        <a:pt x="1347" y="683"/>
                      </a:lnTo>
                      <a:lnTo>
                        <a:pt x="1347" y="708"/>
                      </a:lnTo>
                      <a:lnTo>
                        <a:pt x="1323" y="708"/>
                      </a:lnTo>
                      <a:lnTo>
                        <a:pt x="1323" y="732"/>
                      </a:lnTo>
                      <a:lnTo>
                        <a:pt x="1298" y="732"/>
                      </a:lnTo>
                      <a:lnTo>
                        <a:pt x="1298" y="754"/>
                      </a:lnTo>
                      <a:lnTo>
                        <a:pt x="1277" y="754"/>
                      </a:lnTo>
                      <a:lnTo>
                        <a:pt x="1277" y="779"/>
                      </a:lnTo>
                      <a:lnTo>
                        <a:pt x="1206" y="779"/>
                      </a:lnTo>
                      <a:lnTo>
                        <a:pt x="1206" y="803"/>
                      </a:lnTo>
                      <a:lnTo>
                        <a:pt x="1157" y="803"/>
                      </a:lnTo>
                      <a:lnTo>
                        <a:pt x="1157" y="824"/>
                      </a:lnTo>
                      <a:lnTo>
                        <a:pt x="1111" y="824"/>
                      </a:lnTo>
                      <a:lnTo>
                        <a:pt x="1111" y="849"/>
                      </a:lnTo>
                      <a:lnTo>
                        <a:pt x="1039" y="849"/>
                      </a:lnTo>
                      <a:lnTo>
                        <a:pt x="1039" y="873"/>
                      </a:lnTo>
                      <a:lnTo>
                        <a:pt x="994" y="873"/>
                      </a:lnTo>
                      <a:lnTo>
                        <a:pt x="994" y="895"/>
                      </a:lnTo>
                      <a:lnTo>
                        <a:pt x="898" y="895"/>
                      </a:lnTo>
                      <a:lnTo>
                        <a:pt x="898" y="920"/>
                      </a:lnTo>
                      <a:lnTo>
                        <a:pt x="827" y="920"/>
                      </a:lnTo>
                      <a:lnTo>
                        <a:pt x="827" y="895"/>
                      </a:lnTo>
                      <a:lnTo>
                        <a:pt x="686" y="895"/>
                      </a:lnTo>
                      <a:lnTo>
                        <a:pt x="686" y="873"/>
                      </a:lnTo>
                      <a:lnTo>
                        <a:pt x="662" y="873"/>
                      </a:lnTo>
                      <a:lnTo>
                        <a:pt x="662" y="849"/>
                      </a:lnTo>
                      <a:lnTo>
                        <a:pt x="615" y="849"/>
                      </a:lnTo>
                      <a:lnTo>
                        <a:pt x="615" y="824"/>
                      </a:lnTo>
                      <a:lnTo>
                        <a:pt x="591" y="824"/>
                      </a:lnTo>
                      <a:lnTo>
                        <a:pt x="591" y="803"/>
                      </a:lnTo>
                      <a:lnTo>
                        <a:pt x="544" y="803"/>
                      </a:lnTo>
                      <a:lnTo>
                        <a:pt x="544" y="779"/>
                      </a:lnTo>
                      <a:lnTo>
                        <a:pt x="495" y="779"/>
                      </a:lnTo>
                      <a:lnTo>
                        <a:pt x="495" y="754"/>
                      </a:lnTo>
                      <a:lnTo>
                        <a:pt x="449" y="754"/>
                      </a:lnTo>
                      <a:lnTo>
                        <a:pt x="449" y="732"/>
                      </a:lnTo>
                      <a:lnTo>
                        <a:pt x="403" y="732"/>
                      </a:lnTo>
                      <a:lnTo>
                        <a:pt x="403" y="708"/>
                      </a:lnTo>
                      <a:lnTo>
                        <a:pt x="354" y="708"/>
                      </a:lnTo>
                      <a:lnTo>
                        <a:pt x="354" y="683"/>
                      </a:lnTo>
                      <a:lnTo>
                        <a:pt x="283" y="683"/>
                      </a:lnTo>
                      <a:lnTo>
                        <a:pt x="283" y="661"/>
                      </a:lnTo>
                      <a:lnTo>
                        <a:pt x="212" y="661"/>
                      </a:lnTo>
                      <a:lnTo>
                        <a:pt x="212" y="637"/>
                      </a:lnTo>
                      <a:lnTo>
                        <a:pt x="187" y="637"/>
                      </a:lnTo>
                      <a:lnTo>
                        <a:pt x="187" y="612"/>
                      </a:lnTo>
                      <a:lnTo>
                        <a:pt x="167" y="612"/>
                      </a:lnTo>
                      <a:lnTo>
                        <a:pt x="167" y="590"/>
                      </a:lnTo>
                      <a:lnTo>
                        <a:pt x="141" y="590"/>
                      </a:lnTo>
                      <a:lnTo>
                        <a:pt x="141" y="541"/>
                      </a:lnTo>
                      <a:lnTo>
                        <a:pt x="116" y="541"/>
                      </a:lnTo>
                      <a:lnTo>
                        <a:pt x="116" y="496"/>
                      </a:lnTo>
                      <a:lnTo>
                        <a:pt x="96" y="496"/>
                      </a:lnTo>
                      <a:lnTo>
                        <a:pt x="96" y="447"/>
                      </a:lnTo>
                      <a:lnTo>
                        <a:pt x="71" y="447"/>
                      </a:lnTo>
                      <a:lnTo>
                        <a:pt x="71" y="425"/>
                      </a:lnTo>
                      <a:lnTo>
                        <a:pt x="46" y="425"/>
                      </a:lnTo>
                      <a:lnTo>
                        <a:pt x="46" y="376"/>
                      </a:lnTo>
                      <a:lnTo>
                        <a:pt x="25" y="376"/>
                      </a:lnTo>
                      <a:lnTo>
                        <a:pt x="25" y="329"/>
                      </a:lnTo>
                      <a:lnTo>
                        <a:pt x="0" y="329"/>
                      </a:lnTo>
                      <a:lnTo>
                        <a:pt x="0" y="283"/>
                      </a:lnTo>
                      <a:lnTo>
                        <a:pt x="25" y="283"/>
                      </a:lnTo>
                      <a:lnTo>
                        <a:pt x="25" y="258"/>
                      </a:lnTo>
                      <a:lnTo>
                        <a:pt x="46" y="258"/>
                      </a:lnTo>
                      <a:lnTo>
                        <a:pt x="46" y="234"/>
                      </a:lnTo>
                      <a:lnTo>
                        <a:pt x="71" y="234"/>
                      </a:lnTo>
                      <a:lnTo>
                        <a:pt x="71" y="188"/>
                      </a:lnTo>
                      <a:lnTo>
                        <a:pt x="96" y="188"/>
                      </a:lnTo>
                      <a:lnTo>
                        <a:pt x="96" y="142"/>
                      </a:lnTo>
                      <a:lnTo>
                        <a:pt x="116" y="142"/>
                      </a:lnTo>
                      <a:lnTo>
                        <a:pt x="116" y="92"/>
                      </a:lnTo>
                      <a:lnTo>
                        <a:pt x="141" y="92"/>
                      </a:lnTo>
                      <a:lnTo>
                        <a:pt x="141" y="46"/>
                      </a:lnTo>
                      <a:lnTo>
                        <a:pt x="167" y="46"/>
                      </a:lnTo>
                      <a:lnTo>
                        <a:pt x="167"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42" name="Freeform 54"/>
                <p:cNvSpPr>
                  <a:spLocks/>
                </p:cNvSpPr>
                <p:nvPr/>
              </p:nvSpPr>
              <p:spPr bwMode="auto">
                <a:xfrm>
                  <a:off x="2000" y="2746"/>
                  <a:ext cx="14" cy="29"/>
                </a:xfrm>
                <a:custGeom>
                  <a:avLst/>
                  <a:gdLst/>
                  <a:ahLst/>
                  <a:cxnLst>
                    <a:cxn ang="0">
                      <a:pos x="24" y="0"/>
                    </a:cxn>
                    <a:cxn ang="0">
                      <a:pos x="45" y="0"/>
                    </a:cxn>
                    <a:cxn ang="0">
                      <a:pos x="45" y="71"/>
                    </a:cxn>
                    <a:cxn ang="0">
                      <a:pos x="70" y="71"/>
                    </a:cxn>
                    <a:cxn ang="0">
                      <a:pos x="70" y="117"/>
                    </a:cxn>
                    <a:cxn ang="0">
                      <a:pos x="94" y="117"/>
                    </a:cxn>
                    <a:cxn ang="0">
                      <a:pos x="94" y="187"/>
                    </a:cxn>
                    <a:cxn ang="0">
                      <a:pos x="116" y="187"/>
                    </a:cxn>
                    <a:cxn ang="0">
                      <a:pos x="116" y="234"/>
                    </a:cxn>
                    <a:cxn ang="0">
                      <a:pos x="94" y="234"/>
                    </a:cxn>
                    <a:cxn ang="0">
                      <a:pos x="94" y="212"/>
                    </a:cxn>
                    <a:cxn ang="0">
                      <a:pos x="45" y="212"/>
                    </a:cxn>
                    <a:cxn ang="0">
                      <a:pos x="45" y="187"/>
                    </a:cxn>
                    <a:cxn ang="0">
                      <a:pos x="24" y="187"/>
                    </a:cxn>
                    <a:cxn ang="0">
                      <a:pos x="24" y="142"/>
                    </a:cxn>
                    <a:cxn ang="0">
                      <a:pos x="0" y="142"/>
                    </a:cxn>
                    <a:cxn ang="0">
                      <a:pos x="0" y="21"/>
                    </a:cxn>
                    <a:cxn ang="0">
                      <a:pos x="24" y="21"/>
                    </a:cxn>
                    <a:cxn ang="0">
                      <a:pos x="24" y="0"/>
                    </a:cxn>
                  </a:cxnLst>
                  <a:rect l="0" t="0" r="r" b="b"/>
                  <a:pathLst>
                    <a:path w="116" h="234">
                      <a:moveTo>
                        <a:pt x="24" y="0"/>
                      </a:moveTo>
                      <a:lnTo>
                        <a:pt x="45" y="0"/>
                      </a:lnTo>
                      <a:lnTo>
                        <a:pt x="45" y="71"/>
                      </a:lnTo>
                      <a:lnTo>
                        <a:pt x="70" y="71"/>
                      </a:lnTo>
                      <a:lnTo>
                        <a:pt x="70" y="117"/>
                      </a:lnTo>
                      <a:lnTo>
                        <a:pt x="94" y="117"/>
                      </a:lnTo>
                      <a:lnTo>
                        <a:pt x="94" y="187"/>
                      </a:lnTo>
                      <a:lnTo>
                        <a:pt x="116" y="187"/>
                      </a:lnTo>
                      <a:lnTo>
                        <a:pt x="116" y="234"/>
                      </a:lnTo>
                      <a:lnTo>
                        <a:pt x="94" y="234"/>
                      </a:lnTo>
                      <a:lnTo>
                        <a:pt x="94" y="212"/>
                      </a:lnTo>
                      <a:lnTo>
                        <a:pt x="45" y="212"/>
                      </a:lnTo>
                      <a:lnTo>
                        <a:pt x="45" y="187"/>
                      </a:lnTo>
                      <a:lnTo>
                        <a:pt x="24" y="187"/>
                      </a:lnTo>
                      <a:lnTo>
                        <a:pt x="24" y="142"/>
                      </a:lnTo>
                      <a:lnTo>
                        <a:pt x="0" y="142"/>
                      </a:lnTo>
                      <a:lnTo>
                        <a:pt x="0" y="21"/>
                      </a:lnTo>
                      <a:lnTo>
                        <a:pt x="24" y="21"/>
                      </a:lnTo>
                      <a:lnTo>
                        <a:pt x="24"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43" name="Freeform 55"/>
                <p:cNvSpPr>
                  <a:spLocks/>
                </p:cNvSpPr>
                <p:nvPr/>
              </p:nvSpPr>
              <p:spPr bwMode="auto">
                <a:xfrm>
                  <a:off x="1643" y="2763"/>
                  <a:ext cx="333" cy="1167"/>
                </a:xfrm>
                <a:custGeom>
                  <a:avLst/>
                  <a:gdLst/>
                  <a:ahLst/>
                  <a:cxnLst>
                    <a:cxn ang="0">
                      <a:pos x="2312" y="141"/>
                    </a:cxn>
                    <a:cxn ang="0">
                      <a:pos x="2408" y="328"/>
                    </a:cxn>
                    <a:cxn ang="0">
                      <a:pos x="2479" y="636"/>
                    </a:cxn>
                    <a:cxn ang="0">
                      <a:pos x="2575" y="1015"/>
                    </a:cxn>
                    <a:cxn ang="0">
                      <a:pos x="2595" y="1772"/>
                    </a:cxn>
                    <a:cxn ang="0">
                      <a:pos x="2595" y="2621"/>
                    </a:cxn>
                    <a:cxn ang="0">
                      <a:pos x="2525" y="2974"/>
                    </a:cxn>
                    <a:cxn ang="0">
                      <a:pos x="2575" y="3732"/>
                    </a:cxn>
                    <a:cxn ang="0">
                      <a:pos x="2646" y="4842"/>
                    </a:cxn>
                    <a:cxn ang="0">
                      <a:pos x="2595" y="5125"/>
                    </a:cxn>
                    <a:cxn ang="0">
                      <a:pos x="2550" y="5550"/>
                    </a:cxn>
                    <a:cxn ang="0">
                      <a:pos x="2595" y="6520"/>
                    </a:cxn>
                    <a:cxn ang="0">
                      <a:pos x="2575" y="6803"/>
                    </a:cxn>
                    <a:cxn ang="0">
                      <a:pos x="2479" y="7701"/>
                    </a:cxn>
                    <a:cxn ang="0">
                      <a:pos x="2408" y="8199"/>
                    </a:cxn>
                    <a:cxn ang="0">
                      <a:pos x="2363" y="8978"/>
                    </a:cxn>
                    <a:cxn ang="0">
                      <a:pos x="2292" y="9332"/>
                    </a:cxn>
                    <a:cxn ang="0">
                      <a:pos x="2076" y="9262"/>
                    </a:cxn>
                    <a:cxn ang="0">
                      <a:pos x="1817" y="9262"/>
                    </a:cxn>
                    <a:cxn ang="0">
                      <a:pos x="1415" y="9237"/>
                    </a:cxn>
                    <a:cxn ang="0">
                      <a:pos x="1202" y="9144"/>
                    </a:cxn>
                    <a:cxn ang="0">
                      <a:pos x="1132" y="9191"/>
                    </a:cxn>
                    <a:cxn ang="0">
                      <a:pos x="1061" y="9237"/>
                    </a:cxn>
                    <a:cxn ang="0">
                      <a:pos x="590" y="9215"/>
                    </a:cxn>
                    <a:cxn ang="0">
                      <a:pos x="283" y="9166"/>
                    </a:cxn>
                    <a:cxn ang="0">
                      <a:pos x="70" y="9237"/>
                    </a:cxn>
                    <a:cxn ang="0">
                      <a:pos x="91" y="9073"/>
                    </a:cxn>
                    <a:cxn ang="0">
                      <a:pos x="212" y="9003"/>
                    </a:cxn>
                    <a:cxn ang="0">
                      <a:pos x="283" y="8790"/>
                    </a:cxn>
                    <a:cxn ang="0">
                      <a:pos x="377" y="8646"/>
                    </a:cxn>
                    <a:cxn ang="0">
                      <a:pos x="448" y="8199"/>
                    </a:cxn>
                    <a:cxn ang="0">
                      <a:pos x="448" y="7938"/>
                    </a:cxn>
                    <a:cxn ang="0">
                      <a:pos x="519" y="7535"/>
                    </a:cxn>
                    <a:cxn ang="0">
                      <a:pos x="611" y="7372"/>
                    </a:cxn>
                    <a:cxn ang="0">
                      <a:pos x="566" y="7205"/>
                    </a:cxn>
                    <a:cxn ang="0">
                      <a:pos x="682" y="7135"/>
                    </a:cxn>
                    <a:cxn ang="0">
                      <a:pos x="636" y="6873"/>
                    </a:cxn>
                    <a:cxn ang="0">
                      <a:pos x="731" y="6473"/>
                    </a:cxn>
                    <a:cxn ang="0">
                      <a:pos x="802" y="6141"/>
                    </a:cxn>
                    <a:cxn ang="0">
                      <a:pos x="824" y="5954"/>
                    </a:cxn>
                    <a:cxn ang="0">
                      <a:pos x="894" y="5716"/>
                    </a:cxn>
                    <a:cxn ang="0">
                      <a:pos x="968" y="5246"/>
                    </a:cxn>
                    <a:cxn ang="0">
                      <a:pos x="990" y="4772"/>
                    </a:cxn>
                    <a:cxn ang="0">
                      <a:pos x="1085" y="3874"/>
                    </a:cxn>
                    <a:cxn ang="0">
                      <a:pos x="1110" y="3614"/>
                    </a:cxn>
                    <a:cxn ang="0">
                      <a:pos x="1156" y="3212"/>
                    </a:cxn>
                    <a:cxn ang="0">
                      <a:pos x="1181" y="2904"/>
                    </a:cxn>
                    <a:cxn ang="0">
                      <a:pos x="1132" y="2504"/>
                    </a:cxn>
                    <a:cxn ang="0">
                      <a:pos x="1202" y="1935"/>
                    </a:cxn>
                    <a:cxn ang="0">
                      <a:pos x="1202" y="1652"/>
                    </a:cxn>
                    <a:cxn ang="0">
                      <a:pos x="1226" y="1415"/>
                    </a:cxn>
                    <a:cxn ang="0">
                      <a:pos x="1181" y="611"/>
                    </a:cxn>
                    <a:cxn ang="0">
                      <a:pos x="990" y="519"/>
                    </a:cxn>
                    <a:cxn ang="0">
                      <a:pos x="1156" y="424"/>
                    </a:cxn>
                    <a:cxn ang="0">
                      <a:pos x="1273" y="307"/>
                    </a:cxn>
                    <a:cxn ang="0">
                      <a:pos x="1605" y="328"/>
                    </a:cxn>
                    <a:cxn ang="0">
                      <a:pos x="1701" y="212"/>
                    </a:cxn>
                    <a:cxn ang="0">
                      <a:pos x="1888" y="141"/>
                    </a:cxn>
                    <a:cxn ang="0">
                      <a:pos x="2006" y="234"/>
                    </a:cxn>
                    <a:cxn ang="0">
                      <a:pos x="2171" y="328"/>
                    </a:cxn>
                    <a:cxn ang="0">
                      <a:pos x="2147" y="163"/>
                    </a:cxn>
                    <a:cxn ang="0">
                      <a:pos x="2171" y="0"/>
                    </a:cxn>
                  </a:cxnLst>
                  <a:rect l="0" t="0" r="r" b="b"/>
                  <a:pathLst>
                    <a:path w="2666" h="9332">
                      <a:moveTo>
                        <a:pt x="2171" y="0"/>
                      </a:moveTo>
                      <a:lnTo>
                        <a:pt x="2267" y="0"/>
                      </a:lnTo>
                      <a:lnTo>
                        <a:pt x="2267" y="45"/>
                      </a:lnTo>
                      <a:lnTo>
                        <a:pt x="2292" y="45"/>
                      </a:lnTo>
                      <a:lnTo>
                        <a:pt x="2292" y="92"/>
                      </a:lnTo>
                      <a:lnTo>
                        <a:pt x="2312" y="92"/>
                      </a:lnTo>
                      <a:lnTo>
                        <a:pt x="2312" y="141"/>
                      </a:lnTo>
                      <a:lnTo>
                        <a:pt x="2338" y="141"/>
                      </a:lnTo>
                      <a:lnTo>
                        <a:pt x="2338" y="212"/>
                      </a:lnTo>
                      <a:lnTo>
                        <a:pt x="2363" y="212"/>
                      </a:lnTo>
                      <a:lnTo>
                        <a:pt x="2363" y="258"/>
                      </a:lnTo>
                      <a:lnTo>
                        <a:pt x="2383" y="258"/>
                      </a:lnTo>
                      <a:lnTo>
                        <a:pt x="2383" y="328"/>
                      </a:lnTo>
                      <a:lnTo>
                        <a:pt x="2408" y="328"/>
                      </a:lnTo>
                      <a:lnTo>
                        <a:pt x="2408" y="399"/>
                      </a:lnTo>
                      <a:lnTo>
                        <a:pt x="2433" y="399"/>
                      </a:lnTo>
                      <a:lnTo>
                        <a:pt x="2433" y="470"/>
                      </a:lnTo>
                      <a:lnTo>
                        <a:pt x="2454" y="470"/>
                      </a:lnTo>
                      <a:lnTo>
                        <a:pt x="2454" y="519"/>
                      </a:lnTo>
                      <a:lnTo>
                        <a:pt x="2479" y="519"/>
                      </a:lnTo>
                      <a:lnTo>
                        <a:pt x="2479" y="636"/>
                      </a:lnTo>
                      <a:lnTo>
                        <a:pt x="2504" y="636"/>
                      </a:lnTo>
                      <a:lnTo>
                        <a:pt x="2504" y="824"/>
                      </a:lnTo>
                      <a:lnTo>
                        <a:pt x="2525" y="824"/>
                      </a:lnTo>
                      <a:lnTo>
                        <a:pt x="2525" y="919"/>
                      </a:lnTo>
                      <a:lnTo>
                        <a:pt x="2550" y="919"/>
                      </a:lnTo>
                      <a:lnTo>
                        <a:pt x="2550" y="1015"/>
                      </a:lnTo>
                      <a:lnTo>
                        <a:pt x="2575" y="1015"/>
                      </a:lnTo>
                      <a:lnTo>
                        <a:pt x="2575" y="1086"/>
                      </a:lnTo>
                      <a:lnTo>
                        <a:pt x="2595" y="1086"/>
                      </a:lnTo>
                      <a:lnTo>
                        <a:pt x="2595" y="1510"/>
                      </a:lnTo>
                      <a:lnTo>
                        <a:pt x="2575" y="1510"/>
                      </a:lnTo>
                      <a:lnTo>
                        <a:pt x="2575" y="1652"/>
                      </a:lnTo>
                      <a:lnTo>
                        <a:pt x="2595" y="1652"/>
                      </a:lnTo>
                      <a:lnTo>
                        <a:pt x="2595" y="1772"/>
                      </a:lnTo>
                      <a:lnTo>
                        <a:pt x="2575" y="1772"/>
                      </a:lnTo>
                      <a:lnTo>
                        <a:pt x="2575" y="2267"/>
                      </a:lnTo>
                      <a:lnTo>
                        <a:pt x="2550" y="2267"/>
                      </a:lnTo>
                      <a:lnTo>
                        <a:pt x="2550" y="2338"/>
                      </a:lnTo>
                      <a:lnTo>
                        <a:pt x="2575" y="2338"/>
                      </a:lnTo>
                      <a:lnTo>
                        <a:pt x="2575" y="2621"/>
                      </a:lnTo>
                      <a:lnTo>
                        <a:pt x="2595" y="2621"/>
                      </a:lnTo>
                      <a:lnTo>
                        <a:pt x="2595" y="2691"/>
                      </a:lnTo>
                      <a:lnTo>
                        <a:pt x="2525" y="2691"/>
                      </a:lnTo>
                      <a:lnTo>
                        <a:pt x="2525" y="2716"/>
                      </a:lnTo>
                      <a:lnTo>
                        <a:pt x="2504" y="2716"/>
                      </a:lnTo>
                      <a:lnTo>
                        <a:pt x="2504" y="2762"/>
                      </a:lnTo>
                      <a:lnTo>
                        <a:pt x="2525" y="2762"/>
                      </a:lnTo>
                      <a:lnTo>
                        <a:pt x="2525" y="2974"/>
                      </a:lnTo>
                      <a:lnTo>
                        <a:pt x="2550" y="2974"/>
                      </a:lnTo>
                      <a:lnTo>
                        <a:pt x="2550" y="3402"/>
                      </a:lnTo>
                      <a:lnTo>
                        <a:pt x="2575" y="3402"/>
                      </a:lnTo>
                      <a:lnTo>
                        <a:pt x="2575" y="3424"/>
                      </a:lnTo>
                      <a:lnTo>
                        <a:pt x="2550" y="3424"/>
                      </a:lnTo>
                      <a:lnTo>
                        <a:pt x="2550" y="3732"/>
                      </a:lnTo>
                      <a:lnTo>
                        <a:pt x="2575" y="3732"/>
                      </a:lnTo>
                      <a:lnTo>
                        <a:pt x="2575" y="4418"/>
                      </a:lnTo>
                      <a:lnTo>
                        <a:pt x="2595" y="4418"/>
                      </a:lnTo>
                      <a:lnTo>
                        <a:pt x="2595" y="4984"/>
                      </a:lnTo>
                      <a:lnTo>
                        <a:pt x="2620" y="4984"/>
                      </a:lnTo>
                      <a:lnTo>
                        <a:pt x="2620" y="4960"/>
                      </a:lnTo>
                      <a:lnTo>
                        <a:pt x="2646" y="4960"/>
                      </a:lnTo>
                      <a:lnTo>
                        <a:pt x="2646" y="4842"/>
                      </a:lnTo>
                      <a:lnTo>
                        <a:pt x="2666" y="4842"/>
                      </a:lnTo>
                      <a:lnTo>
                        <a:pt x="2666" y="5031"/>
                      </a:lnTo>
                      <a:lnTo>
                        <a:pt x="2646" y="5031"/>
                      </a:lnTo>
                      <a:lnTo>
                        <a:pt x="2646" y="5101"/>
                      </a:lnTo>
                      <a:lnTo>
                        <a:pt x="2620" y="5101"/>
                      </a:lnTo>
                      <a:lnTo>
                        <a:pt x="2620" y="5125"/>
                      </a:lnTo>
                      <a:lnTo>
                        <a:pt x="2595" y="5125"/>
                      </a:lnTo>
                      <a:lnTo>
                        <a:pt x="2595" y="5080"/>
                      </a:lnTo>
                      <a:lnTo>
                        <a:pt x="2550" y="5080"/>
                      </a:lnTo>
                      <a:lnTo>
                        <a:pt x="2550" y="5101"/>
                      </a:lnTo>
                      <a:lnTo>
                        <a:pt x="2525" y="5101"/>
                      </a:lnTo>
                      <a:lnTo>
                        <a:pt x="2525" y="5292"/>
                      </a:lnTo>
                      <a:lnTo>
                        <a:pt x="2550" y="5292"/>
                      </a:lnTo>
                      <a:lnTo>
                        <a:pt x="2550" y="5550"/>
                      </a:lnTo>
                      <a:lnTo>
                        <a:pt x="2575" y="5550"/>
                      </a:lnTo>
                      <a:lnTo>
                        <a:pt x="2575" y="5978"/>
                      </a:lnTo>
                      <a:lnTo>
                        <a:pt x="2550" y="5978"/>
                      </a:lnTo>
                      <a:lnTo>
                        <a:pt x="2550" y="6024"/>
                      </a:lnTo>
                      <a:lnTo>
                        <a:pt x="2575" y="6024"/>
                      </a:lnTo>
                      <a:lnTo>
                        <a:pt x="2575" y="6520"/>
                      </a:lnTo>
                      <a:lnTo>
                        <a:pt x="2595" y="6520"/>
                      </a:lnTo>
                      <a:lnTo>
                        <a:pt x="2595" y="6544"/>
                      </a:lnTo>
                      <a:lnTo>
                        <a:pt x="2575" y="6544"/>
                      </a:lnTo>
                      <a:lnTo>
                        <a:pt x="2575" y="6590"/>
                      </a:lnTo>
                      <a:lnTo>
                        <a:pt x="2595" y="6590"/>
                      </a:lnTo>
                      <a:lnTo>
                        <a:pt x="2595" y="6614"/>
                      </a:lnTo>
                      <a:lnTo>
                        <a:pt x="2575" y="6614"/>
                      </a:lnTo>
                      <a:lnTo>
                        <a:pt x="2575" y="6803"/>
                      </a:lnTo>
                      <a:lnTo>
                        <a:pt x="2550" y="6803"/>
                      </a:lnTo>
                      <a:lnTo>
                        <a:pt x="2550" y="6898"/>
                      </a:lnTo>
                      <a:lnTo>
                        <a:pt x="2525" y="6898"/>
                      </a:lnTo>
                      <a:lnTo>
                        <a:pt x="2525" y="7488"/>
                      </a:lnTo>
                      <a:lnTo>
                        <a:pt x="2504" y="7488"/>
                      </a:lnTo>
                      <a:lnTo>
                        <a:pt x="2504" y="7701"/>
                      </a:lnTo>
                      <a:lnTo>
                        <a:pt x="2479" y="7701"/>
                      </a:lnTo>
                      <a:lnTo>
                        <a:pt x="2479" y="7867"/>
                      </a:lnTo>
                      <a:lnTo>
                        <a:pt x="2454" y="7867"/>
                      </a:lnTo>
                      <a:lnTo>
                        <a:pt x="2454" y="7963"/>
                      </a:lnTo>
                      <a:lnTo>
                        <a:pt x="2433" y="7963"/>
                      </a:lnTo>
                      <a:lnTo>
                        <a:pt x="2433" y="8105"/>
                      </a:lnTo>
                      <a:lnTo>
                        <a:pt x="2408" y="8105"/>
                      </a:lnTo>
                      <a:lnTo>
                        <a:pt x="2408" y="8199"/>
                      </a:lnTo>
                      <a:lnTo>
                        <a:pt x="2383" y="8199"/>
                      </a:lnTo>
                      <a:lnTo>
                        <a:pt x="2383" y="8482"/>
                      </a:lnTo>
                      <a:lnTo>
                        <a:pt x="2408" y="8482"/>
                      </a:lnTo>
                      <a:lnTo>
                        <a:pt x="2408" y="8812"/>
                      </a:lnTo>
                      <a:lnTo>
                        <a:pt x="2383" y="8812"/>
                      </a:lnTo>
                      <a:lnTo>
                        <a:pt x="2383" y="8978"/>
                      </a:lnTo>
                      <a:lnTo>
                        <a:pt x="2363" y="8978"/>
                      </a:lnTo>
                      <a:lnTo>
                        <a:pt x="2363" y="9095"/>
                      </a:lnTo>
                      <a:lnTo>
                        <a:pt x="2338" y="9095"/>
                      </a:lnTo>
                      <a:lnTo>
                        <a:pt x="2338" y="9191"/>
                      </a:lnTo>
                      <a:lnTo>
                        <a:pt x="2312" y="9191"/>
                      </a:lnTo>
                      <a:lnTo>
                        <a:pt x="2312" y="9286"/>
                      </a:lnTo>
                      <a:lnTo>
                        <a:pt x="2292" y="9286"/>
                      </a:lnTo>
                      <a:lnTo>
                        <a:pt x="2292" y="9332"/>
                      </a:lnTo>
                      <a:lnTo>
                        <a:pt x="2242" y="9332"/>
                      </a:lnTo>
                      <a:lnTo>
                        <a:pt x="2242" y="9307"/>
                      </a:lnTo>
                      <a:lnTo>
                        <a:pt x="2171" y="9307"/>
                      </a:lnTo>
                      <a:lnTo>
                        <a:pt x="2171" y="9286"/>
                      </a:lnTo>
                      <a:lnTo>
                        <a:pt x="2125" y="9286"/>
                      </a:lnTo>
                      <a:lnTo>
                        <a:pt x="2125" y="9262"/>
                      </a:lnTo>
                      <a:lnTo>
                        <a:pt x="2076" y="9262"/>
                      </a:lnTo>
                      <a:lnTo>
                        <a:pt x="2076" y="9237"/>
                      </a:lnTo>
                      <a:lnTo>
                        <a:pt x="1913" y="9237"/>
                      </a:lnTo>
                      <a:lnTo>
                        <a:pt x="1913" y="9262"/>
                      </a:lnTo>
                      <a:lnTo>
                        <a:pt x="1864" y="9262"/>
                      </a:lnTo>
                      <a:lnTo>
                        <a:pt x="1864" y="9237"/>
                      </a:lnTo>
                      <a:lnTo>
                        <a:pt x="1817" y="9237"/>
                      </a:lnTo>
                      <a:lnTo>
                        <a:pt x="1817" y="9262"/>
                      </a:lnTo>
                      <a:lnTo>
                        <a:pt x="1793" y="9262"/>
                      </a:lnTo>
                      <a:lnTo>
                        <a:pt x="1793" y="9237"/>
                      </a:lnTo>
                      <a:lnTo>
                        <a:pt x="1723" y="9237"/>
                      </a:lnTo>
                      <a:lnTo>
                        <a:pt x="1723" y="9262"/>
                      </a:lnTo>
                      <a:lnTo>
                        <a:pt x="1485" y="9262"/>
                      </a:lnTo>
                      <a:lnTo>
                        <a:pt x="1485" y="9237"/>
                      </a:lnTo>
                      <a:lnTo>
                        <a:pt x="1415" y="9237"/>
                      </a:lnTo>
                      <a:lnTo>
                        <a:pt x="1415" y="9215"/>
                      </a:lnTo>
                      <a:lnTo>
                        <a:pt x="1368" y="9215"/>
                      </a:lnTo>
                      <a:lnTo>
                        <a:pt x="1368" y="9191"/>
                      </a:lnTo>
                      <a:lnTo>
                        <a:pt x="1322" y="9191"/>
                      </a:lnTo>
                      <a:lnTo>
                        <a:pt x="1322" y="9166"/>
                      </a:lnTo>
                      <a:lnTo>
                        <a:pt x="1202" y="9166"/>
                      </a:lnTo>
                      <a:lnTo>
                        <a:pt x="1202" y="9144"/>
                      </a:lnTo>
                      <a:lnTo>
                        <a:pt x="1156" y="9144"/>
                      </a:lnTo>
                      <a:lnTo>
                        <a:pt x="1156" y="9120"/>
                      </a:lnTo>
                      <a:lnTo>
                        <a:pt x="1132" y="9120"/>
                      </a:lnTo>
                      <a:lnTo>
                        <a:pt x="1132" y="9144"/>
                      </a:lnTo>
                      <a:lnTo>
                        <a:pt x="1110" y="9144"/>
                      </a:lnTo>
                      <a:lnTo>
                        <a:pt x="1110" y="9191"/>
                      </a:lnTo>
                      <a:lnTo>
                        <a:pt x="1132" y="9191"/>
                      </a:lnTo>
                      <a:lnTo>
                        <a:pt x="1132" y="9215"/>
                      </a:lnTo>
                      <a:lnTo>
                        <a:pt x="1156" y="9215"/>
                      </a:lnTo>
                      <a:lnTo>
                        <a:pt x="1156" y="9237"/>
                      </a:lnTo>
                      <a:lnTo>
                        <a:pt x="1202" y="9237"/>
                      </a:lnTo>
                      <a:lnTo>
                        <a:pt x="1202" y="9262"/>
                      </a:lnTo>
                      <a:lnTo>
                        <a:pt x="1061" y="9262"/>
                      </a:lnTo>
                      <a:lnTo>
                        <a:pt x="1061" y="9237"/>
                      </a:lnTo>
                      <a:lnTo>
                        <a:pt x="1039" y="9237"/>
                      </a:lnTo>
                      <a:lnTo>
                        <a:pt x="1039" y="9215"/>
                      </a:lnTo>
                      <a:lnTo>
                        <a:pt x="919" y="9215"/>
                      </a:lnTo>
                      <a:lnTo>
                        <a:pt x="919" y="9191"/>
                      </a:lnTo>
                      <a:lnTo>
                        <a:pt x="802" y="9191"/>
                      </a:lnTo>
                      <a:lnTo>
                        <a:pt x="802" y="9215"/>
                      </a:lnTo>
                      <a:lnTo>
                        <a:pt x="590" y="9215"/>
                      </a:lnTo>
                      <a:lnTo>
                        <a:pt x="590" y="9191"/>
                      </a:lnTo>
                      <a:lnTo>
                        <a:pt x="424" y="9191"/>
                      </a:lnTo>
                      <a:lnTo>
                        <a:pt x="424" y="9166"/>
                      </a:lnTo>
                      <a:lnTo>
                        <a:pt x="353" y="9166"/>
                      </a:lnTo>
                      <a:lnTo>
                        <a:pt x="353" y="9191"/>
                      </a:lnTo>
                      <a:lnTo>
                        <a:pt x="283" y="9191"/>
                      </a:lnTo>
                      <a:lnTo>
                        <a:pt x="283" y="9166"/>
                      </a:lnTo>
                      <a:lnTo>
                        <a:pt x="258" y="9166"/>
                      </a:lnTo>
                      <a:lnTo>
                        <a:pt x="258" y="9191"/>
                      </a:lnTo>
                      <a:lnTo>
                        <a:pt x="162" y="9191"/>
                      </a:lnTo>
                      <a:lnTo>
                        <a:pt x="162" y="9215"/>
                      </a:lnTo>
                      <a:lnTo>
                        <a:pt x="116" y="9215"/>
                      </a:lnTo>
                      <a:lnTo>
                        <a:pt x="116" y="9237"/>
                      </a:lnTo>
                      <a:lnTo>
                        <a:pt x="70" y="9237"/>
                      </a:lnTo>
                      <a:lnTo>
                        <a:pt x="70" y="9262"/>
                      </a:lnTo>
                      <a:lnTo>
                        <a:pt x="0" y="9262"/>
                      </a:lnTo>
                      <a:lnTo>
                        <a:pt x="0" y="9095"/>
                      </a:lnTo>
                      <a:lnTo>
                        <a:pt x="20" y="9095"/>
                      </a:lnTo>
                      <a:lnTo>
                        <a:pt x="20" y="9120"/>
                      </a:lnTo>
                      <a:lnTo>
                        <a:pt x="91" y="9120"/>
                      </a:lnTo>
                      <a:lnTo>
                        <a:pt x="91" y="9073"/>
                      </a:lnTo>
                      <a:lnTo>
                        <a:pt x="141" y="9073"/>
                      </a:lnTo>
                      <a:lnTo>
                        <a:pt x="141" y="9049"/>
                      </a:lnTo>
                      <a:lnTo>
                        <a:pt x="162" y="9049"/>
                      </a:lnTo>
                      <a:lnTo>
                        <a:pt x="162" y="9024"/>
                      </a:lnTo>
                      <a:lnTo>
                        <a:pt x="187" y="9024"/>
                      </a:lnTo>
                      <a:lnTo>
                        <a:pt x="187" y="9003"/>
                      </a:lnTo>
                      <a:lnTo>
                        <a:pt x="212" y="9003"/>
                      </a:lnTo>
                      <a:lnTo>
                        <a:pt x="212" y="8954"/>
                      </a:lnTo>
                      <a:lnTo>
                        <a:pt x="233" y="8954"/>
                      </a:lnTo>
                      <a:lnTo>
                        <a:pt x="233" y="8907"/>
                      </a:lnTo>
                      <a:lnTo>
                        <a:pt x="258" y="8907"/>
                      </a:lnTo>
                      <a:lnTo>
                        <a:pt x="258" y="8836"/>
                      </a:lnTo>
                      <a:lnTo>
                        <a:pt x="283" y="8836"/>
                      </a:lnTo>
                      <a:lnTo>
                        <a:pt x="283" y="8790"/>
                      </a:lnTo>
                      <a:lnTo>
                        <a:pt x="303" y="8790"/>
                      </a:lnTo>
                      <a:lnTo>
                        <a:pt x="303" y="8765"/>
                      </a:lnTo>
                      <a:lnTo>
                        <a:pt x="328" y="8765"/>
                      </a:lnTo>
                      <a:lnTo>
                        <a:pt x="328" y="8716"/>
                      </a:lnTo>
                      <a:lnTo>
                        <a:pt x="353" y="8716"/>
                      </a:lnTo>
                      <a:lnTo>
                        <a:pt x="353" y="8646"/>
                      </a:lnTo>
                      <a:lnTo>
                        <a:pt x="377" y="8646"/>
                      </a:lnTo>
                      <a:lnTo>
                        <a:pt x="377" y="8553"/>
                      </a:lnTo>
                      <a:lnTo>
                        <a:pt x="399" y="8553"/>
                      </a:lnTo>
                      <a:lnTo>
                        <a:pt x="399" y="8411"/>
                      </a:lnTo>
                      <a:lnTo>
                        <a:pt x="424" y="8411"/>
                      </a:lnTo>
                      <a:lnTo>
                        <a:pt x="424" y="8270"/>
                      </a:lnTo>
                      <a:lnTo>
                        <a:pt x="448" y="8270"/>
                      </a:lnTo>
                      <a:lnTo>
                        <a:pt x="448" y="8199"/>
                      </a:lnTo>
                      <a:lnTo>
                        <a:pt x="470" y="8199"/>
                      </a:lnTo>
                      <a:lnTo>
                        <a:pt x="470" y="8125"/>
                      </a:lnTo>
                      <a:lnTo>
                        <a:pt x="495" y="8125"/>
                      </a:lnTo>
                      <a:lnTo>
                        <a:pt x="495" y="8009"/>
                      </a:lnTo>
                      <a:lnTo>
                        <a:pt x="470" y="8009"/>
                      </a:lnTo>
                      <a:lnTo>
                        <a:pt x="470" y="7938"/>
                      </a:lnTo>
                      <a:lnTo>
                        <a:pt x="448" y="7938"/>
                      </a:lnTo>
                      <a:lnTo>
                        <a:pt x="448" y="7842"/>
                      </a:lnTo>
                      <a:lnTo>
                        <a:pt x="470" y="7842"/>
                      </a:lnTo>
                      <a:lnTo>
                        <a:pt x="470" y="7655"/>
                      </a:lnTo>
                      <a:lnTo>
                        <a:pt x="495" y="7655"/>
                      </a:lnTo>
                      <a:lnTo>
                        <a:pt x="495" y="7584"/>
                      </a:lnTo>
                      <a:lnTo>
                        <a:pt x="519" y="7584"/>
                      </a:lnTo>
                      <a:lnTo>
                        <a:pt x="519" y="7535"/>
                      </a:lnTo>
                      <a:lnTo>
                        <a:pt x="541" y="7535"/>
                      </a:lnTo>
                      <a:lnTo>
                        <a:pt x="541" y="7464"/>
                      </a:lnTo>
                      <a:lnTo>
                        <a:pt x="566" y="7464"/>
                      </a:lnTo>
                      <a:lnTo>
                        <a:pt x="566" y="7418"/>
                      </a:lnTo>
                      <a:lnTo>
                        <a:pt x="590" y="7418"/>
                      </a:lnTo>
                      <a:lnTo>
                        <a:pt x="590" y="7372"/>
                      </a:lnTo>
                      <a:lnTo>
                        <a:pt x="611" y="7372"/>
                      </a:lnTo>
                      <a:lnTo>
                        <a:pt x="611" y="7347"/>
                      </a:lnTo>
                      <a:lnTo>
                        <a:pt x="636" y="7347"/>
                      </a:lnTo>
                      <a:lnTo>
                        <a:pt x="636" y="7230"/>
                      </a:lnTo>
                      <a:lnTo>
                        <a:pt x="590" y="7230"/>
                      </a:lnTo>
                      <a:lnTo>
                        <a:pt x="590" y="7276"/>
                      </a:lnTo>
                      <a:lnTo>
                        <a:pt x="566" y="7276"/>
                      </a:lnTo>
                      <a:lnTo>
                        <a:pt x="566" y="7205"/>
                      </a:lnTo>
                      <a:lnTo>
                        <a:pt x="590" y="7205"/>
                      </a:lnTo>
                      <a:lnTo>
                        <a:pt x="590" y="7181"/>
                      </a:lnTo>
                      <a:lnTo>
                        <a:pt x="611" y="7181"/>
                      </a:lnTo>
                      <a:lnTo>
                        <a:pt x="611" y="7160"/>
                      </a:lnTo>
                      <a:lnTo>
                        <a:pt x="660" y="7160"/>
                      </a:lnTo>
                      <a:lnTo>
                        <a:pt x="660" y="7135"/>
                      </a:lnTo>
                      <a:lnTo>
                        <a:pt x="682" y="7135"/>
                      </a:lnTo>
                      <a:lnTo>
                        <a:pt x="682" y="7040"/>
                      </a:lnTo>
                      <a:lnTo>
                        <a:pt x="660" y="7040"/>
                      </a:lnTo>
                      <a:lnTo>
                        <a:pt x="660" y="7018"/>
                      </a:lnTo>
                      <a:lnTo>
                        <a:pt x="611" y="7018"/>
                      </a:lnTo>
                      <a:lnTo>
                        <a:pt x="611" y="6947"/>
                      </a:lnTo>
                      <a:lnTo>
                        <a:pt x="636" y="6947"/>
                      </a:lnTo>
                      <a:lnTo>
                        <a:pt x="636" y="6873"/>
                      </a:lnTo>
                      <a:lnTo>
                        <a:pt x="707" y="6873"/>
                      </a:lnTo>
                      <a:lnTo>
                        <a:pt x="707" y="6756"/>
                      </a:lnTo>
                      <a:lnTo>
                        <a:pt x="682" y="6756"/>
                      </a:lnTo>
                      <a:lnTo>
                        <a:pt x="682" y="6614"/>
                      </a:lnTo>
                      <a:lnTo>
                        <a:pt x="707" y="6614"/>
                      </a:lnTo>
                      <a:lnTo>
                        <a:pt x="707" y="6473"/>
                      </a:lnTo>
                      <a:lnTo>
                        <a:pt x="731" y="6473"/>
                      </a:lnTo>
                      <a:lnTo>
                        <a:pt x="731" y="6402"/>
                      </a:lnTo>
                      <a:lnTo>
                        <a:pt x="753" y="6402"/>
                      </a:lnTo>
                      <a:lnTo>
                        <a:pt x="753" y="6331"/>
                      </a:lnTo>
                      <a:lnTo>
                        <a:pt x="778" y="6331"/>
                      </a:lnTo>
                      <a:lnTo>
                        <a:pt x="778" y="6237"/>
                      </a:lnTo>
                      <a:lnTo>
                        <a:pt x="802" y="6237"/>
                      </a:lnTo>
                      <a:lnTo>
                        <a:pt x="802" y="6141"/>
                      </a:lnTo>
                      <a:lnTo>
                        <a:pt x="824" y="6141"/>
                      </a:lnTo>
                      <a:lnTo>
                        <a:pt x="824" y="6048"/>
                      </a:lnTo>
                      <a:lnTo>
                        <a:pt x="849" y="6048"/>
                      </a:lnTo>
                      <a:lnTo>
                        <a:pt x="849" y="5999"/>
                      </a:lnTo>
                      <a:lnTo>
                        <a:pt x="802" y="5999"/>
                      </a:lnTo>
                      <a:lnTo>
                        <a:pt x="802" y="5954"/>
                      </a:lnTo>
                      <a:lnTo>
                        <a:pt x="824" y="5954"/>
                      </a:lnTo>
                      <a:lnTo>
                        <a:pt x="824" y="5883"/>
                      </a:lnTo>
                      <a:lnTo>
                        <a:pt x="849" y="5883"/>
                      </a:lnTo>
                      <a:lnTo>
                        <a:pt x="849" y="5787"/>
                      </a:lnTo>
                      <a:lnTo>
                        <a:pt x="873" y="5787"/>
                      </a:lnTo>
                      <a:lnTo>
                        <a:pt x="873" y="5765"/>
                      </a:lnTo>
                      <a:lnTo>
                        <a:pt x="894" y="5765"/>
                      </a:lnTo>
                      <a:lnTo>
                        <a:pt x="894" y="5716"/>
                      </a:lnTo>
                      <a:lnTo>
                        <a:pt x="873" y="5716"/>
                      </a:lnTo>
                      <a:lnTo>
                        <a:pt x="873" y="5575"/>
                      </a:lnTo>
                      <a:lnTo>
                        <a:pt x="894" y="5575"/>
                      </a:lnTo>
                      <a:lnTo>
                        <a:pt x="894" y="5292"/>
                      </a:lnTo>
                      <a:lnTo>
                        <a:pt x="919" y="5292"/>
                      </a:lnTo>
                      <a:lnTo>
                        <a:pt x="919" y="5246"/>
                      </a:lnTo>
                      <a:lnTo>
                        <a:pt x="968" y="5246"/>
                      </a:lnTo>
                      <a:lnTo>
                        <a:pt x="968" y="5221"/>
                      </a:lnTo>
                      <a:lnTo>
                        <a:pt x="990" y="5221"/>
                      </a:lnTo>
                      <a:lnTo>
                        <a:pt x="990" y="5196"/>
                      </a:lnTo>
                      <a:lnTo>
                        <a:pt x="1014" y="5196"/>
                      </a:lnTo>
                      <a:lnTo>
                        <a:pt x="1014" y="4913"/>
                      </a:lnTo>
                      <a:lnTo>
                        <a:pt x="990" y="4913"/>
                      </a:lnTo>
                      <a:lnTo>
                        <a:pt x="990" y="4772"/>
                      </a:lnTo>
                      <a:lnTo>
                        <a:pt x="1014" y="4772"/>
                      </a:lnTo>
                      <a:lnTo>
                        <a:pt x="1014" y="4157"/>
                      </a:lnTo>
                      <a:lnTo>
                        <a:pt x="1039" y="4157"/>
                      </a:lnTo>
                      <a:lnTo>
                        <a:pt x="1039" y="3968"/>
                      </a:lnTo>
                      <a:lnTo>
                        <a:pt x="1061" y="3968"/>
                      </a:lnTo>
                      <a:lnTo>
                        <a:pt x="1061" y="3874"/>
                      </a:lnTo>
                      <a:lnTo>
                        <a:pt x="1085" y="3874"/>
                      </a:lnTo>
                      <a:lnTo>
                        <a:pt x="1085" y="3827"/>
                      </a:lnTo>
                      <a:lnTo>
                        <a:pt x="1110" y="3827"/>
                      </a:lnTo>
                      <a:lnTo>
                        <a:pt x="1110" y="3803"/>
                      </a:lnTo>
                      <a:lnTo>
                        <a:pt x="1132" y="3803"/>
                      </a:lnTo>
                      <a:lnTo>
                        <a:pt x="1132" y="3778"/>
                      </a:lnTo>
                      <a:lnTo>
                        <a:pt x="1110" y="3778"/>
                      </a:lnTo>
                      <a:lnTo>
                        <a:pt x="1110" y="3614"/>
                      </a:lnTo>
                      <a:lnTo>
                        <a:pt x="1132" y="3614"/>
                      </a:lnTo>
                      <a:lnTo>
                        <a:pt x="1132" y="3424"/>
                      </a:lnTo>
                      <a:lnTo>
                        <a:pt x="1156" y="3424"/>
                      </a:lnTo>
                      <a:lnTo>
                        <a:pt x="1156" y="3282"/>
                      </a:lnTo>
                      <a:lnTo>
                        <a:pt x="1181" y="3282"/>
                      </a:lnTo>
                      <a:lnTo>
                        <a:pt x="1181" y="3212"/>
                      </a:lnTo>
                      <a:lnTo>
                        <a:pt x="1156" y="3212"/>
                      </a:lnTo>
                      <a:lnTo>
                        <a:pt x="1156" y="3045"/>
                      </a:lnTo>
                      <a:lnTo>
                        <a:pt x="1085" y="3045"/>
                      </a:lnTo>
                      <a:lnTo>
                        <a:pt x="1085" y="2904"/>
                      </a:lnTo>
                      <a:lnTo>
                        <a:pt x="1110" y="2904"/>
                      </a:lnTo>
                      <a:lnTo>
                        <a:pt x="1110" y="2929"/>
                      </a:lnTo>
                      <a:lnTo>
                        <a:pt x="1181" y="2929"/>
                      </a:lnTo>
                      <a:lnTo>
                        <a:pt x="1181" y="2904"/>
                      </a:lnTo>
                      <a:lnTo>
                        <a:pt x="1202" y="2904"/>
                      </a:lnTo>
                      <a:lnTo>
                        <a:pt x="1202" y="2858"/>
                      </a:lnTo>
                      <a:lnTo>
                        <a:pt x="1181" y="2858"/>
                      </a:lnTo>
                      <a:lnTo>
                        <a:pt x="1181" y="2762"/>
                      </a:lnTo>
                      <a:lnTo>
                        <a:pt x="1156" y="2762"/>
                      </a:lnTo>
                      <a:lnTo>
                        <a:pt x="1156" y="2504"/>
                      </a:lnTo>
                      <a:lnTo>
                        <a:pt x="1132" y="2504"/>
                      </a:lnTo>
                      <a:lnTo>
                        <a:pt x="1132" y="2479"/>
                      </a:lnTo>
                      <a:lnTo>
                        <a:pt x="1156" y="2479"/>
                      </a:lnTo>
                      <a:lnTo>
                        <a:pt x="1156" y="2125"/>
                      </a:lnTo>
                      <a:lnTo>
                        <a:pt x="1181" y="2125"/>
                      </a:lnTo>
                      <a:lnTo>
                        <a:pt x="1181" y="2030"/>
                      </a:lnTo>
                      <a:lnTo>
                        <a:pt x="1202" y="2030"/>
                      </a:lnTo>
                      <a:lnTo>
                        <a:pt x="1202" y="1935"/>
                      </a:lnTo>
                      <a:lnTo>
                        <a:pt x="1226" y="1935"/>
                      </a:lnTo>
                      <a:lnTo>
                        <a:pt x="1226" y="1772"/>
                      </a:lnTo>
                      <a:lnTo>
                        <a:pt x="1251" y="1772"/>
                      </a:lnTo>
                      <a:lnTo>
                        <a:pt x="1251" y="1723"/>
                      </a:lnTo>
                      <a:lnTo>
                        <a:pt x="1226" y="1723"/>
                      </a:lnTo>
                      <a:lnTo>
                        <a:pt x="1226" y="1652"/>
                      </a:lnTo>
                      <a:lnTo>
                        <a:pt x="1202" y="1652"/>
                      </a:lnTo>
                      <a:lnTo>
                        <a:pt x="1202" y="1630"/>
                      </a:lnTo>
                      <a:lnTo>
                        <a:pt x="1181" y="1630"/>
                      </a:lnTo>
                      <a:lnTo>
                        <a:pt x="1181" y="1676"/>
                      </a:lnTo>
                      <a:lnTo>
                        <a:pt x="1156" y="1676"/>
                      </a:lnTo>
                      <a:lnTo>
                        <a:pt x="1156" y="1464"/>
                      </a:lnTo>
                      <a:lnTo>
                        <a:pt x="1226" y="1464"/>
                      </a:lnTo>
                      <a:lnTo>
                        <a:pt x="1226" y="1415"/>
                      </a:lnTo>
                      <a:lnTo>
                        <a:pt x="1202" y="1415"/>
                      </a:lnTo>
                      <a:lnTo>
                        <a:pt x="1202" y="1132"/>
                      </a:lnTo>
                      <a:lnTo>
                        <a:pt x="1226" y="1132"/>
                      </a:lnTo>
                      <a:lnTo>
                        <a:pt x="1226" y="753"/>
                      </a:lnTo>
                      <a:lnTo>
                        <a:pt x="1202" y="753"/>
                      </a:lnTo>
                      <a:lnTo>
                        <a:pt x="1202" y="611"/>
                      </a:lnTo>
                      <a:lnTo>
                        <a:pt x="1181" y="611"/>
                      </a:lnTo>
                      <a:lnTo>
                        <a:pt x="1181" y="566"/>
                      </a:lnTo>
                      <a:lnTo>
                        <a:pt x="1156" y="566"/>
                      </a:lnTo>
                      <a:lnTo>
                        <a:pt x="1156" y="541"/>
                      </a:lnTo>
                      <a:lnTo>
                        <a:pt x="1085" y="541"/>
                      </a:lnTo>
                      <a:lnTo>
                        <a:pt x="1085" y="566"/>
                      </a:lnTo>
                      <a:lnTo>
                        <a:pt x="990" y="566"/>
                      </a:lnTo>
                      <a:lnTo>
                        <a:pt x="990" y="519"/>
                      </a:lnTo>
                      <a:lnTo>
                        <a:pt x="1014" y="519"/>
                      </a:lnTo>
                      <a:lnTo>
                        <a:pt x="1014" y="495"/>
                      </a:lnTo>
                      <a:lnTo>
                        <a:pt x="1085" y="495"/>
                      </a:lnTo>
                      <a:lnTo>
                        <a:pt x="1085" y="448"/>
                      </a:lnTo>
                      <a:lnTo>
                        <a:pt x="1110" y="448"/>
                      </a:lnTo>
                      <a:lnTo>
                        <a:pt x="1110" y="424"/>
                      </a:lnTo>
                      <a:lnTo>
                        <a:pt x="1156" y="424"/>
                      </a:lnTo>
                      <a:lnTo>
                        <a:pt x="1156" y="399"/>
                      </a:lnTo>
                      <a:lnTo>
                        <a:pt x="1181" y="399"/>
                      </a:lnTo>
                      <a:lnTo>
                        <a:pt x="1181" y="353"/>
                      </a:lnTo>
                      <a:lnTo>
                        <a:pt x="1202" y="353"/>
                      </a:lnTo>
                      <a:lnTo>
                        <a:pt x="1202" y="328"/>
                      </a:lnTo>
                      <a:lnTo>
                        <a:pt x="1273" y="328"/>
                      </a:lnTo>
                      <a:lnTo>
                        <a:pt x="1273" y="307"/>
                      </a:lnTo>
                      <a:lnTo>
                        <a:pt x="1297" y="307"/>
                      </a:lnTo>
                      <a:lnTo>
                        <a:pt x="1297" y="328"/>
                      </a:lnTo>
                      <a:lnTo>
                        <a:pt x="1393" y="328"/>
                      </a:lnTo>
                      <a:lnTo>
                        <a:pt x="1393" y="353"/>
                      </a:lnTo>
                      <a:lnTo>
                        <a:pt x="1556" y="353"/>
                      </a:lnTo>
                      <a:lnTo>
                        <a:pt x="1556" y="328"/>
                      </a:lnTo>
                      <a:lnTo>
                        <a:pt x="1605" y="328"/>
                      </a:lnTo>
                      <a:lnTo>
                        <a:pt x="1605" y="307"/>
                      </a:lnTo>
                      <a:lnTo>
                        <a:pt x="1630" y="307"/>
                      </a:lnTo>
                      <a:lnTo>
                        <a:pt x="1630" y="283"/>
                      </a:lnTo>
                      <a:lnTo>
                        <a:pt x="1652" y="283"/>
                      </a:lnTo>
                      <a:lnTo>
                        <a:pt x="1652" y="234"/>
                      </a:lnTo>
                      <a:lnTo>
                        <a:pt x="1701" y="234"/>
                      </a:lnTo>
                      <a:lnTo>
                        <a:pt x="1701" y="212"/>
                      </a:lnTo>
                      <a:lnTo>
                        <a:pt x="1723" y="212"/>
                      </a:lnTo>
                      <a:lnTo>
                        <a:pt x="1723" y="187"/>
                      </a:lnTo>
                      <a:lnTo>
                        <a:pt x="1772" y="187"/>
                      </a:lnTo>
                      <a:lnTo>
                        <a:pt x="1772" y="163"/>
                      </a:lnTo>
                      <a:lnTo>
                        <a:pt x="1817" y="163"/>
                      </a:lnTo>
                      <a:lnTo>
                        <a:pt x="1817" y="141"/>
                      </a:lnTo>
                      <a:lnTo>
                        <a:pt x="1888" y="141"/>
                      </a:lnTo>
                      <a:lnTo>
                        <a:pt x="1888" y="163"/>
                      </a:lnTo>
                      <a:lnTo>
                        <a:pt x="1935" y="163"/>
                      </a:lnTo>
                      <a:lnTo>
                        <a:pt x="1935" y="187"/>
                      </a:lnTo>
                      <a:lnTo>
                        <a:pt x="1984" y="187"/>
                      </a:lnTo>
                      <a:lnTo>
                        <a:pt x="1984" y="212"/>
                      </a:lnTo>
                      <a:lnTo>
                        <a:pt x="2006" y="212"/>
                      </a:lnTo>
                      <a:lnTo>
                        <a:pt x="2006" y="234"/>
                      </a:lnTo>
                      <a:lnTo>
                        <a:pt x="2055" y="234"/>
                      </a:lnTo>
                      <a:lnTo>
                        <a:pt x="2055" y="258"/>
                      </a:lnTo>
                      <a:lnTo>
                        <a:pt x="2076" y="258"/>
                      </a:lnTo>
                      <a:lnTo>
                        <a:pt x="2076" y="307"/>
                      </a:lnTo>
                      <a:lnTo>
                        <a:pt x="2100" y="307"/>
                      </a:lnTo>
                      <a:lnTo>
                        <a:pt x="2100" y="328"/>
                      </a:lnTo>
                      <a:lnTo>
                        <a:pt x="2171" y="328"/>
                      </a:lnTo>
                      <a:lnTo>
                        <a:pt x="2171" y="307"/>
                      </a:lnTo>
                      <a:lnTo>
                        <a:pt x="2196" y="307"/>
                      </a:lnTo>
                      <a:lnTo>
                        <a:pt x="2196" y="283"/>
                      </a:lnTo>
                      <a:lnTo>
                        <a:pt x="2171" y="283"/>
                      </a:lnTo>
                      <a:lnTo>
                        <a:pt x="2171" y="234"/>
                      </a:lnTo>
                      <a:lnTo>
                        <a:pt x="2147" y="234"/>
                      </a:lnTo>
                      <a:lnTo>
                        <a:pt x="2147" y="163"/>
                      </a:lnTo>
                      <a:lnTo>
                        <a:pt x="2125" y="163"/>
                      </a:lnTo>
                      <a:lnTo>
                        <a:pt x="2125" y="116"/>
                      </a:lnTo>
                      <a:lnTo>
                        <a:pt x="2147" y="116"/>
                      </a:lnTo>
                      <a:lnTo>
                        <a:pt x="2147" y="45"/>
                      </a:lnTo>
                      <a:lnTo>
                        <a:pt x="2171" y="45"/>
                      </a:lnTo>
                      <a:lnTo>
                        <a:pt x="2171" y="21"/>
                      </a:lnTo>
                      <a:lnTo>
                        <a:pt x="2171" y="0"/>
                      </a:lnTo>
                      <a:close/>
                    </a:path>
                  </a:pathLst>
                </a:custGeom>
                <a:solidFill>
                  <a:srgbClr val="3778A0"/>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44" name="Freeform 56"/>
                <p:cNvSpPr>
                  <a:spLocks/>
                </p:cNvSpPr>
                <p:nvPr/>
              </p:nvSpPr>
              <p:spPr bwMode="auto">
                <a:xfrm>
                  <a:off x="2021" y="2790"/>
                  <a:ext cx="17" cy="12"/>
                </a:xfrm>
                <a:custGeom>
                  <a:avLst/>
                  <a:gdLst/>
                  <a:ahLst/>
                  <a:cxnLst>
                    <a:cxn ang="0">
                      <a:pos x="0" y="0"/>
                    </a:cxn>
                    <a:cxn ang="0">
                      <a:pos x="22" y="0"/>
                    </a:cxn>
                    <a:cxn ang="0">
                      <a:pos x="22" y="22"/>
                    </a:cxn>
                    <a:cxn ang="0">
                      <a:pos x="47" y="22"/>
                    </a:cxn>
                    <a:cxn ang="0">
                      <a:pos x="47" y="46"/>
                    </a:cxn>
                    <a:cxn ang="0">
                      <a:pos x="93" y="46"/>
                    </a:cxn>
                    <a:cxn ang="0">
                      <a:pos x="93" y="71"/>
                    </a:cxn>
                    <a:cxn ang="0">
                      <a:pos x="142" y="71"/>
                    </a:cxn>
                    <a:cxn ang="0">
                      <a:pos x="142" y="95"/>
                    </a:cxn>
                    <a:cxn ang="0">
                      <a:pos x="71" y="95"/>
                    </a:cxn>
                    <a:cxn ang="0">
                      <a:pos x="71" y="71"/>
                    </a:cxn>
                    <a:cxn ang="0">
                      <a:pos x="22" y="71"/>
                    </a:cxn>
                    <a:cxn ang="0">
                      <a:pos x="22" y="22"/>
                    </a:cxn>
                    <a:cxn ang="0">
                      <a:pos x="0" y="22"/>
                    </a:cxn>
                    <a:cxn ang="0">
                      <a:pos x="0" y="0"/>
                    </a:cxn>
                  </a:cxnLst>
                  <a:rect l="0" t="0" r="r" b="b"/>
                  <a:pathLst>
                    <a:path w="142" h="95">
                      <a:moveTo>
                        <a:pt x="0" y="0"/>
                      </a:moveTo>
                      <a:lnTo>
                        <a:pt x="22" y="0"/>
                      </a:lnTo>
                      <a:lnTo>
                        <a:pt x="22" y="22"/>
                      </a:lnTo>
                      <a:lnTo>
                        <a:pt x="47" y="22"/>
                      </a:lnTo>
                      <a:lnTo>
                        <a:pt x="47" y="46"/>
                      </a:lnTo>
                      <a:lnTo>
                        <a:pt x="93" y="46"/>
                      </a:lnTo>
                      <a:lnTo>
                        <a:pt x="93" y="71"/>
                      </a:lnTo>
                      <a:lnTo>
                        <a:pt x="142" y="71"/>
                      </a:lnTo>
                      <a:lnTo>
                        <a:pt x="142" y="95"/>
                      </a:lnTo>
                      <a:lnTo>
                        <a:pt x="71" y="95"/>
                      </a:lnTo>
                      <a:lnTo>
                        <a:pt x="71" y="71"/>
                      </a:lnTo>
                      <a:lnTo>
                        <a:pt x="22" y="71"/>
                      </a:lnTo>
                      <a:lnTo>
                        <a:pt x="22" y="22"/>
                      </a:lnTo>
                      <a:lnTo>
                        <a:pt x="0" y="22"/>
                      </a:lnTo>
                      <a:lnTo>
                        <a:pt x="0"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45" name="Rectangle 57"/>
                <p:cNvSpPr>
                  <a:spLocks noChangeArrowheads="1"/>
                </p:cNvSpPr>
                <p:nvPr/>
              </p:nvSpPr>
              <p:spPr bwMode="auto">
                <a:xfrm>
                  <a:off x="2038" y="2790"/>
                  <a:ext cx="3" cy="3"/>
                </a:xfrm>
                <a:prstGeom prst="rect">
                  <a:avLst/>
                </a:prstGeom>
                <a:solidFill>
                  <a:srgbClr val="F2CBC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46" name="Freeform 58"/>
                <p:cNvSpPr>
                  <a:spLocks/>
                </p:cNvSpPr>
                <p:nvPr/>
              </p:nvSpPr>
              <p:spPr bwMode="auto">
                <a:xfrm>
                  <a:off x="1956" y="2799"/>
                  <a:ext cx="82" cy="493"/>
                </a:xfrm>
                <a:custGeom>
                  <a:avLst/>
                  <a:gdLst/>
                  <a:ahLst/>
                  <a:cxnLst>
                    <a:cxn ang="0">
                      <a:pos x="21" y="0"/>
                    </a:cxn>
                    <a:cxn ang="0">
                      <a:pos x="46" y="45"/>
                    </a:cxn>
                    <a:cxn ang="0">
                      <a:pos x="71" y="94"/>
                    </a:cxn>
                    <a:cxn ang="0">
                      <a:pos x="91" y="165"/>
                    </a:cxn>
                    <a:cxn ang="0">
                      <a:pos x="116" y="187"/>
                    </a:cxn>
                    <a:cxn ang="0">
                      <a:pos x="142" y="212"/>
                    </a:cxn>
                    <a:cxn ang="0">
                      <a:pos x="187" y="236"/>
                    </a:cxn>
                    <a:cxn ang="0">
                      <a:pos x="212" y="258"/>
                    </a:cxn>
                    <a:cxn ang="0">
                      <a:pos x="258" y="283"/>
                    </a:cxn>
                    <a:cxn ang="0">
                      <a:pos x="283" y="307"/>
                    </a:cxn>
                    <a:cxn ang="0">
                      <a:pos x="329" y="328"/>
                    </a:cxn>
                    <a:cxn ang="0">
                      <a:pos x="354" y="353"/>
                    </a:cxn>
                    <a:cxn ang="0">
                      <a:pos x="399" y="377"/>
                    </a:cxn>
                    <a:cxn ang="0">
                      <a:pos x="424" y="399"/>
                    </a:cxn>
                    <a:cxn ang="0">
                      <a:pos x="495" y="424"/>
                    </a:cxn>
                    <a:cxn ang="0">
                      <a:pos x="566" y="449"/>
                    </a:cxn>
                    <a:cxn ang="0">
                      <a:pos x="661" y="470"/>
                    </a:cxn>
                    <a:cxn ang="0">
                      <a:pos x="637" y="541"/>
                    </a:cxn>
                    <a:cxn ang="0">
                      <a:pos x="661" y="1039"/>
                    </a:cxn>
                    <a:cxn ang="0">
                      <a:pos x="637" y="1086"/>
                    </a:cxn>
                    <a:cxn ang="0">
                      <a:pos x="661" y="1157"/>
                    </a:cxn>
                    <a:cxn ang="0">
                      <a:pos x="637" y="1181"/>
                    </a:cxn>
                    <a:cxn ang="0">
                      <a:pos x="661" y="1723"/>
                    </a:cxn>
                    <a:cxn ang="0">
                      <a:pos x="637" y="2504"/>
                    </a:cxn>
                    <a:cxn ang="0">
                      <a:pos x="612" y="2833"/>
                    </a:cxn>
                    <a:cxn ang="0">
                      <a:pos x="637" y="2858"/>
                    </a:cxn>
                    <a:cxn ang="0">
                      <a:pos x="612" y="2883"/>
                    </a:cxn>
                    <a:cxn ang="0">
                      <a:pos x="590" y="3944"/>
                    </a:cxn>
                    <a:cxn ang="0">
                      <a:pos x="519" y="3923"/>
                    </a:cxn>
                    <a:cxn ang="0">
                      <a:pos x="354" y="3897"/>
                    </a:cxn>
                    <a:cxn ang="0">
                      <a:pos x="329" y="3874"/>
                    </a:cxn>
                    <a:cxn ang="0">
                      <a:pos x="142" y="3897"/>
                    </a:cxn>
                    <a:cxn ang="0">
                      <a:pos x="162" y="3732"/>
                    </a:cxn>
                    <a:cxn ang="0">
                      <a:pos x="142" y="3402"/>
                    </a:cxn>
                    <a:cxn ang="0">
                      <a:pos x="116" y="3166"/>
                    </a:cxn>
                    <a:cxn ang="0">
                      <a:pos x="91" y="2716"/>
                    </a:cxn>
                    <a:cxn ang="0">
                      <a:pos x="71" y="2338"/>
                    </a:cxn>
                    <a:cxn ang="0">
                      <a:pos x="91" y="2080"/>
                    </a:cxn>
                    <a:cxn ang="0">
                      <a:pos x="116" y="2221"/>
                    </a:cxn>
                    <a:cxn ang="0">
                      <a:pos x="142" y="2172"/>
                    </a:cxn>
                    <a:cxn ang="0">
                      <a:pos x="162" y="1888"/>
                    </a:cxn>
                    <a:cxn ang="0">
                      <a:pos x="142" y="1676"/>
                    </a:cxn>
                    <a:cxn ang="0">
                      <a:pos x="162" y="1510"/>
                    </a:cxn>
                    <a:cxn ang="0">
                      <a:pos x="187" y="1347"/>
                    </a:cxn>
                    <a:cxn ang="0">
                      <a:pos x="162" y="1322"/>
                    </a:cxn>
                    <a:cxn ang="0">
                      <a:pos x="187" y="1276"/>
                    </a:cxn>
                    <a:cxn ang="0">
                      <a:pos x="162" y="732"/>
                    </a:cxn>
                    <a:cxn ang="0">
                      <a:pos x="142" y="615"/>
                    </a:cxn>
                    <a:cxn ang="0">
                      <a:pos x="116" y="520"/>
                    </a:cxn>
                    <a:cxn ang="0">
                      <a:pos x="91" y="424"/>
                    </a:cxn>
                    <a:cxn ang="0">
                      <a:pos x="71" y="328"/>
                    </a:cxn>
                    <a:cxn ang="0">
                      <a:pos x="46" y="283"/>
                    </a:cxn>
                    <a:cxn ang="0">
                      <a:pos x="21" y="212"/>
                    </a:cxn>
                    <a:cxn ang="0">
                      <a:pos x="0" y="70"/>
                    </a:cxn>
                  </a:cxnLst>
                  <a:rect l="0" t="0" r="r" b="b"/>
                  <a:pathLst>
                    <a:path w="661" h="3944">
                      <a:moveTo>
                        <a:pt x="0" y="0"/>
                      </a:moveTo>
                      <a:lnTo>
                        <a:pt x="21" y="0"/>
                      </a:lnTo>
                      <a:lnTo>
                        <a:pt x="21" y="45"/>
                      </a:lnTo>
                      <a:lnTo>
                        <a:pt x="46" y="45"/>
                      </a:lnTo>
                      <a:lnTo>
                        <a:pt x="46" y="94"/>
                      </a:lnTo>
                      <a:lnTo>
                        <a:pt x="71" y="94"/>
                      </a:lnTo>
                      <a:lnTo>
                        <a:pt x="71" y="165"/>
                      </a:lnTo>
                      <a:lnTo>
                        <a:pt x="91" y="165"/>
                      </a:lnTo>
                      <a:lnTo>
                        <a:pt x="91" y="187"/>
                      </a:lnTo>
                      <a:lnTo>
                        <a:pt x="116" y="187"/>
                      </a:lnTo>
                      <a:lnTo>
                        <a:pt x="116" y="212"/>
                      </a:lnTo>
                      <a:lnTo>
                        <a:pt x="142" y="212"/>
                      </a:lnTo>
                      <a:lnTo>
                        <a:pt x="142" y="236"/>
                      </a:lnTo>
                      <a:lnTo>
                        <a:pt x="187" y="236"/>
                      </a:lnTo>
                      <a:lnTo>
                        <a:pt x="187" y="258"/>
                      </a:lnTo>
                      <a:lnTo>
                        <a:pt x="212" y="258"/>
                      </a:lnTo>
                      <a:lnTo>
                        <a:pt x="212" y="283"/>
                      </a:lnTo>
                      <a:lnTo>
                        <a:pt x="258" y="283"/>
                      </a:lnTo>
                      <a:lnTo>
                        <a:pt x="258" y="307"/>
                      </a:lnTo>
                      <a:lnTo>
                        <a:pt x="283" y="307"/>
                      </a:lnTo>
                      <a:lnTo>
                        <a:pt x="283" y="328"/>
                      </a:lnTo>
                      <a:lnTo>
                        <a:pt x="329" y="328"/>
                      </a:lnTo>
                      <a:lnTo>
                        <a:pt x="329" y="353"/>
                      </a:lnTo>
                      <a:lnTo>
                        <a:pt x="354" y="353"/>
                      </a:lnTo>
                      <a:lnTo>
                        <a:pt x="354" y="377"/>
                      </a:lnTo>
                      <a:lnTo>
                        <a:pt x="399" y="377"/>
                      </a:lnTo>
                      <a:lnTo>
                        <a:pt x="399" y="399"/>
                      </a:lnTo>
                      <a:lnTo>
                        <a:pt x="424" y="399"/>
                      </a:lnTo>
                      <a:lnTo>
                        <a:pt x="424" y="424"/>
                      </a:lnTo>
                      <a:lnTo>
                        <a:pt x="495" y="424"/>
                      </a:lnTo>
                      <a:lnTo>
                        <a:pt x="495" y="449"/>
                      </a:lnTo>
                      <a:lnTo>
                        <a:pt x="566" y="449"/>
                      </a:lnTo>
                      <a:lnTo>
                        <a:pt x="566" y="470"/>
                      </a:lnTo>
                      <a:lnTo>
                        <a:pt x="661" y="470"/>
                      </a:lnTo>
                      <a:lnTo>
                        <a:pt x="661" y="541"/>
                      </a:lnTo>
                      <a:lnTo>
                        <a:pt x="637" y="541"/>
                      </a:lnTo>
                      <a:lnTo>
                        <a:pt x="637" y="1039"/>
                      </a:lnTo>
                      <a:lnTo>
                        <a:pt x="661" y="1039"/>
                      </a:lnTo>
                      <a:lnTo>
                        <a:pt x="661" y="1086"/>
                      </a:lnTo>
                      <a:lnTo>
                        <a:pt x="637" y="1086"/>
                      </a:lnTo>
                      <a:lnTo>
                        <a:pt x="637" y="1157"/>
                      </a:lnTo>
                      <a:lnTo>
                        <a:pt x="661" y="1157"/>
                      </a:lnTo>
                      <a:lnTo>
                        <a:pt x="661" y="1181"/>
                      </a:lnTo>
                      <a:lnTo>
                        <a:pt x="637" y="1181"/>
                      </a:lnTo>
                      <a:lnTo>
                        <a:pt x="637" y="1723"/>
                      </a:lnTo>
                      <a:lnTo>
                        <a:pt x="661" y="1723"/>
                      </a:lnTo>
                      <a:lnTo>
                        <a:pt x="661" y="2504"/>
                      </a:lnTo>
                      <a:lnTo>
                        <a:pt x="637" y="2504"/>
                      </a:lnTo>
                      <a:lnTo>
                        <a:pt x="637" y="2833"/>
                      </a:lnTo>
                      <a:lnTo>
                        <a:pt x="612" y="2833"/>
                      </a:lnTo>
                      <a:lnTo>
                        <a:pt x="612" y="2858"/>
                      </a:lnTo>
                      <a:lnTo>
                        <a:pt x="637" y="2858"/>
                      </a:lnTo>
                      <a:lnTo>
                        <a:pt x="637" y="2883"/>
                      </a:lnTo>
                      <a:lnTo>
                        <a:pt x="612" y="2883"/>
                      </a:lnTo>
                      <a:lnTo>
                        <a:pt x="612" y="3944"/>
                      </a:lnTo>
                      <a:lnTo>
                        <a:pt x="590" y="3944"/>
                      </a:lnTo>
                      <a:lnTo>
                        <a:pt x="590" y="3923"/>
                      </a:lnTo>
                      <a:lnTo>
                        <a:pt x="519" y="3923"/>
                      </a:lnTo>
                      <a:lnTo>
                        <a:pt x="519" y="3897"/>
                      </a:lnTo>
                      <a:lnTo>
                        <a:pt x="354" y="3897"/>
                      </a:lnTo>
                      <a:lnTo>
                        <a:pt x="354" y="3874"/>
                      </a:lnTo>
                      <a:lnTo>
                        <a:pt x="329" y="3874"/>
                      </a:lnTo>
                      <a:lnTo>
                        <a:pt x="329" y="3897"/>
                      </a:lnTo>
                      <a:lnTo>
                        <a:pt x="142" y="3897"/>
                      </a:lnTo>
                      <a:lnTo>
                        <a:pt x="142" y="3732"/>
                      </a:lnTo>
                      <a:lnTo>
                        <a:pt x="162" y="3732"/>
                      </a:lnTo>
                      <a:lnTo>
                        <a:pt x="162" y="3402"/>
                      </a:lnTo>
                      <a:lnTo>
                        <a:pt x="142" y="3402"/>
                      </a:lnTo>
                      <a:lnTo>
                        <a:pt x="142" y="3166"/>
                      </a:lnTo>
                      <a:lnTo>
                        <a:pt x="116" y="3166"/>
                      </a:lnTo>
                      <a:lnTo>
                        <a:pt x="116" y="2716"/>
                      </a:lnTo>
                      <a:lnTo>
                        <a:pt x="91" y="2716"/>
                      </a:lnTo>
                      <a:lnTo>
                        <a:pt x="91" y="2338"/>
                      </a:lnTo>
                      <a:lnTo>
                        <a:pt x="71" y="2338"/>
                      </a:lnTo>
                      <a:lnTo>
                        <a:pt x="71" y="2080"/>
                      </a:lnTo>
                      <a:lnTo>
                        <a:pt x="91" y="2080"/>
                      </a:lnTo>
                      <a:lnTo>
                        <a:pt x="91" y="2221"/>
                      </a:lnTo>
                      <a:lnTo>
                        <a:pt x="116" y="2221"/>
                      </a:lnTo>
                      <a:lnTo>
                        <a:pt x="116" y="2172"/>
                      </a:lnTo>
                      <a:lnTo>
                        <a:pt x="142" y="2172"/>
                      </a:lnTo>
                      <a:lnTo>
                        <a:pt x="142" y="1888"/>
                      </a:lnTo>
                      <a:lnTo>
                        <a:pt x="162" y="1888"/>
                      </a:lnTo>
                      <a:lnTo>
                        <a:pt x="162" y="1676"/>
                      </a:lnTo>
                      <a:lnTo>
                        <a:pt x="142" y="1676"/>
                      </a:lnTo>
                      <a:lnTo>
                        <a:pt x="142" y="1510"/>
                      </a:lnTo>
                      <a:lnTo>
                        <a:pt x="162" y="1510"/>
                      </a:lnTo>
                      <a:lnTo>
                        <a:pt x="162" y="1347"/>
                      </a:lnTo>
                      <a:lnTo>
                        <a:pt x="187" y="1347"/>
                      </a:lnTo>
                      <a:lnTo>
                        <a:pt x="187" y="1322"/>
                      </a:lnTo>
                      <a:lnTo>
                        <a:pt x="162" y="1322"/>
                      </a:lnTo>
                      <a:lnTo>
                        <a:pt x="162" y="1276"/>
                      </a:lnTo>
                      <a:lnTo>
                        <a:pt x="187" y="1276"/>
                      </a:lnTo>
                      <a:lnTo>
                        <a:pt x="187" y="732"/>
                      </a:lnTo>
                      <a:lnTo>
                        <a:pt x="162" y="732"/>
                      </a:lnTo>
                      <a:lnTo>
                        <a:pt x="162" y="615"/>
                      </a:lnTo>
                      <a:lnTo>
                        <a:pt x="142" y="615"/>
                      </a:lnTo>
                      <a:lnTo>
                        <a:pt x="142" y="520"/>
                      </a:lnTo>
                      <a:lnTo>
                        <a:pt x="116" y="520"/>
                      </a:lnTo>
                      <a:lnTo>
                        <a:pt x="116" y="424"/>
                      </a:lnTo>
                      <a:lnTo>
                        <a:pt x="91" y="424"/>
                      </a:lnTo>
                      <a:lnTo>
                        <a:pt x="91" y="328"/>
                      </a:lnTo>
                      <a:lnTo>
                        <a:pt x="71" y="328"/>
                      </a:lnTo>
                      <a:lnTo>
                        <a:pt x="71" y="283"/>
                      </a:lnTo>
                      <a:lnTo>
                        <a:pt x="46" y="283"/>
                      </a:lnTo>
                      <a:lnTo>
                        <a:pt x="46" y="212"/>
                      </a:lnTo>
                      <a:lnTo>
                        <a:pt x="21" y="212"/>
                      </a:lnTo>
                      <a:lnTo>
                        <a:pt x="21" y="70"/>
                      </a:lnTo>
                      <a:lnTo>
                        <a:pt x="0" y="70"/>
                      </a:lnTo>
                      <a:lnTo>
                        <a:pt x="0"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47" name="Freeform 59"/>
                <p:cNvSpPr>
                  <a:spLocks/>
                </p:cNvSpPr>
                <p:nvPr/>
              </p:nvSpPr>
              <p:spPr bwMode="auto">
                <a:xfrm>
                  <a:off x="2124" y="2799"/>
                  <a:ext cx="94" cy="487"/>
                </a:xfrm>
                <a:custGeom>
                  <a:avLst/>
                  <a:gdLst/>
                  <a:ahLst/>
                  <a:cxnLst>
                    <a:cxn ang="0">
                      <a:pos x="145" y="24"/>
                    </a:cxn>
                    <a:cxn ang="0">
                      <a:pos x="216" y="45"/>
                    </a:cxn>
                    <a:cxn ang="0">
                      <a:pos x="237" y="116"/>
                    </a:cxn>
                    <a:cxn ang="0">
                      <a:pos x="237" y="141"/>
                    </a:cxn>
                    <a:cxn ang="0">
                      <a:pos x="261" y="187"/>
                    </a:cxn>
                    <a:cxn ang="0">
                      <a:pos x="308" y="212"/>
                    </a:cxn>
                    <a:cxn ang="0">
                      <a:pos x="332" y="258"/>
                    </a:cxn>
                    <a:cxn ang="0">
                      <a:pos x="379" y="307"/>
                    </a:cxn>
                    <a:cxn ang="0">
                      <a:pos x="403" y="399"/>
                    </a:cxn>
                    <a:cxn ang="0">
                      <a:pos x="450" y="449"/>
                    </a:cxn>
                    <a:cxn ang="0">
                      <a:pos x="474" y="520"/>
                    </a:cxn>
                    <a:cxn ang="0">
                      <a:pos x="520" y="541"/>
                    </a:cxn>
                    <a:cxn ang="0">
                      <a:pos x="544" y="615"/>
                    </a:cxn>
                    <a:cxn ang="0">
                      <a:pos x="591" y="661"/>
                    </a:cxn>
                    <a:cxn ang="0">
                      <a:pos x="615" y="803"/>
                    </a:cxn>
                    <a:cxn ang="0">
                      <a:pos x="662" y="874"/>
                    </a:cxn>
                    <a:cxn ang="0">
                      <a:pos x="686" y="1202"/>
                    </a:cxn>
                    <a:cxn ang="0">
                      <a:pos x="733" y="1418"/>
                    </a:cxn>
                    <a:cxn ang="0">
                      <a:pos x="757" y="1581"/>
                    </a:cxn>
                    <a:cxn ang="0">
                      <a:pos x="711" y="1984"/>
                    </a:cxn>
                    <a:cxn ang="0">
                      <a:pos x="686" y="2101"/>
                    </a:cxn>
                    <a:cxn ang="0">
                      <a:pos x="640" y="2172"/>
                    </a:cxn>
                    <a:cxn ang="0">
                      <a:pos x="615" y="2314"/>
                    </a:cxn>
                    <a:cxn ang="0">
                      <a:pos x="569" y="2550"/>
                    </a:cxn>
                    <a:cxn ang="0">
                      <a:pos x="544" y="2691"/>
                    </a:cxn>
                    <a:cxn ang="0">
                      <a:pos x="544" y="2787"/>
                    </a:cxn>
                    <a:cxn ang="0">
                      <a:pos x="520" y="2883"/>
                    </a:cxn>
                    <a:cxn ang="0">
                      <a:pos x="474" y="2954"/>
                    </a:cxn>
                    <a:cxn ang="0">
                      <a:pos x="450" y="3237"/>
                    </a:cxn>
                    <a:cxn ang="0">
                      <a:pos x="403" y="3282"/>
                    </a:cxn>
                    <a:cxn ang="0">
                      <a:pos x="428" y="3402"/>
                    </a:cxn>
                    <a:cxn ang="0">
                      <a:pos x="474" y="3473"/>
                    </a:cxn>
                    <a:cxn ang="0">
                      <a:pos x="450" y="3661"/>
                    </a:cxn>
                    <a:cxn ang="0">
                      <a:pos x="499" y="3732"/>
                    </a:cxn>
                    <a:cxn ang="0">
                      <a:pos x="474" y="3874"/>
                    </a:cxn>
                    <a:cxn ang="0">
                      <a:pos x="332" y="3897"/>
                    </a:cxn>
                    <a:cxn ang="0">
                      <a:pos x="237" y="3852"/>
                    </a:cxn>
                    <a:cxn ang="0">
                      <a:pos x="25" y="3095"/>
                    </a:cxn>
                    <a:cxn ang="0">
                      <a:pos x="49" y="2954"/>
                    </a:cxn>
                    <a:cxn ang="0">
                      <a:pos x="49" y="2929"/>
                    </a:cxn>
                    <a:cxn ang="0">
                      <a:pos x="25" y="2883"/>
                    </a:cxn>
                    <a:cxn ang="0">
                      <a:pos x="25" y="2762"/>
                    </a:cxn>
                    <a:cxn ang="0">
                      <a:pos x="49" y="2243"/>
                    </a:cxn>
                    <a:cxn ang="0">
                      <a:pos x="49" y="1888"/>
                    </a:cxn>
                    <a:cxn ang="0">
                      <a:pos x="71" y="1676"/>
                    </a:cxn>
                    <a:cxn ang="0">
                      <a:pos x="71" y="1039"/>
                    </a:cxn>
                    <a:cxn ang="0">
                      <a:pos x="49" y="685"/>
                    </a:cxn>
                    <a:cxn ang="0">
                      <a:pos x="0" y="470"/>
                    </a:cxn>
                    <a:cxn ang="0">
                      <a:pos x="25" y="283"/>
                    </a:cxn>
                    <a:cxn ang="0">
                      <a:pos x="96" y="258"/>
                    </a:cxn>
                    <a:cxn ang="0">
                      <a:pos x="120" y="165"/>
                    </a:cxn>
                    <a:cxn ang="0">
                      <a:pos x="167" y="141"/>
                    </a:cxn>
                    <a:cxn ang="0">
                      <a:pos x="145" y="45"/>
                    </a:cxn>
                  </a:cxnLst>
                  <a:rect l="0" t="0" r="r" b="b"/>
                  <a:pathLst>
                    <a:path w="757" h="3897">
                      <a:moveTo>
                        <a:pt x="120" y="0"/>
                      </a:moveTo>
                      <a:lnTo>
                        <a:pt x="145" y="0"/>
                      </a:lnTo>
                      <a:lnTo>
                        <a:pt x="145" y="24"/>
                      </a:lnTo>
                      <a:lnTo>
                        <a:pt x="191" y="24"/>
                      </a:lnTo>
                      <a:lnTo>
                        <a:pt x="191" y="45"/>
                      </a:lnTo>
                      <a:lnTo>
                        <a:pt x="216" y="45"/>
                      </a:lnTo>
                      <a:lnTo>
                        <a:pt x="216" y="70"/>
                      </a:lnTo>
                      <a:lnTo>
                        <a:pt x="237" y="70"/>
                      </a:lnTo>
                      <a:lnTo>
                        <a:pt x="237" y="116"/>
                      </a:lnTo>
                      <a:lnTo>
                        <a:pt x="261" y="116"/>
                      </a:lnTo>
                      <a:lnTo>
                        <a:pt x="261" y="141"/>
                      </a:lnTo>
                      <a:lnTo>
                        <a:pt x="237" y="141"/>
                      </a:lnTo>
                      <a:lnTo>
                        <a:pt x="237" y="165"/>
                      </a:lnTo>
                      <a:lnTo>
                        <a:pt x="261" y="165"/>
                      </a:lnTo>
                      <a:lnTo>
                        <a:pt x="261" y="187"/>
                      </a:lnTo>
                      <a:lnTo>
                        <a:pt x="286" y="187"/>
                      </a:lnTo>
                      <a:lnTo>
                        <a:pt x="286" y="212"/>
                      </a:lnTo>
                      <a:lnTo>
                        <a:pt x="308" y="212"/>
                      </a:lnTo>
                      <a:lnTo>
                        <a:pt x="308" y="236"/>
                      </a:lnTo>
                      <a:lnTo>
                        <a:pt x="332" y="236"/>
                      </a:lnTo>
                      <a:lnTo>
                        <a:pt x="332" y="258"/>
                      </a:lnTo>
                      <a:lnTo>
                        <a:pt x="357" y="258"/>
                      </a:lnTo>
                      <a:lnTo>
                        <a:pt x="357" y="307"/>
                      </a:lnTo>
                      <a:lnTo>
                        <a:pt x="379" y="307"/>
                      </a:lnTo>
                      <a:lnTo>
                        <a:pt x="379" y="377"/>
                      </a:lnTo>
                      <a:lnTo>
                        <a:pt x="403" y="377"/>
                      </a:lnTo>
                      <a:lnTo>
                        <a:pt x="403" y="399"/>
                      </a:lnTo>
                      <a:lnTo>
                        <a:pt x="428" y="399"/>
                      </a:lnTo>
                      <a:lnTo>
                        <a:pt x="428" y="449"/>
                      </a:lnTo>
                      <a:lnTo>
                        <a:pt x="450" y="449"/>
                      </a:lnTo>
                      <a:lnTo>
                        <a:pt x="450" y="470"/>
                      </a:lnTo>
                      <a:lnTo>
                        <a:pt x="474" y="470"/>
                      </a:lnTo>
                      <a:lnTo>
                        <a:pt x="474" y="520"/>
                      </a:lnTo>
                      <a:lnTo>
                        <a:pt x="499" y="520"/>
                      </a:lnTo>
                      <a:lnTo>
                        <a:pt x="499" y="541"/>
                      </a:lnTo>
                      <a:lnTo>
                        <a:pt x="520" y="541"/>
                      </a:lnTo>
                      <a:lnTo>
                        <a:pt x="520" y="591"/>
                      </a:lnTo>
                      <a:lnTo>
                        <a:pt x="544" y="591"/>
                      </a:lnTo>
                      <a:lnTo>
                        <a:pt x="544" y="615"/>
                      </a:lnTo>
                      <a:lnTo>
                        <a:pt x="569" y="615"/>
                      </a:lnTo>
                      <a:lnTo>
                        <a:pt x="569" y="661"/>
                      </a:lnTo>
                      <a:lnTo>
                        <a:pt x="591" y="661"/>
                      </a:lnTo>
                      <a:lnTo>
                        <a:pt x="591" y="732"/>
                      </a:lnTo>
                      <a:lnTo>
                        <a:pt x="615" y="732"/>
                      </a:lnTo>
                      <a:lnTo>
                        <a:pt x="615" y="803"/>
                      </a:lnTo>
                      <a:lnTo>
                        <a:pt x="640" y="803"/>
                      </a:lnTo>
                      <a:lnTo>
                        <a:pt x="640" y="874"/>
                      </a:lnTo>
                      <a:lnTo>
                        <a:pt x="662" y="874"/>
                      </a:lnTo>
                      <a:lnTo>
                        <a:pt x="662" y="944"/>
                      </a:lnTo>
                      <a:lnTo>
                        <a:pt x="686" y="944"/>
                      </a:lnTo>
                      <a:lnTo>
                        <a:pt x="686" y="1202"/>
                      </a:lnTo>
                      <a:lnTo>
                        <a:pt x="711" y="1202"/>
                      </a:lnTo>
                      <a:lnTo>
                        <a:pt x="711" y="1418"/>
                      </a:lnTo>
                      <a:lnTo>
                        <a:pt x="733" y="1418"/>
                      </a:lnTo>
                      <a:lnTo>
                        <a:pt x="733" y="1559"/>
                      </a:lnTo>
                      <a:lnTo>
                        <a:pt x="757" y="1559"/>
                      </a:lnTo>
                      <a:lnTo>
                        <a:pt x="757" y="1581"/>
                      </a:lnTo>
                      <a:lnTo>
                        <a:pt x="733" y="1581"/>
                      </a:lnTo>
                      <a:lnTo>
                        <a:pt x="733" y="1984"/>
                      </a:lnTo>
                      <a:lnTo>
                        <a:pt x="711" y="1984"/>
                      </a:lnTo>
                      <a:lnTo>
                        <a:pt x="711" y="2031"/>
                      </a:lnTo>
                      <a:lnTo>
                        <a:pt x="686" y="2031"/>
                      </a:lnTo>
                      <a:lnTo>
                        <a:pt x="686" y="2101"/>
                      </a:lnTo>
                      <a:lnTo>
                        <a:pt x="662" y="2101"/>
                      </a:lnTo>
                      <a:lnTo>
                        <a:pt x="662" y="2172"/>
                      </a:lnTo>
                      <a:lnTo>
                        <a:pt x="640" y="2172"/>
                      </a:lnTo>
                      <a:lnTo>
                        <a:pt x="640" y="2267"/>
                      </a:lnTo>
                      <a:lnTo>
                        <a:pt x="615" y="2267"/>
                      </a:lnTo>
                      <a:lnTo>
                        <a:pt x="615" y="2314"/>
                      </a:lnTo>
                      <a:lnTo>
                        <a:pt x="591" y="2314"/>
                      </a:lnTo>
                      <a:lnTo>
                        <a:pt x="591" y="2550"/>
                      </a:lnTo>
                      <a:lnTo>
                        <a:pt x="569" y="2550"/>
                      </a:lnTo>
                      <a:lnTo>
                        <a:pt x="569" y="2646"/>
                      </a:lnTo>
                      <a:lnTo>
                        <a:pt x="544" y="2646"/>
                      </a:lnTo>
                      <a:lnTo>
                        <a:pt x="544" y="2691"/>
                      </a:lnTo>
                      <a:lnTo>
                        <a:pt x="569" y="2691"/>
                      </a:lnTo>
                      <a:lnTo>
                        <a:pt x="569" y="2787"/>
                      </a:lnTo>
                      <a:lnTo>
                        <a:pt x="544" y="2787"/>
                      </a:lnTo>
                      <a:lnTo>
                        <a:pt x="544" y="2812"/>
                      </a:lnTo>
                      <a:lnTo>
                        <a:pt x="520" y="2812"/>
                      </a:lnTo>
                      <a:lnTo>
                        <a:pt x="520" y="2883"/>
                      </a:lnTo>
                      <a:lnTo>
                        <a:pt x="499" y="2883"/>
                      </a:lnTo>
                      <a:lnTo>
                        <a:pt x="499" y="2954"/>
                      </a:lnTo>
                      <a:lnTo>
                        <a:pt x="474" y="2954"/>
                      </a:lnTo>
                      <a:lnTo>
                        <a:pt x="474" y="3095"/>
                      </a:lnTo>
                      <a:lnTo>
                        <a:pt x="450" y="3095"/>
                      </a:lnTo>
                      <a:lnTo>
                        <a:pt x="450" y="3237"/>
                      </a:lnTo>
                      <a:lnTo>
                        <a:pt x="428" y="3237"/>
                      </a:lnTo>
                      <a:lnTo>
                        <a:pt x="428" y="3282"/>
                      </a:lnTo>
                      <a:lnTo>
                        <a:pt x="403" y="3282"/>
                      </a:lnTo>
                      <a:lnTo>
                        <a:pt x="403" y="3331"/>
                      </a:lnTo>
                      <a:lnTo>
                        <a:pt x="428" y="3331"/>
                      </a:lnTo>
                      <a:lnTo>
                        <a:pt x="428" y="3402"/>
                      </a:lnTo>
                      <a:lnTo>
                        <a:pt x="450" y="3402"/>
                      </a:lnTo>
                      <a:lnTo>
                        <a:pt x="450" y="3473"/>
                      </a:lnTo>
                      <a:lnTo>
                        <a:pt x="474" y="3473"/>
                      </a:lnTo>
                      <a:lnTo>
                        <a:pt x="474" y="3565"/>
                      </a:lnTo>
                      <a:lnTo>
                        <a:pt x="450" y="3565"/>
                      </a:lnTo>
                      <a:lnTo>
                        <a:pt x="450" y="3661"/>
                      </a:lnTo>
                      <a:lnTo>
                        <a:pt x="474" y="3661"/>
                      </a:lnTo>
                      <a:lnTo>
                        <a:pt x="474" y="3732"/>
                      </a:lnTo>
                      <a:lnTo>
                        <a:pt x="499" y="3732"/>
                      </a:lnTo>
                      <a:lnTo>
                        <a:pt x="499" y="3781"/>
                      </a:lnTo>
                      <a:lnTo>
                        <a:pt x="474" y="3781"/>
                      </a:lnTo>
                      <a:lnTo>
                        <a:pt x="474" y="3874"/>
                      </a:lnTo>
                      <a:lnTo>
                        <a:pt x="450" y="3874"/>
                      </a:lnTo>
                      <a:lnTo>
                        <a:pt x="450" y="3897"/>
                      </a:lnTo>
                      <a:lnTo>
                        <a:pt x="332" y="3897"/>
                      </a:lnTo>
                      <a:lnTo>
                        <a:pt x="332" y="3874"/>
                      </a:lnTo>
                      <a:lnTo>
                        <a:pt x="237" y="3874"/>
                      </a:lnTo>
                      <a:lnTo>
                        <a:pt x="237" y="3852"/>
                      </a:lnTo>
                      <a:lnTo>
                        <a:pt x="49" y="3852"/>
                      </a:lnTo>
                      <a:lnTo>
                        <a:pt x="49" y="3095"/>
                      </a:lnTo>
                      <a:lnTo>
                        <a:pt x="25" y="3095"/>
                      </a:lnTo>
                      <a:lnTo>
                        <a:pt x="25" y="3025"/>
                      </a:lnTo>
                      <a:lnTo>
                        <a:pt x="49" y="3025"/>
                      </a:lnTo>
                      <a:lnTo>
                        <a:pt x="49" y="2954"/>
                      </a:lnTo>
                      <a:lnTo>
                        <a:pt x="25" y="2954"/>
                      </a:lnTo>
                      <a:lnTo>
                        <a:pt x="25" y="2929"/>
                      </a:lnTo>
                      <a:lnTo>
                        <a:pt x="49" y="2929"/>
                      </a:lnTo>
                      <a:lnTo>
                        <a:pt x="49" y="2904"/>
                      </a:lnTo>
                      <a:lnTo>
                        <a:pt x="25" y="2904"/>
                      </a:lnTo>
                      <a:lnTo>
                        <a:pt x="25" y="2883"/>
                      </a:lnTo>
                      <a:lnTo>
                        <a:pt x="49" y="2883"/>
                      </a:lnTo>
                      <a:lnTo>
                        <a:pt x="49" y="2762"/>
                      </a:lnTo>
                      <a:lnTo>
                        <a:pt x="25" y="2762"/>
                      </a:lnTo>
                      <a:lnTo>
                        <a:pt x="25" y="2716"/>
                      </a:lnTo>
                      <a:lnTo>
                        <a:pt x="49" y="2716"/>
                      </a:lnTo>
                      <a:lnTo>
                        <a:pt x="49" y="2243"/>
                      </a:lnTo>
                      <a:lnTo>
                        <a:pt x="71" y="2243"/>
                      </a:lnTo>
                      <a:lnTo>
                        <a:pt x="71" y="1888"/>
                      </a:lnTo>
                      <a:lnTo>
                        <a:pt x="49" y="1888"/>
                      </a:lnTo>
                      <a:lnTo>
                        <a:pt x="49" y="1793"/>
                      </a:lnTo>
                      <a:lnTo>
                        <a:pt x="71" y="1793"/>
                      </a:lnTo>
                      <a:lnTo>
                        <a:pt x="71" y="1676"/>
                      </a:lnTo>
                      <a:lnTo>
                        <a:pt x="96" y="1676"/>
                      </a:lnTo>
                      <a:lnTo>
                        <a:pt x="96" y="1039"/>
                      </a:lnTo>
                      <a:lnTo>
                        <a:pt x="71" y="1039"/>
                      </a:lnTo>
                      <a:lnTo>
                        <a:pt x="71" y="827"/>
                      </a:lnTo>
                      <a:lnTo>
                        <a:pt x="49" y="827"/>
                      </a:lnTo>
                      <a:lnTo>
                        <a:pt x="49" y="685"/>
                      </a:lnTo>
                      <a:lnTo>
                        <a:pt x="25" y="685"/>
                      </a:lnTo>
                      <a:lnTo>
                        <a:pt x="25" y="470"/>
                      </a:lnTo>
                      <a:lnTo>
                        <a:pt x="0" y="470"/>
                      </a:lnTo>
                      <a:lnTo>
                        <a:pt x="0" y="328"/>
                      </a:lnTo>
                      <a:lnTo>
                        <a:pt x="25" y="328"/>
                      </a:lnTo>
                      <a:lnTo>
                        <a:pt x="25" y="283"/>
                      </a:lnTo>
                      <a:lnTo>
                        <a:pt x="71" y="283"/>
                      </a:lnTo>
                      <a:lnTo>
                        <a:pt x="71" y="258"/>
                      </a:lnTo>
                      <a:lnTo>
                        <a:pt x="96" y="258"/>
                      </a:lnTo>
                      <a:lnTo>
                        <a:pt x="96" y="212"/>
                      </a:lnTo>
                      <a:lnTo>
                        <a:pt x="120" y="212"/>
                      </a:lnTo>
                      <a:lnTo>
                        <a:pt x="120" y="165"/>
                      </a:lnTo>
                      <a:lnTo>
                        <a:pt x="145" y="165"/>
                      </a:lnTo>
                      <a:lnTo>
                        <a:pt x="145" y="141"/>
                      </a:lnTo>
                      <a:lnTo>
                        <a:pt x="167" y="141"/>
                      </a:lnTo>
                      <a:lnTo>
                        <a:pt x="167" y="94"/>
                      </a:lnTo>
                      <a:lnTo>
                        <a:pt x="145" y="94"/>
                      </a:lnTo>
                      <a:lnTo>
                        <a:pt x="145" y="45"/>
                      </a:lnTo>
                      <a:lnTo>
                        <a:pt x="120" y="45"/>
                      </a:lnTo>
                      <a:lnTo>
                        <a:pt x="120"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48" name="Freeform 60"/>
                <p:cNvSpPr>
                  <a:spLocks/>
                </p:cNvSpPr>
                <p:nvPr/>
              </p:nvSpPr>
              <p:spPr bwMode="auto">
                <a:xfrm>
                  <a:off x="2041" y="2802"/>
                  <a:ext cx="18" cy="6"/>
                </a:xfrm>
                <a:custGeom>
                  <a:avLst/>
                  <a:gdLst/>
                  <a:ahLst/>
                  <a:cxnLst>
                    <a:cxn ang="0">
                      <a:pos x="0" y="0"/>
                    </a:cxn>
                    <a:cxn ang="0">
                      <a:pos x="49" y="0"/>
                    </a:cxn>
                    <a:cxn ang="0">
                      <a:pos x="49" y="21"/>
                    </a:cxn>
                    <a:cxn ang="0">
                      <a:pos x="142" y="21"/>
                    </a:cxn>
                    <a:cxn ang="0">
                      <a:pos x="142" y="46"/>
                    </a:cxn>
                    <a:cxn ang="0">
                      <a:pos x="49" y="46"/>
                    </a:cxn>
                    <a:cxn ang="0">
                      <a:pos x="49" y="21"/>
                    </a:cxn>
                    <a:cxn ang="0">
                      <a:pos x="0" y="21"/>
                    </a:cxn>
                    <a:cxn ang="0">
                      <a:pos x="0" y="0"/>
                    </a:cxn>
                  </a:cxnLst>
                  <a:rect l="0" t="0" r="r" b="b"/>
                  <a:pathLst>
                    <a:path w="142" h="46">
                      <a:moveTo>
                        <a:pt x="0" y="0"/>
                      </a:moveTo>
                      <a:lnTo>
                        <a:pt x="49" y="0"/>
                      </a:lnTo>
                      <a:lnTo>
                        <a:pt x="49" y="21"/>
                      </a:lnTo>
                      <a:lnTo>
                        <a:pt x="142" y="21"/>
                      </a:lnTo>
                      <a:lnTo>
                        <a:pt x="142" y="46"/>
                      </a:lnTo>
                      <a:lnTo>
                        <a:pt x="49" y="46"/>
                      </a:lnTo>
                      <a:lnTo>
                        <a:pt x="49" y="21"/>
                      </a:lnTo>
                      <a:lnTo>
                        <a:pt x="0" y="21"/>
                      </a:lnTo>
                      <a:lnTo>
                        <a:pt x="0"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49" name="Rectangle 61"/>
                <p:cNvSpPr>
                  <a:spLocks noChangeArrowheads="1"/>
                </p:cNvSpPr>
                <p:nvPr/>
              </p:nvSpPr>
              <p:spPr bwMode="auto">
                <a:xfrm>
                  <a:off x="2062" y="2808"/>
                  <a:ext cx="12" cy="3"/>
                </a:xfrm>
                <a:prstGeom prst="rect">
                  <a:avLst/>
                </a:prstGeom>
                <a:solidFill>
                  <a:srgbClr val="F2CBC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0" name="Freeform 62"/>
                <p:cNvSpPr>
                  <a:spLocks/>
                </p:cNvSpPr>
                <p:nvPr/>
              </p:nvSpPr>
              <p:spPr bwMode="auto">
                <a:xfrm>
                  <a:off x="2165" y="2813"/>
                  <a:ext cx="6" cy="7"/>
                </a:xfrm>
                <a:custGeom>
                  <a:avLst/>
                  <a:gdLst/>
                  <a:ahLst/>
                  <a:cxnLst>
                    <a:cxn ang="0">
                      <a:pos x="0" y="0"/>
                    </a:cxn>
                    <a:cxn ang="0">
                      <a:pos x="25" y="0"/>
                    </a:cxn>
                    <a:cxn ang="0">
                      <a:pos x="25" y="25"/>
                    </a:cxn>
                    <a:cxn ang="0">
                      <a:pos x="47" y="25"/>
                    </a:cxn>
                    <a:cxn ang="0">
                      <a:pos x="47" y="49"/>
                    </a:cxn>
                    <a:cxn ang="0">
                      <a:pos x="0" y="49"/>
                    </a:cxn>
                    <a:cxn ang="0">
                      <a:pos x="0" y="0"/>
                    </a:cxn>
                  </a:cxnLst>
                  <a:rect l="0" t="0" r="r" b="b"/>
                  <a:pathLst>
                    <a:path w="47" h="49">
                      <a:moveTo>
                        <a:pt x="0" y="0"/>
                      </a:moveTo>
                      <a:lnTo>
                        <a:pt x="25" y="0"/>
                      </a:lnTo>
                      <a:lnTo>
                        <a:pt x="25" y="25"/>
                      </a:lnTo>
                      <a:lnTo>
                        <a:pt x="47" y="25"/>
                      </a:lnTo>
                      <a:lnTo>
                        <a:pt x="47" y="49"/>
                      </a:lnTo>
                      <a:lnTo>
                        <a:pt x="0" y="49"/>
                      </a:lnTo>
                      <a:lnTo>
                        <a:pt x="0"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51" name="Freeform 63"/>
                <p:cNvSpPr>
                  <a:spLocks/>
                </p:cNvSpPr>
                <p:nvPr/>
              </p:nvSpPr>
              <p:spPr bwMode="auto">
                <a:xfrm>
                  <a:off x="2171" y="2820"/>
                  <a:ext cx="80" cy="1089"/>
                </a:xfrm>
                <a:custGeom>
                  <a:avLst/>
                  <a:gdLst/>
                  <a:ahLst/>
                  <a:cxnLst>
                    <a:cxn ang="0">
                      <a:pos x="71" y="47"/>
                    </a:cxn>
                    <a:cxn ang="0">
                      <a:pos x="190" y="93"/>
                    </a:cxn>
                    <a:cxn ang="0">
                      <a:pos x="236" y="163"/>
                    </a:cxn>
                    <a:cxn ang="0">
                      <a:pos x="307" y="212"/>
                    </a:cxn>
                    <a:cxn ang="0">
                      <a:pos x="354" y="284"/>
                    </a:cxn>
                    <a:cxn ang="0">
                      <a:pos x="428" y="355"/>
                    </a:cxn>
                    <a:cxn ang="0">
                      <a:pos x="473" y="567"/>
                    </a:cxn>
                    <a:cxn ang="0">
                      <a:pos x="544" y="850"/>
                    </a:cxn>
                    <a:cxn ang="0">
                      <a:pos x="590" y="1016"/>
                    </a:cxn>
                    <a:cxn ang="0">
                      <a:pos x="615" y="1465"/>
                    </a:cxn>
                    <a:cxn ang="0">
                      <a:pos x="615" y="1582"/>
                    </a:cxn>
                    <a:cxn ang="0">
                      <a:pos x="544" y="2078"/>
                    </a:cxn>
                    <a:cxn ang="0">
                      <a:pos x="590" y="2647"/>
                    </a:cxn>
                    <a:cxn ang="0">
                      <a:pos x="569" y="3072"/>
                    </a:cxn>
                    <a:cxn ang="0">
                      <a:pos x="615" y="3355"/>
                    </a:cxn>
                    <a:cxn ang="0">
                      <a:pos x="544" y="3803"/>
                    </a:cxn>
                    <a:cxn ang="0">
                      <a:pos x="544" y="4890"/>
                    </a:cxn>
                    <a:cxn ang="0">
                      <a:pos x="544" y="5102"/>
                    </a:cxn>
                    <a:cxn ang="0">
                      <a:pos x="544" y="6096"/>
                    </a:cxn>
                    <a:cxn ang="0">
                      <a:pos x="569" y="6592"/>
                    </a:cxn>
                    <a:cxn ang="0">
                      <a:pos x="569" y="6853"/>
                    </a:cxn>
                    <a:cxn ang="0">
                      <a:pos x="615" y="6995"/>
                    </a:cxn>
                    <a:cxn ang="0">
                      <a:pos x="569" y="7348"/>
                    </a:cxn>
                    <a:cxn ang="0">
                      <a:pos x="544" y="7702"/>
                    </a:cxn>
                    <a:cxn ang="0">
                      <a:pos x="590" y="8530"/>
                    </a:cxn>
                    <a:cxn ang="0">
                      <a:pos x="261" y="8718"/>
                    </a:cxn>
                    <a:cxn ang="0">
                      <a:pos x="212" y="8127"/>
                    </a:cxn>
                    <a:cxn ang="0">
                      <a:pos x="190" y="7087"/>
                    </a:cxn>
                    <a:cxn ang="0">
                      <a:pos x="190" y="6712"/>
                    </a:cxn>
                    <a:cxn ang="0">
                      <a:pos x="141" y="6404"/>
                    </a:cxn>
                    <a:cxn ang="0">
                      <a:pos x="141" y="6355"/>
                    </a:cxn>
                    <a:cxn ang="0">
                      <a:pos x="165" y="6262"/>
                    </a:cxn>
                    <a:cxn ang="0">
                      <a:pos x="212" y="6096"/>
                    </a:cxn>
                    <a:cxn ang="0">
                      <a:pos x="190" y="5647"/>
                    </a:cxn>
                    <a:cxn ang="0">
                      <a:pos x="141" y="5102"/>
                    </a:cxn>
                    <a:cxn ang="0">
                      <a:pos x="24" y="4869"/>
                    </a:cxn>
                    <a:cxn ang="0">
                      <a:pos x="190" y="4844"/>
                    </a:cxn>
                    <a:cxn ang="0">
                      <a:pos x="212" y="4726"/>
                    </a:cxn>
                    <a:cxn ang="0">
                      <a:pos x="165" y="4583"/>
                    </a:cxn>
                    <a:cxn ang="0">
                      <a:pos x="95" y="4490"/>
                    </a:cxn>
                    <a:cxn ang="0">
                      <a:pos x="49" y="4394"/>
                    </a:cxn>
                    <a:cxn ang="0">
                      <a:pos x="141" y="4278"/>
                    </a:cxn>
                    <a:cxn ang="0">
                      <a:pos x="141" y="3945"/>
                    </a:cxn>
                    <a:cxn ang="0">
                      <a:pos x="71" y="3874"/>
                    </a:cxn>
                    <a:cxn ang="0">
                      <a:pos x="141" y="3758"/>
                    </a:cxn>
                    <a:cxn ang="0">
                      <a:pos x="212" y="3638"/>
                    </a:cxn>
                    <a:cxn ang="0">
                      <a:pos x="165" y="3259"/>
                    </a:cxn>
                    <a:cxn ang="0">
                      <a:pos x="141" y="3143"/>
                    </a:cxn>
                    <a:cxn ang="0">
                      <a:pos x="190" y="2883"/>
                    </a:cxn>
                    <a:cxn ang="0">
                      <a:pos x="212" y="2693"/>
                    </a:cxn>
                    <a:cxn ang="0">
                      <a:pos x="236" y="2526"/>
                    </a:cxn>
                    <a:cxn ang="0">
                      <a:pos x="307" y="2363"/>
                    </a:cxn>
                    <a:cxn ang="0">
                      <a:pos x="354" y="2219"/>
                    </a:cxn>
                    <a:cxn ang="0">
                      <a:pos x="428" y="1915"/>
                    </a:cxn>
                    <a:cxn ang="0">
                      <a:pos x="428" y="1652"/>
                    </a:cxn>
                    <a:cxn ang="0">
                      <a:pos x="403" y="896"/>
                    </a:cxn>
                    <a:cxn ang="0">
                      <a:pos x="354" y="684"/>
                    </a:cxn>
                    <a:cxn ang="0">
                      <a:pos x="283" y="520"/>
                    </a:cxn>
                    <a:cxn ang="0">
                      <a:pos x="236" y="330"/>
                    </a:cxn>
                    <a:cxn ang="0">
                      <a:pos x="165" y="212"/>
                    </a:cxn>
                    <a:cxn ang="0">
                      <a:pos x="120" y="118"/>
                    </a:cxn>
                    <a:cxn ang="0">
                      <a:pos x="49" y="71"/>
                    </a:cxn>
                    <a:cxn ang="0">
                      <a:pos x="0" y="0"/>
                    </a:cxn>
                  </a:cxnLst>
                  <a:rect l="0" t="0" r="r" b="b"/>
                  <a:pathLst>
                    <a:path w="640" h="8718">
                      <a:moveTo>
                        <a:pt x="0" y="0"/>
                      </a:moveTo>
                      <a:lnTo>
                        <a:pt x="49" y="0"/>
                      </a:lnTo>
                      <a:lnTo>
                        <a:pt x="49" y="22"/>
                      </a:lnTo>
                      <a:lnTo>
                        <a:pt x="71" y="22"/>
                      </a:lnTo>
                      <a:lnTo>
                        <a:pt x="71" y="47"/>
                      </a:lnTo>
                      <a:lnTo>
                        <a:pt x="120" y="47"/>
                      </a:lnTo>
                      <a:lnTo>
                        <a:pt x="120" y="71"/>
                      </a:lnTo>
                      <a:lnTo>
                        <a:pt x="141" y="71"/>
                      </a:lnTo>
                      <a:lnTo>
                        <a:pt x="141" y="93"/>
                      </a:lnTo>
                      <a:lnTo>
                        <a:pt x="190" y="93"/>
                      </a:lnTo>
                      <a:lnTo>
                        <a:pt x="190" y="118"/>
                      </a:lnTo>
                      <a:lnTo>
                        <a:pt x="212" y="118"/>
                      </a:lnTo>
                      <a:lnTo>
                        <a:pt x="212" y="142"/>
                      </a:lnTo>
                      <a:lnTo>
                        <a:pt x="236" y="142"/>
                      </a:lnTo>
                      <a:lnTo>
                        <a:pt x="236" y="163"/>
                      </a:lnTo>
                      <a:lnTo>
                        <a:pt x="261" y="163"/>
                      </a:lnTo>
                      <a:lnTo>
                        <a:pt x="261" y="188"/>
                      </a:lnTo>
                      <a:lnTo>
                        <a:pt x="283" y="188"/>
                      </a:lnTo>
                      <a:lnTo>
                        <a:pt x="283" y="212"/>
                      </a:lnTo>
                      <a:lnTo>
                        <a:pt x="307" y="212"/>
                      </a:lnTo>
                      <a:lnTo>
                        <a:pt x="307" y="234"/>
                      </a:lnTo>
                      <a:lnTo>
                        <a:pt x="332" y="234"/>
                      </a:lnTo>
                      <a:lnTo>
                        <a:pt x="332" y="259"/>
                      </a:lnTo>
                      <a:lnTo>
                        <a:pt x="354" y="259"/>
                      </a:lnTo>
                      <a:lnTo>
                        <a:pt x="354" y="284"/>
                      </a:lnTo>
                      <a:lnTo>
                        <a:pt x="378" y="284"/>
                      </a:lnTo>
                      <a:lnTo>
                        <a:pt x="378" y="305"/>
                      </a:lnTo>
                      <a:lnTo>
                        <a:pt x="403" y="305"/>
                      </a:lnTo>
                      <a:lnTo>
                        <a:pt x="403" y="355"/>
                      </a:lnTo>
                      <a:lnTo>
                        <a:pt x="428" y="355"/>
                      </a:lnTo>
                      <a:lnTo>
                        <a:pt x="428" y="426"/>
                      </a:lnTo>
                      <a:lnTo>
                        <a:pt x="448" y="426"/>
                      </a:lnTo>
                      <a:lnTo>
                        <a:pt x="448" y="471"/>
                      </a:lnTo>
                      <a:lnTo>
                        <a:pt x="473" y="471"/>
                      </a:lnTo>
                      <a:lnTo>
                        <a:pt x="473" y="567"/>
                      </a:lnTo>
                      <a:lnTo>
                        <a:pt x="498" y="567"/>
                      </a:lnTo>
                      <a:lnTo>
                        <a:pt x="498" y="684"/>
                      </a:lnTo>
                      <a:lnTo>
                        <a:pt x="519" y="684"/>
                      </a:lnTo>
                      <a:lnTo>
                        <a:pt x="519" y="850"/>
                      </a:lnTo>
                      <a:lnTo>
                        <a:pt x="544" y="850"/>
                      </a:lnTo>
                      <a:lnTo>
                        <a:pt x="544" y="896"/>
                      </a:lnTo>
                      <a:lnTo>
                        <a:pt x="569" y="896"/>
                      </a:lnTo>
                      <a:lnTo>
                        <a:pt x="569" y="945"/>
                      </a:lnTo>
                      <a:lnTo>
                        <a:pt x="590" y="945"/>
                      </a:lnTo>
                      <a:lnTo>
                        <a:pt x="590" y="1016"/>
                      </a:lnTo>
                      <a:lnTo>
                        <a:pt x="615" y="1016"/>
                      </a:lnTo>
                      <a:lnTo>
                        <a:pt x="615" y="1111"/>
                      </a:lnTo>
                      <a:lnTo>
                        <a:pt x="640" y="1111"/>
                      </a:lnTo>
                      <a:lnTo>
                        <a:pt x="640" y="1465"/>
                      </a:lnTo>
                      <a:lnTo>
                        <a:pt x="615" y="1465"/>
                      </a:lnTo>
                      <a:lnTo>
                        <a:pt x="615" y="1487"/>
                      </a:lnTo>
                      <a:lnTo>
                        <a:pt x="590" y="1487"/>
                      </a:lnTo>
                      <a:lnTo>
                        <a:pt x="590" y="1511"/>
                      </a:lnTo>
                      <a:lnTo>
                        <a:pt x="615" y="1511"/>
                      </a:lnTo>
                      <a:lnTo>
                        <a:pt x="615" y="1582"/>
                      </a:lnTo>
                      <a:lnTo>
                        <a:pt x="590" y="1582"/>
                      </a:lnTo>
                      <a:lnTo>
                        <a:pt x="590" y="1723"/>
                      </a:lnTo>
                      <a:lnTo>
                        <a:pt x="569" y="1723"/>
                      </a:lnTo>
                      <a:lnTo>
                        <a:pt x="569" y="2078"/>
                      </a:lnTo>
                      <a:lnTo>
                        <a:pt x="544" y="2078"/>
                      </a:lnTo>
                      <a:lnTo>
                        <a:pt x="544" y="2102"/>
                      </a:lnTo>
                      <a:lnTo>
                        <a:pt x="569" y="2102"/>
                      </a:lnTo>
                      <a:lnTo>
                        <a:pt x="569" y="2456"/>
                      </a:lnTo>
                      <a:lnTo>
                        <a:pt x="590" y="2456"/>
                      </a:lnTo>
                      <a:lnTo>
                        <a:pt x="590" y="2647"/>
                      </a:lnTo>
                      <a:lnTo>
                        <a:pt x="615" y="2647"/>
                      </a:lnTo>
                      <a:lnTo>
                        <a:pt x="615" y="3047"/>
                      </a:lnTo>
                      <a:lnTo>
                        <a:pt x="590" y="3047"/>
                      </a:lnTo>
                      <a:lnTo>
                        <a:pt x="590" y="3072"/>
                      </a:lnTo>
                      <a:lnTo>
                        <a:pt x="569" y="3072"/>
                      </a:lnTo>
                      <a:lnTo>
                        <a:pt x="569" y="3096"/>
                      </a:lnTo>
                      <a:lnTo>
                        <a:pt x="590" y="3096"/>
                      </a:lnTo>
                      <a:lnTo>
                        <a:pt x="590" y="3117"/>
                      </a:lnTo>
                      <a:lnTo>
                        <a:pt x="615" y="3117"/>
                      </a:lnTo>
                      <a:lnTo>
                        <a:pt x="615" y="3355"/>
                      </a:lnTo>
                      <a:lnTo>
                        <a:pt x="590" y="3355"/>
                      </a:lnTo>
                      <a:lnTo>
                        <a:pt x="590" y="3496"/>
                      </a:lnTo>
                      <a:lnTo>
                        <a:pt x="569" y="3496"/>
                      </a:lnTo>
                      <a:lnTo>
                        <a:pt x="569" y="3803"/>
                      </a:lnTo>
                      <a:lnTo>
                        <a:pt x="544" y="3803"/>
                      </a:lnTo>
                      <a:lnTo>
                        <a:pt x="544" y="4324"/>
                      </a:lnTo>
                      <a:lnTo>
                        <a:pt x="519" y="4324"/>
                      </a:lnTo>
                      <a:lnTo>
                        <a:pt x="519" y="4869"/>
                      </a:lnTo>
                      <a:lnTo>
                        <a:pt x="544" y="4869"/>
                      </a:lnTo>
                      <a:lnTo>
                        <a:pt x="544" y="4890"/>
                      </a:lnTo>
                      <a:lnTo>
                        <a:pt x="569" y="4890"/>
                      </a:lnTo>
                      <a:lnTo>
                        <a:pt x="569" y="4960"/>
                      </a:lnTo>
                      <a:lnTo>
                        <a:pt x="590" y="4960"/>
                      </a:lnTo>
                      <a:lnTo>
                        <a:pt x="590" y="5102"/>
                      </a:lnTo>
                      <a:lnTo>
                        <a:pt x="544" y="5102"/>
                      </a:lnTo>
                      <a:lnTo>
                        <a:pt x="544" y="5410"/>
                      </a:lnTo>
                      <a:lnTo>
                        <a:pt x="569" y="5410"/>
                      </a:lnTo>
                      <a:lnTo>
                        <a:pt x="569" y="5742"/>
                      </a:lnTo>
                      <a:lnTo>
                        <a:pt x="544" y="5742"/>
                      </a:lnTo>
                      <a:lnTo>
                        <a:pt x="544" y="6096"/>
                      </a:lnTo>
                      <a:lnTo>
                        <a:pt x="569" y="6096"/>
                      </a:lnTo>
                      <a:lnTo>
                        <a:pt x="569" y="6121"/>
                      </a:lnTo>
                      <a:lnTo>
                        <a:pt x="544" y="6121"/>
                      </a:lnTo>
                      <a:lnTo>
                        <a:pt x="544" y="6592"/>
                      </a:lnTo>
                      <a:lnTo>
                        <a:pt x="569" y="6592"/>
                      </a:lnTo>
                      <a:lnTo>
                        <a:pt x="569" y="6757"/>
                      </a:lnTo>
                      <a:lnTo>
                        <a:pt x="544" y="6757"/>
                      </a:lnTo>
                      <a:lnTo>
                        <a:pt x="544" y="6828"/>
                      </a:lnTo>
                      <a:lnTo>
                        <a:pt x="569" y="6828"/>
                      </a:lnTo>
                      <a:lnTo>
                        <a:pt x="569" y="6853"/>
                      </a:lnTo>
                      <a:lnTo>
                        <a:pt x="590" y="6853"/>
                      </a:lnTo>
                      <a:lnTo>
                        <a:pt x="590" y="6828"/>
                      </a:lnTo>
                      <a:lnTo>
                        <a:pt x="640" y="6828"/>
                      </a:lnTo>
                      <a:lnTo>
                        <a:pt x="640" y="6995"/>
                      </a:lnTo>
                      <a:lnTo>
                        <a:pt x="615" y="6995"/>
                      </a:lnTo>
                      <a:lnTo>
                        <a:pt x="615" y="7087"/>
                      </a:lnTo>
                      <a:lnTo>
                        <a:pt x="590" y="7087"/>
                      </a:lnTo>
                      <a:lnTo>
                        <a:pt x="590" y="7182"/>
                      </a:lnTo>
                      <a:lnTo>
                        <a:pt x="569" y="7182"/>
                      </a:lnTo>
                      <a:lnTo>
                        <a:pt x="569" y="7348"/>
                      </a:lnTo>
                      <a:lnTo>
                        <a:pt x="544" y="7348"/>
                      </a:lnTo>
                      <a:lnTo>
                        <a:pt x="544" y="7490"/>
                      </a:lnTo>
                      <a:lnTo>
                        <a:pt x="519" y="7490"/>
                      </a:lnTo>
                      <a:lnTo>
                        <a:pt x="519" y="7702"/>
                      </a:lnTo>
                      <a:lnTo>
                        <a:pt x="544" y="7702"/>
                      </a:lnTo>
                      <a:lnTo>
                        <a:pt x="544" y="7963"/>
                      </a:lnTo>
                      <a:lnTo>
                        <a:pt x="569" y="7963"/>
                      </a:lnTo>
                      <a:lnTo>
                        <a:pt x="569" y="8105"/>
                      </a:lnTo>
                      <a:lnTo>
                        <a:pt x="590" y="8105"/>
                      </a:lnTo>
                      <a:lnTo>
                        <a:pt x="590" y="8530"/>
                      </a:lnTo>
                      <a:lnTo>
                        <a:pt x="615" y="8530"/>
                      </a:lnTo>
                      <a:lnTo>
                        <a:pt x="615" y="8625"/>
                      </a:lnTo>
                      <a:lnTo>
                        <a:pt x="590" y="8625"/>
                      </a:lnTo>
                      <a:lnTo>
                        <a:pt x="590" y="8718"/>
                      </a:lnTo>
                      <a:lnTo>
                        <a:pt x="261" y="8718"/>
                      </a:lnTo>
                      <a:lnTo>
                        <a:pt x="261" y="8576"/>
                      </a:lnTo>
                      <a:lnTo>
                        <a:pt x="236" y="8576"/>
                      </a:lnTo>
                      <a:lnTo>
                        <a:pt x="236" y="8293"/>
                      </a:lnTo>
                      <a:lnTo>
                        <a:pt x="212" y="8293"/>
                      </a:lnTo>
                      <a:lnTo>
                        <a:pt x="212" y="8127"/>
                      </a:lnTo>
                      <a:lnTo>
                        <a:pt x="190" y="8127"/>
                      </a:lnTo>
                      <a:lnTo>
                        <a:pt x="190" y="7869"/>
                      </a:lnTo>
                      <a:lnTo>
                        <a:pt x="165" y="7869"/>
                      </a:lnTo>
                      <a:lnTo>
                        <a:pt x="165" y="7087"/>
                      </a:lnTo>
                      <a:lnTo>
                        <a:pt x="190" y="7087"/>
                      </a:lnTo>
                      <a:lnTo>
                        <a:pt x="190" y="6946"/>
                      </a:lnTo>
                      <a:lnTo>
                        <a:pt x="165" y="6946"/>
                      </a:lnTo>
                      <a:lnTo>
                        <a:pt x="165" y="6782"/>
                      </a:lnTo>
                      <a:lnTo>
                        <a:pt x="190" y="6782"/>
                      </a:lnTo>
                      <a:lnTo>
                        <a:pt x="190" y="6712"/>
                      </a:lnTo>
                      <a:lnTo>
                        <a:pt x="165" y="6712"/>
                      </a:lnTo>
                      <a:lnTo>
                        <a:pt x="165" y="6545"/>
                      </a:lnTo>
                      <a:lnTo>
                        <a:pt x="120" y="6545"/>
                      </a:lnTo>
                      <a:lnTo>
                        <a:pt x="120" y="6404"/>
                      </a:lnTo>
                      <a:lnTo>
                        <a:pt x="141" y="6404"/>
                      </a:lnTo>
                      <a:lnTo>
                        <a:pt x="141" y="6425"/>
                      </a:lnTo>
                      <a:lnTo>
                        <a:pt x="190" y="6425"/>
                      </a:lnTo>
                      <a:lnTo>
                        <a:pt x="190" y="6333"/>
                      </a:lnTo>
                      <a:lnTo>
                        <a:pt x="141" y="6333"/>
                      </a:lnTo>
                      <a:lnTo>
                        <a:pt x="141" y="6355"/>
                      </a:lnTo>
                      <a:lnTo>
                        <a:pt x="120" y="6355"/>
                      </a:lnTo>
                      <a:lnTo>
                        <a:pt x="120" y="6191"/>
                      </a:lnTo>
                      <a:lnTo>
                        <a:pt x="141" y="6191"/>
                      </a:lnTo>
                      <a:lnTo>
                        <a:pt x="141" y="6262"/>
                      </a:lnTo>
                      <a:lnTo>
                        <a:pt x="165" y="6262"/>
                      </a:lnTo>
                      <a:lnTo>
                        <a:pt x="165" y="6237"/>
                      </a:lnTo>
                      <a:lnTo>
                        <a:pt x="190" y="6237"/>
                      </a:lnTo>
                      <a:lnTo>
                        <a:pt x="190" y="6142"/>
                      </a:lnTo>
                      <a:lnTo>
                        <a:pt x="212" y="6142"/>
                      </a:lnTo>
                      <a:lnTo>
                        <a:pt x="212" y="6096"/>
                      </a:lnTo>
                      <a:lnTo>
                        <a:pt x="236" y="6096"/>
                      </a:lnTo>
                      <a:lnTo>
                        <a:pt x="236" y="6025"/>
                      </a:lnTo>
                      <a:lnTo>
                        <a:pt x="212" y="6025"/>
                      </a:lnTo>
                      <a:lnTo>
                        <a:pt x="212" y="5647"/>
                      </a:lnTo>
                      <a:lnTo>
                        <a:pt x="190" y="5647"/>
                      </a:lnTo>
                      <a:lnTo>
                        <a:pt x="190" y="5388"/>
                      </a:lnTo>
                      <a:lnTo>
                        <a:pt x="165" y="5388"/>
                      </a:lnTo>
                      <a:lnTo>
                        <a:pt x="165" y="5223"/>
                      </a:lnTo>
                      <a:lnTo>
                        <a:pt x="141" y="5223"/>
                      </a:lnTo>
                      <a:lnTo>
                        <a:pt x="141" y="5102"/>
                      </a:lnTo>
                      <a:lnTo>
                        <a:pt x="120" y="5102"/>
                      </a:lnTo>
                      <a:lnTo>
                        <a:pt x="120" y="4940"/>
                      </a:lnTo>
                      <a:lnTo>
                        <a:pt x="95" y="4940"/>
                      </a:lnTo>
                      <a:lnTo>
                        <a:pt x="95" y="4869"/>
                      </a:lnTo>
                      <a:lnTo>
                        <a:pt x="24" y="4869"/>
                      </a:lnTo>
                      <a:lnTo>
                        <a:pt x="24" y="4844"/>
                      </a:lnTo>
                      <a:lnTo>
                        <a:pt x="120" y="4844"/>
                      </a:lnTo>
                      <a:lnTo>
                        <a:pt x="120" y="4869"/>
                      </a:lnTo>
                      <a:lnTo>
                        <a:pt x="190" y="4869"/>
                      </a:lnTo>
                      <a:lnTo>
                        <a:pt x="190" y="4844"/>
                      </a:lnTo>
                      <a:lnTo>
                        <a:pt x="212" y="4844"/>
                      </a:lnTo>
                      <a:lnTo>
                        <a:pt x="212" y="4748"/>
                      </a:lnTo>
                      <a:lnTo>
                        <a:pt x="236" y="4748"/>
                      </a:lnTo>
                      <a:lnTo>
                        <a:pt x="236" y="4726"/>
                      </a:lnTo>
                      <a:lnTo>
                        <a:pt x="212" y="4726"/>
                      </a:lnTo>
                      <a:lnTo>
                        <a:pt x="212" y="4653"/>
                      </a:lnTo>
                      <a:lnTo>
                        <a:pt x="190" y="4653"/>
                      </a:lnTo>
                      <a:lnTo>
                        <a:pt x="190" y="4632"/>
                      </a:lnTo>
                      <a:lnTo>
                        <a:pt x="165" y="4632"/>
                      </a:lnTo>
                      <a:lnTo>
                        <a:pt x="165" y="4583"/>
                      </a:lnTo>
                      <a:lnTo>
                        <a:pt x="141" y="4583"/>
                      </a:lnTo>
                      <a:lnTo>
                        <a:pt x="141" y="4536"/>
                      </a:lnTo>
                      <a:lnTo>
                        <a:pt x="120" y="4536"/>
                      </a:lnTo>
                      <a:lnTo>
                        <a:pt x="120" y="4490"/>
                      </a:lnTo>
                      <a:lnTo>
                        <a:pt x="95" y="4490"/>
                      </a:lnTo>
                      <a:lnTo>
                        <a:pt x="95" y="4465"/>
                      </a:lnTo>
                      <a:lnTo>
                        <a:pt x="71" y="4465"/>
                      </a:lnTo>
                      <a:lnTo>
                        <a:pt x="71" y="4419"/>
                      </a:lnTo>
                      <a:lnTo>
                        <a:pt x="49" y="4419"/>
                      </a:lnTo>
                      <a:lnTo>
                        <a:pt x="49" y="4394"/>
                      </a:lnTo>
                      <a:lnTo>
                        <a:pt x="71" y="4394"/>
                      </a:lnTo>
                      <a:lnTo>
                        <a:pt x="71" y="4300"/>
                      </a:lnTo>
                      <a:lnTo>
                        <a:pt x="120" y="4300"/>
                      </a:lnTo>
                      <a:lnTo>
                        <a:pt x="120" y="4278"/>
                      </a:lnTo>
                      <a:lnTo>
                        <a:pt x="141" y="4278"/>
                      </a:lnTo>
                      <a:lnTo>
                        <a:pt x="141" y="4253"/>
                      </a:lnTo>
                      <a:lnTo>
                        <a:pt x="120" y="4253"/>
                      </a:lnTo>
                      <a:lnTo>
                        <a:pt x="120" y="3992"/>
                      </a:lnTo>
                      <a:lnTo>
                        <a:pt x="141" y="3992"/>
                      </a:lnTo>
                      <a:lnTo>
                        <a:pt x="141" y="3945"/>
                      </a:lnTo>
                      <a:lnTo>
                        <a:pt x="120" y="3945"/>
                      </a:lnTo>
                      <a:lnTo>
                        <a:pt x="120" y="3921"/>
                      </a:lnTo>
                      <a:lnTo>
                        <a:pt x="95" y="3921"/>
                      </a:lnTo>
                      <a:lnTo>
                        <a:pt x="95" y="3874"/>
                      </a:lnTo>
                      <a:lnTo>
                        <a:pt x="71" y="3874"/>
                      </a:lnTo>
                      <a:lnTo>
                        <a:pt x="71" y="3828"/>
                      </a:lnTo>
                      <a:lnTo>
                        <a:pt x="95" y="3828"/>
                      </a:lnTo>
                      <a:lnTo>
                        <a:pt x="95" y="3803"/>
                      </a:lnTo>
                      <a:lnTo>
                        <a:pt x="141" y="3803"/>
                      </a:lnTo>
                      <a:lnTo>
                        <a:pt x="141" y="3758"/>
                      </a:lnTo>
                      <a:lnTo>
                        <a:pt x="165" y="3758"/>
                      </a:lnTo>
                      <a:lnTo>
                        <a:pt x="165" y="3709"/>
                      </a:lnTo>
                      <a:lnTo>
                        <a:pt x="190" y="3709"/>
                      </a:lnTo>
                      <a:lnTo>
                        <a:pt x="190" y="3638"/>
                      </a:lnTo>
                      <a:lnTo>
                        <a:pt x="212" y="3638"/>
                      </a:lnTo>
                      <a:lnTo>
                        <a:pt x="212" y="3426"/>
                      </a:lnTo>
                      <a:lnTo>
                        <a:pt x="190" y="3426"/>
                      </a:lnTo>
                      <a:lnTo>
                        <a:pt x="190" y="3330"/>
                      </a:lnTo>
                      <a:lnTo>
                        <a:pt x="165" y="3330"/>
                      </a:lnTo>
                      <a:lnTo>
                        <a:pt x="165" y="3259"/>
                      </a:lnTo>
                      <a:lnTo>
                        <a:pt x="141" y="3259"/>
                      </a:lnTo>
                      <a:lnTo>
                        <a:pt x="141" y="3188"/>
                      </a:lnTo>
                      <a:lnTo>
                        <a:pt x="165" y="3188"/>
                      </a:lnTo>
                      <a:lnTo>
                        <a:pt x="165" y="3143"/>
                      </a:lnTo>
                      <a:lnTo>
                        <a:pt x="141" y="3143"/>
                      </a:lnTo>
                      <a:lnTo>
                        <a:pt x="141" y="3025"/>
                      </a:lnTo>
                      <a:lnTo>
                        <a:pt x="165" y="3025"/>
                      </a:lnTo>
                      <a:lnTo>
                        <a:pt x="165" y="2976"/>
                      </a:lnTo>
                      <a:lnTo>
                        <a:pt x="190" y="2976"/>
                      </a:lnTo>
                      <a:lnTo>
                        <a:pt x="190" y="2883"/>
                      </a:lnTo>
                      <a:lnTo>
                        <a:pt x="165" y="2883"/>
                      </a:lnTo>
                      <a:lnTo>
                        <a:pt x="165" y="2789"/>
                      </a:lnTo>
                      <a:lnTo>
                        <a:pt x="190" y="2789"/>
                      </a:lnTo>
                      <a:lnTo>
                        <a:pt x="190" y="2693"/>
                      </a:lnTo>
                      <a:lnTo>
                        <a:pt x="212" y="2693"/>
                      </a:lnTo>
                      <a:lnTo>
                        <a:pt x="212" y="2647"/>
                      </a:lnTo>
                      <a:lnTo>
                        <a:pt x="190" y="2647"/>
                      </a:lnTo>
                      <a:lnTo>
                        <a:pt x="190" y="2551"/>
                      </a:lnTo>
                      <a:lnTo>
                        <a:pt x="236" y="2551"/>
                      </a:lnTo>
                      <a:lnTo>
                        <a:pt x="236" y="2526"/>
                      </a:lnTo>
                      <a:lnTo>
                        <a:pt x="261" y="2526"/>
                      </a:lnTo>
                      <a:lnTo>
                        <a:pt x="261" y="2456"/>
                      </a:lnTo>
                      <a:lnTo>
                        <a:pt x="283" y="2456"/>
                      </a:lnTo>
                      <a:lnTo>
                        <a:pt x="283" y="2363"/>
                      </a:lnTo>
                      <a:lnTo>
                        <a:pt x="307" y="2363"/>
                      </a:lnTo>
                      <a:lnTo>
                        <a:pt x="307" y="2314"/>
                      </a:lnTo>
                      <a:lnTo>
                        <a:pt x="332" y="2314"/>
                      </a:lnTo>
                      <a:lnTo>
                        <a:pt x="332" y="2292"/>
                      </a:lnTo>
                      <a:lnTo>
                        <a:pt x="354" y="2292"/>
                      </a:lnTo>
                      <a:lnTo>
                        <a:pt x="354" y="2219"/>
                      </a:lnTo>
                      <a:lnTo>
                        <a:pt x="378" y="2219"/>
                      </a:lnTo>
                      <a:lnTo>
                        <a:pt x="378" y="1960"/>
                      </a:lnTo>
                      <a:lnTo>
                        <a:pt x="403" y="1960"/>
                      </a:lnTo>
                      <a:lnTo>
                        <a:pt x="403" y="1915"/>
                      </a:lnTo>
                      <a:lnTo>
                        <a:pt x="428" y="1915"/>
                      </a:lnTo>
                      <a:lnTo>
                        <a:pt x="428" y="1702"/>
                      </a:lnTo>
                      <a:lnTo>
                        <a:pt x="448" y="1702"/>
                      </a:lnTo>
                      <a:lnTo>
                        <a:pt x="448" y="1677"/>
                      </a:lnTo>
                      <a:lnTo>
                        <a:pt x="428" y="1677"/>
                      </a:lnTo>
                      <a:lnTo>
                        <a:pt x="428" y="1652"/>
                      </a:lnTo>
                      <a:lnTo>
                        <a:pt x="448" y="1652"/>
                      </a:lnTo>
                      <a:lnTo>
                        <a:pt x="448" y="1228"/>
                      </a:lnTo>
                      <a:lnTo>
                        <a:pt x="428" y="1228"/>
                      </a:lnTo>
                      <a:lnTo>
                        <a:pt x="428" y="896"/>
                      </a:lnTo>
                      <a:lnTo>
                        <a:pt x="403" y="896"/>
                      </a:lnTo>
                      <a:lnTo>
                        <a:pt x="403" y="825"/>
                      </a:lnTo>
                      <a:lnTo>
                        <a:pt x="378" y="825"/>
                      </a:lnTo>
                      <a:lnTo>
                        <a:pt x="378" y="733"/>
                      </a:lnTo>
                      <a:lnTo>
                        <a:pt x="354" y="733"/>
                      </a:lnTo>
                      <a:lnTo>
                        <a:pt x="354" y="684"/>
                      </a:lnTo>
                      <a:lnTo>
                        <a:pt x="332" y="684"/>
                      </a:lnTo>
                      <a:lnTo>
                        <a:pt x="332" y="591"/>
                      </a:lnTo>
                      <a:lnTo>
                        <a:pt x="307" y="591"/>
                      </a:lnTo>
                      <a:lnTo>
                        <a:pt x="307" y="520"/>
                      </a:lnTo>
                      <a:lnTo>
                        <a:pt x="283" y="520"/>
                      </a:lnTo>
                      <a:lnTo>
                        <a:pt x="283" y="450"/>
                      </a:lnTo>
                      <a:lnTo>
                        <a:pt x="261" y="450"/>
                      </a:lnTo>
                      <a:lnTo>
                        <a:pt x="261" y="376"/>
                      </a:lnTo>
                      <a:lnTo>
                        <a:pt x="236" y="376"/>
                      </a:lnTo>
                      <a:lnTo>
                        <a:pt x="236" y="330"/>
                      </a:lnTo>
                      <a:lnTo>
                        <a:pt x="212" y="330"/>
                      </a:lnTo>
                      <a:lnTo>
                        <a:pt x="212" y="259"/>
                      </a:lnTo>
                      <a:lnTo>
                        <a:pt x="190" y="259"/>
                      </a:lnTo>
                      <a:lnTo>
                        <a:pt x="190" y="212"/>
                      </a:lnTo>
                      <a:lnTo>
                        <a:pt x="165" y="212"/>
                      </a:lnTo>
                      <a:lnTo>
                        <a:pt x="165" y="163"/>
                      </a:lnTo>
                      <a:lnTo>
                        <a:pt x="141" y="163"/>
                      </a:lnTo>
                      <a:lnTo>
                        <a:pt x="141" y="142"/>
                      </a:lnTo>
                      <a:lnTo>
                        <a:pt x="120" y="142"/>
                      </a:lnTo>
                      <a:lnTo>
                        <a:pt x="120" y="118"/>
                      </a:lnTo>
                      <a:lnTo>
                        <a:pt x="95" y="118"/>
                      </a:lnTo>
                      <a:lnTo>
                        <a:pt x="95" y="93"/>
                      </a:lnTo>
                      <a:lnTo>
                        <a:pt x="71" y="93"/>
                      </a:lnTo>
                      <a:lnTo>
                        <a:pt x="71" y="71"/>
                      </a:lnTo>
                      <a:lnTo>
                        <a:pt x="49" y="71"/>
                      </a:lnTo>
                      <a:lnTo>
                        <a:pt x="49" y="47"/>
                      </a:lnTo>
                      <a:lnTo>
                        <a:pt x="24" y="47"/>
                      </a:lnTo>
                      <a:lnTo>
                        <a:pt x="24" y="22"/>
                      </a:lnTo>
                      <a:lnTo>
                        <a:pt x="0" y="22"/>
                      </a:lnTo>
                      <a:lnTo>
                        <a:pt x="0" y="0"/>
                      </a:lnTo>
                      <a:close/>
                    </a:path>
                  </a:pathLst>
                </a:custGeom>
                <a:solidFill>
                  <a:srgbClr val="3778A0"/>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52" name="Freeform 64"/>
                <p:cNvSpPr>
                  <a:spLocks/>
                </p:cNvSpPr>
                <p:nvPr/>
              </p:nvSpPr>
              <p:spPr bwMode="auto">
                <a:xfrm>
                  <a:off x="2003" y="2834"/>
                  <a:ext cx="18" cy="12"/>
                </a:xfrm>
                <a:custGeom>
                  <a:avLst/>
                  <a:gdLst/>
                  <a:ahLst/>
                  <a:cxnLst>
                    <a:cxn ang="0">
                      <a:pos x="0" y="0"/>
                    </a:cxn>
                    <a:cxn ang="0">
                      <a:pos x="21" y="0"/>
                    </a:cxn>
                    <a:cxn ang="0">
                      <a:pos x="21" y="24"/>
                    </a:cxn>
                    <a:cxn ang="0">
                      <a:pos x="70" y="24"/>
                    </a:cxn>
                    <a:cxn ang="0">
                      <a:pos x="70" y="45"/>
                    </a:cxn>
                    <a:cxn ang="0">
                      <a:pos x="117" y="45"/>
                    </a:cxn>
                    <a:cxn ang="0">
                      <a:pos x="117" y="70"/>
                    </a:cxn>
                    <a:cxn ang="0">
                      <a:pos x="141" y="70"/>
                    </a:cxn>
                    <a:cxn ang="0">
                      <a:pos x="141" y="94"/>
                    </a:cxn>
                    <a:cxn ang="0">
                      <a:pos x="117" y="94"/>
                    </a:cxn>
                    <a:cxn ang="0">
                      <a:pos x="117" y="70"/>
                    </a:cxn>
                    <a:cxn ang="0">
                      <a:pos x="70" y="70"/>
                    </a:cxn>
                    <a:cxn ang="0">
                      <a:pos x="70" y="45"/>
                    </a:cxn>
                    <a:cxn ang="0">
                      <a:pos x="21" y="45"/>
                    </a:cxn>
                    <a:cxn ang="0">
                      <a:pos x="21" y="24"/>
                    </a:cxn>
                    <a:cxn ang="0">
                      <a:pos x="0" y="24"/>
                    </a:cxn>
                    <a:cxn ang="0">
                      <a:pos x="0" y="0"/>
                    </a:cxn>
                  </a:cxnLst>
                  <a:rect l="0" t="0" r="r" b="b"/>
                  <a:pathLst>
                    <a:path w="141" h="94">
                      <a:moveTo>
                        <a:pt x="0" y="0"/>
                      </a:moveTo>
                      <a:lnTo>
                        <a:pt x="21" y="0"/>
                      </a:lnTo>
                      <a:lnTo>
                        <a:pt x="21" y="24"/>
                      </a:lnTo>
                      <a:lnTo>
                        <a:pt x="70" y="24"/>
                      </a:lnTo>
                      <a:lnTo>
                        <a:pt x="70" y="45"/>
                      </a:lnTo>
                      <a:lnTo>
                        <a:pt x="117" y="45"/>
                      </a:lnTo>
                      <a:lnTo>
                        <a:pt x="117" y="70"/>
                      </a:lnTo>
                      <a:lnTo>
                        <a:pt x="141" y="70"/>
                      </a:lnTo>
                      <a:lnTo>
                        <a:pt x="141" y="94"/>
                      </a:lnTo>
                      <a:lnTo>
                        <a:pt x="117" y="94"/>
                      </a:lnTo>
                      <a:lnTo>
                        <a:pt x="117" y="70"/>
                      </a:lnTo>
                      <a:lnTo>
                        <a:pt x="70" y="70"/>
                      </a:lnTo>
                      <a:lnTo>
                        <a:pt x="70" y="45"/>
                      </a:lnTo>
                      <a:lnTo>
                        <a:pt x="21" y="45"/>
                      </a:lnTo>
                      <a:lnTo>
                        <a:pt x="21" y="24"/>
                      </a:lnTo>
                      <a:lnTo>
                        <a:pt x="0" y="24"/>
                      </a:lnTo>
                      <a:lnTo>
                        <a:pt x="0"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53" name="Rectangle 65"/>
                <p:cNvSpPr>
                  <a:spLocks noChangeArrowheads="1"/>
                </p:cNvSpPr>
                <p:nvPr/>
              </p:nvSpPr>
              <p:spPr bwMode="auto">
                <a:xfrm>
                  <a:off x="2109" y="2840"/>
                  <a:ext cx="3" cy="3"/>
                </a:xfrm>
                <a:prstGeom prst="rect">
                  <a:avLst/>
                </a:prstGeom>
                <a:solidFill>
                  <a:srgbClr val="F2CBC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4" name="Freeform 66"/>
                <p:cNvSpPr>
                  <a:spLocks/>
                </p:cNvSpPr>
                <p:nvPr/>
              </p:nvSpPr>
              <p:spPr bwMode="auto">
                <a:xfrm>
                  <a:off x="1524" y="2846"/>
                  <a:ext cx="263" cy="257"/>
                </a:xfrm>
                <a:custGeom>
                  <a:avLst/>
                  <a:gdLst/>
                  <a:ahLst/>
                  <a:cxnLst>
                    <a:cxn ang="0">
                      <a:pos x="2058" y="47"/>
                    </a:cxn>
                    <a:cxn ang="0">
                      <a:pos x="2058" y="238"/>
                    </a:cxn>
                    <a:cxn ang="0">
                      <a:pos x="2058" y="638"/>
                    </a:cxn>
                    <a:cxn ang="0">
                      <a:pos x="2058" y="733"/>
                    </a:cxn>
                    <a:cxn ang="0">
                      <a:pos x="2104" y="804"/>
                    </a:cxn>
                    <a:cxn ang="0">
                      <a:pos x="2058" y="1299"/>
                    </a:cxn>
                    <a:cxn ang="0">
                      <a:pos x="2009" y="1490"/>
                    </a:cxn>
                    <a:cxn ang="0">
                      <a:pos x="1938" y="1819"/>
                    </a:cxn>
                    <a:cxn ang="0">
                      <a:pos x="1891" y="1866"/>
                    </a:cxn>
                    <a:cxn ang="0">
                      <a:pos x="1842" y="1915"/>
                    </a:cxn>
                    <a:cxn ang="0">
                      <a:pos x="1797" y="2007"/>
                    </a:cxn>
                    <a:cxn ang="0">
                      <a:pos x="1514" y="2031"/>
                    </a:cxn>
                    <a:cxn ang="0">
                      <a:pos x="1418" y="1986"/>
                    </a:cxn>
                    <a:cxn ang="0">
                      <a:pos x="1372" y="1937"/>
                    </a:cxn>
                    <a:cxn ang="0">
                      <a:pos x="1325" y="1890"/>
                    </a:cxn>
                    <a:cxn ang="0">
                      <a:pos x="1231" y="1844"/>
                    </a:cxn>
                    <a:cxn ang="0">
                      <a:pos x="1135" y="1795"/>
                    </a:cxn>
                    <a:cxn ang="0">
                      <a:pos x="852" y="1748"/>
                    </a:cxn>
                    <a:cxn ang="0">
                      <a:pos x="710" y="1703"/>
                    </a:cxn>
                    <a:cxn ang="0">
                      <a:pos x="591" y="1654"/>
                    </a:cxn>
                    <a:cxn ang="0">
                      <a:pos x="402" y="1607"/>
                    </a:cxn>
                    <a:cxn ang="0">
                      <a:pos x="308" y="1607"/>
                    </a:cxn>
                    <a:cxn ang="0">
                      <a:pos x="0" y="1561"/>
                    </a:cxn>
                    <a:cxn ang="0">
                      <a:pos x="49" y="1440"/>
                    </a:cxn>
                    <a:cxn ang="0">
                      <a:pos x="94" y="1395"/>
                    </a:cxn>
                    <a:cxn ang="0">
                      <a:pos x="144" y="1346"/>
                    </a:cxn>
                    <a:cxn ang="0">
                      <a:pos x="261" y="1299"/>
                    </a:cxn>
                    <a:cxn ang="0">
                      <a:pos x="357" y="1228"/>
                    </a:cxn>
                    <a:cxn ang="0">
                      <a:pos x="402" y="1133"/>
                    </a:cxn>
                    <a:cxn ang="0">
                      <a:pos x="520" y="1087"/>
                    </a:cxn>
                    <a:cxn ang="0">
                      <a:pos x="591" y="1041"/>
                    </a:cxn>
                    <a:cxn ang="0">
                      <a:pos x="661" y="992"/>
                    </a:cxn>
                    <a:cxn ang="0">
                      <a:pos x="734" y="945"/>
                    </a:cxn>
                    <a:cxn ang="0">
                      <a:pos x="781" y="874"/>
                    </a:cxn>
                    <a:cxn ang="0">
                      <a:pos x="827" y="804"/>
                    </a:cxn>
                    <a:cxn ang="0">
                      <a:pos x="877" y="733"/>
                    </a:cxn>
                    <a:cxn ang="0">
                      <a:pos x="923" y="684"/>
                    </a:cxn>
                    <a:cxn ang="0">
                      <a:pos x="968" y="613"/>
                    </a:cxn>
                    <a:cxn ang="0">
                      <a:pos x="1110" y="567"/>
                    </a:cxn>
                    <a:cxn ang="0">
                      <a:pos x="1206" y="521"/>
                    </a:cxn>
                    <a:cxn ang="0">
                      <a:pos x="1276" y="472"/>
                    </a:cxn>
                    <a:cxn ang="0">
                      <a:pos x="1325" y="401"/>
                    </a:cxn>
                    <a:cxn ang="0">
                      <a:pos x="1372" y="355"/>
                    </a:cxn>
                    <a:cxn ang="0">
                      <a:pos x="1418" y="308"/>
                    </a:cxn>
                    <a:cxn ang="0">
                      <a:pos x="1467" y="259"/>
                    </a:cxn>
                    <a:cxn ang="0">
                      <a:pos x="1514" y="214"/>
                    </a:cxn>
                    <a:cxn ang="0">
                      <a:pos x="1608" y="164"/>
                    </a:cxn>
                    <a:cxn ang="0">
                      <a:pos x="1679" y="118"/>
                    </a:cxn>
                    <a:cxn ang="0">
                      <a:pos x="1797" y="72"/>
                    </a:cxn>
                    <a:cxn ang="0">
                      <a:pos x="1891" y="22"/>
                    </a:cxn>
                  </a:cxnLst>
                  <a:rect l="0" t="0" r="r" b="b"/>
                  <a:pathLst>
                    <a:path w="2104" h="2056">
                      <a:moveTo>
                        <a:pt x="1891" y="0"/>
                      </a:moveTo>
                      <a:lnTo>
                        <a:pt x="2033" y="0"/>
                      </a:lnTo>
                      <a:lnTo>
                        <a:pt x="2033" y="47"/>
                      </a:lnTo>
                      <a:lnTo>
                        <a:pt x="2058" y="47"/>
                      </a:lnTo>
                      <a:lnTo>
                        <a:pt x="2058" y="164"/>
                      </a:lnTo>
                      <a:lnTo>
                        <a:pt x="2080" y="164"/>
                      </a:lnTo>
                      <a:lnTo>
                        <a:pt x="2080" y="238"/>
                      </a:lnTo>
                      <a:lnTo>
                        <a:pt x="2058" y="238"/>
                      </a:lnTo>
                      <a:lnTo>
                        <a:pt x="2058" y="521"/>
                      </a:lnTo>
                      <a:lnTo>
                        <a:pt x="2080" y="521"/>
                      </a:lnTo>
                      <a:lnTo>
                        <a:pt x="2080" y="638"/>
                      </a:lnTo>
                      <a:lnTo>
                        <a:pt x="2058" y="638"/>
                      </a:lnTo>
                      <a:lnTo>
                        <a:pt x="2058" y="662"/>
                      </a:lnTo>
                      <a:lnTo>
                        <a:pt x="2080" y="662"/>
                      </a:lnTo>
                      <a:lnTo>
                        <a:pt x="2080" y="733"/>
                      </a:lnTo>
                      <a:lnTo>
                        <a:pt x="2058" y="733"/>
                      </a:lnTo>
                      <a:lnTo>
                        <a:pt x="2058" y="780"/>
                      </a:lnTo>
                      <a:lnTo>
                        <a:pt x="2080" y="780"/>
                      </a:lnTo>
                      <a:lnTo>
                        <a:pt x="2080" y="804"/>
                      </a:lnTo>
                      <a:lnTo>
                        <a:pt x="2104" y="804"/>
                      </a:lnTo>
                      <a:lnTo>
                        <a:pt x="2104" y="1063"/>
                      </a:lnTo>
                      <a:lnTo>
                        <a:pt x="2080" y="1063"/>
                      </a:lnTo>
                      <a:lnTo>
                        <a:pt x="2080" y="1299"/>
                      </a:lnTo>
                      <a:lnTo>
                        <a:pt x="2058" y="1299"/>
                      </a:lnTo>
                      <a:lnTo>
                        <a:pt x="2058" y="1370"/>
                      </a:lnTo>
                      <a:lnTo>
                        <a:pt x="2033" y="1370"/>
                      </a:lnTo>
                      <a:lnTo>
                        <a:pt x="2033" y="1490"/>
                      </a:lnTo>
                      <a:lnTo>
                        <a:pt x="2009" y="1490"/>
                      </a:lnTo>
                      <a:lnTo>
                        <a:pt x="2009" y="1795"/>
                      </a:lnTo>
                      <a:lnTo>
                        <a:pt x="1962" y="1795"/>
                      </a:lnTo>
                      <a:lnTo>
                        <a:pt x="1962" y="1819"/>
                      </a:lnTo>
                      <a:lnTo>
                        <a:pt x="1938" y="1819"/>
                      </a:lnTo>
                      <a:lnTo>
                        <a:pt x="1938" y="1844"/>
                      </a:lnTo>
                      <a:lnTo>
                        <a:pt x="1916" y="1844"/>
                      </a:lnTo>
                      <a:lnTo>
                        <a:pt x="1916" y="1866"/>
                      </a:lnTo>
                      <a:lnTo>
                        <a:pt x="1891" y="1866"/>
                      </a:lnTo>
                      <a:lnTo>
                        <a:pt x="1891" y="1890"/>
                      </a:lnTo>
                      <a:lnTo>
                        <a:pt x="1867" y="1890"/>
                      </a:lnTo>
                      <a:lnTo>
                        <a:pt x="1867" y="1915"/>
                      </a:lnTo>
                      <a:lnTo>
                        <a:pt x="1842" y="1915"/>
                      </a:lnTo>
                      <a:lnTo>
                        <a:pt x="1842" y="1961"/>
                      </a:lnTo>
                      <a:lnTo>
                        <a:pt x="1821" y="1961"/>
                      </a:lnTo>
                      <a:lnTo>
                        <a:pt x="1821" y="2007"/>
                      </a:lnTo>
                      <a:lnTo>
                        <a:pt x="1797" y="2007"/>
                      </a:lnTo>
                      <a:lnTo>
                        <a:pt x="1797" y="2056"/>
                      </a:lnTo>
                      <a:lnTo>
                        <a:pt x="1584" y="2056"/>
                      </a:lnTo>
                      <a:lnTo>
                        <a:pt x="1584" y="2031"/>
                      </a:lnTo>
                      <a:lnTo>
                        <a:pt x="1514" y="2031"/>
                      </a:lnTo>
                      <a:lnTo>
                        <a:pt x="1514" y="2007"/>
                      </a:lnTo>
                      <a:lnTo>
                        <a:pt x="1489" y="2007"/>
                      </a:lnTo>
                      <a:lnTo>
                        <a:pt x="1489" y="1986"/>
                      </a:lnTo>
                      <a:lnTo>
                        <a:pt x="1418" y="1986"/>
                      </a:lnTo>
                      <a:lnTo>
                        <a:pt x="1418" y="1961"/>
                      </a:lnTo>
                      <a:lnTo>
                        <a:pt x="1396" y="1961"/>
                      </a:lnTo>
                      <a:lnTo>
                        <a:pt x="1396" y="1937"/>
                      </a:lnTo>
                      <a:lnTo>
                        <a:pt x="1372" y="1937"/>
                      </a:lnTo>
                      <a:lnTo>
                        <a:pt x="1372" y="1915"/>
                      </a:lnTo>
                      <a:lnTo>
                        <a:pt x="1347" y="1915"/>
                      </a:lnTo>
                      <a:lnTo>
                        <a:pt x="1347" y="1890"/>
                      </a:lnTo>
                      <a:lnTo>
                        <a:pt x="1325" y="1890"/>
                      </a:lnTo>
                      <a:lnTo>
                        <a:pt x="1325" y="1866"/>
                      </a:lnTo>
                      <a:lnTo>
                        <a:pt x="1276" y="1866"/>
                      </a:lnTo>
                      <a:lnTo>
                        <a:pt x="1276" y="1844"/>
                      </a:lnTo>
                      <a:lnTo>
                        <a:pt x="1231" y="1844"/>
                      </a:lnTo>
                      <a:lnTo>
                        <a:pt x="1231" y="1819"/>
                      </a:lnTo>
                      <a:lnTo>
                        <a:pt x="1181" y="1819"/>
                      </a:lnTo>
                      <a:lnTo>
                        <a:pt x="1181" y="1795"/>
                      </a:lnTo>
                      <a:lnTo>
                        <a:pt x="1135" y="1795"/>
                      </a:lnTo>
                      <a:lnTo>
                        <a:pt x="1135" y="1773"/>
                      </a:lnTo>
                      <a:lnTo>
                        <a:pt x="948" y="1773"/>
                      </a:lnTo>
                      <a:lnTo>
                        <a:pt x="948" y="1748"/>
                      </a:lnTo>
                      <a:lnTo>
                        <a:pt x="852" y="1748"/>
                      </a:lnTo>
                      <a:lnTo>
                        <a:pt x="852" y="1724"/>
                      </a:lnTo>
                      <a:lnTo>
                        <a:pt x="781" y="1724"/>
                      </a:lnTo>
                      <a:lnTo>
                        <a:pt x="781" y="1703"/>
                      </a:lnTo>
                      <a:lnTo>
                        <a:pt x="710" y="1703"/>
                      </a:lnTo>
                      <a:lnTo>
                        <a:pt x="710" y="1678"/>
                      </a:lnTo>
                      <a:lnTo>
                        <a:pt x="640" y="1678"/>
                      </a:lnTo>
                      <a:lnTo>
                        <a:pt x="640" y="1654"/>
                      </a:lnTo>
                      <a:lnTo>
                        <a:pt x="591" y="1654"/>
                      </a:lnTo>
                      <a:lnTo>
                        <a:pt x="591" y="1632"/>
                      </a:lnTo>
                      <a:lnTo>
                        <a:pt x="427" y="1632"/>
                      </a:lnTo>
                      <a:lnTo>
                        <a:pt x="427" y="1607"/>
                      </a:lnTo>
                      <a:lnTo>
                        <a:pt x="402" y="1607"/>
                      </a:lnTo>
                      <a:lnTo>
                        <a:pt x="402" y="1632"/>
                      </a:lnTo>
                      <a:lnTo>
                        <a:pt x="378" y="1632"/>
                      </a:lnTo>
                      <a:lnTo>
                        <a:pt x="378" y="1607"/>
                      </a:lnTo>
                      <a:lnTo>
                        <a:pt x="308" y="1607"/>
                      </a:lnTo>
                      <a:lnTo>
                        <a:pt x="308" y="1582"/>
                      </a:lnTo>
                      <a:lnTo>
                        <a:pt x="49" y="1582"/>
                      </a:lnTo>
                      <a:lnTo>
                        <a:pt x="49" y="1561"/>
                      </a:lnTo>
                      <a:lnTo>
                        <a:pt x="0" y="1561"/>
                      </a:lnTo>
                      <a:lnTo>
                        <a:pt x="0" y="1490"/>
                      </a:lnTo>
                      <a:lnTo>
                        <a:pt x="24" y="1490"/>
                      </a:lnTo>
                      <a:lnTo>
                        <a:pt x="24" y="1440"/>
                      </a:lnTo>
                      <a:lnTo>
                        <a:pt x="49" y="1440"/>
                      </a:lnTo>
                      <a:lnTo>
                        <a:pt x="49" y="1416"/>
                      </a:lnTo>
                      <a:lnTo>
                        <a:pt x="70" y="1416"/>
                      </a:lnTo>
                      <a:lnTo>
                        <a:pt x="70" y="1395"/>
                      </a:lnTo>
                      <a:lnTo>
                        <a:pt x="94" y="1395"/>
                      </a:lnTo>
                      <a:lnTo>
                        <a:pt x="94" y="1370"/>
                      </a:lnTo>
                      <a:lnTo>
                        <a:pt x="119" y="1370"/>
                      </a:lnTo>
                      <a:lnTo>
                        <a:pt x="119" y="1346"/>
                      </a:lnTo>
                      <a:lnTo>
                        <a:pt x="144" y="1346"/>
                      </a:lnTo>
                      <a:lnTo>
                        <a:pt x="144" y="1324"/>
                      </a:lnTo>
                      <a:lnTo>
                        <a:pt x="190" y="1324"/>
                      </a:lnTo>
                      <a:lnTo>
                        <a:pt x="190" y="1299"/>
                      </a:lnTo>
                      <a:lnTo>
                        <a:pt x="261" y="1299"/>
                      </a:lnTo>
                      <a:lnTo>
                        <a:pt x="261" y="1253"/>
                      </a:lnTo>
                      <a:lnTo>
                        <a:pt x="308" y="1253"/>
                      </a:lnTo>
                      <a:lnTo>
                        <a:pt x="308" y="1228"/>
                      </a:lnTo>
                      <a:lnTo>
                        <a:pt x="357" y="1228"/>
                      </a:lnTo>
                      <a:lnTo>
                        <a:pt x="357" y="1157"/>
                      </a:lnTo>
                      <a:lnTo>
                        <a:pt x="378" y="1157"/>
                      </a:lnTo>
                      <a:lnTo>
                        <a:pt x="378" y="1133"/>
                      </a:lnTo>
                      <a:lnTo>
                        <a:pt x="402" y="1133"/>
                      </a:lnTo>
                      <a:lnTo>
                        <a:pt x="402" y="1112"/>
                      </a:lnTo>
                      <a:lnTo>
                        <a:pt x="427" y="1112"/>
                      </a:lnTo>
                      <a:lnTo>
                        <a:pt x="427" y="1087"/>
                      </a:lnTo>
                      <a:lnTo>
                        <a:pt x="520" y="1087"/>
                      </a:lnTo>
                      <a:lnTo>
                        <a:pt x="520" y="1063"/>
                      </a:lnTo>
                      <a:lnTo>
                        <a:pt x="569" y="1063"/>
                      </a:lnTo>
                      <a:lnTo>
                        <a:pt x="569" y="1041"/>
                      </a:lnTo>
                      <a:lnTo>
                        <a:pt x="591" y="1041"/>
                      </a:lnTo>
                      <a:lnTo>
                        <a:pt x="591" y="1016"/>
                      </a:lnTo>
                      <a:lnTo>
                        <a:pt x="640" y="1016"/>
                      </a:lnTo>
                      <a:lnTo>
                        <a:pt x="640" y="992"/>
                      </a:lnTo>
                      <a:lnTo>
                        <a:pt x="661" y="992"/>
                      </a:lnTo>
                      <a:lnTo>
                        <a:pt x="661" y="970"/>
                      </a:lnTo>
                      <a:lnTo>
                        <a:pt x="710" y="970"/>
                      </a:lnTo>
                      <a:lnTo>
                        <a:pt x="710" y="945"/>
                      </a:lnTo>
                      <a:lnTo>
                        <a:pt x="734" y="945"/>
                      </a:lnTo>
                      <a:lnTo>
                        <a:pt x="734" y="899"/>
                      </a:lnTo>
                      <a:lnTo>
                        <a:pt x="756" y="899"/>
                      </a:lnTo>
                      <a:lnTo>
                        <a:pt x="756" y="874"/>
                      </a:lnTo>
                      <a:lnTo>
                        <a:pt x="781" y="874"/>
                      </a:lnTo>
                      <a:lnTo>
                        <a:pt x="781" y="850"/>
                      </a:lnTo>
                      <a:lnTo>
                        <a:pt x="805" y="850"/>
                      </a:lnTo>
                      <a:lnTo>
                        <a:pt x="805" y="804"/>
                      </a:lnTo>
                      <a:lnTo>
                        <a:pt x="827" y="804"/>
                      </a:lnTo>
                      <a:lnTo>
                        <a:pt x="827" y="780"/>
                      </a:lnTo>
                      <a:lnTo>
                        <a:pt x="852" y="780"/>
                      </a:lnTo>
                      <a:lnTo>
                        <a:pt x="852" y="733"/>
                      </a:lnTo>
                      <a:lnTo>
                        <a:pt x="877" y="733"/>
                      </a:lnTo>
                      <a:lnTo>
                        <a:pt x="877" y="709"/>
                      </a:lnTo>
                      <a:lnTo>
                        <a:pt x="898" y="709"/>
                      </a:lnTo>
                      <a:lnTo>
                        <a:pt x="898" y="684"/>
                      </a:lnTo>
                      <a:lnTo>
                        <a:pt x="923" y="684"/>
                      </a:lnTo>
                      <a:lnTo>
                        <a:pt x="923" y="662"/>
                      </a:lnTo>
                      <a:lnTo>
                        <a:pt x="948" y="662"/>
                      </a:lnTo>
                      <a:lnTo>
                        <a:pt x="948" y="613"/>
                      </a:lnTo>
                      <a:lnTo>
                        <a:pt x="968" y="613"/>
                      </a:lnTo>
                      <a:lnTo>
                        <a:pt x="968" y="591"/>
                      </a:lnTo>
                      <a:lnTo>
                        <a:pt x="1039" y="591"/>
                      </a:lnTo>
                      <a:lnTo>
                        <a:pt x="1039" y="567"/>
                      </a:lnTo>
                      <a:lnTo>
                        <a:pt x="1110" y="567"/>
                      </a:lnTo>
                      <a:lnTo>
                        <a:pt x="1110" y="542"/>
                      </a:lnTo>
                      <a:lnTo>
                        <a:pt x="1160" y="542"/>
                      </a:lnTo>
                      <a:lnTo>
                        <a:pt x="1160" y="521"/>
                      </a:lnTo>
                      <a:lnTo>
                        <a:pt x="1206" y="521"/>
                      </a:lnTo>
                      <a:lnTo>
                        <a:pt x="1206" y="497"/>
                      </a:lnTo>
                      <a:lnTo>
                        <a:pt x="1231" y="497"/>
                      </a:lnTo>
                      <a:lnTo>
                        <a:pt x="1231" y="472"/>
                      </a:lnTo>
                      <a:lnTo>
                        <a:pt x="1276" y="472"/>
                      </a:lnTo>
                      <a:lnTo>
                        <a:pt x="1276" y="450"/>
                      </a:lnTo>
                      <a:lnTo>
                        <a:pt x="1301" y="450"/>
                      </a:lnTo>
                      <a:lnTo>
                        <a:pt x="1301" y="401"/>
                      </a:lnTo>
                      <a:lnTo>
                        <a:pt x="1325" y="401"/>
                      </a:lnTo>
                      <a:lnTo>
                        <a:pt x="1325" y="379"/>
                      </a:lnTo>
                      <a:lnTo>
                        <a:pt x="1347" y="379"/>
                      </a:lnTo>
                      <a:lnTo>
                        <a:pt x="1347" y="355"/>
                      </a:lnTo>
                      <a:lnTo>
                        <a:pt x="1372" y="355"/>
                      </a:lnTo>
                      <a:lnTo>
                        <a:pt x="1372" y="330"/>
                      </a:lnTo>
                      <a:lnTo>
                        <a:pt x="1396" y="330"/>
                      </a:lnTo>
                      <a:lnTo>
                        <a:pt x="1396" y="308"/>
                      </a:lnTo>
                      <a:lnTo>
                        <a:pt x="1418" y="308"/>
                      </a:lnTo>
                      <a:lnTo>
                        <a:pt x="1418" y="284"/>
                      </a:lnTo>
                      <a:lnTo>
                        <a:pt x="1443" y="284"/>
                      </a:lnTo>
                      <a:lnTo>
                        <a:pt x="1443" y="259"/>
                      </a:lnTo>
                      <a:lnTo>
                        <a:pt x="1467" y="259"/>
                      </a:lnTo>
                      <a:lnTo>
                        <a:pt x="1467" y="238"/>
                      </a:lnTo>
                      <a:lnTo>
                        <a:pt x="1489" y="238"/>
                      </a:lnTo>
                      <a:lnTo>
                        <a:pt x="1489" y="214"/>
                      </a:lnTo>
                      <a:lnTo>
                        <a:pt x="1514" y="214"/>
                      </a:lnTo>
                      <a:lnTo>
                        <a:pt x="1514" y="189"/>
                      </a:lnTo>
                      <a:lnTo>
                        <a:pt x="1559" y="189"/>
                      </a:lnTo>
                      <a:lnTo>
                        <a:pt x="1559" y="164"/>
                      </a:lnTo>
                      <a:lnTo>
                        <a:pt x="1608" y="164"/>
                      </a:lnTo>
                      <a:lnTo>
                        <a:pt x="1608" y="143"/>
                      </a:lnTo>
                      <a:lnTo>
                        <a:pt x="1655" y="143"/>
                      </a:lnTo>
                      <a:lnTo>
                        <a:pt x="1655" y="118"/>
                      </a:lnTo>
                      <a:lnTo>
                        <a:pt x="1679" y="118"/>
                      </a:lnTo>
                      <a:lnTo>
                        <a:pt x="1679" y="93"/>
                      </a:lnTo>
                      <a:lnTo>
                        <a:pt x="1726" y="93"/>
                      </a:lnTo>
                      <a:lnTo>
                        <a:pt x="1726" y="72"/>
                      </a:lnTo>
                      <a:lnTo>
                        <a:pt x="1797" y="72"/>
                      </a:lnTo>
                      <a:lnTo>
                        <a:pt x="1797" y="47"/>
                      </a:lnTo>
                      <a:lnTo>
                        <a:pt x="1842" y="47"/>
                      </a:lnTo>
                      <a:lnTo>
                        <a:pt x="1842" y="22"/>
                      </a:lnTo>
                      <a:lnTo>
                        <a:pt x="1891" y="22"/>
                      </a:lnTo>
                      <a:lnTo>
                        <a:pt x="1891"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55" name="Rectangle 67"/>
                <p:cNvSpPr>
                  <a:spLocks noChangeArrowheads="1"/>
                </p:cNvSpPr>
                <p:nvPr/>
              </p:nvSpPr>
              <p:spPr bwMode="auto">
                <a:xfrm>
                  <a:off x="2097" y="2846"/>
                  <a:ext cx="3" cy="3"/>
                </a:xfrm>
                <a:prstGeom prst="rect">
                  <a:avLst/>
                </a:prstGeom>
                <a:solidFill>
                  <a:srgbClr val="F2CBC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6" name="Freeform 68"/>
                <p:cNvSpPr>
                  <a:spLocks/>
                </p:cNvSpPr>
                <p:nvPr/>
              </p:nvSpPr>
              <p:spPr bwMode="auto">
                <a:xfrm>
                  <a:off x="2032" y="2849"/>
                  <a:ext cx="100" cy="449"/>
                </a:xfrm>
                <a:custGeom>
                  <a:avLst/>
                  <a:gdLst/>
                  <a:ahLst/>
                  <a:cxnLst>
                    <a:cxn ang="0">
                      <a:pos x="686" y="71"/>
                    </a:cxn>
                    <a:cxn ang="0">
                      <a:pos x="732" y="262"/>
                    </a:cxn>
                    <a:cxn ang="0">
                      <a:pos x="757" y="733"/>
                    </a:cxn>
                    <a:cxn ang="0">
                      <a:pos x="757" y="758"/>
                    </a:cxn>
                    <a:cxn ang="0">
                      <a:pos x="781" y="1253"/>
                    </a:cxn>
                    <a:cxn ang="0">
                      <a:pos x="781" y="1394"/>
                    </a:cxn>
                    <a:cxn ang="0">
                      <a:pos x="757" y="1868"/>
                    </a:cxn>
                    <a:cxn ang="0">
                      <a:pos x="710" y="2105"/>
                    </a:cxn>
                    <a:cxn ang="0">
                      <a:pos x="732" y="2317"/>
                    </a:cxn>
                    <a:cxn ang="0">
                      <a:pos x="732" y="3404"/>
                    </a:cxn>
                    <a:cxn ang="0">
                      <a:pos x="757" y="2813"/>
                    </a:cxn>
                    <a:cxn ang="0">
                      <a:pos x="732" y="3453"/>
                    </a:cxn>
                    <a:cxn ang="0">
                      <a:pos x="686" y="3498"/>
                    </a:cxn>
                    <a:cxn ang="0">
                      <a:pos x="591" y="3524"/>
                    </a:cxn>
                    <a:cxn ang="0">
                      <a:pos x="569" y="3569"/>
                    </a:cxn>
                    <a:cxn ang="0">
                      <a:pos x="378" y="3594"/>
                    </a:cxn>
                    <a:cxn ang="0">
                      <a:pos x="332" y="3545"/>
                    </a:cxn>
                    <a:cxn ang="0">
                      <a:pos x="25" y="3524"/>
                    </a:cxn>
                    <a:cxn ang="0">
                      <a:pos x="49" y="3453"/>
                    </a:cxn>
                    <a:cxn ang="0">
                      <a:pos x="49" y="2767"/>
                    </a:cxn>
                    <a:cxn ang="0">
                      <a:pos x="25" y="3404"/>
                    </a:cxn>
                    <a:cxn ang="0">
                      <a:pos x="25" y="2530"/>
                    </a:cxn>
                    <a:cxn ang="0">
                      <a:pos x="49" y="2626"/>
                    </a:cxn>
                    <a:cxn ang="0">
                      <a:pos x="95" y="2105"/>
                    </a:cxn>
                    <a:cxn ang="0">
                      <a:pos x="70" y="852"/>
                    </a:cxn>
                    <a:cxn ang="0">
                      <a:pos x="70" y="545"/>
                    </a:cxn>
                    <a:cxn ang="0">
                      <a:pos x="95" y="286"/>
                    </a:cxn>
                    <a:cxn ang="0">
                      <a:pos x="141" y="308"/>
                    </a:cxn>
                    <a:cxn ang="0">
                      <a:pos x="190" y="357"/>
                    </a:cxn>
                    <a:cxn ang="0">
                      <a:pos x="190" y="428"/>
                    </a:cxn>
                    <a:cxn ang="0">
                      <a:pos x="166" y="499"/>
                    </a:cxn>
                    <a:cxn ang="0">
                      <a:pos x="190" y="591"/>
                    </a:cxn>
                    <a:cxn ang="0">
                      <a:pos x="212" y="499"/>
                    </a:cxn>
                    <a:cxn ang="0">
                      <a:pos x="261" y="475"/>
                    </a:cxn>
                    <a:cxn ang="0">
                      <a:pos x="308" y="450"/>
                    </a:cxn>
                    <a:cxn ang="0">
                      <a:pos x="357" y="475"/>
                    </a:cxn>
                    <a:cxn ang="0">
                      <a:pos x="378" y="545"/>
                    </a:cxn>
                    <a:cxn ang="0">
                      <a:pos x="449" y="569"/>
                    </a:cxn>
                    <a:cxn ang="0">
                      <a:pos x="427" y="475"/>
                    </a:cxn>
                    <a:cxn ang="0">
                      <a:pos x="357" y="428"/>
                    </a:cxn>
                    <a:cxn ang="0">
                      <a:pos x="332" y="333"/>
                    </a:cxn>
                    <a:cxn ang="0">
                      <a:pos x="378" y="308"/>
                    </a:cxn>
                    <a:cxn ang="0">
                      <a:pos x="402" y="262"/>
                    </a:cxn>
                    <a:cxn ang="0">
                      <a:pos x="449" y="237"/>
                    </a:cxn>
                    <a:cxn ang="0">
                      <a:pos x="378" y="216"/>
                    </a:cxn>
                    <a:cxn ang="0">
                      <a:pos x="332" y="237"/>
                    </a:cxn>
                    <a:cxn ang="0">
                      <a:pos x="308" y="286"/>
                    </a:cxn>
                    <a:cxn ang="0">
                      <a:pos x="261" y="333"/>
                    </a:cxn>
                    <a:cxn ang="0">
                      <a:pos x="212" y="286"/>
                    </a:cxn>
                    <a:cxn ang="0">
                      <a:pos x="166" y="262"/>
                    </a:cxn>
                    <a:cxn ang="0">
                      <a:pos x="95" y="121"/>
                    </a:cxn>
                    <a:cxn ang="0">
                      <a:pos x="212" y="71"/>
                    </a:cxn>
                    <a:cxn ang="0">
                      <a:pos x="474" y="71"/>
                    </a:cxn>
                    <a:cxn ang="0">
                      <a:pos x="640" y="50"/>
                    </a:cxn>
                    <a:cxn ang="0">
                      <a:pos x="661" y="0"/>
                    </a:cxn>
                  </a:cxnLst>
                  <a:rect l="0" t="0" r="r" b="b"/>
                  <a:pathLst>
                    <a:path w="803" h="3594">
                      <a:moveTo>
                        <a:pt x="661" y="0"/>
                      </a:moveTo>
                      <a:lnTo>
                        <a:pt x="686" y="0"/>
                      </a:lnTo>
                      <a:lnTo>
                        <a:pt x="686" y="71"/>
                      </a:lnTo>
                      <a:lnTo>
                        <a:pt x="710" y="71"/>
                      </a:lnTo>
                      <a:lnTo>
                        <a:pt x="710" y="262"/>
                      </a:lnTo>
                      <a:lnTo>
                        <a:pt x="732" y="262"/>
                      </a:lnTo>
                      <a:lnTo>
                        <a:pt x="732" y="450"/>
                      </a:lnTo>
                      <a:lnTo>
                        <a:pt x="757" y="450"/>
                      </a:lnTo>
                      <a:lnTo>
                        <a:pt x="757" y="733"/>
                      </a:lnTo>
                      <a:lnTo>
                        <a:pt x="781" y="733"/>
                      </a:lnTo>
                      <a:lnTo>
                        <a:pt x="781" y="758"/>
                      </a:lnTo>
                      <a:lnTo>
                        <a:pt x="757" y="758"/>
                      </a:lnTo>
                      <a:lnTo>
                        <a:pt x="757" y="782"/>
                      </a:lnTo>
                      <a:lnTo>
                        <a:pt x="781" y="782"/>
                      </a:lnTo>
                      <a:lnTo>
                        <a:pt x="781" y="1253"/>
                      </a:lnTo>
                      <a:lnTo>
                        <a:pt x="803" y="1253"/>
                      </a:lnTo>
                      <a:lnTo>
                        <a:pt x="803" y="1394"/>
                      </a:lnTo>
                      <a:lnTo>
                        <a:pt x="781" y="1394"/>
                      </a:lnTo>
                      <a:lnTo>
                        <a:pt x="781" y="1489"/>
                      </a:lnTo>
                      <a:lnTo>
                        <a:pt x="757" y="1489"/>
                      </a:lnTo>
                      <a:lnTo>
                        <a:pt x="757" y="1868"/>
                      </a:lnTo>
                      <a:lnTo>
                        <a:pt x="732" y="1868"/>
                      </a:lnTo>
                      <a:lnTo>
                        <a:pt x="732" y="2105"/>
                      </a:lnTo>
                      <a:lnTo>
                        <a:pt x="710" y="2105"/>
                      </a:lnTo>
                      <a:lnTo>
                        <a:pt x="710" y="2292"/>
                      </a:lnTo>
                      <a:lnTo>
                        <a:pt x="732" y="2292"/>
                      </a:lnTo>
                      <a:lnTo>
                        <a:pt x="732" y="2317"/>
                      </a:lnTo>
                      <a:lnTo>
                        <a:pt x="710" y="2317"/>
                      </a:lnTo>
                      <a:lnTo>
                        <a:pt x="710" y="3404"/>
                      </a:lnTo>
                      <a:lnTo>
                        <a:pt x="732" y="3404"/>
                      </a:lnTo>
                      <a:lnTo>
                        <a:pt x="732" y="3428"/>
                      </a:lnTo>
                      <a:lnTo>
                        <a:pt x="757" y="3428"/>
                      </a:lnTo>
                      <a:lnTo>
                        <a:pt x="757" y="2813"/>
                      </a:lnTo>
                      <a:lnTo>
                        <a:pt x="781" y="2813"/>
                      </a:lnTo>
                      <a:lnTo>
                        <a:pt x="781" y="3453"/>
                      </a:lnTo>
                      <a:lnTo>
                        <a:pt x="732" y="3453"/>
                      </a:lnTo>
                      <a:lnTo>
                        <a:pt x="732" y="3475"/>
                      </a:lnTo>
                      <a:lnTo>
                        <a:pt x="686" y="3475"/>
                      </a:lnTo>
                      <a:lnTo>
                        <a:pt x="686" y="3498"/>
                      </a:lnTo>
                      <a:lnTo>
                        <a:pt x="640" y="3498"/>
                      </a:lnTo>
                      <a:lnTo>
                        <a:pt x="640" y="3524"/>
                      </a:lnTo>
                      <a:lnTo>
                        <a:pt x="591" y="3524"/>
                      </a:lnTo>
                      <a:lnTo>
                        <a:pt x="591" y="3545"/>
                      </a:lnTo>
                      <a:lnTo>
                        <a:pt x="569" y="3545"/>
                      </a:lnTo>
                      <a:lnTo>
                        <a:pt x="569" y="3569"/>
                      </a:lnTo>
                      <a:lnTo>
                        <a:pt x="498" y="3569"/>
                      </a:lnTo>
                      <a:lnTo>
                        <a:pt x="498" y="3594"/>
                      </a:lnTo>
                      <a:lnTo>
                        <a:pt x="378" y="3594"/>
                      </a:lnTo>
                      <a:lnTo>
                        <a:pt x="378" y="3569"/>
                      </a:lnTo>
                      <a:lnTo>
                        <a:pt x="332" y="3569"/>
                      </a:lnTo>
                      <a:lnTo>
                        <a:pt x="332" y="3545"/>
                      </a:lnTo>
                      <a:lnTo>
                        <a:pt x="261" y="3545"/>
                      </a:lnTo>
                      <a:lnTo>
                        <a:pt x="261" y="3524"/>
                      </a:lnTo>
                      <a:lnTo>
                        <a:pt x="25" y="3524"/>
                      </a:lnTo>
                      <a:lnTo>
                        <a:pt x="25" y="3498"/>
                      </a:lnTo>
                      <a:lnTo>
                        <a:pt x="49" y="3498"/>
                      </a:lnTo>
                      <a:lnTo>
                        <a:pt x="49" y="3453"/>
                      </a:lnTo>
                      <a:lnTo>
                        <a:pt x="70" y="3453"/>
                      </a:lnTo>
                      <a:lnTo>
                        <a:pt x="70" y="2767"/>
                      </a:lnTo>
                      <a:lnTo>
                        <a:pt x="49" y="2767"/>
                      </a:lnTo>
                      <a:lnTo>
                        <a:pt x="49" y="2742"/>
                      </a:lnTo>
                      <a:lnTo>
                        <a:pt x="25" y="2742"/>
                      </a:lnTo>
                      <a:lnTo>
                        <a:pt x="25" y="3404"/>
                      </a:lnTo>
                      <a:lnTo>
                        <a:pt x="0" y="3404"/>
                      </a:lnTo>
                      <a:lnTo>
                        <a:pt x="0" y="2530"/>
                      </a:lnTo>
                      <a:lnTo>
                        <a:pt x="25" y="2530"/>
                      </a:lnTo>
                      <a:lnTo>
                        <a:pt x="25" y="2649"/>
                      </a:lnTo>
                      <a:lnTo>
                        <a:pt x="49" y="2649"/>
                      </a:lnTo>
                      <a:lnTo>
                        <a:pt x="49" y="2626"/>
                      </a:lnTo>
                      <a:lnTo>
                        <a:pt x="70" y="2626"/>
                      </a:lnTo>
                      <a:lnTo>
                        <a:pt x="70" y="2105"/>
                      </a:lnTo>
                      <a:lnTo>
                        <a:pt x="95" y="2105"/>
                      </a:lnTo>
                      <a:lnTo>
                        <a:pt x="95" y="1206"/>
                      </a:lnTo>
                      <a:lnTo>
                        <a:pt x="70" y="1206"/>
                      </a:lnTo>
                      <a:lnTo>
                        <a:pt x="70" y="852"/>
                      </a:lnTo>
                      <a:lnTo>
                        <a:pt x="95" y="852"/>
                      </a:lnTo>
                      <a:lnTo>
                        <a:pt x="95" y="545"/>
                      </a:lnTo>
                      <a:lnTo>
                        <a:pt x="70" y="545"/>
                      </a:lnTo>
                      <a:lnTo>
                        <a:pt x="70" y="475"/>
                      </a:lnTo>
                      <a:lnTo>
                        <a:pt x="95" y="475"/>
                      </a:lnTo>
                      <a:lnTo>
                        <a:pt x="95" y="286"/>
                      </a:lnTo>
                      <a:lnTo>
                        <a:pt x="119" y="286"/>
                      </a:lnTo>
                      <a:lnTo>
                        <a:pt x="119" y="308"/>
                      </a:lnTo>
                      <a:lnTo>
                        <a:pt x="141" y="308"/>
                      </a:lnTo>
                      <a:lnTo>
                        <a:pt x="141" y="333"/>
                      </a:lnTo>
                      <a:lnTo>
                        <a:pt x="190" y="333"/>
                      </a:lnTo>
                      <a:lnTo>
                        <a:pt x="190" y="357"/>
                      </a:lnTo>
                      <a:lnTo>
                        <a:pt x="212" y="357"/>
                      </a:lnTo>
                      <a:lnTo>
                        <a:pt x="212" y="428"/>
                      </a:lnTo>
                      <a:lnTo>
                        <a:pt x="190" y="428"/>
                      </a:lnTo>
                      <a:lnTo>
                        <a:pt x="190" y="450"/>
                      </a:lnTo>
                      <a:lnTo>
                        <a:pt x="166" y="450"/>
                      </a:lnTo>
                      <a:lnTo>
                        <a:pt x="166" y="499"/>
                      </a:lnTo>
                      <a:lnTo>
                        <a:pt x="141" y="499"/>
                      </a:lnTo>
                      <a:lnTo>
                        <a:pt x="141" y="591"/>
                      </a:lnTo>
                      <a:lnTo>
                        <a:pt x="190" y="591"/>
                      </a:lnTo>
                      <a:lnTo>
                        <a:pt x="190" y="545"/>
                      </a:lnTo>
                      <a:lnTo>
                        <a:pt x="212" y="545"/>
                      </a:lnTo>
                      <a:lnTo>
                        <a:pt x="212" y="499"/>
                      </a:lnTo>
                      <a:lnTo>
                        <a:pt x="237" y="499"/>
                      </a:lnTo>
                      <a:lnTo>
                        <a:pt x="237" y="475"/>
                      </a:lnTo>
                      <a:lnTo>
                        <a:pt x="261" y="475"/>
                      </a:lnTo>
                      <a:lnTo>
                        <a:pt x="261" y="428"/>
                      </a:lnTo>
                      <a:lnTo>
                        <a:pt x="308" y="428"/>
                      </a:lnTo>
                      <a:lnTo>
                        <a:pt x="308" y="450"/>
                      </a:lnTo>
                      <a:lnTo>
                        <a:pt x="332" y="450"/>
                      </a:lnTo>
                      <a:lnTo>
                        <a:pt x="332" y="475"/>
                      </a:lnTo>
                      <a:lnTo>
                        <a:pt x="357" y="475"/>
                      </a:lnTo>
                      <a:lnTo>
                        <a:pt x="357" y="499"/>
                      </a:lnTo>
                      <a:lnTo>
                        <a:pt x="378" y="499"/>
                      </a:lnTo>
                      <a:lnTo>
                        <a:pt x="378" y="545"/>
                      </a:lnTo>
                      <a:lnTo>
                        <a:pt x="402" y="545"/>
                      </a:lnTo>
                      <a:lnTo>
                        <a:pt x="402" y="569"/>
                      </a:lnTo>
                      <a:lnTo>
                        <a:pt x="449" y="569"/>
                      </a:lnTo>
                      <a:lnTo>
                        <a:pt x="449" y="520"/>
                      </a:lnTo>
                      <a:lnTo>
                        <a:pt x="427" y="520"/>
                      </a:lnTo>
                      <a:lnTo>
                        <a:pt x="427" y="475"/>
                      </a:lnTo>
                      <a:lnTo>
                        <a:pt x="402" y="475"/>
                      </a:lnTo>
                      <a:lnTo>
                        <a:pt x="402" y="428"/>
                      </a:lnTo>
                      <a:lnTo>
                        <a:pt x="357" y="428"/>
                      </a:lnTo>
                      <a:lnTo>
                        <a:pt x="357" y="404"/>
                      </a:lnTo>
                      <a:lnTo>
                        <a:pt x="332" y="404"/>
                      </a:lnTo>
                      <a:lnTo>
                        <a:pt x="332" y="333"/>
                      </a:lnTo>
                      <a:lnTo>
                        <a:pt x="357" y="333"/>
                      </a:lnTo>
                      <a:lnTo>
                        <a:pt x="357" y="308"/>
                      </a:lnTo>
                      <a:lnTo>
                        <a:pt x="378" y="308"/>
                      </a:lnTo>
                      <a:lnTo>
                        <a:pt x="378" y="286"/>
                      </a:lnTo>
                      <a:lnTo>
                        <a:pt x="402" y="286"/>
                      </a:lnTo>
                      <a:lnTo>
                        <a:pt x="402" y="262"/>
                      </a:lnTo>
                      <a:lnTo>
                        <a:pt x="427" y="262"/>
                      </a:lnTo>
                      <a:lnTo>
                        <a:pt x="427" y="237"/>
                      </a:lnTo>
                      <a:lnTo>
                        <a:pt x="449" y="237"/>
                      </a:lnTo>
                      <a:lnTo>
                        <a:pt x="449" y="192"/>
                      </a:lnTo>
                      <a:lnTo>
                        <a:pt x="378" y="192"/>
                      </a:lnTo>
                      <a:lnTo>
                        <a:pt x="378" y="216"/>
                      </a:lnTo>
                      <a:lnTo>
                        <a:pt x="357" y="216"/>
                      </a:lnTo>
                      <a:lnTo>
                        <a:pt x="357" y="237"/>
                      </a:lnTo>
                      <a:lnTo>
                        <a:pt x="332" y="237"/>
                      </a:lnTo>
                      <a:lnTo>
                        <a:pt x="332" y="262"/>
                      </a:lnTo>
                      <a:lnTo>
                        <a:pt x="308" y="262"/>
                      </a:lnTo>
                      <a:lnTo>
                        <a:pt x="308" y="286"/>
                      </a:lnTo>
                      <a:lnTo>
                        <a:pt x="286" y="286"/>
                      </a:lnTo>
                      <a:lnTo>
                        <a:pt x="286" y="333"/>
                      </a:lnTo>
                      <a:lnTo>
                        <a:pt x="261" y="333"/>
                      </a:lnTo>
                      <a:lnTo>
                        <a:pt x="261" y="308"/>
                      </a:lnTo>
                      <a:lnTo>
                        <a:pt x="212" y="308"/>
                      </a:lnTo>
                      <a:lnTo>
                        <a:pt x="212" y="286"/>
                      </a:lnTo>
                      <a:lnTo>
                        <a:pt x="190" y="286"/>
                      </a:lnTo>
                      <a:lnTo>
                        <a:pt x="190" y="262"/>
                      </a:lnTo>
                      <a:lnTo>
                        <a:pt x="166" y="262"/>
                      </a:lnTo>
                      <a:lnTo>
                        <a:pt x="166" y="237"/>
                      </a:lnTo>
                      <a:lnTo>
                        <a:pt x="95" y="237"/>
                      </a:lnTo>
                      <a:lnTo>
                        <a:pt x="95" y="121"/>
                      </a:lnTo>
                      <a:lnTo>
                        <a:pt x="70" y="121"/>
                      </a:lnTo>
                      <a:lnTo>
                        <a:pt x="70" y="71"/>
                      </a:lnTo>
                      <a:lnTo>
                        <a:pt x="212" y="71"/>
                      </a:lnTo>
                      <a:lnTo>
                        <a:pt x="212" y="96"/>
                      </a:lnTo>
                      <a:lnTo>
                        <a:pt x="474" y="96"/>
                      </a:lnTo>
                      <a:lnTo>
                        <a:pt x="474" y="71"/>
                      </a:lnTo>
                      <a:lnTo>
                        <a:pt x="591" y="71"/>
                      </a:lnTo>
                      <a:lnTo>
                        <a:pt x="591" y="50"/>
                      </a:lnTo>
                      <a:lnTo>
                        <a:pt x="640" y="50"/>
                      </a:lnTo>
                      <a:lnTo>
                        <a:pt x="640" y="25"/>
                      </a:lnTo>
                      <a:lnTo>
                        <a:pt x="661" y="25"/>
                      </a:lnTo>
                      <a:lnTo>
                        <a:pt x="661" y="0"/>
                      </a:lnTo>
                      <a:close/>
                    </a:path>
                  </a:pathLst>
                </a:custGeom>
                <a:solidFill>
                  <a:srgbClr val="B5CAE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57" name="Freeform 69"/>
                <p:cNvSpPr>
                  <a:spLocks/>
                </p:cNvSpPr>
                <p:nvPr/>
              </p:nvSpPr>
              <p:spPr bwMode="auto">
                <a:xfrm>
                  <a:off x="2254" y="2982"/>
                  <a:ext cx="44" cy="160"/>
                </a:xfrm>
                <a:custGeom>
                  <a:avLst/>
                  <a:gdLst/>
                  <a:ahLst/>
                  <a:cxnLst>
                    <a:cxn ang="0">
                      <a:pos x="50" y="0"/>
                    </a:cxn>
                    <a:cxn ang="0">
                      <a:pos x="70" y="0"/>
                    </a:cxn>
                    <a:cxn ang="0">
                      <a:pos x="70" y="46"/>
                    </a:cxn>
                    <a:cxn ang="0">
                      <a:pos x="95" y="46"/>
                    </a:cxn>
                    <a:cxn ang="0">
                      <a:pos x="95" y="117"/>
                    </a:cxn>
                    <a:cxn ang="0">
                      <a:pos x="120" y="117"/>
                    </a:cxn>
                    <a:cxn ang="0">
                      <a:pos x="120" y="188"/>
                    </a:cxn>
                    <a:cxn ang="0">
                      <a:pos x="141" y="188"/>
                    </a:cxn>
                    <a:cxn ang="0">
                      <a:pos x="141" y="259"/>
                    </a:cxn>
                    <a:cxn ang="0">
                      <a:pos x="166" y="259"/>
                    </a:cxn>
                    <a:cxn ang="0">
                      <a:pos x="166" y="353"/>
                    </a:cxn>
                    <a:cxn ang="0">
                      <a:pos x="191" y="353"/>
                    </a:cxn>
                    <a:cxn ang="0">
                      <a:pos x="191" y="474"/>
                    </a:cxn>
                    <a:cxn ang="0">
                      <a:pos x="213" y="474"/>
                    </a:cxn>
                    <a:cxn ang="0">
                      <a:pos x="213" y="545"/>
                    </a:cxn>
                    <a:cxn ang="0">
                      <a:pos x="237" y="545"/>
                    </a:cxn>
                    <a:cxn ang="0">
                      <a:pos x="237" y="708"/>
                    </a:cxn>
                    <a:cxn ang="0">
                      <a:pos x="262" y="708"/>
                    </a:cxn>
                    <a:cxn ang="0">
                      <a:pos x="262" y="850"/>
                    </a:cxn>
                    <a:cxn ang="0">
                      <a:pos x="284" y="850"/>
                    </a:cxn>
                    <a:cxn ang="0">
                      <a:pos x="284" y="874"/>
                    </a:cxn>
                    <a:cxn ang="0">
                      <a:pos x="357" y="874"/>
                    </a:cxn>
                    <a:cxn ang="0">
                      <a:pos x="357" y="993"/>
                    </a:cxn>
                    <a:cxn ang="0">
                      <a:pos x="308" y="993"/>
                    </a:cxn>
                    <a:cxn ang="0">
                      <a:pos x="308" y="1086"/>
                    </a:cxn>
                    <a:cxn ang="0">
                      <a:pos x="284" y="1086"/>
                    </a:cxn>
                    <a:cxn ang="0">
                      <a:pos x="284" y="1111"/>
                    </a:cxn>
                    <a:cxn ang="0">
                      <a:pos x="262" y="1111"/>
                    </a:cxn>
                    <a:cxn ang="0">
                      <a:pos x="262" y="1157"/>
                    </a:cxn>
                    <a:cxn ang="0">
                      <a:pos x="237" y="1157"/>
                    </a:cxn>
                    <a:cxn ang="0">
                      <a:pos x="237" y="1182"/>
                    </a:cxn>
                    <a:cxn ang="0">
                      <a:pos x="213" y="1182"/>
                    </a:cxn>
                    <a:cxn ang="0">
                      <a:pos x="213" y="1206"/>
                    </a:cxn>
                    <a:cxn ang="0">
                      <a:pos x="166" y="1206"/>
                    </a:cxn>
                    <a:cxn ang="0">
                      <a:pos x="166" y="1227"/>
                    </a:cxn>
                    <a:cxn ang="0">
                      <a:pos x="120" y="1227"/>
                    </a:cxn>
                    <a:cxn ang="0">
                      <a:pos x="120" y="1252"/>
                    </a:cxn>
                    <a:cxn ang="0">
                      <a:pos x="95" y="1252"/>
                    </a:cxn>
                    <a:cxn ang="0">
                      <a:pos x="95" y="1278"/>
                    </a:cxn>
                    <a:cxn ang="0">
                      <a:pos x="25" y="1278"/>
                    </a:cxn>
                    <a:cxn ang="0">
                      <a:pos x="25" y="1040"/>
                    </a:cxn>
                    <a:cxn ang="0">
                      <a:pos x="0" y="1040"/>
                    </a:cxn>
                    <a:cxn ang="0">
                      <a:pos x="0" y="708"/>
                    </a:cxn>
                    <a:cxn ang="0">
                      <a:pos x="25" y="708"/>
                    </a:cxn>
                    <a:cxn ang="0">
                      <a:pos x="25" y="567"/>
                    </a:cxn>
                    <a:cxn ang="0">
                      <a:pos x="0" y="567"/>
                    </a:cxn>
                    <a:cxn ang="0">
                      <a:pos x="0" y="449"/>
                    </a:cxn>
                    <a:cxn ang="0">
                      <a:pos x="25" y="449"/>
                    </a:cxn>
                    <a:cxn ang="0">
                      <a:pos x="25" y="283"/>
                    </a:cxn>
                    <a:cxn ang="0">
                      <a:pos x="50" y="283"/>
                    </a:cxn>
                    <a:cxn ang="0">
                      <a:pos x="50" y="212"/>
                    </a:cxn>
                    <a:cxn ang="0">
                      <a:pos x="25" y="212"/>
                    </a:cxn>
                    <a:cxn ang="0">
                      <a:pos x="25" y="117"/>
                    </a:cxn>
                    <a:cxn ang="0">
                      <a:pos x="50" y="117"/>
                    </a:cxn>
                    <a:cxn ang="0">
                      <a:pos x="50" y="70"/>
                    </a:cxn>
                    <a:cxn ang="0">
                      <a:pos x="25" y="70"/>
                    </a:cxn>
                    <a:cxn ang="0">
                      <a:pos x="25" y="25"/>
                    </a:cxn>
                    <a:cxn ang="0">
                      <a:pos x="50" y="25"/>
                    </a:cxn>
                    <a:cxn ang="0">
                      <a:pos x="50" y="0"/>
                    </a:cxn>
                  </a:cxnLst>
                  <a:rect l="0" t="0" r="r" b="b"/>
                  <a:pathLst>
                    <a:path w="357" h="1278">
                      <a:moveTo>
                        <a:pt x="50" y="0"/>
                      </a:moveTo>
                      <a:lnTo>
                        <a:pt x="70" y="0"/>
                      </a:lnTo>
                      <a:lnTo>
                        <a:pt x="70" y="46"/>
                      </a:lnTo>
                      <a:lnTo>
                        <a:pt x="95" y="46"/>
                      </a:lnTo>
                      <a:lnTo>
                        <a:pt x="95" y="117"/>
                      </a:lnTo>
                      <a:lnTo>
                        <a:pt x="120" y="117"/>
                      </a:lnTo>
                      <a:lnTo>
                        <a:pt x="120" y="188"/>
                      </a:lnTo>
                      <a:lnTo>
                        <a:pt x="141" y="188"/>
                      </a:lnTo>
                      <a:lnTo>
                        <a:pt x="141" y="259"/>
                      </a:lnTo>
                      <a:lnTo>
                        <a:pt x="166" y="259"/>
                      </a:lnTo>
                      <a:lnTo>
                        <a:pt x="166" y="353"/>
                      </a:lnTo>
                      <a:lnTo>
                        <a:pt x="191" y="353"/>
                      </a:lnTo>
                      <a:lnTo>
                        <a:pt x="191" y="474"/>
                      </a:lnTo>
                      <a:lnTo>
                        <a:pt x="213" y="474"/>
                      </a:lnTo>
                      <a:lnTo>
                        <a:pt x="213" y="545"/>
                      </a:lnTo>
                      <a:lnTo>
                        <a:pt x="237" y="545"/>
                      </a:lnTo>
                      <a:lnTo>
                        <a:pt x="237" y="708"/>
                      </a:lnTo>
                      <a:lnTo>
                        <a:pt x="262" y="708"/>
                      </a:lnTo>
                      <a:lnTo>
                        <a:pt x="262" y="850"/>
                      </a:lnTo>
                      <a:lnTo>
                        <a:pt x="284" y="850"/>
                      </a:lnTo>
                      <a:lnTo>
                        <a:pt x="284" y="874"/>
                      </a:lnTo>
                      <a:lnTo>
                        <a:pt x="357" y="874"/>
                      </a:lnTo>
                      <a:lnTo>
                        <a:pt x="357" y="993"/>
                      </a:lnTo>
                      <a:lnTo>
                        <a:pt x="308" y="993"/>
                      </a:lnTo>
                      <a:lnTo>
                        <a:pt x="308" y="1086"/>
                      </a:lnTo>
                      <a:lnTo>
                        <a:pt x="284" y="1086"/>
                      </a:lnTo>
                      <a:lnTo>
                        <a:pt x="284" y="1111"/>
                      </a:lnTo>
                      <a:lnTo>
                        <a:pt x="262" y="1111"/>
                      </a:lnTo>
                      <a:lnTo>
                        <a:pt x="262" y="1157"/>
                      </a:lnTo>
                      <a:lnTo>
                        <a:pt x="237" y="1157"/>
                      </a:lnTo>
                      <a:lnTo>
                        <a:pt x="237" y="1182"/>
                      </a:lnTo>
                      <a:lnTo>
                        <a:pt x="213" y="1182"/>
                      </a:lnTo>
                      <a:lnTo>
                        <a:pt x="213" y="1206"/>
                      </a:lnTo>
                      <a:lnTo>
                        <a:pt x="166" y="1206"/>
                      </a:lnTo>
                      <a:lnTo>
                        <a:pt x="166" y="1227"/>
                      </a:lnTo>
                      <a:lnTo>
                        <a:pt x="120" y="1227"/>
                      </a:lnTo>
                      <a:lnTo>
                        <a:pt x="120" y="1252"/>
                      </a:lnTo>
                      <a:lnTo>
                        <a:pt x="95" y="1252"/>
                      </a:lnTo>
                      <a:lnTo>
                        <a:pt x="95" y="1278"/>
                      </a:lnTo>
                      <a:lnTo>
                        <a:pt x="25" y="1278"/>
                      </a:lnTo>
                      <a:lnTo>
                        <a:pt x="25" y="1040"/>
                      </a:lnTo>
                      <a:lnTo>
                        <a:pt x="0" y="1040"/>
                      </a:lnTo>
                      <a:lnTo>
                        <a:pt x="0" y="708"/>
                      </a:lnTo>
                      <a:lnTo>
                        <a:pt x="25" y="708"/>
                      </a:lnTo>
                      <a:lnTo>
                        <a:pt x="25" y="567"/>
                      </a:lnTo>
                      <a:lnTo>
                        <a:pt x="0" y="567"/>
                      </a:lnTo>
                      <a:lnTo>
                        <a:pt x="0" y="449"/>
                      </a:lnTo>
                      <a:lnTo>
                        <a:pt x="25" y="449"/>
                      </a:lnTo>
                      <a:lnTo>
                        <a:pt x="25" y="283"/>
                      </a:lnTo>
                      <a:lnTo>
                        <a:pt x="50" y="283"/>
                      </a:lnTo>
                      <a:lnTo>
                        <a:pt x="50" y="212"/>
                      </a:lnTo>
                      <a:lnTo>
                        <a:pt x="25" y="212"/>
                      </a:lnTo>
                      <a:lnTo>
                        <a:pt x="25" y="117"/>
                      </a:lnTo>
                      <a:lnTo>
                        <a:pt x="50" y="117"/>
                      </a:lnTo>
                      <a:lnTo>
                        <a:pt x="50" y="70"/>
                      </a:lnTo>
                      <a:lnTo>
                        <a:pt x="25" y="70"/>
                      </a:lnTo>
                      <a:lnTo>
                        <a:pt x="25" y="25"/>
                      </a:lnTo>
                      <a:lnTo>
                        <a:pt x="50" y="25"/>
                      </a:lnTo>
                      <a:lnTo>
                        <a:pt x="50" y="0"/>
                      </a:lnTo>
                      <a:close/>
                    </a:path>
                  </a:pathLst>
                </a:custGeom>
                <a:solidFill>
                  <a:srgbClr val="DF4443"/>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58" name="Freeform 70"/>
                <p:cNvSpPr>
                  <a:spLocks/>
                </p:cNvSpPr>
                <p:nvPr/>
              </p:nvSpPr>
              <p:spPr bwMode="auto">
                <a:xfrm>
                  <a:off x="2431" y="2991"/>
                  <a:ext cx="53" cy="44"/>
                </a:xfrm>
                <a:custGeom>
                  <a:avLst/>
                  <a:gdLst/>
                  <a:ahLst/>
                  <a:cxnLst>
                    <a:cxn ang="0">
                      <a:pos x="120" y="0"/>
                    </a:cxn>
                    <a:cxn ang="0">
                      <a:pos x="332" y="0"/>
                    </a:cxn>
                    <a:cxn ang="0">
                      <a:pos x="332" y="47"/>
                    </a:cxn>
                    <a:cxn ang="0">
                      <a:pos x="377" y="47"/>
                    </a:cxn>
                    <a:cxn ang="0">
                      <a:pos x="377" y="71"/>
                    </a:cxn>
                    <a:cxn ang="0">
                      <a:pos x="403" y="71"/>
                    </a:cxn>
                    <a:cxn ang="0">
                      <a:pos x="403" y="118"/>
                    </a:cxn>
                    <a:cxn ang="0">
                      <a:pos x="424" y="118"/>
                    </a:cxn>
                    <a:cxn ang="0">
                      <a:pos x="424" y="167"/>
                    </a:cxn>
                    <a:cxn ang="0">
                      <a:pos x="403" y="167"/>
                    </a:cxn>
                    <a:cxn ang="0">
                      <a:pos x="403" y="189"/>
                    </a:cxn>
                    <a:cxn ang="0">
                      <a:pos x="377" y="189"/>
                    </a:cxn>
                    <a:cxn ang="0">
                      <a:pos x="377" y="213"/>
                    </a:cxn>
                    <a:cxn ang="0">
                      <a:pos x="332" y="213"/>
                    </a:cxn>
                    <a:cxn ang="0">
                      <a:pos x="332" y="238"/>
                    </a:cxn>
                    <a:cxn ang="0">
                      <a:pos x="307" y="238"/>
                    </a:cxn>
                    <a:cxn ang="0">
                      <a:pos x="307" y="259"/>
                    </a:cxn>
                    <a:cxn ang="0">
                      <a:pos x="261" y="259"/>
                    </a:cxn>
                    <a:cxn ang="0">
                      <a:pos x="261" y="283"/>
                    </a:cxn>
                    <a:cxn ang="0">
                      <a:pos x="236" y="283"/>
                    </a:cxn>
                    <a:cxn ang="0">
                      <a:pos x="236" y="308"/>
                    </a:cxn>
                    <a:cxn ang="0">
                      <a:pos x="212" y="308"/>
                    </a:cxn>
                    <a:cxn ang="0">
                      <a:pos x="212" y="333"/>
                    </a:cxn>
                    <a:cxn ang="0">
                      <a:pos x="165" y="333"/>
                    </a:cxn>
                    <a:cxn ang="0">
                      <a:pos x="165" y="354"/>
                    </a:cxn>
                    <a:cxn ang="0">
                      <a:pos x="141" y="354"/>
                    </a:cxn>
                    <a:cxn ang="0">
                      <a:pos x="141" y="333"/>
                    </a:cxn>
                    <a:cxn ang="0">
                      <a:pos x="120" y="333"/>
                    </a:cxn>
                    <a:cxn ang="0">
                      <a:pos x="120" y="283"/>
                    </a:cxn>
                    <a:cxn ang="0">
                      <a:pos x="95" y="283"/>
                    </a:cxn>
                    <a:cxn ang="0">
                      <a:pos x="95" y="238"/>
                    </a:cxn>
                    <a:cxn ang="0">
                      <a:pos x="71" y="238"/>
                    </a:cxn>
                    <a:cxn ang="0">
                      <a:pos x="71" y="189"/>
                    </a:cxn>
                    <a:cxn ang="0">
                      <a:pos x="46" y="189"/>
                    </a:cxn>
                    <a:cxn ang="0">
                      <a:pos x="46" y="142"/>
                    </a:cxn>
                    <a:cxn ang="0">
                      <a:pos x="24" y="142"/>
                    </a:cxn>
                    <a:cxn ang="0">
                      <a:pos x="24" y="118"/>
                    </a:cxn>
                    <a:cxn ang="0">
                      <a:pos x="0" y="118"/>
                    </a:cxn>
                    <a:cxn ang="0">
                      <a:pos x="0" y="96"/>
                    </a:cxn>
                    <a:cxn ang="0">
                      <a:pos x="24" y="96"/>
                    </a:cxn>
                    <a:cxn ang="0">
                      <a:pos x="24" y="71"/>
                    </a:cxn>
                    <a:cxn ang="0">
                      <a:pos x="46" y="71"/>
                    </a:cxn>
                    <a:cxn ang="0">
                      <a:pos x="46" y="47"/>
                    </a:cxn>
                    <a:cxn ang="0">
                      <a:pos x="71" y="47"/>
                    </a:cxn>
                    <a:cxn ang="0">
                      <a:pos x="71" y="25"/>
                    </a:cxn>
                    <a:cxn ang="0">
                      <a:pos x="120" y="25"/>
                    </a:cxn>
                    <a:cxn ang="0">
                      <a:pos x="120" y="0"/>
                    </a:cxn>
                  </a:cxnLst>
                  <a:rect l="0" t="0" r="r" b="b"/>
                  <a:pathLst>
                    <a:path w="424" h="354">
                      <a:moveTo>
                        <a:pt x="120" y="0"/>
                      </a:moveTo>
                      <a:lnTo>
                        <a:pt x="332" y="0"/>
                      </a:lnTo>
                      <a:lnTo>
                        <a:pt x="332" y="47"/>
                      </a:lnTo>
                      <a:lnTo>
                        <a:pt x="377" y="47"/>
                      </a:lnTo>
                      <a:lnTo>
                        <a:pt x="377" y="71"/>
                      </a:lnTo>
                      <a:lnTo>
                        <a:pt x="403" y="71"/>
                      </a:lnTo>
                      <a:lnTo>
                        <a:pt x="403" y="118"/>
                      </a:lnTo>
                      <a:lnTo>
                        <a:pt x="424" y="118"/>
                      </a:lnTo>
                      <a:lnTo>
                        <a:pt x="424" y="167"/>
                      </a:lnTo>
                      <a:lnTo>
                        <a:pt x="403" y="167"/>
                      </a:lnTo>
                      <a:lnTo>
                        <a:pt x="403" y="189"/>
                      </a:lnTo>
                      <a:lnTo>
                        <a:pt x="377" y="189"/>
                      </a:lnTo>
                      <a:lnTo>
                        <a:pt x="377" y="213"/>
                      </a:lnTo>
                      <a:lnTo>
                        <a:pt x="332" y="213"/>
                      </a:lnTo>
                      <a:lnTo>
                        <a:pt x="332" y="238"/>
                      </a:lnTo>
                      <a:lnTo>
                        <a:pt x="307" y="238"/>
                      </a:lnTo>
                      <a:lnTo>
                        <a:pt x="307" y="259"/>
                      </a:lnTo>
                      <a:lnTo>
                        <a:pt x="261" y="259"/>
                      </a:lnTo>
                      <a:lnTo>
                        <a:pt x="261" y="283"/>
                      </a:lnTo>
                      <a:lnTo>
                        <a:pt x="236" y="283"/>
                      </a:lnTo>
                      <a:lnTo>
                        <a:pt x="236" y="308"/>
                      </a:lnTo>
                      <a:lnTo>
                        <a:pt x="212" y="308"/>
                      </a:lnTo>
                      <a:lnTo>
                        <a:pt x="212" y="333"/>
                      </a:lnTo>
                      <a:lnTo>
                        <a:pt x="165" y="333"/>
                      </a:lnTo>
                      <a:lnTo>
                        <a:pt x="165" y="354"/>
                      </a:lnTo>
                      <a:lnTo>
                        <a:pt x="141" y="354"/>
                      </a:lnTo>
                      <a:lnTo>
                        <a:pt x="141" y="333"/>
                      </a:lnTo>
                      <a:lnTo>
                        <a:pt x="120" y="333"/>
                      </a:lnTo>
                      <a:lnTo>
                        <a:pt x="120" y="283"/>
                      </a:lnTo>
                      <a:lnTo>
                        <a:pt x="95" y="283"/>
                      </a:lnTo>
                      <a:lnTo>
                        <a:pt x="95" y="238"/>
                      </a:lnTo>
                      <a:lnTo>
                        <a:pt x="71" y="238"/>
                      </a:lnTo>
                      <a:lnTo>
                        <a:pt x="71" y="189"/>
                      </a:lnTo>
                      <a:lnTo>
                        <a:pt x="46" y="189"/>
                      </a:lnTo>
                      <a:lnTo>
                        <a:pt x="46" y="142"/>
                      </a:lnTo>
                      <a:lnTo>
                        <a:pt x="24" y="142"/>
                      </a:lnTo>
                      <a:lnTo>
                        <a:pt x="24" y="118"/>
                      </a:lnTo>
                      <a:lnTo>
                        <a:pt x="0" y="118"/>
                      </a:lnTo>
                      <a:lnTo>
                        <a:pt x="0" y="96"/>
                      </a:lnTo>
                      <a:lnTo>
                        <a:pt x="24" y="96"/>
                      </a:lnTo>
                      <a:lnTo>
                        <a:pt x="24" y="71"/>
                      </a:lnTo>
                      <a:lnTo>
                        <a:pt x="46" y="71"/>
                      </a:lnTo>
                      <a:lnTo>
                        <a:pt x="46" y="47"/>
                      </a:lnTo>
                      <a:lnTo>
                        <a:pt x="71" y="47"/>
                      </a:lnTo>
                      <a:lnTo>
                        <a:pt x="71" y="25"/>
                      </a:lnTo>
                      <a:lnTo>
                        <a:pt x="120" y="25"/>
                      </a:lnTo>
                      <a:lnTo>
                        <a:pt x="12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59" name="Freeform 71"/>
                <p:cNvSpPr>
                  <a:spLocks/>
                </p:cNvSpPr>
                <p:nvPr/>
              </p:nvSpPr>
              <p:spPr bwMode="auto">
                <a:xfrm>
                  <a:off x="2363" y="3000"/>
                  <a:ext cx="77" cy="47"/>
                </a:xfrm>
                <a:custGeom>
                  <a:avLst/>
                  <a:gdLst/>
                  <a:ahLst/>
                  <a:cxnLst>
                    <a:cxn ang="0">
                      <a:pos x="191" y="0"/>
                    </a:cxn>
                    <a:cxn ang="0">
                      <a:pos x="378" y="0"/>
                    </a:cxn>
                    <a:cxn ang="0">
                      <a:pos x="378" y="25"/>
                    </a:cxn>
                    <a:cxn ang="0">
                      <a:pos x="403" y="25"/>
                    </a:cxn>
                    <a:cxn ang="0">
                      <a:pos x="403" y="47"/>
                    </a:cxn>
                    <a:cxn ang="0">
                      <a:pos x="449" y="47"/>
                    </a:cxn>
                    <a:cxn ang="0">
                      <a:pos x="449" y="71"/>
                    </a:cxn>
                    <a:cxn ang="0">
                      <a:pos x="474" y="71"/>
                    </a:cxn>
                    <a:cxn ang="0">
                      <a:pos x="474" y="96"/>
                    </a:cxn>
                    <a:cxn ang="0">
                      <a:pos x="520" y="96"/>
                    </a:cxn>
                    <a:cxn ang="0">
                      <a:pos x="520" y="142"/>
                    </a:cxn>
                    <a:cxn ang="0">
                      <a:pos x="545" y="142"/>
                    </a:cxn>
                    <a:cxn ang="0">
                      <a:pos x="545" y="188"/>
                    </a:cxn>
                    <a:cxn ang="0">
                      <a:pos x="569" y="188"/>
                    </a:cxn>
                    <a:cxn ang="0">
                      <a:pos x="569" y="212"/>
                    </a:cxn>
                    <a:cxn ang="0">
                      <a:pos x="591" y="212"/>
                    </a:cxn>
                    <a:cxn ang="0">
                      <a:pos x="591" y="262"/>
                    </a:cxn>
                    <a:cxn ang="0">
                      <a:pos x="616" y="262"/>
                    </a:cxn>
                    <a:cxn ang="0">
                      <a:pos x="616" y="354"/>
                    </a:cxn>
                    <a:cxn ang="0">
                      <a:pos x="569" y="354"/>
                    </a:cxn>
                    <a:cxn ang="0">
                      <a:pos x="569" y="379"/>
                    </a:cxn>
                    <a:cxn ang="0">
                      <a:pos x="520" y="379"/>
                    </a:cxn>
                    <a:cxn ang="0">
                      <a:pos x="520" y="354"/>
                    </a:cxn>
                    <a:cxn ang="0">
                      <a:pos x="498" y="354"/>
                    </a:cxn>
                    <a:cxn ang="0">
                      <a:pos x="498" y="333"/>
                    </a:cxn>
                    <a:cxn ang="0">
                      <a:pos x="449" y="333"/>
                    </a:cxn>
                    <a:cxn ang="0">
                      <a:pos x="449" y="308"/>
                    </a:cxn>
                    <a:cxn ang="0">
                      <a:pos x="378" y="308"/>
                    </a:cxn>
                    <a:cxn ang="0">
                      <a:pos x="378" y="283"/>
                    </a:cxn>
                    <a:cxn ang="0">
                      <a:pos x="286" y="283"/>
                    </a:cxn>
                    <a:cxn ang="0">
                      <a:pos x="286" y="212"/>
                    </a:cxn>
                    <a:cxn ang="0">
                      <a:pos x="262" y="212"/>
                    </a:cxn>
                    <a:cxn ang="0">
                      <a:pos x="262" y="237"/>
                    </a:cxn>
                    <a:cxn ang="0">
                      <a:pos x="237" y="237"/>
                    </a:cxn>
                    <a:cxn ang="0">
                      <a:pos x="237" y="283"/>
                    </a:cxn>
                    <a:cxn ang="0">
                      <a:pos x="0" y="283"/>
                    </a:cxn>
                    <a:cxn ang="0">
                      <a:pos x="0" y="212"/>
                    </a:cxn>
                    <a:cxn ang="0">
                      <a:pos x="25" y="212"/>
                    </a:cxn>
                    <a:cxn ang="0">
                      <a:pos x="25" y="188"/>
                    </a:cxn>
                    <a:cxn ang="0">
                      <a:pos x="50" y="188"/>
                    </a:cxn>
                    <a:cxn ang="0">
                      <a:pos x="50" y="118"/>
                    </a:cxn>
                    <a:cxn ang="0">
                      <a:pos x="74" y="118"/>
                    </a:cxn>
                    <a:cxn ang="0">
                      <a:pos x="74" y="96"/>
                    </a:cxn>
                    <a:cxn ang="0">
                      <a:pos x="95" y="96"/>
                    </a:cxn>
                    <a:cxn ang="0">
                      <a:pos x="95" y="71"/>
                    </a:cxn>
                    <a:cxn ang="0">
                      <a:pos x="120" y="71"/>
                    </a:cxn>
                    <a:cxn ang="0">
                      <a:pos x="120" y="47"/>
                    </a:cxn>
                    <a:cxn ang="0">
                      <a:pos x="144" y="47"/>
                    </a:cxn>
                    <a:cxn ang="0">
                      <a:pos x="144" y="25"/>
                    </a:cxn>
                    <a:cxn ang="0">
                      <a:pos x="191" y="25"/>
                    </a:cxn>
                    <a:cxn ang="0">
                      <a:pos x="191" y="0"/>
                    </a:cxn>
                  </a:cxnLst>
                  <a:rect l="0" t="0" r="r" b="b"/>
                  <a:pathLst>
                    <a:path w="616" h="379">
                      <a:moveTo>
                        <a:pt x="191" y="0"/>
                      </a:moveTo>
                      <a:lnTo>
                        <a:pt x="378" y="0"/>
                      </a:lnTo>
                      <a:lnTo>
                        <a:pt x="378" y="25"/>
                      </a:lnTo>
                      <a:lnTo>
                        <a:pt x="403" y="25"/>
                      </a:lnTo>
                      <a:lnTo>
                        <a:pt x="403" y="47"/>
                      </a:lnTo>
                      <a:lnTo>
                        <a:pt x="449" y="47"/>
                      </a:lnTo>
                      <a:lnTo>
                        <a:pt x="449" y="71"/>
                      </a:lnTo>
                      <a:lnTo>
                        <a:pt x="474" y="71"/>
                      </a:lnTo>
                      <a:lnTo>
                        <a:pt x="474" y="96"/>
                      </a:lnTo>
                      <a:lnTo>
                        <a:pt x="520" y="96"/>
                      </a:lnTo>
                      <a:lnTo>
                        <a:pt x="520" y="142"/>
                      </a:lnTo>
                      <a:lnTo>
                        <a:pt x="545" y="142"/>
                      </a:lnTo>
                      <a:lnTo>
                        <a:pt x="545" y="188"/>
                      </a:lnTo>
                      <a:lnTo>
                        <a:pt x="569" y="188"/>
                      </a:lnTo>
                      <a:lnTo>
                        <a:pt x="569" y="212"/>
                      </a:lnTo>
                      <a:lnTo>
                        <a:pt x="591" y="212"/>
                      </a:lnTo>
                      <a:lnTo>
                        <a:pt x="591" y="262"/>
                      </a:lnTo>
                      <a:lnTo>
                        <a:pt x="616" y="262"/>
                      </a:lnTo>
                      <a:lnTo>
                        <a:pt x="616" y="354"/>
                      </a:lnTo>
                      <a:lnTo>
                        <a:pt x="569" y="354"/>
                      </a:lnTo>
                      <a:lnTo>
                        <a:pt x="569" y="379"/>
                      </a:lnTo>
                      <a:lnTo>
                        <a:pt x="520" y="379"/>
                      </a:lnTo>
                      <a:lnTo>
                        <a:pt x="520" y="354"/>
                      </a:lnTo>
                      <a:lnTo>
                        <a:pt x="498" y="354"/>
                      </a:lnTo>
                      <a:lnTo>
                        <a:pt x="498" y="333"/>
                      </a:lnTo>
                      <a:lnTo>
                        <a:pt x="449" y="333"/>
                      </a:lnTo>
                      <a:lnTo>
                        <a:pt x="449" y="308"/>
                      </a:lnTo>
                      <a:lnTo>
                        <a:pt x="378" y="308"/>
                      </a:lnTo>
                      <a:lnTo>
                        <a:pt x="378" y="283"/>
                      </a:lnTo>
                      <a:lnTo>
                        <a:pt x="286" y="283"/>
                      </a:lnTo>
                      <a:lnTo>
                        <a:pt x="286" y="212"/>
                      </a:lnTo>
                      <a:lnTo>
                        <a:pt x="262" y="212"/>
                      </a:lnTo>
                      <a:lnTo>
                        <a:pt x="262" y="237"/>
                      </a:lnTo>
                      <a:lnTo>
                        <a:pt x="237" y="237"/>
                      </a:lnTo>
                      <a:lnTo>
                        <a:pt x="237" y="283"/>
                      </a:lnTo>
                      <a:lnTo>
                        <a:pt x="0" y="283"/>
                      </a:lnTo>
                      <a:lnTo>
                        <a:pt x="0" y="212"/>
                      </a:lnTo>
                      <a:lnTo>
                        <a:pt x="25" y="212"/>
                      </a:lnTo>
                      <a:lnTo>
                        <a:pt x="25" y="188"/>
                      </a:lnTo>
                      <a:lnTo>
                        <a:pt x="50" y="188"/>
                      </a:lnTo>
                      <a:lnTo>
                        <a:pt x="50" y="118"/>
                      </a:lnTo>
                      <a:lnTo>
                        <a:pt x="74" y="118"/>
                      </a:lnTo>
                      <a:lnTo>
                        <a:pt x="74" y="96"/>
                      </a:lnTo>
                      <a:lnTo>
                        <a:pt x="95" y="96"/>
                      </a:lnTo>
                      <a:lnTo>
                        <a:pt x="95" y="71"/>
                      </a:lnTo>
                      <a:lnTo>
                        <a:pt x="120" y="71"/>
                      </a:lnTo>
                      <a:lnTo>
                        <a:pt x="120" y="47"/>
                      </a:lnTo>
                      <a:lnTo>
                        <a:pt x="144" y="47"/>
                      </a:lnTo>
                      <a:lnTo>
                        <a:pt x="144" y="25"/>
                      </a:lnTo>
                      <a:lnTo>
                        <a:pt x="191" y="25"/>
                      </a:lnTo>
                      <a:lnTo>
                        <a:pt x="191"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0" name="Freeform 72"/>
                <p:cNvSpPr>
                  <a:spLocks/>
                </p:cNvSpPr>
                <p:nvPr/>
              </p:nvSpPr>
              <p:spPr bwMode="auto">
                <a:xfrm>
                  <a:off x="2449" y="3011"/>
                  <a:ext cx="35" cy="30"/>
                </a:xfrm>
                <a:custGeom>
                  <a:avLst/>
                  <a:gdLst/>
                  <a:ahLst/>
                  <a:cxnLst>
                    <a:cxn ang="0">
                      <a:pos x="262" y="0"/>
                    </a:cxn>
                    <a:cxn ang="0">
                      <a:pos x="283" y="0"/>
                    </a:cxn>
                    <a:cxn ang="0">
                      <a:pos x="283" y="166"/>
                    </a:cxn>
                    <a:cxn ang="0">
                      <a:pos x="262" y="166"/>
                    </a:cxn>
                    <a:cxn ang="0">
                      <a:pos x="262" y="187"/>
                    </a:cxn>
                    <a:cxn ang="0">
                      <a:pos x="236" y="187"/>
                    </a:cxn>
                    <a:cxn ang="0">
                      <a:pos x="236" y="212"/>
                    </a:cxn>
                    <a:cxn ang="0">
                      <a:pos x="191" y="212"/>
                    </a:cxn>
                    <a:cxn ang="0">
                      <a:pos x="191" y="237"/>
                    </a:cxn>
                    <a:cxn ang="0">
                      <a:pos x="49" y="237"/>
                    </a:cxn>
                    <a:cxn ang="0">
                      <a:pos x="49" y="212"/>
                    </a:cxn>
                    <a:cxn ang="0">
                      <a:pos x="0" y="212"/>
                    </a:cxn>
                    <a:cxn ang="0">
                      <a:pos x="0" y="187"/>
                    </a:cxn>
                    <a:cxn ang="0">
                      <a:pos x="24" y="187"/>
                    </a:cxn>
                    <a:cxn ang="0">
                      <a:pos x="24" y="166"/>
                    </a:cxn>
                    <a:cxn ang="0">
                      <a:pos x="71" y="166"/>
                    </a:cxn>
                    <a:cxn ang="0">
                      <a:pos x="71" y="141"/>
                    </a:cxn>
                    <a:cxn ang="0">
                      <a:pos x="95" y="141"/>
                    </a:cxn>
                    <a:cxn ang="0">
                      <a:pos x="95" y="116"/>
                    </a:cxn>
                    <a:cxn ang="0">
                      <a:pos x="120" y="116"/>
                    </a:cxn>
                    <a:cxn ang="0">
                      <a:pos x="120" y="92"/>
                    </a:cxn>
                    <a:cxn ang="0">
                      <a:pos x="166" y="92"/>
                    </a:cxn>
                    <a:cxn ang="0">
                      <a:pos x="166" y="71"/>
                    </a:cxn>
                    <a:cxn ang="0">
                      <a:pos x="191" y="71"/>
                    </a:cxn>
                    <a:cxn ang="0">
                      <a:pos x="191" y="46"/>
                    </a:cxn>
                    <a:cxn ang="0">
                      <a:pos x="236" y="46"/>
                    </a:cxn>
                    <a:cxn ang="0">
                      <a:pos x="236" y="22"/>
                    </a:cxn>
                    <a:cxn ang="0">
                      <a:pos x="262" y="22"/>
                    </a:cxn>
                    <a:cxn ang="0">
                      <a:pos x="262" y="0"/>
                    </a:cxn>
                  </a:cxnLst>
                  <a:rect l="0" t="0" r="r" b="b"/>
                  <a:pathLst>
                    <a:path w="283" h="237">
                      <a:moveTo>
                        <a:pt x="262" y="0"/>
                      </a:moveTo>
                      <a:lnTo>
                        <a:pt x="283" y="0"/>
                      </a:lnTo>
                      <a:lnTo>
                        <a:pt x="283" y="166"/>
                      </a:lnTo>
                      <a:lnTo>
                        <a:pt x="262" y="166"/>
                      </a:lnTo>
                      <a:lnTo>
                        <a:pt x="262" y="187"/>
                      </a:lnTo>
                      <a:lnTo>
                        <a:pt x="236" y="187"/>
                      </a:lnTo>
                      <a:lnTo>
                        <a:pt x="236" y="212"/>
                      </a:lnTo>
                      <a:lnTo>
                        <a:pt x="191" y="212"/>
                      </a:lnTo>
                      <a:lnTo>
                        <a:pt x="191" y="237"/>
                      </a:lnTo>
                      <a:lnTo>
                        <a:pt x="49" y="237"/>
                      </a:lnTo>
                      <a:lnTo>
                        <a:pt x="49" y="212"/>
                      </a:lnTo>
                      <a:lnTo>
                        <a:pt x="0" y="212"/>
                      </a:lnTo>
                      <a:lnTo>
                        <a:pt x="0" y="187"/>
                      </a:lnTo>
                      <a:lnTo>
                        <a:pt x="24" y="187"/>
                      </a:lnTo>
                      <a:lnTo>
                        <a:pt x="24" y="166"/>
                      </a:lnTo>
                      <a:lnTo>
                        <a:pt x="71" y="166"/>
                      </a:lnTo>
                      <a:lnTo>
                        <a:pt x="71" y="141"/>
                      </a:lnTo>
                      <a:lnTo>
                        <a:pt x="95" y="141"/>
                      </a:lnTo>
                      <a:lnTo>
                        <a:pt x="95" y="116"/>
                      </a:lnTo>
                      <a:lnTo>
                        <a:pt x="120" y="116"/>
                      </a:lnTo>
                      <a:lnTo>
                        <a:pt x="120" y="92"/>
                      </a:lnTo>
                      <a:lnTo>
                        <a:pt x="166" y="92"/>
                      </a:lnTo>
                      <a:lnTo>
                        <a:pt x="166" y="71"/>
                      </a:lnTo>
                      <a:lnTo>
                        <a:pt x="191" y="71"/>
                      </a:lnTo>
                      <a:lnTo>
                        <a:pt x="191" y="46"/>
                      </a:lnTo>
                      <a:lnTo>
                        <a:pt x="236" y="46"/>
                      </a:lnTo>
                      <a:lnTo>
                        <a:pt x="236" y="22"/>
                      </a:lnTo>
                      <a:lnTo>
                        <a:pt x="262" y="22"/>
                      </a:lnTo>
                      <a:lnTo>
                        <a:pt x="262"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1" name="Freeform 73"/>
                <p:cNvSpPr>
                  <a:spLocks/>
                </p:cNvSpPr>
                <p:nvPr/>
              </p:nvSpPr>
              <p:spPr bwMode="auto">
                <a:xfrm>
                  <a:off x="2121" y="3035"/>
                  <a:ext cx="11" cy="242"/>
                </a:xfrm>
                <a:custGeom>
                  <a:avLst/>
                  <a:gdLst/>
                  <a:ahLst/>
                  <a:cxnLst>
                    <a:cxn ang="0">
                      <a:pos x="47" y="0"/>
                    </a:cxn>
                    <a:cxn ang="0">
                      <a:pos x="93" y="0"/>
                    </a:cxn>
                    <a:cxn ang="0">
                      <a:pos x="93" y="355"/>
                    </a:cxn>
                    <a:cxn ang="0">
                      <a:pos x="71" y="355"/>
                    </a:cxn>
                    <a:cxn ang="0">
                      <a:pos x="71" y="828"/>
                    </a:cxn>
                    <a:cxn ang="0">
                      <a:pos x="47" y="828"/>
                    </a:cxn>
                    <a:cxn ang="0">
                      <a:pos x="47" y="874"/>
                    </a:cxn>
                    <a:cxn ang="0">
                      <a:pos x="71" y="874"/>
                    </a:cxn>
                    <a:cxn ang="0">
                      <a:pos x="71" y="995"/>
                    </a:cxn>
                    <a:cxn ang="0">
                      <a:pos x="47" y="995"/>
                    </a:cxn>
                    <a:cxn ang="0">
                      <a:pos x="47" y="1016"/>
                    </a:cxn>
                    <a:cxn ang="0">
                      <a:pos x="71" y="1016"/>
                    </a:cxn>
                    <a:cxn ang="0">
                      <a:pos x="71" y="1041"/>
                    </a:cxn>
                    <a:cxn ang="0">
                      <a:pos x="47" y="1041"/>
                    </a:cxn>
                    <a:cxn ang="0">
                      <a:pos x="47" y="1066"/>
                    </a:cxn>
                    <a:cxn ang="0">
                      <a:pos x="71" y="1066"/>
                    </a:cxn>
                    <a:cxn ang="0">
                      <a:pos x="71" y="1137"/>
                    </a:cxn>
                    <a:cxn ang="0">
                      <a:pos x="47" y="1137"/>
                    </a:cxn>
                    <a:cxn ang="0">
                      <a:pos x="47" y="1207"/>
                    </a:cxn>
                    <a:cxn ang="0">
                      <a:pos x="71" y="1207"/>
                    </a:cxn>
                    <a:cxn ang="0">
                      <a:pos x="71" y="1324"/>
                    </a:cxn>
                    <a:cxn ang="0">
                      <a:pos x="47" y="1324"/>
                    </a:cxn>
                    <a:cxn ang="0">
                      <a:pos x="47" y="1939"/>
                    </a:cxn>
                    <a:cxn ang="0">
                      <a:pos x="22" y="1939"/>
                    </a:cxn>
                    <a:cxn ang="0">
                      <a:pos x="22" y="1915"/>
                    </a:cxn>
                    <a:cxn ang="0">
                      <a:pos x="0" y="1915"/>
                    </a:cxn>
                    <a:cxn ang="0">
                      <a:pos x="0" y="828"/>
                    </a:cxn>
                    <a:cxn ang="0">
                      <a:pos x="22" y="828"/>
                    </a:cxn>
                    <a:cxn ang="0">
                      <a:pos x="22" y="803"/>
                    </a:cxn>
                    <a:cxn ang="0">
                      <a:pos x="0" y="803"/>
                    </a:cxn>
                    <a:cxn ang="0">
                      <a:pos x="0" y="616"/>
                    </a:cxn>
                    <a:cxn ang="0">
                      <a:pos x="22" y="616"/>
                    </a:cxn>
                    <a:cxn ang="0">
                      <a:pos x="22" y="379"/>
                    </a:cxn>
                    <a:cxn ang="0">
                      <a:pos x="47" y="379"/>
                    </a:cxn>
                    <a:cxn ang="0">
                      <a:pos x="47" y="355"/>
                    </a:cxn>
                    <a:cxn ang="0">
                      <a:pos x="47" y="0"/>
                    </a:cxn>
                  </a:cxnLst>
                  <a:rect l="0" t="0" r="r" b="b"/>
                  <a:pathLst>
                    <a:path w="93" h="1939">
                      <a:moveTo>
                        <a:pt x="47" y="0"/>
                      </a:moveTo>
                      <a:lnTo>
                        <a:pt x="93" y="0"/>
                      </a:lnTo>
                      <a:lnTo>
                        <a:pt x="93" y="355"/>
                      </a:lnTo>
                      <a:lnTo>
                        <a:pt x="71" y="355"/>
                      </a:lnTo>
                      <a:lnTo>
                        <a:pt x="71" y="828"/>
                      </a:lnTo>
                      <a:lnTo>
                        <a:pt x="47" y="828"/>
                      </a:lnTo>
                      <a:lnTo>
                        <a:pt x="47" y="874"/>
                      </a:lnTo>
                      <a:lnTo>
                        <a:pt x="71" y="874"/>
                      </a:lnTo>
                      <a:lnTo>
                        <a:pt x="71" y="995"/>
                      </a:lnTo>
                      <a:lnTo>
                        <a:pt x="47" y="995"/>
                      </a:lnTo>
                      <a:lnTo>
                        <a:pt x="47" y="1016"/>
                      </a:lnTo>
                      <a:lnTo>
                        <a:pt x="71" y="1016"/>
                      </a:lnTo>
                      <a:lnTo>
                        <a:pt x="71" y="1041"/>
                      </a:lnTo>
                      <a:lnTo>
                        <a:pt x="47" y="1041"/>
                      </a:lnTo>
                      <a:lnTo>
                        <a:pt x="47" y="1066"/>
                      </a:lnTo>
                      <a:lnTo>
                        <a:pt x="71" y="1066"/>
                      </a:lnTo>
                      <a:lnTo>
                        <a:pt x="71" y="1137"/>
                      </a:lnTo>
                      <a:lnTo>
                        <a:pt x="47" y="1137"/>
                      </a:lnTo>
                      <a:lnTo>
                        <a:pt x="47" y="1207"/>
                      </a:lnTo>
                      <a:lnTo>
                        <a:pt x="71" y="1207"/>
                      </a:lnTo>
                      <a:lnTo>
                        <a:pt x="71" y="1324"/>
                      </a:lnTo>
                      <a:lnTo>
                        <a:pt x="47" y="1324"/>
                      </a:lnTo>
                      <a:lnTo>
                        <a:pt x="47" y="1939"/>
                      </a:lnTo>
                      <a:lnTo>
                        <a:pt x="22" y="1939"/>
                      </a:lnTo>
                      <a:lnTo>
                        <a:pt x="22" y="1915"/>
                      </a:lnTo>
                      <a:lnTo>
                        <a:pt x="0" y="1915"/>
                      </a:lnTo>
                      <a:lnTo>
                        <a:pt x="0" y="828"/>
                      </a:lnTo>
                      <a:lnTo>
                        <a:pt x="22" y="828"/>
                      </a:lnTo>
                      <a:lnTo>
                        <a:pt x="22" y="803"/>
                      </a:lnTo>
                      <a:lnTo>
                        <a:pt x="0" y="803"/>
                      </a:lnTo>
                      <a:lnTo>
                        <a:pt x="0" y="616"/>
                      </a:lnTo>
                      <a:lnTo>
                        <a:pt x="22" y="616"/>
                      </a:lnTo>
                      <a:lnTo>
                        <a:pt x="22" y="379"/>
                      </a:lnTo>
                      <a:lnTo>
                        <a:pt x="47" y="379"/>
                      </a:lnTo>
                      <a:lnTo>
                        <a:pt x="47" y="355"/>
                      </a:lnTo>
                      <a:lnTo>
                        <a:pt x="47"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2" name="Freeform 74"/>
                <p:cNvSpPr>
                  <a:spLocks/>
                </p:cNvSpPr>
                <p:nvPr/>
              </p:nvSpPr>
              <p:spPr bwMode="auto">
                <a:xfrm>
                  <a:off x="2357" y="3035"/>
                  <a:ext cx="80" cy="100"/>
                </a:xfrm>
                <a:custGeom>
                  <a:avLst/>
                  <a:gdLst/>
                  <a:ahLst/>
                  <a:cxnLst>
                    <a:cxn ang="0">
                      <a:pos x="261" y="0"/>
                    </a:cxn>
                    <a:cxn ang="0">
                      <a:pos x="237" y="71"/>
                    </a:cxn>
                    <a:cxn ang="0">
                      <a:pos x="261" y="143"/>
                    </a:cxn>
                    <a:cxn ang="0">
                      <a:pos x="283" y="192"/>
                    </a:cxn>
                    <a:cxn ang="0">
                      <a:pos x="308" y="237"/>
                    </a:cxn>
                    <a:cxn ang="0">
                      <a:pos x="332" y="262"/>
                    </a:cxn>
                    <a:cxn ang="0">
                      <a:pos x="354" y="284"/>
                    </a:cxn>
                    <a:cxn ang="0">
                      <a:pos x="379" y="308"/>
                    </a:cxn>
                    <a:cxn ang="0">
                      <a:pos x="449" y="333"/>
                    </a:cxn>
                    <a:cxn ang="0">
                      <a:pos x="615" y="355"/>
                    </a:cxn>
                    <a:cxn ang="0">
                      <a:pos x="637" y="426"/>
                    </a:cxn>
                    <a:cxn ang="0">
                      <a:pos x="615" y="450"/>
                    </a:cxn>
                    <a:cxn ang="0">
                      <a:pos x="591" y="426"/>
                    </a:cxn>
                    <a:cxn ang="0">
                      <a:pos x="566" y="404"/>
                    </a:cxn>
                    <a:cxn ang="0">
                      <a:pos x="544" y="426"/>
                    </a:cxn>
                    <a:cxn ang="0">
                      <a:pos x="495" y="475"/>
                    </a:cxn>
                    <a:cxn ang="0">
                      <a:pos x="473" y="450"/>
                    </a:cxn>
                    <a:cxn ang="0">
                      <a:pos x="449" y="475"/>
                    </a:cxn>
                    <a:cxn ang="0">
                      <a:pos x="473" y="782"/>
                    </a:cxn>
                    <a:cxn ang="0">
                      <a:pos x="449" y="803"/>
                    </a:cxn>
                    <a:cxn ang="0">
                      <a:pos x="403" y="782"/>
                    </a:cxn>
                    <a:cxn ang="0">
                      <a:pos x="379" y="803"/>
                    </a:cxn>
                    <a:cxn ang="0">
                      <a:pos x="212" y="782"/>
                    </a:cxn>
                    <a:cxn ang="0">
                      <a:pos x="166" y="758"/>
                    </a:cxn>
                    <a:cxn ang="0">
                      <a:pos x="141" y="733"/>
                    </a:cxn>
                    <a:cxn ang="0">
                      <a:pos x="120" y="687"/>
                    </a:cxn>
                    <a:cxn ang="0">
                      <a:pos x="96" y="640"/>
                    </a:cxn>
                    <a:cxn ang="0">
                      <a:pos x="71" y="569"/>
                    </a:cxn>
                    <a:cxn ang="0">
                      <a:pos x="46" y="496"/>
                    </a:cxn>
                    <a:cxn ang="0">
                      <a:pos x="24" y="426"/>
                    </a:cxn>
                    <a:cxn ang="0">
                      <a:pos x="0" y="333"/>
                    </a:cxn>
                    <a:cxn ang="0">
                      <a:pos x="24" y="262"/>
                    </a:cxn>
                    <a:cxn ang="0">
                      <a:pos x="46" y="50"/>
                    </a:cxn>
                    <a:cxn ang="0">
                      <a:pos x="46" y="0"/>
                    </a:cxn>
                  </a:cxnLst>
                  <a:rect l="0" t="0" r="r" b="b"/>
                  <a:pathLst>
                    <a:path w="637" h="803">
                      <a:moveTo>
                        <a:pt x="46" y="0"/>
                      </a:moveTo>
                      <a:lnTo>
                        <a:pt x="261" y="0"/>
                      </a:lnTo>
                      <a:lnTo>
                        <a:pt x="261" y="71"/>
                      </a:lnTo>
                      <a:lnTo>
                        <a:pt x="237" y="71"/>
                      </a:lnTo>
                      <a:lnTo>
                        <a:pt x="237" y="143"/>
                      </a:lnTo>
                      <a:lnTo>
                        <a:pt x="261" y="143"/>
                      </a:lnTo>
                      <a:lnTo>
                        <a:pt x="261" y="192"/>
                      </a:lnTo>
                      <a:lnTo>
                        <a:pt x="283" y="192"/>
                      </a:lnTo>
                      <a:lnTo>
                        <a:pt x="283" y="237"/>
                      </a:lnTo>
                      <a:lnTo>
                        <a:pt x="308" y="237"/>
                      </a:lnTo>
                      <a:lnTo>
                        <a:pt x="308" y="262"/>
                      </a:lnTo>
                      <a:lnTo>
                        <a:pt x="332" y="262"/>
                      </a:lnTo>
                      <a:lnTo>
                        <a:pt x="332" y="284"/>
                      </a:lnTo>
                      <a:lnTo>
                        <a:pt x="354" y="284"/>
                      </a:lnTo>
                      <a:lnTo>
                        <a:pt x="354" y="308"/>
                      </a:lnTo>
                      <a:lnTo>
                        <a:pt x="379" y="308"/>
                      </a:lnTo>
                      <a:lnTo>
                        <a:pt x="379" y="333"/>
                      </a:lnTo>
                      <a:lnTo>
                        <a:pt x="449" y="333"/>
                      </a:lnTo>
                      <a:lnTo>
                        <a:pt x="449" y="355"/>
                      </a:lnTo>
                      <a:lnTo>
                        <a:pt x="615" y="355"/>
                      </a:lnTo>
                      <a:lnTo>
                        <a:pt x="615" y="426"/>
                      </a:lnTo>
                      <a:lnTo>
                        <a:pt x="637" y="426"/>
                      </a:lnTo>
                      <a:lnTo>
                        <a:pt x="637" y="450"/>
                      </a:lnTo>
                      <a:lnTo>
                        <a:pt x="615" y="450"/>
                      </a:lnTo>
                      <a:lnTo>
                        <a:pt x="615" y="426"/>
                      </a:lnTo>
                      <a:lnTo>
                        <a:pt x="591" y="426"/>
                      </a:lnTo>
                      <a:lnTo>
                        <a:pt x="591" y="404"/>
                      </a:lnTo>
                      <a:lnTo>
                        <a:pt x="566" y="404"/>
                      </a:lnTo>
                      <a:lnTo>
                        <a:pt x="566" y="426"/>
                      </a:lnTo>
                      <a:lnTo>
                        <a:pt x="544" y="426"/>
                      </a:lnTo>
                      <a:lnTo>
                        <a:pt x="544" y="475"/>
                      </a:lnTo>
                      <a:lnTo>
                        <a:pt x="495" y="475"/>
                      </a:lnTo>
                      <a:lnTo>
                        <a:pt x="495" y="450"/>
                      </a:lnTo>
                      <a:lnTo>
                        <a:pt x="473" y="450"/>
                      </a:lnTo>
                      <a:lnTo>
                        <a:pt x="473" y="475"/>
                      </a:lnTo>
                      <a:lnTo>
                        <a:pt x="449" y="475"/>
                      </a:lnTo>
                      <a:lnTo>
                        <a:pt x="449" y="782"/>
                      </a:lnTo>
                      <a:lnTo>
                        <a:pt x="473" y="782"/>
                      </a:lnTo>
                      <a:lnTo>
                        <a:pt x="473" y="803"/>
                      </a:lnTo>
                      <a:lnTo>
                        <a:pt x="449" y="803"/>
                      </a:lnTo>
                      <a:lnTo>
                        <a:pt x="449" y="782"/>
                      </a:lnTo>
                      <a:lnTo>
                        <a:pt x="403" y="782"/>
                      </a:lnTo>
                      <a:lnTo>
                        <a:pt x="403" y="803"/>
                      </a:lnTo>
                      <a:lnTo>
                        <a:pt x="379" y="803"/>
                      </a:lnTo>
                      <a:lnTo>
                        <a:pt x="379" y="782"/>
                      </a:lnTo>
                      <a:lnTo>
                        <a:pt x="212" y="782"/>
                      </a:lnTo>
                      <a:lnTo>
                        <a:pt x="212" y="758"/>
                      </a:lnTo>
                      <a:lnTo>
                        <a:pt x="166" y="758"/>
                      </a:lnTo>
                      <a:lnTo>
                        <a:pt x="166" y="733"/>
                      </a:lnTo>
                      <a:lnTo>
                        <a:pt x="141" y="733"/>
                      </a:lnTo>
                      <a:lnTo>
                        <a:pt x="141" y="687"/>
                      </a:lnTo>
                      <a:lnTo>
                        <a:pt x="120" y="687"/>
                      </a:lnTo>
                      <a:lnTo>
                        <a:pt x="120" y="640"/>
                      </a:lnTo>
                      <a:lnTo>
                        <a:pt x="96" y="640"/>
                      </a:lnTo>
                      <a:lnTo>
                        <a:pt x="96" y="569"/>
                      </a:lnTo>
                      <a:lnTo>
                        <a:pt x="71" y="569"/>
                      </a:lnTo>
                      <a:lnTo>
                        <a:pt x="71" y="496"/>
                      </a:lnTo>
                      <a:lnTo>
                        <a:pt x="46" y="496"/>
                      </a:lnTo>
                      <a:lnTo>
                        <a:pt x="46" y="426"/>
                      </a:lnTo>
                      <a:lnTo>
                        <a:pt x="24" y="426"/>
                      </a:lnTo>
                      <a:lnTo>
                        <a:pt x="24" y="333"/>
                      </a:lnTo>
                      <a:lnTo>
                        <a:pt x="0" y="333"/>
                      </a:lnTo>
                      <a:lnTo>
                        <a:pt x="0" y="262"/>
                      </a:lnTo>
                      <a:lnTo>
                        <a:pt x="24" y="262"/>
                      </a:lnTo>
                      <a:lnTo>
                        <a:pt x="24" y="50"/>
                      </a:lnTo>
                      <a:lnTo>
                        <a:pt x="46" y="50"/>
                      </a:lnTo>
                      <a:lnTo>
                        <a:pt x="46" y="25"/>
                      </a:lnTo>
                      <a:lnTo>
                        <a:pt x="46"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3" name="Freeform 75"/>
                <p:cNvSpPr>
                  <a:spLocks/>
                </p:cNvSpPr>
                <p:nvPr/>
              </p:nvSpPr>
              <p:spPr bwMode="auto">
                <a:xfrm>
                  <a:off x="2396" y="3035"/>
                  <a:ext cx="47" cy="33"/>
                </a:xfrm>
                <a:custGeom>
                  <a:avLst/>
                  <a:gdLst/>
                  <a:ahLst/>
                  <a:cxnLst>
                    <a:cxn ang="0">
                      <a:pos x="24" y="0"/>
                    </a:cxn>
                    <a:cxn ang="0">
                      <a:pos x="116" y="0"/>
                    </a:cxn>
                    <a:cxn ang="0">
                      <a:pos x="116" y="25"/>
                    </a:cxn>
                    <a:cxn ang="0">
                      <a:pos x="187" y="25"/>
                    </a:cxn>
                    <a:cxn ang="0">
                      <a:pos x="187" y="50"/>
                    </a:cxn>
                    <a:cxn ang="0">
                      <a:pos x="236" y="50"/>
                    </a:cxn>
                    <a:cxn ang="0">
                      <a:pos x="236" y="71"/>
                    </a:cxn>
                    <a:cxn ang="0">
                      <a:pos x="258" y="71"/>
                    </a:cxn>
                    <a:cxn ang="0">
                      <a:pos x="258" y="96"/>
                    </a:cxn>
                    <a:cxn ang="0">
                      <a:pos x="307" y="96"/>
                    </a:cxn>
                    <a:cxn ang="0">
                      <a:pos x="307" y="71"/>
                    </a:cxn>
                    <a:cxn ang="0">
                      <a:pos x="354" y="71"/>
                    </a:cxn>
                    <a:cxn ang="0">
                      <a:pos x="354" y="50"/>
                    </a:cxn>
                    <a:cxn ang="0">
                      <a:pos x="378" y="50"/>
                    </a:cxn>
                    <a:cxn ang="0">
                      <a:pos x="378" y="192"/>
                    </a:cxn>
                    <a:cxn ang="0">
                      <a:pos x="354" y="192"/>
                    </a:cxn>
                    <a:cxn ang="0">
                      <a:pos x="354" y="213"/>
                    </a:cxn>
                    <a:cxn ang="0">
                      <a:pos x="329" y="213"/>
                    </a:cxn>
                    <a:cxn ang="0">
                      <a:pos x="329" y="237"/>
                    </a:cxn>
                    <a:cxn ang="0">
                      <a:pos x="307" y="237"/>
                    </a:cxn>
                    <a:cxn ang="0">
                      <a:pos x="307" y="262"/>
                    </a:cxn>
                    <a:cxn ang="0">
                      <a:pos x="141" y="262"/>
                    </a:cxn>
                    <a:cxn ang="0">
                      <a:pos x="141" y="237"/>
                    </a:cxn>
                    <a:cxn ang="0">
                      <a:pos x="71" y="237"/>
                    </a:cxn>
                    <a:cxn ang="0">
                      <a:pos x="71" y="213"/>
                    </a:cxn>
                    <a:cxn ang="0">
                      <a:pos x="46" y="213"/>
                    </a:cxn>
                    <a:cxn ang="0">
                      <a:pos x="46" y="167"/>
                    </a:cxn>
                    <a:cxn ang="0">
                      <a:pos x="24" y="167"/>
                    </a:cxn>
                    <a:cxn ang="0">
                      <a:pos x="24" y="71"/>
                    </a:cxn>
                    <a:cxn ang="0">
                      <a:pos x="0" y="71"/>
                    </a:cxn>
                    <a:cxn ang="0">
                      <a:pos x="0" y="25"/>
                    </a:cxn>
                    <a:cxn ang="0">
                      <a:pos x="24" y="25"/>
                    </a:cxn>
                    <a:cxn ang="0">
                      <a:pos x="24" y="0"/>
                    </a:cxn>
                  </a:cxnLst>
                  <a:rect l="0" t="0" r="r" b="b"/>
                  <a:pathLst>
                    <a:path w="378" h="262">
                      <a:moveTo>
                        <a:pt x="24" y="0"/>
                      </a:moveTo>
                      <a:lnTo>
                        <a:pt x="116" y="0"/>
                      </a:lnTo>
                      <a:lnTo>
                        <a:pt x="116" y="25"/>
                      </a:lnTo>
                      <a:lnTo>
                        <a:pt x="187" y="25"/>
                      </a:lnTo>
                      <a:lnTo>
                        <a:pt x="187" y="50"/>
                      </a:lnTo>
                      <a:lnTo>
                        <a:pt x="236" y="50"/>
                      </a:lnTo>
                      <a:lnTo>
                        <a:pt x="236" y="71"/>
                      </a:lnTo>
                      <a:lnTo>
                        <a:pt x="258" y="71"/>
                      </a:lnTo>
                      <a:lnTo>
                        <a:pt x="258" y="96"/>
                      </a:lnTo>
                      <a:lnTo>
                        <a:pt x="307" y="96"/>
                      </a:lnTo>
                      <a:lnTo>
                        <a:pt x="307" y="71"/>
                      </a:lnTo>
                      <a:lnTo>
                        <a:pt x="354" y="71"/>
                      </a:lnTo>
                      <a:lnTo>
                        <a:pt x="354" y="50"/>
                      </a:lnTo>
                      <a:lnTo>
                        <a:pt x="378" y="50"/>
                      </a:lnTo>
                      <a:lnTo>
                        <a:pt x="378" y="192"/>
                      </a:lnTo>
                      <a:lnTo>
                        <a:pt x="354" y="192"/>
                      </a:lnTo>
                      <a:lnTo>
                        <a:pt x="354" y="213"/>
                      </a:lnTo>
                      <a:lnTo>
                        <a:pt x="329" y="213"/>
                      </a:lnTo>
                      <a:lnTo>
                        <a:pt x="329" y="237"/>
                      </a:lnTo>
                      <a:lnTo>
                        <a:pt x="307" y="237"/>
                      </a:lnTo>
                      <a:lnTo>
                        <a:pt x="307" y="262"/>
                      </a:lnTo>
                      <a:lnTo>
                        <a:pt x="141" y="262"/>
                      </a:lnTo>
                      <a:lnTo>
                        <a:pt x="141" y="237"/>
                      </a:lnTo>
                      <a:lnTo>
                        <a:pt x="71" y="237"/>
                      </a:lnTo>
                      <a:lnTo>
                        <a:pt x="71" y="213"/>
                      </a:lnTo>
                      <a:lnTo>
                        <a:pt x="46" y="213"/>
                      </a:lnTo>
                      <a:lnTo>
                        <a:pt x="46" y="167"/>
                      </a:lnTo>
                      <a:lnTo>
                        <a:pt x="24" y="167"/>
                      </a:lnTo>
                      <a:lnTo>
                        <a:pt x="24" y="71"/>
                      </a:lnTo>
                      <a:lnTo>
                        <a:pt x="0" y="71"/>
                      </a:lnTo>
                      <a:lnTo>
                        <a:pt x="0" y="25"/>
                      </a:lnTo>
                      <a:lnTo>
                        <a:pt x="24" y="25"/>
                      </a:lnTo>
                      <a:lnTo>
                        <a:pt x="24"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4" name="Freeform 76"/>
                <p:cNvSpPr>
                  <a:spLocks/>
                </p:cNvSpPr>
                <p:nvPr/>
              </p:nvSpPr>
              <p:spPr bwMode="auto">
                <a:xfrm>
                  <a:off x="2440" y="3050"/>
                  <a:ext cx="44" cy="47"/>
                </a:xfrm>
                <a:custGeom>
                  <a:avLst/>
                  <a:gdLst/>
                  <a:ahLst/>
                  <a:cxnLst>
                    <a:cxn ang="0">
                      <a:pos x="119" y="0"/>
                    </a:cxn>
                    <a:cxn ang="0">
                      <a:pos x="190" y="0"/>
                    </a:cxn>
                    <a:cxn ang="0">
                      <a:pos x="190" y="22"/>
                    </a:cxn>
                    <a:cxn ang="0">
                      <a:pos x="261" y="22"/>
                    </a:cxn>
                    <a:cxn ang="0">
                      <a:pos x="261" y="71"/>
                    </a:cxn>
                    <a:cxn ang="0">
                      <a:pos x="283" y="71"/>
                    </a:cxn>
                    <a:cxn ang="0">
                      <a:pos x="283" y="92"/>
                    </a:cxn>
                    <a:cxn ang="0">
                      <a:pos x="306" y="92"/>
                    </a:cxn>
                    <a:cxn ang="0">
                      <a:pos x="306" y="116"/>
                    </a:cxn>
                    <a:cxn ang="0">
                      <a:pos x="332" y="116"/>
                    </a:cxn>
                    <a:cxn ang="0">
                      <a:pos x="332" y="163"/>
                    </a:cxn>
                    <a:cxn ang="0">
                      <a:pos x="353" y="163"/>
                    </a:cxn>
                    <a:cxn ang="0">
                      <a:pos x="353" y="354"/>
                    </a:cxn>
                    <a:cxn ang="0">
                      <a:pos x="306" y="354"/>
                    </a:cxn>
                    <a:cxn ang="0">
                      <a:pos x="306" y="375"/>
                    </a:cxn>
                    <a:cxn ang="0">
                      <a:pos x="119" y="375"/>
                    </a:cxn>
                    <a:cxn ang="0">
                      <a:pos x="119" y="354"/>
                    </a:cxn>
                    <a:cxn ang="0">
                      <a:pos x="70" y="354"/>
                    </a:cxn>
                    <a:cxn ang="0">
                      <a:pos x="70" y="329"/>
                    </a:cxn>
                    <a:cxn ang="0">
                      <a:pos x="49" y="329"/>
                    </a:cxn>
                    <a:cxn ang="0">
                      <a:pos x="49" y="305"/>
                    </a:cxn>
                    <a:cxn ang="0">
                      <a:pos x="24" y="305"/>
                    </a:cxn>
                    <a:cxn ang="0">
                      <a:pos x="24" y="283"/>
                    </a:cxn>
                    <a:cxn ang="0">
                      <a:pos x="0" y="283"/>
                    </a:cxn>
                    <a:cxn ang="0">
                      <a:pos x="0" y="187"/>
                    </a:cxn>
                    <a:cxn ang="0">
                      <a:pos x="24" y="187"/>
                    </a:cxn>
                    <a:cxn ang="0">
                      <a:pos x="24" y="163"/>
                    </a:cxn>
                    <a:cxn ang="0">
                      <a:pos x="70" y="163"/>
                    </a:cxn>
                    <a:cxn ang="0">
                      <a:pos x="70" y="116"/>
                    </a:cxn>
                    <a:cxn ang="0">
                      <a:pos x="94" y="116"/>
                    </a:cxn>
                    <a:cxn ang="0">
                      <a:pos x="94" y="71"/>
                    </a:cxn>
                    <a:cxn ang="0">
                      <a:pos x="119" y="71"/>
                    </a:cxn>
                    <a:cxn ang="0">
                      <a:pos x="119" y="46"/>
                    </a:cxn>
                    <a:cxn ang="0">
                      <a:pos x="119" y="0"/>
                    </a:cxn>
                  </a:cxnLst>
                  <a:rect l="0" t="0" r="r" b="b"/>
                  <a:pathLst>
                    <a:path w="353" h="375">
                      <a:moveTo>
                        <a:pt x="119" y="0"/>
                      </a:moveTo>
                      <a:lnTo>
                        <a:pt x="190" y="0"/>
                      </a:lnTo>
                      <a:lnTo>
                        <a:pt x="190" y="22"/>
                      </a:lnTo>
                      <a:lnTo>
                        <a:pt x="261" y="22"/>
                      </a:lnTo>
                      <a:lnTo>
                        <a:pt x="261" y="71"/>
                      </a:lnTo>
                      <a:lnTo>
                        <a:pt x="283" y="71"/>
                      </a:lnTo>
                      <a:lnTo>
                        <a:pt x="283" y="92"/>
                      </a:lnTo>
                      <a:lnTo>
                        <a:pt x="306" y="92"/>
                      </a:lnTo>
                      <a:lnTo>
                        <a:pt x="306" y="116"/>
                      </a:lnTo>
                      <a:lnTo>
                        <a:pt x="332" y="116"/>
                      </a:lnTo>
                      <a:lnTo>
                        <a:pt x="332" y="163"/>
                      </a:lnTo>
                      <a:lnTo>
                        <a:pt x="353" y="163"/>
                      </a:lnTo>
                      <a:lnTo>
                        <a:pt x="353" y="354"/>
                      </a:lnTo>
                      <a:lnTo>
                        <a:pt x="306" y="354"/>
                      </a:lnTo>
                      <a:lnTo>
                        <a:pt x="306" y="375"/>
                      </a:lnTo>
                      <a:lnTo>
                        <a:pt x="119" y="375"/>
                      </a:lnTo>
                      <a:lnTo>
                        <a:pt x="119" y="354"/>
                      </a:lnTo>
                      <a:lnTo>
                        <a:pt x="70" y="354"/>
                      </a:lnTo>
                      <a:lnTo>
                        <a:pt x="70" y="329"/>
                      </a:lnTo>
                      <a:lnTo>
                        <a:pt x="49" y="329"/>
                      </a:lnTo>
                      <a:lnTo>
                        <a:pt x="49" y="305"/>
                      </a:lnTo>
                      <a:lnTo>
                        <a:pt x="24" y="305"/>
                      </a:lnTo>
                      <a:lnTo>
                        <a:pt x="24" y="283"/>
                      </a:lnTo>
                      <a:lnTo>
                        <a:pt x="0" y="283"/>
                      </a:lnTo>
                      <a:lnTo>
                        <a:pt x="0" y="187"/>
                      </a:lnTo>
                      <a:lnTo>
                        <a:pt x="24" y="187"/>
                      </a:lnTo>
                      <a:lnTo>
                        <a:pt x="24" y="163"/>
                      </a:lnTo>
                      <a:lnTo>
                        <a:pt x="70" y="163"/>
                      </a:lnTo>
                      <a:lnTo>
                        <a:pt x="70" y="116"/>
                      </a:lnTo>
                      <a:lnTo>
                        <a:pt x="94" y="116"/>
                      </a:lnTo>
                      <a:lnTo>
                        <a:pt x="94" y="71"/>
                      </a:lnTo>
                      <a:lnTo>
                        <a:pt x="119" y="71"/>
                      </a:lnTo>
                      <a:lnTo>
                        <a:pt x="119" y="46"/>
                      </a:lnTo>
                      <a:lnTo>
                        <a:pt x="119"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5" name="Freeform 77"/>
                <p:cNvSpPr>
                  <a:spLocks/>
                </p:cNvSpPr>
                <p:nvPr/>
              </p:nvSpPr>
              <p:spPr bwMode="auto">
                <a:xfrm>
                  <a:off x="1551" y="3056"/>
                  <a:ext cx="118" cy="32"/>
                </a:xfrm>
                <a:custGeom>
                  <a:avLst/>
                  <a:gdLst/>
                  <a:ahLst/>
                  <a:cxnLst>
                    <a:cxn ang="0">
                      <a:pos x="0" y="0"/>
                    </a:cxn>
                    <a:cxn ang="0">
                      <a:pos x="163" y="0"/>
                    </a:cxn>
                    <a:cxn ang="0">
                      <a:pos x="163" y="25"/>
                    </a:cxn>
                    <a:cxn ang="0">
                      <a:pos x="329" y="25"/>
                    </a:cxn>
                    <a:cxn ang="0">
                      <a:pos x="329" y="46"/>
                    </a:cxn>
                    <a:cxn ang="0">
                      <a:pos x="376" y="46"/>
                    </a:cxn>
                    <a:cxn ang="0">
                      <a:pos x="376" y="70"/>
                    </a:cxn>
                    <a:cxn ang="0">
                      <a:pos x="495" y="70"/>
                    </a:cxn>
                    <a:cxn ang="0">
                      <a:pos x="495" y="95"/>
                    </a:cxn>
                    <a:cxn ang="0">
                      <a:pos x="541" y="95"/>
                    </a:cxn>
                    <a:cxn ang="0">
                      <a:pos x="541" y="117"/>
                    </a:cxn>
                    <a:cxn ang="0">
                      <a:pos x="612" y="117"/>
                    </a:cxn>
                    <a:cxn ang="0">
                      <a:pos x="612" y="141"/>
                    </a:cxn>
                    <a:cxn ang="0">
                      <a:pos x="733" y="141"/>
                    </a:cxn>
                    <a:cxn ang="0">
                      <a:pos x="733" y="166"/>
                    </a:cxn>
                    <a:cxn ang="0">
                      <a:pos x="803" y="166"/>
                    </a:cxn>
                    <a:cxn ang="0">
                      <a:pos x="803" y="188"/>
                    </a:cxn>
                    <a:cxn ang="0">
                      <a:pos x="874" y="188"/>
                    </a:cxn>
                    <a:cxn ang="0">
                      <a:pos x="874" y="212"/>
                    </a:cxn>
                    <a:cxn ang="0">
                      <a:pos x="920" y="212"/>
                    </a:cxn>
                    <a:cxn ang="0">
                      <a:pos x="920" y="237"/>
                    </a:cxn>
                    <a:cxn ang="0">
                      <a:pos x="945" y="237"/>
                    </a:cxn>
                    <a:cxn ang="0">
                      <a:pos x="945" y="259"/>
                    </a:cxn>
                    <a:cxn ang="0">
                      <a:pos x="895" y="259"/>
                    </a:cxn>
                    <a:cxn ang="0">
                      <a:pos x="895" y="237"/>
                    </a:cxn>
                    <a:cxn ang="0">
                      <a:pos x="803" y="237"/>
                    </a:cxn>
                    <a:cxn ang="0">
                      <a:pos x="803" y="212"/>
                    </a:cxn>
                    <a:cxn ang="0">
                      <a:pos x="637" y="212"/>
                    </a:cxn>
                    <a:cxn ang="0">
                      <a:pos x="637" y="188"/>
                    </a:cxn>
                    <a:cxn ang="0">
                      <a:pos x="470" y="188"/>
                    </a:cxn>
                    <a:cxn ang="0">
                      <a:pos x="470" y="166"/>
                    </a:cxn>
                    <a:cxn ang="0">
                      <a:pos x="400" y="166"/>
                    </a:cxn>
                    <a:cxn ang="0">
                      <a:pos x="400" y="141"/>
                    </a:cxn>
                    <a:cxn ang="0">
                      <a:pos x="283" y="141"/>
                    </a:cxn>
                    <a:cxn ang="0">
                      <a:pos x="283" y="117"/>
                    </a:cxn>
                    <a:cxn ang="0">
                      <a:pos x="187" y="117"/>
                    </a:cxn>
                    <a:cxn ang="0">
                      <a:pos x="187" y="95"/>
                    </a:cxn>
                    <a:cxn ang="0">
                      <a:pos x="117" y="95"/>
                    </a:cxn>
                    <a:cxn ang="0">
                      <a:pos x="117" y="70"/>
                    </a:cxn>
                    <a:cxn ang="0">
                      <a:pos x="71" y="70"/>
                    </a:cxn>
                    <a:cxn ang="0">
                      <a:pos x="71" y="46"/>
                    </a:cxn>
                    <a:cxn ang="0">
                      <a:pos x="22" y="46"/>
                    </a:cxn>
                    <a:cxn ang="0">
                      <a:pos x="22" y="25"/>
                    </a:cxn>
                    <a:cxn ang="0">
                      <a:pos x="0" y="25"/>
                    </a:cxn>
                    <a:cxn ang="0">
                      <a:pos x="0" y="0"/>
                    </a:cxn>
                  </a:cxnLst>
                  <a:rect l="0" t="0" r="r" b="b"/>
                  <a:pathLst>
                    <a:path w="945" h="259">
                      <a:moveTo>
                        <a:pt x="0" y="0"/>
                      </a:moveTo>
                      <a:lnTo>
                        <a:pt x="163" y="0"/>
                      </a:lnTo>
                      <a:lnTo>
                        <a:pt x="163" y="25"/>
                      </a:lnTo>
                      <a:lnTo>
                        <a:pt x="329" y="25"/>
                      </a:lnTo>
                      <a:lnTo>
                        <a:pt x="329" y="46"/>
                      </a:lnTo>
                      <a:lnTo>
                        <a:pt x="376" y="46"/>
                      </a:lnTo>
                      <a:lnTo>
                        <a:pt x="376" y="70"/>
                      </a:lnTo>
                      <a:lnTo>
                        <a:pt x="495" y="70"/>
                      </a:lnTo>
                      <a:lnTo>
                        <a:pt x="495" y="95"/>
                      </a:lnTo>
                      <a:lnTo>
                        <a:pt x="541" y="95"/>
                      </a:lnTo>
                      <a:lnTo>
                        <a:pt x="541" y="117"/>
                      </a:lnTo>
                      <a:lnTo>
                        <a:pt x="612" y="117"/>
                      </a:lnTo>
                      <a:lnTo>
                        <a:pt x="612" y="141"/>
                      </a:lnTo>
                      <a:lnTo>
                        <a:pt x="733" y="141"/>
                      </a:lnTo>
                      <a:lnTo>
                        <a:pt x="733" y="166"/>
                      </a:lnTo>
                      <a:lnTo>
                        <a:pt x="803" y="166"/>
                      </a:lnTo>
                      <a:lnTo>
                        <a:pt x="803" y="188"/>
                      </a:lnTo>
                      <a:lnTo>
                        <a:pt x="874" y="188"/>
                      </a:lnTo>
                      <a:lnTo>
                        <a:pt x="874" y="212"/>
                      </a:lnTo>
                      <a:lnTo>
                        <a:pt x="920" y="212"/>
                      </a:lnTo>
                      <a:lnTo>
                        <a:pt x="920" y="237"/>
                      </a:lnTo>
                      <a:lnTo>
                        <a:pt x="945" y="237"/>
                      </a:lnTo>
                      <a:lnTo>
                        <a:pt x="945" y="259"/>
                      </a:lnTo>
                      <a:lnTo>
                        <a:pt x="895" y="259"/>
                      </a:lnTo>
                      <a:lnTo>
                        <a:pt x="895" y="237"/>
                      </a:lnTo>
                      <a:lnTo>
                        <a:pt x="803" y="237"/>
                      </a:lnTo>
                      <a:lnTo>
                        <a:pt x="803" y="212"/>
                      </a:lnTo>
                      <a:lnTo>
                        <a:pt x="637" y="212"/>
                      </a:lnTo>
                      <a:lnTo>
                        <a:pt x="637" y="188"/>
                      </a:lnTo>
                      <a:lnTo>
                        <a:pt x="470" y="188"/>
                      </a:lnTo>
                      <a:lnTo>
                        <a:pt x="470" y="166"/>
                      </a:lnTo>
                      <a:lnTo>
                        <a:pt x="400" y="166"/>
                      </a:lnTo>
                      <a:lnTo>
                        <a:pt x="400" y="141"/>
                      </a:lnTo>
                      <a:lnTo>
                        <a:pt x="283" y="141"/>
                      </a:lnTo>
                      <a:lnTo>
                        <a:pt x="283" y="117"/>
                      </a:lnTo>
                      <a:lnTo>
                        <a:pt x="187" y="117"/>
                      </a:lnTo>
                      <a:lnTo>
                        <a:pt x="187" y="95"/>
                      </a:lnTo>
                      <a:lnTo>
                        <a:pt x="117" y="95"/>
                      </a:lnTo>
                      <a:lnTo>
                        <a:pt x="117" y="70"/>
                      </a:lnTo>
                      <a:lnTo>
                        <a:pt x="71" y="70"/>
                      </a:lnTo>
                      <a:lnTo>
                        <a:pt x="71" y="46"/>
                      </a:lnTo>
                      <a:lnTo>
                        <a:pt x="22" y="46"/>
                      </a:lnTo>
                      <a:lnTo>
                        <a:pt x="22" y="25"/>
                      </a:lnTo>
                      <a:lnTo>
                        <a:pt x="0" y="25"/>
                      </a:lnTo>
                      <a:lnTo>
                        <a:pt x="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6" name="Freeform 78"/>
                <p:cNvSpPr>
                  <a:spLocks/>
                </p:cNvSpPr>
                <p:nvPr/>
              </p:nvSpPr>
              <p:spPr bwMode="auto">
                <a:xfrm>
                  <a:off x="1530" y="3062"/>
                  <a:ext cx="24" cy="8"/>
                </a:xfrm>
                <a:custGeom>
                  <a:avLst/>
                  <a:gdLst/>
                  <a:ahLst/>
                  <a:cxnLst>
                    <a:cxn ang="0">
                      <a:pos x="21" y="0"/>
                    </a:cxn>
                    <a:cxn ang="0">
                      <a:pos x="95" y="0"/>
                    </a:cxn>
                    <a:cxn ang="0">
                      <a:pos x="95" y="24"/>
                    </a:cxn>
                    <a:cxn ang="0">
                      <a:pos x="141" y="24"/>
                    </a:cxn>
                    <a:cxn ang="0">
                      <a:pos x="141" y="49"/>
                    </a:cxn>
                    <a:cxn ang="0">
                      <a:pos x="188" y="49"/>
                    </a:cxn>
                    <a:cxn ang="0">
                      <a:pos x="188" y="71"/>
                    </a:cxn>
                    <a:cxn ang="0">
                      <a:pos x="0" y="71"/>
                    </a:cxn>
                    <a:cxn ang="0">
                      <a:pos x="0" y="49"/>
                    </a:cxn>
                    <a:cxn ang="0">
                      <a:pos x="21" y="49"/>
                    </a:cxn>
                    <a:cxn ang="0">
                      <a:pos x="21" y="24"/>
                    </a:cxn>
                    <a:cxn ang="0">
                      <a:pos x="21" y="0"/>
                    </a:cxn>
                  </a:cxnLst>
                  <a:rect l="0" t="0" r="r" b="b"/>
                  <a:pathLst>
                    <a:path w="188" h="71">
                      <a:moveTo>
                        <a:pt x="21" y="0"/>
                      </a:moveTo>
                      <a:lnTo>
                        <a:pt x="95" y="0"/>
                      </a:lnTo>
                      <a:lnTo>
                        <a:pt x="95" y="24"/>
                      </a:lnTo>
                      <a:lnTo>
                        <a:pt x="141" y="24"/>
                      </a:lnTo>
                      <a:lnTo>
                        <a:pt x="141" y="49"/>
                      </a:lnTo>
                      <a:lnTo>
                        <a:pt x="188" y="49"/>
                      </a:lnTo>
                      <a:lnTo>
                        <a:pt x="188" y="71"/>
                      </a:lnTo>
                      <a:lnTo>
                        <a:pt x="0" y="71"/>
                      </a:lnTo>
                      <a:lnTo>
                        <a:pt x="0" y="49"/>
                      </a:lnTo>
                      <a:lnTo>
                        <a:pt x="21" y="49"/>
                      </a:lnTo>
                      <a:lnTo>
                        <a:pt x="21" y="24"/>
                      </a:lnTo>
                      <a:lnTo>
                        <a:pt x="21"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7" name="Freeform 79"/>
                <p:cNvSpPr>
                  <a:spLocks/>
                </p:cNvSpPr>
                <p:nvPr/>
              </p:nvSpPr>
              <p:spPr bwMode="auto">
                <a:xfrm>
                  <a:off x="1746" y="3073"/>
                  <a:ext cx="32" cy="74"/>
                </a:xfrm>
                <a:custGeom>
                  <a:avLst/>
                  <a:gdLst/>
                  <a:ahLst/>
                  <a:cxnLst>
                    <a:cxn ang="0">
                      <a:pos x="215" y="0"/>
                    </a:cxn>
                    <a:cxn ang="0">
                      <a:pos x="237" y="0"/>
                    </a:cxn>
                    <a:cxn ang="0">
                      <a:pos x="237" y="142"/>
                    </a:cxn>
                    <a:cxn ang="0">
                      <a:pos x="261" y="142"/>
                    </a:cxn>
                    <a:cxn ang="0">
                      <a:pos x="261" y="591"/>
                    </a:cxn>
                    <a:cxn ang="0">
                      <a:pos x="237" y="591"/>
                    </a:cxn>
                    <a:cxn ang="0">
                      <a:pos x="237" y="566"/>
                    </a:cxn>
                    <a:cxn ang="0">
                      <a:pos x="215" y="566"/>
                    </a:cxn>
                    <a:cxn ang="0">
                      <a:pos x="215" y="520"/>
                    </a:cxn>
                    <a:cxn ang="0">
                      <a:pos x="190" y="520"/>
                    </a:cxn>
                    <a:cxn ang="0">
                      <a:pos x="190" y="495"/>
                    </a:cxn>
                    <a:cxn ang="0">
                      <a:pos x="166" y="495"/>
                    </a:cxn>
                    <a:cxn ang="0">
                      <a:pos x="166" y="450"/>
                    </a:cxn>
                    <a:cxn ang="0">
                      <a:pos x="49" y="450"/>
                    </a:cxn>
                    <a:cxn ang="0">
                      <a:pos x="49" y="403"/>
                    </a:cxn>
                    <a:cxn ang="0">
                      <a:pos x="25" y="403"/>
                    </a:cxn>
                    <a:cxn ang="0">
                      <a:pos x="25" y="379"/>
                    </a:cxn>
                    <a:cxn ang="0">
                      <a:pos x="0" y="379"/>
                    </a:cxn>
                    <a:cxn ang="0">
                      <a:pos x="0" y="354"/>
                    </a:cxn>
                    <a:cxn ang="0">
                      <a:pos x="95" y="354"/>
                    </a:cxn>
                    <a:cxn ang="0">
                      <a:pos x="95" y="308"/>
                    </a:cxn>
                    <a:cxn ang="0">
                      <a:pos x="119" y="308"/>
                    </a:cxn>
                    <a:cxn ang="0">
                      <a:pos x="119" y="283"/>
                    </a:cxn>
                    <a:cxn ang="0">
                      <a:pos x="144" y="283"/>
                    </a:cxn>
                    <a:cxn ang="0">
                      <a:pos x="144" y="261"/>
                    </a:cxn>
                    <a:cxn ang="0">
                      <a:pos x="166" y="261"/>
                    </a:cxn>
                    <a:cxn ang="0">
                      <a:pos x="166" y="212"/>
                    </a:cxn>
                    <a:cxn ang="0">
                      <a:pos x="190" y="212"/>
                    </a:cxn>
                    <a:cxn ang="0">
                      <a:pos x="190" y="167"/>
                    </a:cxn>
                    <a:cxn ang="0">
                      <a:pos x="215" y="167"/>
                    </a:cxn>
                    <a:cxn ang="0">
                      <a:pos x="215" y="142"/>
                    </a:cxn>
                    <a:cxn ang="0">
                      <a:pos x="215" y="0"/>
                    </a:cxn>
                  </a:cxnLst>
                  <a:rect l="0" t="0" r="r" b="b"/>
                  <a:pathLst>
                    <a:path w="261" h="591">
                      <a:moveTo>
                        <a:pt x="215" y="0"/>
                      </a:moveTo>
                      <a:lnTo>
                        <a:pt x="237" y="0"/>
                      </a:lnTo>
                      <a:lnTo>
                        <a:pt x="237" y="142"/>
                      </a:lnTo>
                      <a:lnTo>
                        <a:pt x="261" y="142"/>
                      </a:lnTo>
                      <a:lnTo>
                        <a:pt x="261" y="591"/>
                      </a:lnTo>
                      <a:lnTo>
                        <a:pt x="237" y="591"/>
                      </a:lnTo>
                      <a:lnTo>
                        <a:pt x="237" y="566"/>
                      </a:lnTo>
                      <a:lnTo>
                        <a:pt x="215" y="566"/>
                      </a:lnTo>
                      <a:lnTo>
                        <a:pt x="215" y="520"/>
                      </a:lnTo>
                      <a:lnTo>
                        <a:pt x="190" y="520"/>
                      </a:lnTo>
                      <a:lnTo>
                        <a:pt x="190" y="495"/>
                      </a:lnTo>
                      <a:lnTo>
                        <a:pt x="166" y="495"/>
                      </a:lnTo>
                      <a:lnTo>
                        <a:pt x="166" y="450"/>
                      </a:lnTo>
                      <a:lnTo>
                        <a:pt x="49" y="450"/>
                      </a:lnTo>
                      <a:lnTo>
                        <a:pt x="49" y="403"/>
                      </a:lnTo>
                      <a:lnTo>
                        <a:pt x="25" y="403"/>
                      </a:lnTo>
                      <a:lnTo>
                        <a:pt x="25" y="379"/>
                      </a:lnTo>
                      <a:lnTo>
                        <a:pt x="0" y="379"/>
                      </a:lnTo>
                      <a:lnTo>
                        <a:pt x="0" y="354"/>
                      </a:lnTo>
                      <a:lnTo>
                        <a:pt x="95" y="354"/>
                      </a:lnTo>
                      <a:lnTo>
                        <a:pt x="95" y="308"/>
                      </a:lnTo>
                      <a:lnTo>
                        <a:pt x="119" y="308"/>
                      </a:lnTo>
                      <a:lnTo>
                        <a:pt x="119" y="283"/>
                      </a:lnTo>
                      <a:lnTo>
                        <a:pt x="144" y="283"/>
                      </a:lnTo>
                      <a:lnTo>
                        <a:pt x="144" y="261"/>
                      </a:lnTo>
                      <a:lnTo>
                        <a:pt x="166" y="261"/>
                      </a:lnTo>
                      <a:lnTo>
                        <a:pt x="166" y="212"/>
                      </a:lnTo>
                      <a:lnTo>
                        <a:pt x="190" y="212"/>
                      </a:lnTo>
                      <a:lnTo>
                        <a:pt x="190" y="167"/>
                      </a:lnTo>
                      <a:lnTo>
                        <a:pt x="215" y="167"/>
                      </a:lnTo>
                      <a:lnTo>
                        <a:pt x="215" y="142"/>
                      </a:lnTo>
                      <a:lnTo>
                        <a:pt x="215" y="0"/>
                      </a:lnTo>
                      <a:close/>
                    </a:path>
                  </a:pathLst>
                </a:custGeom>
                <a:solidFill>
                  <a:srgbClr val="FFFFF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8" name="Freeform 80"/>
                <p:cNvSpPr>
                  <a:spLocks/>
                </p:cNvSpPr>
                <p:nvPr/>
              </p:nvSpPr>
              <p:spPr bwMode="auto">
                <a:xfrm>
                  <a:off x="1506" y="3079"/>
                  <a:ext cx="130" cy="36"/>
                </a:xfrm>
                <a:custGeom>
                  <a:avLst/>
                  <a:gdLst/>
                  <a:ahLst/>
                  <a:cxnLst>
                    <a:cxn ang="0">
                      <a:pos x="120" y="0"/>
                    </a:cxn>
                    <a:cxn ang="0">
                      <a:pos x="261" y="0"/>
                    </a:cxn>
                    <a:cxn ang="0">
                      <a:pos x="261" y="24"/>
                    </a:cxn>
                    <a:cxn ang="0">
                      <a:pos x="308" y="24"/>
                    </a:cxn>
                    <a:cxn ang="0">
                      <a:pos x="308" y="0"/>
                    </a:cxn>
                    <a:cxn ang="0">
                      <a:pos x="544" y="0"/>
                    </a:cxn>
                    <a:cxn ang="0">
                      <a:pos x="544" y="24"/>
                    </a:cxn>
                    <a:cxn ang="0">
                      <a:pos x="615" y="24"/>
                    </a:cxn>
                    <a:cxn ang="0">
                      <a:pos x="615" y="49"/>
                    </a:cxn>
                    <a:cxn ang="0">
                      <a:pos x="711" y="49"/>
                    </a:cxn>
                    <a:cxn ang="0">
                      <a:pos x="711" y="71"/>
                    </a:cxn>
                    <a:cxn ang="0">
                      <a:pos x="852" y="71"/>
                    </a:cxn>
                    <a:cxn ang="0">
                      <a:pos x="852" y="95"/>
                    </a:cxn>
                    <a:cxn ang="0">
                      <a:pos x="898" y="95"/>
                    </a:cxn>
                    <a:cxn ang="0">
                      <a:pos x="898" y="120"/>
                    </a:cxn>
                    <a:cxn ang="0">
                      <a:pos x="947" y="120"/>
                    </a:cxn>
                    <a:cxn ang="0">
                      <a:pos x="947" y="141"/>
                    </a:cxn>
                    <a:cxn ang="0">
                      <a:pos x="994" y="141"/>
                    </a:cxn>
                    <a:cxn ang="0">
                      <a:pos x="994" y="165"/>
                    </a:cxn>
                    <a:cxn ang="0">
                      <a:pos x="1040" y="165"/>
                    </a:cxn>
                    <a:cxn ang="0">
                      <a:pos x="1040" y="190"/>
                    </a:cxn>
                    <a:cxn ang="0">
                      <a:pos x="969" y="190"/>
                    </a:cxn>
                    <a:cxn ang="0">
                      <a:pos x="969" y="165"/>
                    </a:cxn>
                    <a:cxn ang="0">
                      <a:pos x="757" y="165"/>
                    </a:cxn>
                    <a:cxn ang="0">
                      <a:pos x="757" y="141"/>
                    </a:cxn>
                    <a:cxn ang="0">
                      <a:pos x="662" y="141"/>
                    </a:cxn>
                    <a:cxn ang="0">
                      <a:pos x="662" y="120"/>
                    </a:cxn>
                    <a:cxn ang="0">
                      <a:pos x="286" y="120"/>
                    </a:cxn>
                    <a:cxn ang="0">
                      <a:pos x="286" y="141"/>
                    </a:cxn>
                    <a:cxn ang="0">
                      <a:pos x="191" y="141"/>
                    </a:cxn>
                    <a:cxn ang="0">
                      <a:pos x="191" y="165"/>
                    </a:cxn>
                    <a:cxn ang="0">
                      <a:pos x="166" y="165"/>
                    </a:cxn>
                    <a:cxn ang="0">
                      <a:pos x="166" y="190"/>
                    </a:cxn>
                    <a:cxn ang="0">
                      <a:pos x="120" y="190"/>
                    </a:cxn>
                    <a:cxn ang="0">
                      <a:pos x="120" y="214"/>
                    </a:cxn>
                    <a:cxn ang="0">
                      <a:pos x="95" y="214"/>
                    </a:cxn>
                    <a:cxn ang="0">
                      <a:pos x="95" y="236"/>
                    </a:cxn>
                    <a:cxn ang="0">
                      <a:pos x="49" y="236"/>
                    </a:cxn>
                    <a:cxn ang="0">
                      <a:pos x="49" y="285"/>
                    </a:cxn>
                    <a:cxn ang="0">
                      <a:pos x="24" y="285"/>
                    </a:cxn>
                    <a:cxn ang="0">
                      <a:pos x="24" y="236"/>
                    </a:cxn>
                    <a:cxn ang="0">
                      <a:pos x="0" y="236"/>
                    </a:cxn>
                    <a:cxn ang="0">
                      <a:pos x="0" y="165"/>
                    </a:cxn>
                    <a:cxn ang="0">
                      <a:pos x="24" y="165"/>
                    </a:cxn>
                    <a:cxn ang="0">
                      <a:pos x="24" y="120"/>
                    </a:cxn>
                    <a:cxn ang="0">
                      <a:pos x="49" y="120"/>
                    </a:cxn>
                    <a:cxn ang="0">
                      <a:pos x="49" y="49"/>
                    </a:cxn>
                    <a:cxn ang="0">
                      <a:pos x="71" y="49"/>
                    </a:cxn>
                    <a:cxn ang="0">
                      <a:pos x="71" y="24"/>
                    </a:cxn>
                    <a:cxn ang="0">
                      <a:pos x="120" y="24"/>
                    </a:cxn>
                    <a:cxn ang="0">
                      <a:pos x="120" y="0"/>
                    </a:cxn>
                  </a:cxnLst>
                  <a:rect l="0" t="0" r="r" b="b"/>
                  <a:pathLst>
                    <a:path w="1040" h="285">
                      <a:moveTo>
                        <a:pt x="120" y="0"/>
                      </a:moveTo>
                      <a:lnTo>
                        <a:pt x="261" y="0"/>
                      </a:lnTo>
                      <a:lnTo>
                        <a:pt x="261" y="24"/>
                      </a:lnTo>
                      <a:lnTo>
                        <a:pt x="308" y="24"/>
                      </a:lnTo>
                      <a:lnTo>
                        <a:pt x="308" y="0"/>
                      </a:lnTo>
                      <a:lnTo>
                        <a:pt x="544" y="0"/>
                      </a:lnTo>
                      <a:lnTo>
                        <a:pt x="544" y="24"/>
                      </a:lnTo>
                      <a:lnTo>
                        <a:pt x="615" y="24"/>
                      </a:lnTo>
                      <a:lnTo>
                        <a:pt x="615" y="49"/>
                      </a:lnTo>
                      <a:lnTo>
                        <a:pt x="711" y="49"/>
                      </a:lnTo>
                      <a:lnTo>
                        <a:pt x="711" y="71"/>
                      </a:lnTo>
                      <a:lnTo>
                        <a:pt x="852" y="71"/>
                      </a:lnTo>
                      <a:lnTo>
                        <a:pt x="852" y="95"/>
                      </a:lnTo>
                      <a:lnTo>
                        <a:pt x="898" y="95"/>
                      </a:lnTo>
                      <a:lnTo>
                        <a:pt x="898" y="120"/>
                      </a:lnTo>
                      <a:lnTo>
                        <a:pt x="947" y="120"/>
                      </a:lnTo>
                      <a:lnTo>
                        <a:pt x="947" y="141"/>
                      </a:lnTo>
                      <a:lnTo>
                        <a:pt x="994" y="141"/>
                      </a:lnTo>
                      <a:lnTo>
                        <a:pt x="994" y="165"/>
                      </a:lnTo>
                      <a:lnTo>
                        <a:pt x="1040" y="165"/>
                      </a:lnTo>
                      <a:lnTo>
                        <a:pt x="1040" y="190"/>
                      </a:lnTo>
                      <a:lnTo>
                        <a:pt x="969" y="190"/>
                      </a:lnTo>
                      <a:lnTo>
                        <a:pt x="969" y="165"/>
                      </a:lnTo>
                      <a:lnTo>
                        <a:pt x="757" y="165"/>
                      </a:lnTo>
                      <a:lnTo>
                        <a:pt x="757" y="141"/>
                      </a:lnTo>
                      <a:lnTo>
                        <a:pt x="662" y="141"/>
                      </a:lnTo>
                      <a:lnTo>
                        <a:pt x="662" y="120"/>
                      </a:lnTo>
                      <a:lnTo>
                        <a:pt x="286" y="120"/>
                      </a:lnTo>
                      <a:lnTo>
                        <a:pt x="286" y="141"/>
                      </a:lnTo>
                      <a:lnTo>
                        <a:pt x="191" y="141"/>
                      </a:lnTo>
                      <a:lnTo>
                        <a:pt x="191" y="165"/>
                      </a:lnTo>
                      <a:lnTo>
                        <a:pt x="166" y="165"/>
                      </a:lnTo>
                      <a:lnTo>
                        <a:pt x="166" y="190"/>
                      </a:lnTo>
                      <a:lnTo>
                        <a:pt x="120" y="190"/>
                      </a:lnTo>
                      <a:lnTo>
                        <a:pt x="120" y="214"/>
                      </a:lnTo>
                      <a:lnTo>
                        <a:pt x="95" y="214"/>
                      </a:lnTo>
                      <a:lnTo>
                        <a:pt x="95" y="236"/>
                      </a:lnTo>
                      <a:lnTo>
                        <a:pt x="49" y="236"/>
                      </a:lnTo>
                      <a:lnTo>
                        <a:pt x="49" y="285"/>
                      </a:lnTo>
                      <a:lnTo>
                        <a:pt x="24" y="285"/>
                      </a:lnTo>
                      <a:lnTo>
                        <a:pt x="24" y="236"/>
                      </a:lnTo>
                      <a:lnTo>
                        <a:pt x="0" y="236"/>
                      </a:lnTo>
                      <a:lnTo>
                        <a:pt x="0" y="165"/>
                      </a:lnTo>
                      <a:lnTo>
                        <a:pt x="24" y="165"/>
                      </a:lnTo>
                      <a:lnTo>
                        <a:pt x="24" y="120"/>
                      </a:lnTo>
                      <a:lnTo>
                        <a:pt x="49" y="120"/>
                      </a:lnTo>
                      <a:lnTo>
                        <a:pt x="49" y="49"/>
                      </a:lnTo>
                      <a:lnTo>
                        <a:pt x="71" y="49"/>
                      </a:lnTo>
                      <a:lnTo>
                        <a:pt x="71" y="24"/>
                      </a:lnTo>
                      <a:lnTo>
                        <a:pt x="120" y="24"/>
                      </a:lnTo>
                      <a:lnTo>
                        <a:pt x="12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69" name="Freeform 81"/>
                <p:cNvSpPr>
                  <a:spLocks/>
                </p:cNvSpPr>
                <p:nvPr/>
              </p:nvSpPr>
              <p:spPr bwMode="auto">
                <a:xfrm>
                  <a:off x="1636" y="3091"/>
                  <a:ext cx="27" cy="9"/>
                </a:xfrm>
                <a:custGeom>
                  <a:avLst/>
                  <a:gdLst/>
                  <a:ahLst/>
                  <a:cxnLst>
                    <a:cxn ang="0">
                      <a:pos x="0" y="0"/>
                    </a:cxn>
                    <a:cxn ang="0">
                      <a:pos x="95" y="0"/>
                    </a:cxn>
                    <a:cxn ang="0">
                      <a:pos x="95" y="25"/>
                    </a:cxn>
                    <a:cxn ang="0">
                      <a:pos x="212" y="25"/>
                    </a:cxn>
                    <a:cxn ang="0">
                      <a:pos x="212" y="70"/>
                    </a:cxn>
                    <a:cxn ang="0">
                      <a:pos x="141" y="70"/>
                    </a:cxn>
                    <a:cxn ang="0">
                      <a:pos x="141" y="46"/>
                    </a:cxn>
                    <a:cxn ang="0">
                      <a:pos x="70" y="46"/>
                    </a:cxn>
                    <a:cxn ang="0">
                      <a:pos x="70" y="25"/>
                    </a:cxn>
                    <a:cxn ang="0">
                      <a:pos x="0" y="25"/>
                    </a:cxn>
                    <a:cxn ang="0">
                      <a:pos x="0" y="0"/>
                    </a:cxn>
                  </a:cxnLst>
                  <a:rect l="0" t="0" r="r" b="b"/>
                  <a:pathLst>
                    <a:path w="212" h="70">
                      <a:moveTo>
                        <a:pt x="0" y="0"/>
                      </a:moveTo>
                      <a:lnTo>
                        <a:pt x="95" y="0"/>
                      </a:lnTo>
                      <a:lnTo>
                        <a:pt x="95" y="25"/>
                      </a:lnTo>
                      <a:lnTo>
                        <a:pt x="212" y="25"/>
                      </a:lnTo>
                      <a:lnTo>
                        <a:pt x="212" y="70"/>
                      </a:lnTo>
                      <a:lnTo>
                        <a:pt x="141" y="70"/>
                      </a:lnTo>
                      <a:lnTo>
                        <a:pt x="141" y="46"/>
                      </a:lnTo>
                      <a:lnTo>
                        <a:pt x="70" y="46"/>
                      </a:lnTo>
                      <a:lnTo>
                        <a:pt x="70" y="25"/>
                      </a:lnTo>
                      <a:lnTo>
                        <a:pt x="0" y="25"/>
                      </a:lnTo>
                      <a:lnTo>
                        <a:pt x="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70" name="Freeform 82"/>
                <p:cNvSpPr>
                  <a:spLocks/>
                </p:cNvSpPr>
                <p:nvPr/>
              </p:nvSpPr>
              <p:spPr bwMode="auto">
                <a:xfrm>
                  <a:off x="1509" y="3094"/>
                  <a:ext cx="145" cy="77"/>
                </a:xfrm>
                <a:custGeom>
                  <a:avLst/>
                  <a:gdLst/>
                  <a:ahLst/>
                  <a:cxnLst>
                    <a:cxn ang="0">
                      <a:pos x="638" y="0"/>
                    </a:cxn>
                    <a:cxn ang="0">
                      <a:pos x="733" y="21"/>
                    </a:cxn>
                    <a:cxn ang="0">
                      <a:pos x="945" y="45"/>
                    </a:cxn>
                    <a:cxn ang="0">
                      <a:pos x="1066" y="70"/>
                    </a:cxn>
                    <a:cxn ang="0">
                      <a:pos x="1157" y="94"/>
                    </a:cxn>
                    <a:cxn ang="0">
                      <a:pos x="1136" y="116"/>
                    </a:cxn>
                    <a:cxn ang="0">
                      <a:pos x="1086" y="141"/>
                    </a:cxn>
                    <a:cxn ang="0">
                      <a:pos x="1041" y="165"/>
                    </a:cxn>
                    <a:cxn ang="0">
                      <a:pos x="995" y="187"/>
                    </a:cxn>
                    <a:cxn ang="0">
                      <a:pos x="923" y="212"/>
                    </a:cxn>
                    <a:cxn ang="0">
                      <a:pos x="874" y="236"/>
                    </a:cxn>
                    <a:cxn ang="0">
                      <a:pos x="852" y="258"/>
                    </a:cxn>
                    <a:cxn ang="0">
                      <a:pos x="779" y="283"/>
                    </a:cxn>
                    <a:cxn ang="0">
                      <a:pos x="733" y="307"/>
                    </a:cxn>
                    <a:cxn ang="0">
                      <a:pos x="687" y="328"/>
                    </a:cxn>
                    <a:cxn ang="0">
                      <a:pos x="662" y="353"/>
                    </a:cxn>
                    <a:cxn ang="0">
                      <a:pos x="616" y="379"/>
                    </a:cxn>
                    <a:cxn ang="0">
                      <a:pos x="591" y="399"/>
                    </a:cxn>
                    <a:cxn ang="0">
                      <a:pos x="567" y="424"/>
                    </a:cxn>
                    <a:cxn ang="0">
                      <a:pos x="545" y="449"/>
                    </a:cxn>
                    <a:cxn ang="0">
                      <a:pos x="520" y="495"/>
                    </a:cxn>
                    <a:cxn ang="0">
                      <a:pos x="496" y="541"/>
                    </a:cxn>
                    <a:cxn ang="0">
                      <a:pos x="450" y="611"/>
                    </a:cxn>
                    <a:cxn ang="0">
                      <a:pos x="404" y="591"/>
                    </a:cxn>
                    <a:cxn ang="0">
                      <a:pos x="379" y="566"/>
                    </a:cxn>
                    <a:cxn ang="0">
                      <a:pos x="333" y="541"/>
                    </a:cxn>
                    <a:cxn ang="0">
                      <a:pos x="284" y="520"/>
                    </a:cxn>
                    <a:cxn ang="0">
                      <a:pos x="262" y="495"/>
                    </a:cxn>
                    <a:cxn ang="0">
                      <a:pos x="237" y="470"/>
                    </a:cxn>
                    <a:cxn ang="0">
                      <a:pos x="212" y="449"/>
                    </a:cxn>
                    <a:cxn ang="0">
                      <a:pos x="188" y="424"/>
                    </a:cxn>
                    <a:cxn ang="0">
                      <a:pos x="167" y="399"/>
                    </a:cxn>
                    <a:cxn ang="0">
                      <a:pos x="142" y="353"/>
                    </a:cxn>
                    <a:cxn ang="0">
                      <a:pos x="118" y="328"/>
                    </a:cxn>
                    <a:cxn ang="0">
                      <a:pos x="96" y="307"/>
                    </a:cxn>
                    <a:cxn ang="0">
                      <a:pos x="71" y="258"/>
                    </a:cxn>
                    <a:cxn ang="0">
                      <a:pos x="47" y="236"/>
                    </a:cxn>
                    <a:cxn ang="0">
                      <a:pos x="25" y="212"/>
                    </a:cxn>
                    <a:cxn ang="0">
                      <a:pos x="0" y="187"/>
                    </a:cxn>
                    <a:cxn ang="0">
                      <a:pos x="25" y="165"/>
                    </a:cxn>
                    <a:cxn ang="0">
                      <a:pos x="71" y="116"/>
                    </a:cxn>
                    <a:cxn ang="0">
                      <a:pos x="96" y="94"/>
                    </a:cxn>
                    <a:cxn ang="0">
                      <a:pos x="142" y="70"/>
                    </a:cxn>
                    <a:cxn ang="0">
                      <a:pos x="167" y="45"/>
                    </a:cxn>
                    <a:cxn ang="0">
                      <a:pos x="262" y="21"/>
                    </a:cxn>
                  </a:cxnLst>
                  <a:rect l="0" t="0" r="r" b="b"/>
                  <a:pathLst>
                    <a:path w="1157" h="611">
                      <a:moveTo>
                        <a:pt x="262" y="0"/>
                      </a:moveTo>
                      <a:lnTo>
                        <a:pt x="638" y="0"/>
                      </a:lnTo>
                      <a:lnTo>
                        <a:pt x="638" y="21"/>
                      </a:lnTo>
                      <a:lnTo>
                        <a:pt x="733" y="21"/>
                      </a:lnTo>
                      <a:lnTo>
                        <a:pt x="733" y="45"/>
                      </a:lnTo>
                      <a:lnTo>
                        <a:pt x="945" y="45"/>
                      </a:lnTo>
                      <a:lnTo>
                        <a:pt x="945" y="70"/>
                      </a:lnTo>
                      <a:lnTo>
                        <a:pt x="1066" y="70"/>
                      </a:lnTo>
                      <a:lnTo>
                        <a:pt x="1066" y="94"/>
                      </a:lnTo>
                      <a:lnTo>
                        <a:pt x="1157" y="94"/>
                      </a:lnTo>
                      <a:lnTo>
                        <a:pt x="1157" y="116"/>
                      </a:lnTo>
                      <a:lnTo>
                        <a:pt x="1136" y="116"/>
                      </a:lnTo>
                      <a:lnTo>
                        <a:pt x="1136" y="141"/>
                      </a:lnTo>
                      <a:lnTo>
                        <a:pt x="1086" y="141"/>
                      </a:lnTo>
                      <a:lnTo>
                        <a:pt x="1086" y="165"/>
                      </a:lnTo>
                      <a:lnTo>
                        <a:pt x="1041" y="165"/>
                      </a:lnTo>
                      <a:lnTo>
                        <a:pt x="1041" y="187"/>
                      </a:lnTo>
                      <a:lnTo>
                        <a:pt x="995" y="187"/>
                      </a:lnTo>
                      <a:lnTo>
                        <a:pt x="995" y="212"/>
                      </a:lnTo>
                      <a:lnTo>
                        <a:pt x="923" y="212"/>
                      </a:lnTo>
                      <a:lnTo>
                        <a:pt x="923" y="236"/>
                      </a:lnTo>
                      <a:lnTo>
                        <a:pt x="874" y="236"/>
                      </a:lnTo>
                      <a:lnTo>
                        <a:pt x="874" y="258"/>
                      </a:lnTo>
                      <a:lnTo>
                        <a:pt x="852" y="258"/>
                      </a:lnTo>
                      <a:lnTo>
                        <a:pt x="852" y="283"/>
                      </a:lnTo>
                      <a:lnTo>
                        <a:pt x="779" y="283"/>
                      </a:lnTo>
                      <a:lnTo>
                        <a:pt x="779" y="307"/>
                      </a:lnTo>
                      <a:lnTo>
                        <a:pt x="733" y="307"/>
                      </a:lnTo>
                      <a:lnTo>
                        <a:pt x="733" y="328"/>
                      </a:lnTo>
                      <a:lnTo>
                        <a:pt x="687" y="328"/>
                      </a:lnTo>
                      <a:lnTo>
                        <a:pt x="687" y="353"/>
                      </a:lnTo>
                      <a:lnTo>
                        <a:pt x="662" y="353"/>
                      </a:lnTo>
                      <a:lnTo>
                        <a:pt x="662" y="379"/>
                      </a:lnTo>
                      <a:lnTo>
                        <a:pt x="616" y="379"/>
                      </a:lnTo>
                      <a:lnTo>
                        <a:pt x="616" y="399"/>
                      </a:lnTo>
                      <a:lnTo>
                        <a:pt x="591" y="399"/>
                      </a:lnTo>
                      <a:lnTo>
                        <a:pt x="591" y="424"/>
                      </a:lnTo>
                      <a:lnTo>
                        <a:pt x="567" y="424"/>
                      </a:lnTo>
                      <a:lnTo>
                        <a:pt x="567" y="449"/>
                      </a:lnTo>
                      <a:lnTo>
                        <a:pt x="545" y="449"/>
                      </a:lnTo>
                      <a:lnTo>
                        <a:pt x="545" y="495"/>
                      </a:lnTo>
                      <a:lnTo>
                        <a:pt x="520" y="495"/>
                      </a:lnTo>
                      <a:lnTo>
                        <a:pt x="520" y="541"/>
                      </a:lnTo>
                      <a:lnTo>
                        <a:pt x="496" y="541"/>
                      </a:lnTo>
                      <a:lnTo>
                        <a:pt x="496" y="611"/>
                      </a:lnTo>
                      <a:lnTo>
                        <a:pt x="450" y="611"/>
                      </a:lnTo>
                      <a:lnTo>
                        <a:pt x="450" y="591"/>
                      </a:lnTo>
                      <a:lnTo>
                        <a:pt x="404" y="591"/>
                      </a:lnTo>
                      <a:lnTo>
                        <a:pt x="404" y="566"/>
                      </a:lnTo>
                      <a:lnTo>
                        <a:pt x="379" y="566"/>
                      </a:lnTo>
                      <a:lnTo>
                        <a:pt x="379" y="541"/>
                      </a:lnTo>
                      <a:lnTo>
                        <a:pt x="333" y="541"/>
                      </a:lnTo>
                      <a:lnTo>
                        <a:pt x="333" y="520"/>
                      </a:lnTo>
                      <a:lnTo>
                        <a:pt x="284" y="520"/>
                      </a:lnTo>
                      <a:lnTo>
                        <a:pt x="284" y="495"/>
                      </a:lnTo>
                      <a:lnTo>
                        <a:pt x="262" y="495"/>
                      </a:lnTo>
                      <a:lnTo>
                        <a:pt x="262" y="470"/>
                      </a:lnTo>
                      <a:lnTo>
                        <a:pt x="237" y="470"/>
                      </a:lnTo>
                      <a:lnTo>
                        <a:pt x="237" y="449"/>
                      </a:lnTo>
                      <a:lnTo>
                        <a:pt x="212" y="449"/>
                      </a:lnTo>
                      <a:lnTo>
                        <a:pt x="212" y="424"/>
                      </a:lnTo>
                      <a:lnTo>
                        <a:pt x="188" y="424"/>
                      </a:lnTo>
                      <a:lnTo>
                        <a:pt x="188" y="399"/>
                      </a:lnTo>
                      <a:lnTo>
                        <a:pt x="167" y="399"/>
                      </a:lnTo>
                      <a:lnTo>
                        <a:pt x="167" y="353"/>
                      </a:lnTo>
                      <a:lnTo>
                        <a:pt x="142" y="353"/>
                      </a:lnTo>
                      <a:lnTo>
                        <a:pt x="142" y="328"/>
                      </a:lnTo>
                      <a:lnTo>
                        <a:pt x="118" y="328"/>
                      </a:lnTo>
                      <a:lnTo>
                        <a:pt x="118" y="307"/>
                      </a:lnTo>
                      <a:lnTo>
                        <a:pt x="96" y="307"/>
                      </a:lnTo>
                      <a:lnTo>
                        <a:pt x="96" y="258"/>
                      </a:lnTo>
                      <a:lnTo>
                        <a:pt x="71" y="258"/>
                      </a:lnTo>
                      <a:lnTo>
                        <a:pt x="71" y="236"/>
                      </a:lnTo>
                      <a:lnTo>
                        <a:pt x="47" y="236"/>
                      </a:lnTo>
                      <a:lnTo>
                        <a:pt x="47" y="212"/>
                      </a:lnTo>
                      <a:lnTo>
                        <a:pt x="25" y="212"/>
                      </a:lnTo>
                      <a:lnTo>
                        <a:pt x="25" y="187"/>
                      </a:lnTo>
                      <a:lnTo>
                        <a:pt x="0" y="187"/>
                      </a:lnTo>
                      <a:lnTo>
                        <a:pt x="0" y="165"/>
                      </a:lnTo>
                      <a:lnTo>
                        <a:pt x="25" y="165"/>
                      </a:lnTo>
                      <a:lnTo>
                        <a:pt x="25" y="116"/>
                      </a:lnTo>
                      <a:lnTo>
                        <a:pt x="71" y="116"/>
                      </a:lnTo>
                      <a:lnTo>
                        <a:pt x="71" y="94"/>
                      </a:lnTo>
                      <a:lnTo>
                        <a:pt x="96" y="94"/>
                      </a:lnTo>
                      <a:lnTo>
                        <a:pt x="96" y="70"/>
                      </a:lnTo>
                      <a:lnTo>
                        <a:pt x="142" y="70"/>
                      </a:lnTo>
                      <a:lnTo>
                        <a:pt x="142" y="45"/>
                      </a:lnTo>
                      <a:lnTo>
                        <a:pt x="167" y="45"/>
                      </a:lnTo>
                      <a:lnTo>
                        <a:pt x="167" y="21"/>
                      </a:lnTo>
                      <a:lnTo>
                        <a:pt x="262" y="21"/>
                      </a:lnTo>
                      <a:lnTo>
                        <a:pt x="262"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71" name="Freeform 83"/>
                <p:cNvSpPr>
                  <a:spLocks/>
                </p:cNvSpPr>
                <p:nvPr/>
              </p:nvSpPr>
              <p:spPr bwMode="auto">
                <a:xfrm>
                  <a:off x="1663" y="3097"/>
                  <a:ext cx="12" cy="6"/>
                </a:xfrm>
                <a:custGeom>
                  <a:avLst/>
                  <a:gdLst/>
                  <a:ahLst/>
                  <a:cxnLst>
                    <a:cxn ang="0">
                      <a:pos x="0" y="0"/>
                    </a:cxn>
                    <a:cxn ang="0">
                      <a:pos x="96" y="0"/>
                    </a:cxn>
                    <a:cxn ang="0">
                      <a:pos x="96" y="24"/>
                    </a:cxn>
                    <a:cxn ang="0">
                      <a:pos x="50" y="24"/>
                    </a:cxn>
                    <a:cxn ang="0">
                      <a:pos x="50" y="49"/>
                    </a:cxn>
                    <a:cxn ang="0">
                      <a:pos x="0" y="49"/>
                    </a:cxn>
                    <a:cxn ang="0">
                      <a:pos x="0" y="0"/>
                    </a:cxn>
                  </a:cxnLst>
                  <a:rect l="0" t="0" r="r" b="b"/>
                  <a:pathLst>
                    <a:path w="96" h="49">
                      <a:moveTo>
                        <a:pt x="0" y="0"/>
                      </a:moveTo>
                      <a:lnTo>
                        <a:pt x="96" y="0"/>
                      </a:lnTo>
                      <a:lnTo>
                        <a:pt x="96" y="24"/>
                      </a:lnTo>
                      <a:lnTo>
                        <a:pt x="50" y="24"/>
                      </a:lnTo>
                      <a:lnTo>
                        <a:pt x="50" y="49"/>
                      </a:lnTo>
                      <a:lnTo>
                        <a:pt x="0" y="49"/>
                      </a:lnTo>
                      <a:lnTo>
                        <a:pt x="0"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72" name="Freeform 84"/>
                <p:cNvSpPr>
                  <a:spLocks/>
                </p:cNvSpPr>
                <p:nvPr/>
              </p:nvSpPr>
              <p:spPr bwMode="auto">
                <a:xfrm>
                  <a:off x="2422" y="3097"/>
                  <a:ext cx="44" cy="41"/>
                </a:xfrm>
                <a:custGeom>
                  <a:avLst/>
                  <a:gdLst/>
                  <a:ahLst/>
                  <a:cxnLst>
                    <a:cxn ang="0">
                      <a:pos x="46" y="0"/>
                    </a:cxn>
                    <a:cxn ang="0">
                      <a:pos x="95" y="0"/>
                    </a:cxn>
                    <a:cxn ang="0">
                      <a:pos x="95" y="24"/>
                    </a:cxn>
                    <a:cxn ang="0">
                      <a:pos x="142" y="24"/>
                    </a:cxn>
                    <a:cxn ang="0">
                      <a:pos x="142" y="49"/>
                    </a:cxn>
                    <a:cxn ang="0">
                      <a:pos x="191" y="49"/>
                    </a:cxn>
                    <a:cxn ang="0">
                      <a:pos x="191" y="73"/>
                    </a:cxn>
                    <a:cxn ang="0">
                      <a:pos x="236" y="73"/>
                    </a:cxn>
                    <a:cxn ang="0">
                      <a:pos x="236" y="95"/>
                    </a:cxn>
                    <a:cxn ang="0">
                      <a:pos x="332" y="95"/>
                    </a:cxn>
                    <a:cxn ang="0">
                      <a:pos x="332" y="120"/>
                    </a:cxn>
                    <a:cxn ang="0">
                      <a:pos x="307" y="120"/>
                    </a:cxn>
                    <a:cxn ang="0">
                      <a:pos x="307" y="166"/>
                    </a:cxn>
                    <a:cxn ang="0">
                      <a:pos x="332" y="166"/>
                    </a:cxn>
                    <a:cxn ang="0">
                      <a:pos x="332" y="191"/>
                    </a:cxn>
                    <a:cxn ang="0">
                      <a:pos x="354" y="191"/>
                    </a:cxn>
                    <a:cxn ang="0">
                      <a:pos x="354" y="262"/>
                    </a:cxn>
                    <a:cxn ang="0">
                      <a:pos x="332" y="262"/>
                    </a:cxn>
                    <a:cxn ang="0">
                      <a:pos x="332" y="286"/>
                    </a:cxn>
                    <a:cxn ang="0">
                      <a:pos x="307" y="286"/>
                    </a:cxn>
                    <a:cxn ang="0">
                      <a:pos x="307" y="307"/>
                    </a:cxn>
                    <a:cxn ang="0">
                      <a:pos x="283" y="307"/>
                    </a:cxn>
                    <a:cxn ang="0">
                      <a:pos x="283" y="332"/>
                    </a:cxn>
                    <a:cxn ang="0">
                      <a:pos x="95" y="332"/>
                    </a:cxn>
                    <a:cxn ang="0">
                      <a:pos x="95" y="307"/>
                    </a:cxn>
                    <a:cxn ang="0">
                      <a:pos x="71" y="307"/>
                    </a:cxn>
                    <a:cxn ang="0">
                      <a:pos x="71" y="286"/>
                    </a:cxn>
                    <a:cxn ang="0">
                      <a:pos x="46" y="286"/>
                    </a:cxn>
                    <a:cxn ang="0">
                      <a:pos x="46" y="262"/>
                    </a:cxn>
                    <a:cxn ang="0">
                      <a:pos x="24" y="262"/>
                    </a:cxn>
                    <a:cxn ang="0">
                      <a:pos x="24" y="237"/>
                    </a:cxn>
                    <a:cxn ang="0">
                      <a:pos x="0" y="237"/>
                    </a:cxn>
                    <a:cxn ang="0">
                      <a:pos x="0" y="120"/>
                    </a:cxn>
                    <a:cxn ang="0">
                      <a:pos x="24" y="120"/>
                    </a:cxn>
                    <a:cxn ang="0">
                      <a:pos x="24" y="73"/>
                    </a:cxn>
                    <a:cxn ang="0">
                      <a:pos x="46" y="73"/>
                    </a:cxn>
                    <a:cxn ang="0">
                      <a:pos x="46" y="49"/>
                    </a:cxn>
                    <a:cxn ang="0">
                      <a:pos x="46" y="0"/>
                    </a:cxn>
                  </a:cxnLst>
                  <a:rect l="0" t="0" r="r" b="b"/>
                  <a:pathLst>
                    <a:path w="354" h="332">
                      <a:moveTo>
                        <a:pt x="46" y="0"/>
                      </a:moveTo>
                      <a:lnTo>
                        <a:pt x="95" y="0"/>
                      </a:lnTo>
                      <a:lnTo>
                        <a:pt x="95" y="24"/>
                      </a:lnTo>
                      <a:lnTo>
                        <a:pt x="142" y="24"/>
                      </a:lnTo>
                      <a:lnTo>
                        <a:pt x="142" y="49"/>
                      </a:lnTo>
                      <a:lnTo>
                        <a:pt x="191" y="49"/>
                      </a:lnTo>
                      <a:lnTo>
                        <a:pt x="191" y="73"/>
                      </a:lnTo>
                      <a:lnTo>
                        <a:pt x="236" y="73"/>
                      </a:lnTo>
                      <a:lnTo>
                        <a:pt x="236" y="95"/>
                      </a:lnTo>
                      <a:lnTo>
                        <a:pt x="332" y="95"/>
                      </a:lnTo>
                      <a:lnTo>
                        <a:pt x="332" y="120"/>
                      </a:lnTo>
                      <a:lnTo>
                        <a:pt x="307" y="120"/>
                      </a:lnTo>
                      <a:lnTo>
                        <a:pt x="307" y="166"/>
                      </a:lnTo>
                      <a:lnTo>
                        <a:pt x="332" y="166"/>
                      </a:lnTo>
                      <a:lnTo>
                        <a:pt x="332" y="191"/>
                      </a:lnTo>
                      <a:lnTo>
                        <a:pt x="354" y="191"/>
                      </a:lnTo>
                      <a:lnTo>
                        <a:pt x="354" y="262"/>
                      </a:lnTo>
                      <a:lnTo>
                        <a:pt x="332" y="262"/>
                      </a:lnTo>
                      <a:lnTo>
                        <a:pt x="332" y="286"/>
                      </a:lnTo>
                      <a:lnTo>
                        <a:pt x="307" y="286"/>
                      </a:lnTo>
                      <a:lnTo>
                        <a:pt x="307" y="307"/>
                      </a:lnTo>
                      <a:lnTo>
                        <a:pt x="283" y="307"/>
                      </a:lnTo>
                      <a:lnTo>
                        <a:pt x="283" y="332"/>
                      </a:lnTo>
                      <a:lnTo>
                        <a:pt x="95" y="332"/>
                      </a:lnTo>
                      <a:lnTo>
                        <a:pt x="95" y="307"/>
                      </a:lnTo>
                      <a:lnTo>
                        <a:pt x="71" y="307"/>
                      </a:lnTo>
                      <a:lnTo>
                        <a:pt x="71" y="286"/>
                      </a:lnTo>
                      <a:lnTo>
                        <a:pt x="46" y="286"/>
                      </a:lnTo>
                      <a:lnTo>
                        <a:pt x="46" y="262"/>
                      </a:lnTo>
                      <a:lnTo>
                        <a:pt x="24" y="262"/>
                      </a:lnTo>
                      <a:lnTo>
                        <a:pt x="24" y="237"/>
                      </a:lnTo>
                      <a:lnTo>
                        <a:pt x="0" y="237"/>
                      </a:lnTo>
                      <a:lnTo>
                        <a:pt x="0" y="120"/>
                      </a:lnTo>
                      <a:lnTo>
                        <a:pt x="24" y="120"/>
                      </a:lnTo>
                      <a:lnTo>
                        <a:pt x="24" y="73"/>
                      </a:lnTo>
                      <a:lnTo>
                        <a:pt x="46" y="73"/>
                      </a:lnTo>
                      <a:lnTo>
                        <a:pt x="46" y="49"/>
                      </a:lnTo>
                      <a:lnTo>
                        <a:pt x="46"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73" name="Freeform 85"/>
                <p:cNvSpPr>
                  <a:spLocks/>
                </p:cNvSpPr>
                <p:nvPr/>
              </p:nvSpPr>
              <p:spPr bwMode="auto">
                <a:xfrm>
                  <a:off x="1956" y="3100"/>
                  <a:ext cx="242" cy="286"/>
                </a:xfrm>
                <a:custGeom>
                  <a:avLst/>
                  <a:gdLst/>
                  <a:ahLst/>
                  <a:cxnLst>
                    <a:cxn ang="0">
                      <a:pos x="116" y="308"/>
                    </a:cxn>
                    <a:cxn ang="0">
                      <a:pos x="162" y="994"/>
                    </a:cxn>
                    <a:cxn ang="0">
                      <a:pos x="329" y="1489"/>
                    </a:cxn>
                    <a:cxn ang="0">
                      <a:pos x="519" y="1489"/>
                    </a:cxn>
                    <a:cxn ang="0">
                      <a:pos x="612" y="1536"/>
                    </a:cxn>
                    <a:cxn ang="0">
                      <a:pos x="661" y="733"/>
                    </a:cxn>
                    <a:cxn ang="0">
                      <a:pos x="661" y="1444"/>
                    </a:cxn>
                    <a:cxn ang="0">
                      <a:pos x="873" y="1515"/>
                    </a:cxn>
                    <a:cxn ang="0">
                      <a:pos x="990" y="1560"/>
                    </a:cxn>
                    <a:cxn ang="0">
                      <a:pos x="1181" y="1560"/>
                    </a:cxn>
                    <a:cxn ang="0">
                      <a:pos x="1252" y="1515"/>
                    </a:cxn>
                    <a:cxn ang="0">
                      <a:pos x="1344" y="1466"/>
                    </a:cxn>
                    <a:cxn ang="0">
                      <a:pos x="1676" y="1466"/>
                    </a:cxn>
                    <a:cxn ang="0">
                      <a:pos x="1818" y="1466"/>
                    </a:cxn>
                    <a:cxn ang="0">
                      <a:pos x="1818" y="1324"/>
                    </a:cxn>
                    <a:cxn ang="0">
                      <a:pos x="1818" y="1157"/>
                    </a:cxn>
                    <a:cxn ang="0">
                      <a:pos x="1772" y="994"/>
                    </a:cxn>
                    <a:cxn ang="0">
                      <a:pos x="1772" y="874"/>
                    </a:cxn>
                    <a:cxn ang="0">
                      <a:pos x="1818" y="687"/>
                    </a:cxn>
                    <a:cxn ang="0">
                      <a:pos x="1864" y="475"/>
                    </a:cxn>
                    <a:cxn ang="0">
                      <a:pos x="1913" y="379"/>
                    </a:cxn>
                    <a:cxn ang="0">
                      <a:pos x="1913" y="450"/>
                    </a:cxn>
                    <a:cxn ang="0">
                      <a:pos x="1913" y="640"/>
                    </a:cxn>
                    <a:cxn ang="0">
                      <a:pos x="1864" y="782"/>
                    </a:cxn>
                    <a:cxn ang="0">
                      <a:pos x="1864" y="945"/>
                    </a:cxn>
                    <a:cxn ang="0">
                      <a:pos x="1913" y="1087"/>
                    </a:cxn>
                    <a:cxn ang="0">
                      <a:pos x="1913" y="1395"/>
                    </a:cxn>
                    <a:cxn ang="0">
                      <a:pos x="1864" y="1515"/>
                    </a:cxn>
                    <a:cxn ang="0">
                      <a:pos x="1794" y="1585"/>
                    </a:cxn>
                    <a:cxn ang="0">
                      <a:pos x="1843" y="1678"/>
                    </a:cxn>
                    <a:cxn ang="0">
                      <a:pos x="1843" y="1749"/>
                    </a:cxn>
                    <a:cxn ang="0">
                      <a:pos x="1843" y="2035"/>
                    </a:cxn>
                    <a:cxn ang="0">
                      <a:pos x="1772" y="1819"/>
                    </a:cxn>
                    <a:cxn ang="0">
                      <a:pos x="1723" y="1585"/>
                    </a:cxn>
                    <a:cxn ang="0">
                      <a:pos x="1440" y="1585"/>
                    </a:cxn>
                    <a:cxn ang="0">
                      <a:pos x="1273" y="1585"/>
                    </a:cxn>
                    <a:cxn ang="0">
                      <a:pos x="1203" y="1631"/>
                    </a:cxn>
                    <a:cxn ang="0">
                      <a:pos x="990" y="1678"/>
                    </a:cxn>
                    <a:cxn ang="0">
                      <a:pos x="637" y="1631"/>
                    </a:cxn>
                    <a:cxn ang="0">
                      <a:pos x="212" y="1631"/>
                    </a:cxn>
                    <a:cxn ang="0">
                      <a:pos x="258" y="1585"/>
                    </a:cxn>
                    <a:cxn ang="0">
                      <a:pos x="142" y="1585"/>
                    </a:cxn>
                    <a:cxn ang="0">
                      <a:pos x="142" y="1986"/>
                    </a:cxn>
                    <a:cxn ang="0">
                      <a:pos x="142" y="2151"/>
                    </a:cxn>
                    <a:cxn ang="0">
                      <a:pos x="91" y="2293"/>
                    </a:cxn>
                    <a:cxn ang="0">
                      <a:pos x="46" y="1041"/>
                    </a:cxn>
                    <a:cxn ang="0">
                      <a:pos x="46" y="711"/>
                    </a:cxn>
                    <a:cxn ang="0">
                      <a:pos x="0" y="71"/>
                    </a:cxn>
                  </a:cxnLst>
                  <a:rect l="0" t="0" r="r" b="b"/>
                  <a:pathLst>
                    <a:path w="1935" h="2293">
                      <a:moveTo>
                        <a:pt x="21" y="0"/>
                      </a:moveTo>
                      <a:lnTo>
                        <a:pt x="91" y="0"/>
                      </a:lnTo>
                      <a:lnTo>
                        <a:pt x="91" y="308"/>
                      </a:lnTo>
                      <a:lnTo>
                        <a:pt x="116" y="308"/>
                      </a:lnTo>
                      <a:lnTo>
                        <a:pt x="116" y="758"/>
                      </a:lnTo>
                      <a:lnTo>
                        <a:pt x="142" y="758"/>
                      </a:lnTo>
                      <a:lnTo>
                        <a:pt x="142" y="994"/>
                      </a:lnTo>
                      <a:lnTo>
                        <a:pt x="162" y="994"/>
                      </a:lnTo>
                      <a:lnTo>
                        <a:pt x="162" y="1324"/>
                      </a:lnTo>
                      <a:lnTo>
                        <a:pt x="142" y="1324"/>
                      </a:lnTo>
                      <a:lnTo>
                        <a:pt x="142" y="1489"/>
                      </a:lnTo>
                      <a:lnTo>
                        <a:pt x="329" y="1489"/>
                      </a:lnTo>
                      <a:lnTo>
                        <a:pt x="329" y="1466"/>
                      </a:lnTo>
                      <a:lnTo>
                        <a:pt x="354" y="1466"/>
                      </a:lnTo>
                      <a:lnTo>
                        <a:pt x="354" y="1489"/>
                      </a:lnTo>
                      <a:lnTo>
                        <a:pt x="519" y="1489"/>
                      </a:lnTo>
                      <a:lnTo>
                        <a:pt x="519" y="1515"/>
                      </a:lnTo>
                      <a:lnTo>
                        <a:pt x="590" y="1515"/>
                      </a:lnTo>
                      <a:lnTo>
                        <a:pt x="590" y="1536"/>
                      </a:lnTo>
                      <a:lnTo>
                        <a:pt x="612" y="1536"/>
                      </a:lnTo>
                      <a:lnTo>
                        <a:pt x="612" y="1395"/>
                      </a:lnTo>
                      <a:lnTo>
                        <a:pt x="637" y="1395"/>
                      </a:lnTo>
                      <a:lnTo>
                        <a:pt x="637" y="733"/>
                      </a:lnTo>
                      <a:lnTo>
                        <a:pt x="661" y="733"/>
                      </a:lnTo>
                      <a:lnTo>
                        <a:pt x="661" y="758"/>
                      </a:lnTo>
                      <a:lnTo>
                        <a:pt x="682" y="758"/>
                      </a:lnTo>
                      <a:lnTo>
                        <a:pt x="682" y="1444"/>
                      </a:lnTo>
                      <a:lnTo>
                        <a:pt x="661" y="1444"/>
                      </a:lnTo>
                      <a:lnTo>
                        <a:pt x="661" y="1489"/>
                      </a:lnTo>
                      <a:lnTo>
                        <a:pt x="637" y="1489"/>
                      </a:lnTo>
                      <a:lnTo>
                        <a:pt x="637" y="1515"/>
                      </a:lnTo>
                      <a:lnTo>
                        <a:pt x="873" y="1515"/>
                      </a:lnTo>
                      <a:lnTo>
                        <a:pt x="873" y="1536"/>
                      </a:lnTo>
                      <a:lnTo>
                        <a:pt x="944" y="1536"/>
                      </a:lnTo>
                      <a:lnTo>
                        <a:pt x="944" y="1560"/>
                      </a:lnTo>
                      <a:lnTo>
                        <a:pt x="990" y="1560"/>
                      </a:lnTo>
                      <a:lnTo>
                        <a:pt x="990" y="1585"/>
                      </a:lnTo>
                      <a:lnTo>
                        <a:pt x="1110" y="1585"/>
                      </a:lnTo>
                      <a:lnTo>
                        <a:pt x="1110" y="1560"/>
                      </a:lnTo>
                      <a:lnTo>
                        <a:pt x="1181" y="1560"/>
                      </a:lnTo>
                      <a:lnTo>
                        <a:pt x="1181" y="1536"/>
                      </a:lnTo>
                      <a:lnTo>
                        <a:pt x="1203" y="1536"/>
                      </a:lnTo>
                      <a:lnTo>
                        <a:pt x="1203" y="1515"/>
                      </a:lnTo>
                      <a:lnTo>
                        <a:pt x="1252" y="1515"/>
                      </a:lnTo>
                      <a:lnTo>
                        <a:pt x="1252" y="1489"/>
                      </a:lnTo>
                      <a:lnTo>
                        <a:pt x="1298" y="1489"/>
                      </a:lnTo>
                      <a:lnTo>
                        <a:pt x="1298" y="1466"/>
                      </a:lnTo>
                      <a:lnTo>
                        <a:pt x="1344" y="1466"/>
                      </a:lnTo>
                      <a:lnTo>
                        <a:pt x="1344" y="1444"/>
                      </a:lnTo>
                      <a:lnTo>
                        <a:pt x="1581" y="1444"/>
                      </a:lnTo>
                      <a:lnTo>
                        <a:pt x="1581" y="1466"/>
                      </a:lnTo>
                      <a:lnTo>
                        <a:pt x="1676" y="1466"/>
                      </a:lnTo>
                      <a:lnTo>
                        <a:pt x="1676" y="1489"/>
                      </a:lnTo>
                      <a:lnTo>
                        <a:pt x="1794" y="1489"/>
                      </a:lnTo>
                      <a:lnTo>
                        <a:pt x="1794" y="1466"/>
                      </a:lnTo>
                      <a:lnTo>
                        <a:pt x="1818" y="1466"/>
                      </a:lnTo>
                      <a:lnTo>
                        <a:pt x="1818" y="1373"/>
                      </a:lnTo>
                      <a:lnTo>
                        <a:pt x="1843" y="1373"/>
                      </a:lnTo>
                      <a:lnTo>
                        <a:pt x="1843" y="1324"/>
                      </a:lnTo>
                      <a:lnTo>
                        <a:pt x="1818" y="1324"/>
                      </a:lnTo>
                      <a:lnTo>
                        <a:pt x="1818" y="1253"/>
                      </a:lnTo>
                      <a:lnTo>
                        <a:pt x="1794" y="1253"/>
                      </a:lnTo>
                      <a:lnTo>
                        <a:pt x="1794" y="1157"/>
                      </a:lnTo>
                      <a:lnTo>
                        <a:pt x="1818" y="1157"/>
                      </a:lnTo>
                      <a:lnTo>
                        <a:pt x="1818" y="1065"/>
                      </a:lnTo>
                      <a:lnTo>
                        <a:pt x="1794" y="1065"/>
                      </a:lnTo>
                      <a:lnTo>
                        <a:pt x="1794" y="994"/>
                      </a:lnTo>
                      <a:lnTo>
                        <a:pt x="1772" y="994"/>
                      </a:lnTo>
                      <a:lnTo>
                        <a:pt x="1772" y="923"/>
                      </a:lnTo>
                      <a:lnTo>
                        <a:pt x="1747" y="923"/>
                      </a:lnTo>
                      <a:lnTo>
                        <a:pt x="1747" y="874"/>
                      </a:lnTo>
                      <a:lnTo>
                        <a:pt x="1772" y="874"/>
                      </a:lnTo>
                      <a:lnTo>
                        <a:pt x="1772" y="829"/>
                      </a:lnTo>
                      <a:lnTo>
                        <a:pt x="1794" y="829"/>
                      </a:lnTo>
                      <a:lnTo>
                        <a:pt x="1794" y="687"/>
                      </a:lnTo>
                      <a:lnTo>
                        <a:pt x="1818" y="687"/>
                      </a:lnTo>
                      <a:lnTo>
                        <a:pt x="1818" y="546"/>
                      </a:lnTo>
                      <a:lnTo>
                        <a:pt x="1843" y="546"/>
                      </a:lnTo>
                      <a:lnTo>
                        <a:pt x="1843" y="475"/>
                      </a:lnTo>
                      <a:lnTo>
                        <a:pt x="1864" y="475"/>
                      </a:lnTo>
                      <a:lnTo>
                        <a:pt x="1864" y="404"/>
                      </a:lnTo>
                      <a:lnTo>
                        <a:pt x="1888" y="404"/>
                      </a:lnTo>
                      <a:lnTo>
                        <a:pt x="1888" y="379"/>
                      </a:lnTo>
                      <a:lnTo>
                        <a:pt x="1913" y="379"/>
                      </a:lnTo>
                      <a:lnTo>
                        <a:pt x="1913" y="404"/>
                      </a:lnTo>
                      <a:lnTo>
                        <a:pt x="1935" y="404"/>
                      </a:lnTo>
                      <a:lnTo>
                        <a:pt x="1935" y="450"/>
                      </a:lnTo>
                      <a:lnTo>
                        <a:pt x="1913" y="450"/>
                      </a:lnTo>
                      <a:lnTo>
                        <a:pt x="1913" y="546"/>
                      </a:lnTo>
                      <a:lnTo>
                        <a:pt x="1888" y="546"/>
                      </a:lnTo>
                      <a:lnTo>
                        <a:pt x="1888" y="640"/>
                      </a:lnTo>
                      <a:lnTo>
                        <a:pt x="1913" y="640"/>
                      </a:lnTo>
                      <a:lnTo>
                        <a:pt x="1913" y="733"/>
                      </a:lnTo>
                      <a:lnTo>
                        <a:pt x="1888" y="733"/>
                      </a:lnTo>
                      <a:lnTo>
                        <a:pt x="1888" y="782"/>
                      </a:lnTo>
                      <a:lnTo>
                        <a:pt x="1864" y="782"/>
                      </a:lnTo>
                      <a:lnTo>
                        <a:pt x="1864" y="900"/>
                      </a:lnTo>
                      <a:lnTo>
                        <a:pt x="1888" y="900"/>
                      </a:lnTo>
                      <a:lnTo>
                        <a:pt x="1888" y="945"/>
                      </a:lnTo>
                      <a:lnTo>
                        <a:pt x="1864" y="945"/>
                      </a:lnTo>
                      <a:lnTo>
                        <a:pt x="1864" y="1016"/>
                      </a:lnTo>
                      <a:lnTo>
                        <a:pt x="1888" y="1016"/>
                      </a:lnTo>
                      <a:lnTo>
                        <a:pt x="1888" y="1087"/>
                      </a:lnTo>
                      <a:lnTo>
                        <a:pt x="1913" y="1087"/>
                      </a:lnTo>
                      <a:lnTo>
                        <a:pt x="1913" y="1183"/>
                      </a:lnTo>
                      <a:lnTo>
                        <a:pt x="1935" y="1183"/>
                      </a:lnTo>
                      <a:lnTo>
                        <a:pt x="1935" y="1395"/>
                      </a:lnTo>
                      <a:lnTo>
                        <a:pt x="1913" y="1395"/>
                      </a:lnTo>
                      <a:lnTo>
                        <a:pt x="1913" y="1466"/>
                      </a:lnTo>
                      <a:lnTo>
                        <a:pt x="1888" y="1466"/>
                      </a:lnTo>
                      <a:lnTo>
                        <a:pt x="1888" y="1515"/>
                      </a:lnTo>
                      <a:lnTo>
                        <a:pt x="1864" y="1515"/>
                      </a:lnTo>
                      <a:lnTo>
                        <a:pt x="1864" y="1560"/>
                      </a:lnTo>
                      <a:lnTo>
                        <a:pt x="1818" y="1560"/>
                      </a:lnTo>
                      <a:lnTo>
                        <a:pt x="1818" y="1585"/>
                      </a:lnTo>
                      <a:lnTo>
                        <a:pt x="1794" y="1585"/>
                      </a:lnTo>
                      <a:lnTo>
                        <a:pt x="1794" y="1631"/>
                      </a:lnTo>
                      <a:lnTo>
                        <a:pt x="1818" y="1631"/>
                      </a:lnTo>
                      <a:lnTo>
                        <a:pt x="1818" y="1678"/>
                      </a:lnTo>
                      <a:lnTo>
                        <a:pt x="1843" y="1678"/>
                      </a:lnTo>
                      <a:lnTo>
                        <a:pt x="1843" y="1702"/>
                      </a:lnTo>
                      <a:lnTo>
                        <a:pt x="1864" y="1702"/>
                      </a:lnTo>
                      <a:lnTo>
                        <a:pt x="1864" y="1749"/>
                      </a:lnTo>
                      <a:lnTo>
                        <a:pt x="1843" y="1749"/>
                      </a:lnTo>
                      <a:lnTo>
                        <a:pt x="1843" y="2010"/>
                      </a:lnTo>
                      <a:lnTo>
                        <a:pt x="1864" y="2010"/>
                      </a:lnTo>
                      <a:lnTo>
                        <a:pt x="1864" y="2035"/>
                      </a:lnTo>
                      <a:lnTo>
                        <a:pt x="1843" y="2035"/>
                      </a:lnTo>
                      <a:lnTo>
                        <a:pt x="1843" y="2057"/>
                      </a:lnTo>
                      <a:lnTo>
                        <a:pt x="1747" y="2057"/>
                      </a:lnTo>
                      <a:lnTo>
                        <a:pt x="1747" y="1819"/>
                      </a:lnTo>
                      <a:lnTo>
                        <a:pt x="1772" y="1819"/>
                      </a:lnTo>
                      <a:lnTo>
                        <a:pt x="1772" y="1749"/>
                      </a:lnTo>
                      <a:lnTo>
                        <a:pt x="1747" y="1749"/>
                      </a:lnTo>
                      <a:lnTo>
                        <a:pt x="1747" y="1585"/>
                      </a:lnTo>
                      <a:lnTo>
                        <a:pt x="1723" y="1585"/>
                      </a:lnTo>
                      <a:lnTo>
                        <a:pt x="1723" y="1560"/>
                      </a:lnTo>
                      <a:lnTo>
                        <a:pt x="1464" y="1560"/>
                      </a:lnTo>
                      <a:lnTo>
                        <a:pt x="1464" y="1585"/>
                      </a:lnTo>
                      <a:lnTo>
                        <a:pt x="1440" y="1585"/>
                      </a:lnTo>
                      <a:lnTo>
                        <a:pt x="1440" y="1560"/>
                      </a:lnTo>
                      <a:lnTo>
                        <a:pt x="1298" y="1560"/>
                      </a:lnTo>
                      <a:lnTo>
                        <a:pt x="1298" y="1585"/>
                      </a:lnTo>
                      <a:lnTo>
                        <a:pt x="1273" y="1585"/>
                      </a:lnTo>
                      <a:lnTo>
                        <a:pt x="1273" y="1607"/>
                      </a:lnTo>
                      <a:lnTo>
                        <a:pt x="1252" y="1607"/>
                      </a:lnTo>
                      <a:lnTo>
                        <a:pt x="1252" y="1631"/>
                      </a:lnTo>
                      <a:lnTo>
                        <a:pt x="1203" y="1631"/>
                      </a:lnTo>
                      <a:lnTo>
                        <a:pt x="1203" y="1656"/>
                      </a:lnTo>
                      <a:lnTo>
                        <a:pt x="1157" y="1656"/>
                      </a:lnTo>
                      <a:lnTo>
                        <a:pt x="1157" y="1678"/>
                      </a:lnTo>
                      <a:lnTo>
                        <a:pt x="990" y="1678"/>
                      </a:lnTo>
                      <a:lnTo>
                        <a:pt x="990" y="1656"/>
                      </a:lnTo>
                      <a:lnTo>
                        <a:pt x="731" y="1656"/>
                      </a:lnTo>
                      <a:lnTo>
                        <a:pt x="731" y="1631"/>
                      </a:lnTo>
                      <a:lnTo>
                        <a:pt x="637" y="1631"/>
                      </a:lnTo>
                      <a:lnTo>
                        <a:pt x="637" y="1607"/>
                      </a:lnTo>
                      <a:lnTo>
                        <a:pt x="448" y="1607"/>
                      </a:lnTo>
                      <a:lnTo>
                        <a:pt x="448" y="1631"/>
                      </a:lnTo>
                      <a:lnTo>
                        <a:pt x="212" y="1631"/>
                      </a:lnTo>
                      <a:lnTo>
                        <a:pt x="212" y="1607"/>
                      </a:lnTo>
                      <a:lnTo>
                        <a:pt x="233" y="1607"/>
                      </a:lnTo>
                      <a:lnTo>
                        <a:pt x="233" y="1585"/>
                      </a:lnTo>
                      <a:lnTo>
                        <a:pt x="258" y="1585"/>
                      </a:lnTo>
                      <a:lnTo>
                        <a:pt x="258" y="1560"/>
                      </a:lnTo>
                      <a:lnTo>
                        <a:pt x="162" y="1560"/>
                      </a:lnTo>
                      <a:lnTo>
                        <a:pt x="162" y="1585"/>
                      </a:lnTo>
                      <a:lnTo>
                        <a:pt x="142" y="1585"/>
                      </a:lnTo>
                      <a:lnTo>
                        <a:pt x="142" y="1727"/>
                      </a:lnTo>
                      <a:lnTo>
                        <a:pt x="162" y="1727"/>
                      </a:lnTo>
                      <a:lnTo>
                        <a:pt x="162" y="1986"/>
                      </a:lnTo>
                      <a:lnTo>
                        <a:pt x="142" y="1986"/>
                      </a:lnTo>
                      <a:lnTo>
                        <a:pt x="142" y="2010"/>
                      </a:lnTo>
                      <a:lnTo>
                        <a:pt x="162" y="2010"/>
                      </a:lnTo>
                      <a:lnTo>
                        <a:pt x="162" y="2151"/>
                      </a:lnTo>
                      <a:lnTo>
                        <a:pt x="142" y="2151"/>
                      </a:lnTo>
                      <a:lnTo>
                        <a:pt x="142" y="2269"/>
                      </a:lnTo>
                      <a:lnTo>
                        <a:pt x="116" y="2269"/>
                      </a:lnTo>
                      <a:lnTo>
                        <a:pt x="116" y="2293"/>
                      </a:lnTo>
                      <a:lnTo>
                        <a:pt x="91" y="2293"/>
                      </a:lnTo>
                      <a:lnTo>
                        <a:pt x="91" y="1727"/>
                      </a:lnTo>
                      <a:lnTo>
                        <a:pt x="71" y="1727"/>
                      </a:lnTo>
                      <a:lnTo>
                        <a:pt x="71" y="1041"/>
                      </a:lnTo>
                      <a:lnTo>
                        <a:pt x="46" y="1041"/>
                      </a:lnTo>
                      <a:lnTo>
                        <a:pt x="46" y="733"/>
                      </a:lnTo>
                      <a:lnTo>
                        <a:pt x="71" y="733"/>
                      </a:lnTo>
                      <a:lnTo>
                        <a:pt x="71" y="711"/>
                      </a:lnTo>
                      <a:lnTo>
                        <a:pt x="46" y="711"/>
                      </a:lnTo>
                      <a:lnTo>
                        <a:pt x="46" y="283"/>
                      </a:lnTo>
                      <a:lnTo>
                        <a:pt x="21" y="283"/>
                      </a:lnTo>
                      <a:lnTo>
                        <a:pt x="21" y="71"/>
                      </a:lnTo>
                      <a:lnTo>
                        <a:pt x="0" y="71"/>
                      </a:lnTo>
                      <a:lnTo>
                        <a:pt x="0" y="25"/>
                      </a:lnTo>
                      <a:lnTo>
                        <a:pt x="21" y="25"/>
                      </a:lnTo>
                      <a:lnTo>
                        <a:pt x="21"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74" name="Rectangle 86"/>
                <p:cNvSpPr>
                  <a:spLocks noChangeArrowheads="1"/>
                </p:cNvSpPr>
                <p:nvPr/>
              </p:nvSpPr>
              <p:spPr bwMode="auto">
                <a:xfrm>
                  <a:off x="1701" y="3106"/>
                  <a:ext cx="3" cy="3"/>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75" name="Freeform 87"/>
                <p:cNvSpPr>
                  <a:spLocks/>
                </p:cNvSpPr>
                <p:nvPr/>
              </p:nvSpPr>
              <p:spPr bwMode="auto">
                <a:xfrm>
                  <a:off x="2295" y="3106"/>
                  <a:ext cx="71" cy="162"/>
                </a:xfrm>
                <a:custGeom>
                  <a:avLst/>
                  <a:gdLst/>
                  <a:ahLst/>
                  <a:cxnLst>
                    <a:cxn ang="0">
                      <a:pos x="495" y="0"/>
                    </a:cxn>
                    <a:cxn ang="0">
                      <a:pos x="519" y="22"/>
                    </a:cxn>
                    <a:cxn ang="0">
                      <a:pos x="541" y="71"/>
                    </a:cxn>
                    <a:cxn ang="0">
                      <a:pos x="566" y="142"/>
                    </a:cxn>
                    <a:cxn ang="0">
                      <a:pos x="541" y="189"/>
                    </a:cxn>
                    <a:cxn ang="0">
                      <a:pos x="519" y="213"/>
                    </a:cxn>
                    <a:cxn ang="0">
                      <a:pos x="495" y="234"/>
                    </a:cxn>
                    <a:cxn ang="0">
                      <a:pos x="470" y="259"/>
                    </a:cxn>
                    <a:cxn ang="0">
                      <a:pos x="448" y="285"/>
                    </a:cxn>
                    <a:cxn ang="0">
                      <a:pos x="399" y="305"/>
                    </a:cxn>
                    <a:cxn ang="0">
                      <a:pos x="328" y="330"/>
                    </a:cxn>
                    <a:cxn ang="0">
                      <a:pos x="307" y="355"/>
                    </a:cxn>
                    <a:cxn ang="0">
                      <a:pos x="283" y="376"/>
                    </a:cxn>
                    <a:cxn ang="0">
                      <a:pos x="258" y="447"/>
                    </a:cxn>
                    <a:cxn ang="0">
                      <a:pos x="236" y="497"/>
                    </a:cxn>
                    <a:cxn ang="0">
                      <a:pos x="212" y="517"/>
                    </a:cxn>
                    <a:cxn ang="0">
                      <a:pos x="187" y="542"/>
                    </a:cxn>
                    <a:cxn ang="0">
                      <a:pos x="165" y="568"/>
                    </a:cxn>
                    <a:cxn ang="0">
                      <a:pos x="141" y="638"/>
                    </a:cxn>
                    <a:cxn ang="0">
                      <a:pos x="165" y="804"/>
                    </a:cxn>
                    <a:cxn ang="0">
                      <a:pos x="187" y="874"/>
                    </a:cxn>
                    <a:cxn ang="0">
                      <a:pos x="212" y="945"/>
                    </a:cxn>
                    <a:cxn ang="0">
                      <a:pos x="236" y="1038"/>
                    </a:cxn>
                    <a:cxn ang="0">
                      <a:pos x="258" y="1134"/>
                    </a:cxn>
                    <a:cxn ang="0">
                      <a:pos x="283" y="1183"/>
                    </a:cxn>
                    <a:cxn ang="0">
                      <a:pos x="307" y="1253"/>
                    </a:cxn>
                    <a:cxn ang="0">
                      <a:pos x="283" y="1299"/>
                    </a:cxn>
                    <a:cxn ang="0">
                      <a:pos x="258" y="1275"/>
                    </a:cxn>
                    <a:cxn ang="0">
                      <a:pos x="236" y="1253"/>
                    </a:cxn>
                    <a:cxn ang="0">
                      <a:pos x="212" y="1228"/>
                    </a:cxn>
                    <a:cxn ang="0">
                      <a:pos x="187" y="1204"/>
                    </a:cxn>
                    <a:cxn ang="0">
                      <a:pos x="165" y="1183"/>
                    </a:cxn>
                    <a:cxn ang="0">
                      <a:pos x="141" y="1134"/>
                    </a:cxn>
                    <a:cxn ang="0">
                      <a:pos x="116" y="1108"/>
                    </a:cxn>
                    <a:cxn ang="0">
                      <a:pos x="94" y="1038"/>
                    </a:cxn>
                    <a:cxn ang="0">
                      <a:pos x="70" y="992"/>
                    </a:cxn>
                    <a:cxn ang="0">
                      <a:pos x="45" y="967"/>
                    </a:cxn>
                    <a:cxn ang="0">
                      <a:pos x="24" y="896"/>
                    </a:cxn>
                    <a:cxn ang="0">
                      <a:pos x="0" y="804"/>
                    </a:cxn>
                    <a:cxn ang="0">
                      <a:pos x="24" y="447"/>
                    </a:cxn>
                    <a:cxn ang="0">
                      <a:pos x="45" y="376"/>
                    </a:cxn>
                    <a:cxn ang="0">
                      <a:pos x="70" y="355"/>
                    </a:cxn>
                    <a:cxn ang="0">
                      <a:pos x="165" y="330"/>
                    </a:cxn>
                    <a:cxn ang="0">
                      <a:pos x="187" y="305"/>
                    </a:cxn>
                    <a:cxn ang="0">
                      <a:pos x="212" y="285"/>
                    </a:cxn>
                    <a:cxn ang="0">
                      <a:pos x="236" y="259"/>
                    </a:cxn>
                    <a:cxn ang="0">
                      <a:pos x="258" y="234"/>
                    </a:cxn>
                    <a:cxn ang="0">
                      <a:pos x="283" y="213"/>
                    </a:cxn>
                    <a:cxn ang="0">
                      <a:pos x="328" y="189"/>
                    </a:cxn>
                    <a:cxn ang="0">
                      <a:pos x="353" y="142"/>
                    </a:cxn>
                    <a:cxn ang="0">
                      <a:pos x="377" y="118"/>
                    </a:cxn>
                    <a:cxn ang="0">
                      <a:pos x="399" y="93"/>
                    </a:cxn>
                    <a:cxn ang="0">
                      <a:pos x="424" y="71"/>
                    </a:cxn>
                    <a:cxn ang="0">
                      <a:pos x="448" y="47"/>
                    </a:cxn>
                    <a:cxn ang="0">
                      <a:pos x="470" y="22"/>
                    </a:cxn>
                  </a:cxnLst>
                  <a:rect l="0" t="0" r="r" b="b"/>
                  <a:pathLst>
                    <a:path w="566" h="1299">
                      <a:moveTo>
                        <a:pt x="470" y="0"/>
                      </a:moveTo>
                      <a:lnTo>
                        <a:pt x="495" y="0"/>
                      </a:lnTo>
                      <a:lnTo>
                        <a:pt x="495" y="22"/>
                      </a:lnTo>
                      <a:lnTo>
                        <a:pt x="519" y="22"/>
                      </a:lnTo>
                      <a:lnTo>
                        <a:pt x="519" y="71"/>
                      </a:lnTo>
                      <a:lnTo>
                        <a:pt x="541" y="71"/>
                      </a:lnTo>
                      <a:lnTo>
                        <a:pt x="541" y="142"/>
                      </a:lnTo>
                      <a:lnTo>
                        <a:pt x="566" y="142"/>
                      </a:lnTo>
                      <a:lnTo>
                        <a:pt x="566" y="189"/>
                      </a:lnTo>
                      <a:lnTo>
                        <a:pt x="541" y="189"/>
                      </a:lnTo>
                      <a:lnTo>
                        <a:pt x="541" y="213"/>
                      </a:lnTo>
                      <a:lnTo>
                        <a:pt x="519" y="213"/>
                      </a:lnTo>
                      <a:lnTo>
                        <a:pt x="519" y="234"/>
                      </a:lnTo>
                      <a:lnTo>
                        <a:pt x="495" y="234"/>
                      </a:lnTo>
                      <a:lnTo>
                        <a:pt x="495" y="259"/>
                      </a:lnTo>
                      <a:lnTo>
                        <a:pt x="470" y="259"/>
                      </a:lnTo>
                      <a:lnTo>
                        <a:pt x="470" y="285"/>
                      </a:lnTo>
                      <a:lnTo>
                        <a:pt x="448" y="285"/>
                      </a:lnTo>
                      <a:lnTo>
                        <a:pt x="448" y="305"/>
                      </a:lnTo>
                      <a:lnTo>
                        <a:pt x="399" y="305"/>
                      </a:lnTo>
                      <a:lnTo>
                        <a:pt x="399" y="330"/>
                      </a:lnTo>
                      <a:lnTo>
                        <a:pt x="328" y="330"/>
                      </a:lnTo>
                      <a:lnTo>
                        <a:pt x="328" y="355"/>
                      </a:lnTo>
                      <a:lnTo>
                        <a:pt x="307" y="355"/>
                      </a:lnTo>
                      <a:lnTo>
                        <a:pt x="307" y="376"/>
                      </a:lnTo>
                      <a:lnTo>
                        <a:pt x="283" y="376"/>
                      </a:lnTo>
                      <a:lnTo>
                        <a:pt x="283" y="447"/>
                      </a:lnTo>
                      <a:lnTo>
                        <a:pt x="258" y="447"/>
                      </a:lnTo>
                      <a:lnTo>
                        <a:pt x="258" y="497"/>
                      </a:lnTo>
                      <a:lnTo>
                        <a:pt x="236" y="497"/>
                      </a:lnTo>
                      <a:lnTo>
                        <a:pt x="236" y="517"/>
                      </a:lnTo>
                      <a:lnTo>
                        <a:pt x="212" y="517"/>
                      </a:lnTo>
                      <a:lnTo>
                        <a:pt x="212" y="542"/>
                      </a:lnTo>
                      <a:lnTo>
                        <a:pt x="187" y="542"/>
                      </a:lnTo>
                      <a:lnTo>
                        <a:pt x="187" y="568"/>
                      </a:lnTo>
                      <a:lnTo>
                        <a:pt x="165" y="568"/>
                      </a:lnTo>
                      <a:lnTo>
                        <a:pt x="165" y="638"/>
                      </a:lnTo>
                      <a:lnTo>
                        <a:pt x="141" y="638"/>
                      </a:lnTo>
                      <a:lnTo>
                        <a:pt x="141" y="804"/>
                      </a:lnTo>
                      <a:lnTo>
                        <a:pt x="165" y="804"/>
                      </a:lnTo>
                      <a:lnTo>
                        <a:pt x="165" y="874"/>
                      </a:lnTo>
                      <a:lnTo>
                        <a:pt x="187" y="874"/>
                      </a:lnTo>
                      <a:lnTo>
                        <a:pt x="187" y="945"/>
                      </a:lnTo>
                      <a:lnTo>
                        <a:pt x="212" y="945"/>
                      </a:lnTo>
                      <a:lnTo>
                        <a:pt x="212" y="1038"/>
                      </a:lnTo>
                      <a:lnTo>
                        <a:pt x="236" y="1038"/>
                      </a:lnTo>
                      <a:lnTo>
                        <a:pt x="236" y="1134"/>
                      </a:lnTo>
                      <a:lnTo>
                        <a:pt x="258" y="1134"/>
                      </a:lnTo>
                      <a:lnTo>
                        <a:pt x="258" y="1183"/>
                      </a:lnTo>
                      <a:lnTo>
                        <a:pt x="283" y="1183"/>
                      </a:lnTo>
                      <a:lnTo>
                        <a:pt x="283" y="1253"/>
                      </a:lnTo>
                      <a:lnTo>
                        <a:pt x="307" y="1253"/>
                      </a:lnTo>
                      <a:lnTo>
                        <a:pt x="307" y="1299"/>
                      </a:lnTo>
                      <a:lnTo>
                        <a:pt x="283" y="1299"/>
                      </a:lnTo>
                      <a:lnTo>
                        <a:pt x="283" y="1275"/>
                      </a:lnTo>
                      <a:lnTo>
                        <a:pt x="258" y="1275"/>
                      </a:lnTo>
                      <a:lnTo>
                        <a:pt x="258" y="1253"/>
                      </a:lnTo>
                      <a:lnTo>
                        <a:pt x="236" y="1253"/>
                      </a:lnTo>
                      <a:lnTo>
                        <a:pt x="236" y="1228"/>
                      </a:lnTo>
                      <a:lnTo>
                        <a:pt x="212" y="1228"/>
                      </a:lnTo>
                      <a:lnTo>
                        <a:pt x="212" y="1204"/>
                      </a:lnTo>
                      <a:lnTo>
                        <a:pt x="187" y="1204"/>
                      </a:lnTo>
                      <a:lnTo>
                        <a:pt x="187" y="1183"/>
                      </a:lnTo>
                      <a:lnTo>
                        <a:pt x="165" y="1183"/>
                      </a:lnTo>
                      <a:lnTo>
                        <a:pt x="165" y="1134"/>
                      </a:lnTo>
                      <a:lnTo>
                        <a:pt x="141" y="1134"/>
                      </a:lnTo>
                      <a:lnTo>
                        <a:pt x="141" y="1108"/>
                      </a:lnTo>
                      <a:lnTo>
                        <a:pt x="116" y="1108"/>
                      </a:lnTo>
                      <a:lnTo>
                        <a:pt x="116" y="1038"/>
                      </a:lnTo>
                      <a:lnTo>
                        <a:pt x="94" y="1038"/>
                      </a:lnTo>
                      <a:lnTo>
                        <a:pt x="94" y="992"/>
                      </a:lnTo>
                      <a:lnTo>
                        <a:pt x="70" y="992"/>
                      </a:lnTo>
                      <a:lnTo>
                        <a:pt x="70" y="967"/>
                      </a:lnTo>
                      <a:lnTo>
                        <a:pt x="45" y="967"/>
                      </a:lnTo>
                      <a:lnTo>
                        <a:pt x="45" y="896"/>
                      </a:lnTo>
                      <a:lnTo>
                        <a:pt x="24" y="896"/>
                      </a:lnTo>
                      <a:lnTo>
                        <a:pt x="24" y="804"/>
                      </a:lnTo>
                      <a:lnTo>
                        <a:pt x="0" y="804"/>
                      </a:lnTo>
                      <a:lnTo>
                        <a:pt x="0" y="447"/>
                      </a:lnTo>
                      <a:lnTo>
                        <a:pt x="24" y="447"/>
                      </a:lnTo>
                      <a:lnTo>
                        <a:pt x="24" y="376"/>
                      </a:lnTo>
                      <a:lnTo>
                        <a:pt x="45" y="376"/>
                      </a:lnTo>
                      <a:lnTo>
                        <a:pt x="45" y="355"/>
                      </a:lnTo>
                      <a:lnTo>
                        <a:pt x="70" y="355"/>
                      </a:lnTo>
                      <a:lnTo>
                        <a:pt x="70" y="330"/>
                      </a:lnTo>
                      <a:lnTo>
                        <a:pt x="165" y="330"/>
                      </a:lnTo>
                      <a:lnTo>
                        <a:pt x="165" y="305"/>
                      </a:lnTo>
                      <a:lnTo>
                        <a:pt x="187" y="305"/>
                      </a:lnTo>
                      <a:lnTo>
                        <a:pt x="187" y="285"/>
                      </a:lnTo>
                      <a:lnTo>
                        <a:pt x="212" y="285"/>
                      </a:lnTo>
                      <a:lnTo>
                        <a:pt x="212" y="259"/>
                      </a:lnTo>
                      <a:lnTo>
                        <a:pt x="236" y="259"/>
                      </a:lnTo>
                      <a:lnTo>
                        <a:pt x="236" y="234"/>
                      </a:lnTo>
                      <a:lnTo>
                        <a:pt x="258" y="234"/>
                      </a:lnTo>
                      <a:lnTo>
                        <a:pt x="258" y="213"/>
                      </a:lnTo>
                      <a:lnTo>
                        <a:pt x="283" y="213"/>
                      </a:lnTo>
                      <a:lnTo>
                        <a:pt x="283" y="189"/>
                      </a:lnTo>
                      <a:lnTo>
                        <a:pt x="328" y="189"/>
                      </a:lnTo>
                      <a:lnTo>
                        <a:pt x="328" y="142"/>
                      </a:lnTo>
                      <a:lnTo>
                        <a:pt x="353" y="142"/>
                      </a:lnTo>
                      <a:lnTo>
                        <a:pt x="353" y="118"/>
                      </a:lnTo>
                      <a:lnTo>
                        <a:pt x="377" y="118"/>
                      </a:lnTo>
                      <a:lnTo>
                        <a:pt x="377" y="93"/>
                      </a:lnTo>
                      <a:lnTo>
                        <a:pt x="399" y="93"/>
                      </a:lnTo>
                      <a:lnTo>
                        <a:pt x="399" y="71"/>
                      </a:lnTo>
                      <a:lnTo>
                        <a:pt x="424" y="71"/>
                      </a:lnTo>
                      <a:lnTo>
                        <a:pt x="424" y="47"/>
                      </a:lnTo>
                      <a:lnTo>
                        <a:pt x="448" y="47"/>
                      </a:lnTo>
                      <a:lnTo>
                        <a:pt x="448" y="22"/>
                      </a:lnTo>
                      <a:lnTo>
                        <a:pt x="470" y="22"/>
                      </a:lnTo>
                      <a:lnTo>
                        <a:pt x="470" y="0"/>
                      </a:lnTo>
                      <a:close/>
                    </a:path>
                  </a:pathLst>
                </a:custGeom>
                <a:solidFill>
                  <a:srgbClr val="D88D3D"/>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76" name="Freeform 88"/>
                <p:cNvSpPr>
                  <a:spLocks/>
                </p:cNvSpPr>
                <p:nvPr/>
              </p:nvSpPr>
              <p:spPr bwMode="auto">
                <a:xfrm>
                  <a:off x="1687" y="3109"/>
                  <a:ext cx="88" cy="115"/>
                </a:xfrm>
                <a:custGeom>
                  <a:avLst/>
                  <a:gdLst/>
                  <a:ahLst/>
                  <a:cxnLst>
                    <a:cxn ang="0">
                      <a:pos x="188" y="0"/>
                    </a:cxn>
                    <a:cxn ang="0">
                      <a:pos x="237" y="25"/>
                    </a:cxn>
                    <a:cxn ang="0">
                      <a:pos x="329" y="49"/>
                    </a:cxn>
                    <a:cxn ang="0">
                      <a:pos x="400" y="71"/>
                    </a:cxn>
                    <a:cxn ang="0">
                      <a:pos x="425" y="96"/>
                    </a:cxn>
                    <a:cxn ang="0">
                      <a:pos x="449" y="142"/>
                    </a:cxn>
                    <a:cxn ang="0">
                      <a:pos x="471" y="167"/>
                    </a:cxn>
                    <a:cxn ang="0">
                      <a:pos x="496" y="212"/>
                    </a:cxn>
                    <a:cxn ang="0">
                      <a:pos x="520" y="237"/>
                    </a:cxn>
                    <a:cxn ang="0">
                      <a:pos x="541" y="283"/>
                    </a:cxn>
                    <a:cxn ang="0">
                      <a:pos x="566" y="333"/>
                    </a:cxn>
                    <a:cxn ang="0">
                      <a:pos x="590" y="354"/>
                    </a:cxn>
                    <a:cxn ang="0">
                      <a:pos x="615" y="404"/>
                    </a:cxn>
                    <a:cxn ang="0">
                      <a:pos x="637" y="450"/>
                    </a:cxn>
                    <a:cxn ang="0">
                      <a:pos x="661" y="495"/>
                    </a:cxn>
                    <a:cxn ang="0">
                      <a:pos x="686" y="520"/>
                    </a:cxn>
                    <a:cxn ang="0">
                      <a:pos x="708" y="591"/>
                    </a:cxn>
                    <a:cxn ang="0">
                      <a:pos x="686" y="733"/>
                    </a:cxn>
                    <a:cxn ang="0">
                      <a:pos x="637" y="899"/>
                    </a:cxn>
                    <a:cxn ang="0">
                      <a:pos x="566" y="923"/>
                    </a:cxn>
                    <a:cxn ang="0">
                      <a:pos x="541" y="899"/>
                    </a:cxn>
                    <a:cxn ang="0">
                      <a:pos x="520" y="874"/>
                    </a:cxn>
                    <a:cxn ang="0">
                      <a:pos x="496" y="852"/>
                    </a:cxn>
                    <a:cxn ang="0">
                      <a:pos x="471" y="829"/>
                    </a:cxn>
                    <a:cxn ang="0">
                      <a:pos x="449" y="782"/>
                    </a:cxn>
                    <a:cxn ang="0">
                      <a:pos x="425" y="758"/>
                    </a:cxn>
                    <a:cxn ang="0">
                      <a:pos x="400" y="711"/>
                    </a:cxn>
                    <a:cxn ang="0">
                      <a:pos x="378" y="662"/>
                    </a:cxn>
                    <a:cxn ang="0">
                      <a:pos x="354" y="640"/>
                    </a:cxn>
                    <a:cxn ang="0">
                      <a:pos x="329" y="591"/>
                    </a:cxn>
                    <a:cxn ang="0">
                      <a:pos x="307" y="569"/>
                    </a:cxn>
                    <a:cxn ang="0">
                      <a:pos x="283" y="520"/>
                    </a:cxn>
                    <a:cxn ang="0">
                      <a:pos x="258" y="475"/>
                    </a:cxn>
                    <a:cxn ang="0">
                      <a:pos x="237" y="450"/>
                    </a:cxn>
                    <a:cxn ang="0">
                      <a:pos x="213" y="404"/>
                    </a:cxn>
                    <a:cxn ang="0">
                      <a:pos x="188" y="379"/>
                    </a:cxn>
                    <a:cxn ang="0">
                      <a:pos x="166" y="333"/>
                    </a:cxn>
                    <a:cxn ang="0">
                      <a:pos x="142" y="283"/>
                    </a:cxn>
                    <a:cxn ang="0">
                      <a:pos x="117" y="263"/>
                    </a:cxn>
                    <a:cxn ang="0">
                      <a:pos x="95" y="212"/>
                    </a:cxn>
                    <a:cxn ang="0">
                      <a:pos x="71" y="191"/>
                    </a:cxn>
                    <a:cxn ang="0">
                      <a:pos x="46" y="142"/>
                    </a:cxn>
                    <a:cxn ang="0">
                      <a:pos x="24" y="96"/>
                    </a:cxn>
                    <a:cxn ang="0">
                      <a:pos x="0" y="71"/>
                    </a:cxn>
                    <a:cxn ang="0">
                      <a:pos x="24" y="25"/>
                    </a:cxn>
                    <a:cxn ang="0">
                      <a:pos x="117" y="49"/>
                    </a:cxn>
                    <a:cxn ang="0">
                      <a:pos x="142" y="25"/>
                    </a:cxn>
                  </a:cxnLst>
                  <a:rect l="0" t="0" r="r" b="b"/>
                  <a:pathLst>
                    <a:path w="708" h="923">
                      <a:moveTo>
                        <a:pt x="142" y="0"/>
                      </a:moveTo>
                      <a:lnTo>
                        <a:pt x="188" y="0"/>
                      </a:lnTo>
                      <a:lnTo>
                        <a:pt x="188" y="25"/>
                      </a:lnTo>
                      <a:lnTo>
                        <a:pt x="237" y="25"/>
                      </a:lnTo>
                      <a:lnTo>
                        <a:pt x="237" y="49"/>
                      </a:lnTo>
                      <a:lnTo>
                        <a:pt x="329" y="49"/>
                      </a:lnTo>
                      <a:lnTo>
                        <a:pt x="329" y="71"/>
                      </a:lnTo>
                      <a:lnTo>
                        <a:pt x="400" y="71"/>
                      </a:lnTo>
                      <a:lnTo>
                        <a:pt x="400" y="96"/>
                      </a:lnTo>
                      <a:lnTo>
                        <a:pt x="425" y="96"/>
                      </a:lnTo>
                      <a:lnTo>
                        <a:pt x="425" y="142"/>
                      </a:lnTo>
                      <a:lnTo>
                        <a:pt x="449" y="142"/>
                      </a:lnTo>
                      <a:lnTo>
                        <a:pt x="449" y="167"/>
                      </a:lnTo>
                      <a:lnTo>
                        <a:pt x="471" y="167"/>
                      </a:lnTo>
                      <a:lnTo>
                        <a:pt x="471" y="212"/>
                      </a:lnTo>
                      <a:lnTo>
                        <a:pt x="496" y="212"/>
                      </a:lnTo>
                      <a:lnTo>
                        <a:pt x="496" y="237"/>
                      </a:lnTo>
                      <a:lnTo>
                        <a:pt x="520" y="237"/>
                      </a:lnTo>
                      <a:lnTo>
                        <a:pt x="520" y="283"/>
                      </a:lnTo>
                      <a:lnTo>
                        <a:pt x="541" y="283"/>
                      </a:lnTo>
                      <a:lnTo>
                        <a:pt x="541" y="333"/>
                      </a:lnTo>
                      <a:lnTo>
                        <a:pt x="566" y="333"/>
                      </a:lnTo>
                      <a:lnTo>
                        <a:pt x="566" y="354"/>
                      </a:lnTo>
                      <a:lnTo>
                        <a:pt x="590" y="354"/>
                      </a:lnTo>
                      <a:lnTo>
                        <a:pt x="590" y="404"/>
                      </a:lnTo>
                      <a:lnTo>
                        <a:pt x="615" y="404"/>
                      </a:lnTo>
                      <a:lnTo>
                        <a:pt x="615" y="450"/>
                      </a:lnTo>
                      <a:lnTo>
                        <a:pt x="637" y="450"/>
                      </a:lnTo>
                      <a:lnTo>
                        <a:pt x="637" y="495"/>
                      </a:lnTo>
                      <a:lnTo>
                        <a:pt x="661" y="495"/>
                      </a:lnTo>
                      <a:lnTo>
                        <a:pt x="661" y="520"/>
                      </a:lnTo>
                      <a:lnTo>
                        <a:pt x="686" y="520"/>
                      </a:lnTo>
                      <a:lnTo>
                        <a:pt x="686" y="591"/>
                      </a:lnTo>
                      <a:lnTo>
                        <a:pt x="708" y="591"/>
                      </a:lnTo>
                      <a:lnTo>
                        <a:pt x="708" y="733"/>
                      </a:lnTo>
                      <a:lnTo>
                        <a:pt x="686" y="733"/>
                      </a:lnTo>
                      <a:lnTo>
                        <a:pt x="686" y="899"/>
                      </a:lnTo>
                      <a:lnTo>
                        <a:pt x="637" y="899"/>
                      </a:lnTo>
                      <a:lnTo>
                        <a:pt x="637" y="923"/>
                      </a:lnTo>
                      <a:lnTo>
                        <a:pt x="566" y="923"/>
                      </a:lnTo>
                      <a:lnTo>
                        <a:pt x="566" y="899"/>
                      </a:lnTo>
                      <a:lnTo>
                        <a:pt x="541" y="899"/>
                      </a:lnTo>
                      <a:lnTo>
                        <a:pt x="541" y="874"/>
                      </a:lnTo>
                      <a:lnTo>
                        <a:pt x="520" y="874"/>
                      </a:lnTo>
                      <a:lnTo>
                        <a:pt x="520" y="852"/>
                      </a:lnTo>
                      <a:lnTo>
                        <a:pt x="496" y="852"/>
                      </a:lnTo>
                      <a:lnTo>
                        <a:pt x="496" y="829"/>
                      </a:lnTo>
                      <a:lnTo>
                        <a:pt x="471" y="829"/>
                      </a:lnTo>
                      <a:lnTo>
                        <a:pt x="471" y="782"/>
                      </a:lnTo>
                      <a:lnTo>
                        <a:pt x="449" y="782"/>
                      </a:lnTo>
                      <a:lnTo>
                        <a:pt x="449" y="758"/>
                      </a:lnTo>
                      <a:lnTo>
                        <a:pt x="425" y="758"/>
                      </a:lnTo>
                      <a:lnTo>
                        <a:pt x="425" y="711"/>
                      </a:lnTo>
                      <a:lnTo>
                        <a:pt x="400" y="711"/>
                      </a:lnTo>
                      <a:lnTo>
                        <a:pt x="400" y="662"/>
                      </a:lnTo>
                      <a:lnTo>
                        <a:pt x="378" y="662"/>
                      </a:lnTo>
                      <a:lnTo>
                        <a:pt x="378" y="640"/>
                      </a:lnTo>
                      <a:lnTo>
                        <a:pt x="354" y="640"/>
                      </a:lnTo>
                      <a:lnTo>
                        <a:pt x="354" y="591"/>
                      </a:lnTo>
                      <a:lnTo>
                        <a:pt x="329" y="591"/>
                      </a:lnTo>
                      <a:lnTo>
                        <a:pt x="329" y="569"/>
                      </a:lnTo>
                      <a:lnTo>
                        <a:pt x="307" y="569"/>
                      </a:lnTo>
                      <a:lnTo>
                        <a:pt x="307" y="520"/>
                      </a:lnTo>
                      <a:lnTo>
                        <a:pt x="283" y="520"/>
                      </a:lnTo>
                      <a:lnTo>
                        <a:pt x="283" y="475"/>
                      </a:lnTo>
                      <a:lnTo>
                        <a:pt x="258" y="475"/>
                      </a:lnTo>
                      <a:lnTo>
                        <a:pt x="258" y="450"/>
                      </a:lnTo>
                      <a:lnTo>
                        <a:pt x="237" y="450"/>
                      </a:lnTo>
                      <a:lnTo>
                        <a:pt x="237" y="404"/>
                      </a:lnTo>
                      <a:lnTo>
                        <a:pt x="213" y="404"/>
                      </a:lnTo>
                      <a:lnTo>
                        <a:pt x="213" y="379"/>
                      </a:lnTo>
                      <a:lnTo>
                        <a:pt x="188" y="379"/>
                      </a:lnTo>
                      <a:lnTo>
                        <a:pt x="188" y="333"/>
                      </a:lnTo>
                      <a:lnTo>
                        <a:pt x="166" y="333"/>
                      </a:lnTo>
                      <a:lnTo>
                        <a:pt x="166" y="283"/>
                      </a:lnTo>
                      <a:lnTo>
                        <a:pt x="142" y="283"/>
                      </a:lnTo>
                      <a:lnTo>
                        <a:pt x="142" y="263"/>
                      </a:lnTo>
                      <a:lnTo>
                        <a:pt x="117" y="263"/>
                      </a:lnTo>
                      <a:lnTo>
                        <a:pt x="117" y="212"/>
                      </a:lnTo>
                      <a:lnTo>
                        <a:pt x="95" y="212"/>
                      </a:lnTo>
                      <a:lnTo>
                        <a:pt x="95" y="191"/>
                      </a:lnTo>
                      <a:lnTo>
                        <a:pt x="71" y="191"/>
                      </a:lnTo>
                      <a:lnTo>
                        <a:pt x="71" y="142"/>
                      </a:lnTo>
                      <a:lnTo>
                        <a:pt x="46" y="142"/>
                      </a:lnTo>
                      <a:lnTo>
                        <a:pt x="46" y="96"/>
                      </a:lnTo>
                      <a:lnTo>
                        <a:pt x="24" y="96"/>
                      </a:lnTo>
                      <a:lnTo>
                        <a:pt x="24" y="71"/>
                      </a:lnTo>
                      <a:lnTo>
                        <a:pt x="0" y="71"/>
                      </a:lnTo>
                      <a:lnTo>
                        <a:pt x="0" y="25"/>
                      </a:lnTo>
                      <a:lnTo>
                        <a:pt x="24" y="25"/>
                      </a:lnTo>
                      <a:lnTo>
                        <a:pt x="24" y="49"/>
                      </a:lnTo>
                      <a:lnTo>
                        <a:pt x="117" y="49"/>
                      </a:lnTo>
                      <a:lnTo>
                        <a:pt x="117" y="25"/>
                      </a:lnTo>
                      <a:lnTo>
                        <a:pt x="142" y="25"/>
                      </a:lnTo>
                      <a:lnTo>
                        <a:pt x="142" y="0"/>
                      </a:lnTo>
                      <a:close/>
                    </a:path>
                  </a:pathLst>
                </a:custGeom>
                <a:solidFill>
                  <a:srgbClr val="D88D3D"/>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77" name="Freeform 89"/>
                <p:cNvSpPr>
                  <a:spLocks/>
                </p:cNvSpPr>
                <p:nvPr/>
              </p:nvSpPr>
              <p:spPr bwMode="auto">
                <a:xfrm>
                  <a:off x="1580" y="3112"/>
                  <a:ext cx="178" cy="142"/>
                </a:xfrm>
                <a:custGeom>
                  <a:avLst/>
                  <a:gdLst/>
                  <a:ahLst/>
                  <a:cxnLst>
                    <a:cxn ang="0">
                      <a:pos x="852" y="46"/>
                    </a:cxn>
                    <a:cxn ang="0">
                      <a:pos x="898" y="71"/>
                    </a:cxn>
                    <a:cxn ang="0">
                      <a:pos x="923" y="166"/>
                    </a:cxn>
                    <a:cxn ang="0">
                      <a:pos x="969" y="187"/>
                    </a:cxn>
                    <a:cxn ang="0">
                      <a:pos x="994" y="258"/>
                    </a:cxn>
                    <a:cxn ang="0">
                      <a:pos x="1040" y="308"/>
                    </a:cxn>
                    <a:cxn ang="0">
                      <a:pos x="1065" y="379"/>
                    </a:cxn>
                    <a:cxn ang="0">
                      <a:pos x="1110" y="425"/>
                    </a:cxn>
                    <a:cxn ang="0">
                      <a:pos x="1135" y="495"/>
                    </a:cxn>
                    <a:cxn ang="0">
                      <a:pos x="1181" y="544"/>
                    </a:cxn>
                    <a:cxn ang="0">
                      <a:pos x="1206" y="615"/>
                    </a:cxn>
                    <a:cxn ang="0">
                      <a:pos x="1252" y="637"/>
                    </a:cxn>
                    <a:cxn ang="0">
                      <a:pos x="1277" y="733"/>
                    </a:cxn>
                    <a:cxn ang="0">
                      <a:pos x="1323" y="757"/>
                    </a:cxn>
                    <a:cxn ang="0">
                      <a:pos x="1348" y="827"/>
                    </a:cxn>
                    <a:cxn ang="0">
                      <a:pos x="1393" y="849"/>
                    </a:cxn>
                    <a:cxn ang="0">
                      <a:pos x="1418" y="898"/>
                    </a:cxn>
                    <a:cxn ang="0">
                      <a:pos x="1323" y="920"/>
                    </a:cxn>
                    <a:cxn ang="0">
                      <a:pos x="1277" y="969"/>
                    </a:cxn>
                    <a:cxn ang="0">
                      <a:pos x="1206" y="991"/>
                    </a:cxn>
                    <a:cxn ang="0">
                      <a:pos x="1135" y="1040"/>
                    </a:cxn>
                    <a:cxn ang="0">
                      <a:pos x="1065" y="1061"/>
                    </a:cxn>
                    <a:cxn ang="0">
                      <a:pos x="994" y="1110"/>
                    </a:cxn>
                    <a:cxn ang="0">
                      <a:pos x="876" y="1136"/>
                    </a:cxn>
                    <a:cxn ang="0">
                      <a:pos x="852" y="1087"/>
                    </a:cxn>
                    <a:cxn ang="0">
                      <a:pos x="757" y="1061"/>
                    </a:cxn>
                    <a:cxn ang="0">
                      <a:pos x="711" y="1016"/>
                    </a:cxn>
                    <a:cxn ang="0">
                      <a:pos x="640" y="991"/>
                    </a:cxn>
                    <a:cxn ang="0">
                      <a:pos x="569" y="945"/>
                    </a:cxn>
                    <a:cxn ang="0">
                      <a:pos x="449" y="920"/>
                    </a:cxn>
                    <a:cxn ang="0">
                      <a:pos x="403" y="874"/>
                    </a:cxn>
                    <a:cxn ang="0">
                      <a:pos x="307" y="849"/>
                    </a:cxn>
                    <a:cxn ang="0">
                      <a:pos x="212" y="804"/>
                    </a:cxn>
                    <a:cxn ang="0">
                      <a:pos x="142" y="778"/>
                    </a:cxn>
                    <a:cxn ang="0">
                      <a:pos x="95" y="733"/>
                    </a:cxn>
                    <a:cxn ang="0">
                      <a:pos x="49" y="708"/>
                    </a:cxn>
                    <a:cxn ang="0">
                      <a:pos x="24" y="637"/>
                    </a:cxn>
                    <a:cxn ang="0">
                      <a:pos x="24" y="425"/>
                    </a:cxn>
                    <a:cxn ang="0">
                      <a:pos x="49" y="354"/>
                    </a:cxn>
                    <a:cxn ang="0">
                      <a:pos x="95" y="329"/>
                    </a:cxn>
                    <a:cxn ang="0">
                      <a:pos x="120" y="283"/>
                    </a:cxn>
                    <a:cxn ang="0">
                      <a:pos x="212" y="258"/>
                    </a:cxn>
                    <a:cxn ang="0">
                      <a:pos x="261" y="212"/>
                    </a:cxn>
                    <a:cxn ang="0">
                      <a:pos x="356" y="187"/>
                    </a:cxn>
                    <a:cxn ang="0">
                      <a:pos x="378" y="142"/>
                    </a:cxn>
                    <a:cxn ang="0">
                      <a:pos x="499" y="117"/>
                    </a:cxn>
                    <a:cxn ang="0">
                      <a:pos x="544" y="71"/>
                    </a:cxn>
                    <a:cxn ang="0">
                      <a:pos x="711" y="46"/>
                    </a:cxn>
                    <a:cxn ang="0">
                      <a:pos x="802" y="0"/>
                    </a:cxn>
                  </a:cxnLst>
                  <a:rect l="0" t="0" r="r" b="b"/>
                  <a:pathLst>
                    <a:path w="1418" h="1136">
                      <a:moveTo>
                        <a:pt x="802" y="0"/>
                      </a:moveTo>
                      <a:lnTo>
                        <a:pt x="852" y="0"/>
                      </a:lnTo>
                      <a:lnTo>
                        <a:pt x="852" y="46"/>
                      </a:lnTo>
                      <a:lnTo>
                        <a:pt x="876" y="46"/>
                      </a:lnTo>
                      <a:lnTo>
                        <a:pt x="876" y="71"/>
                      </a:lnTo>
                      <a:lnTo>
                        <a:pt x="898" y="71"/>
                      </a:lnTo>
                      <a:lnTo>
                        <a:pt x="898" y="117"/>
                      </a:lnTo>
                      <a:lnTo>
                        <a:pt x="923" y="117"/>
                      </a:lnTo>
                      <a:lnTo>
                        <a:pt x="923" y="166"/>
                      </a:lnTo>
                      <a:lnTo>
                        <a:pt x="947" y="166"/>
                      </a:lnTo>
                      <a:lnTo>
                        <a:pt x="947" y="187"/>
                      </a:lnTo>
                      <a:lnTo>
                        <a:pt x="969" y="187"/>
                      </a:lnTo>
                      <a:lnTo>
                        <a:pt x="969" y="238"/>
                      </a:lnTo>
                      <a:lnTo>
                        <a:pt x="994" y="238"/>
                      </a:lnTo>
                      <a:lnTo>
                        <a:pt x="994" y="258"/>
                      </a:lnTo>
                      <a:lnTo>
                        <a:pt x="1018" y="258"/>
                      </a:lnTo>
                      <a:lnTo>
                        <a:pt x="1018" y="308"/>
                      </a:lnTo>
                      <a:lnTo>
                        <a:pt x="1040" y="308"/>
                      </a:lnTo>
                      <a:lnTo>
                        <a:pt x="1040" y="354"/>
                      </a:lnTo>
                      <a:lnTo>
                        <a:pt x="1065" y="354"/>
                      </a:lnTo>
                      <a:lnTo>
                        <a:pt x="1065" y="379"/>
                      </a:lnTo>
                      <a:lnTo>
                        <a:pt x="1089" y="379"/>
                      </a:lnTo>
                      <a:lnTo>
                        <a:pt x="1089" y="425"/>
                      </a:lnTo>
                      <a:lnTo>
                        <a:pt x="1110" y="425"/>
                      </a:lnTo>
                      <a:lnTo>
                        <a:pt x="1110" y="450"/>
                      </a:lnTo>
                      <a:lnTo>
                        <a:pt x="1135" y="450"/>
                      </a:lnTo>
                      <a:lnTo>
                        <a:pt x="1135" y="495"/>
                      </a:lnTo>
                      <a:lnTo>
                        <a:pt x="1159" y="495"/>
                      </a:lnTo>
                      <a:lnTo>
                        <a:pt x="1159" y="544"/>
                      </a:lnTo>
                      <a:lnTo>
                        <a:pt x="1181" y="544"/>
                      </a:lnTo>
                      <a:lnTo>
                        <a:pt x="1181" y="566"/>
                      </a:lnTo>
                      <a:lnTo>
                        <a:pt x="1206" y="566"/>
                      </a:lnTo>
                      <a:lnTo>
                        <a:pt x="1206" y="615"/>
                      </a:lnTo>
                      <a:lnTo>
                        <a:pt x="1230" y="615"/>
                      </a:lnTo>
                      <a:lnTo>
                        <a:pt x="1230" y="637"/>
                      </a:lnTo>
                      <a:lnTo>
                        <a:pt x="1252" y="637"/>
                      </a:lnTo>
                      <a:lnTo>
                        <a:pt x="1252" y="686"/>
                      </a:lnTo>
                      <a:lnTo>
                        <a:pt x="1277" y="686"/>
                      </a:lnTo>
                      <a:lnTo>
                        <a:pt x="1277" y="733"/>
                      </a:lnTo>
                      <a:lnTo>
                        <a:pt x="1301" y="733"/>
                      </a:lnTo>
                      <a:lnTo>
                        <a:pt x="1301" y="757"/>
                      </a:lnTo>
                      <a:lnTo>
                        <a:pt x="1323" y="757"/>
                      </a:lnTo>
                      <a:lnTo>
                        <a:pt x="1323" y="804"/>
                      </a:lnTo>
                      <a:lnTo>
                        <a:pt x="1348" y="804"/>
                      </a:lnTo>
                      <a:lnTo>
                        <a:pt x="1348" y="827"/>
                      </a:lnTo>
                      <a:lnTo>
                        <a:pt x="1372" y="827"/>
                      </a:lnTo>
                      <a:lnTo>
                        <a:pt x="1372" y="849"/>
                      </a:lnTo>
                      <a:lnTo>
                        <a:pt x="1393" y="849"/>
                      </a:lnTo>
                      <a:lnTo>
                        <a:pt x="1393" y="874"/>
                      </a:lnTo>
                      <a:lnTo>
                        <a:pt x="1418" y="874"/>
                      </a:lnTo>
                      <a:lnTo>
                        <a:pt x="1418" y="898"/>
                      </a:lnTo>
                      <a:lnTo>
                        <a:pt x="1393" y="898"/>
                      </a:lnTo>
                      <a:lnTo>
                        <a:pt x="1393" y="920"/>
                      </a:lnTo>
                      <a:lnTo>
                        <a:pt x="1323" y="920"/>
                      </a:lnTo>
                      <a:lnTo>
                        <a:pt x="1323" y="945"/>
                      </a:lnTo>
                      <a:lnTo>
                        <a:pt x="1277" y="945"/>
                      </a:lnTo>
                      <a:lnTo>
                        <a:pt x="1277" y="969"/>
                      </a:lnTo>
                      <a:lnTo>
                        <a:pt x="1252" y="969"/>
                      </a:lnTo>
                      <a:lnTo>
                        <a:pt x="1252" y="991"/>
                      </a:lnTo>
                      <a:lnTo>
                        <a:pt x="1206" y="991"/>
                      </a:lnTo>
                      <a:lnTo>
                        <a:pt x="1206" y="1016"/>
                      </a:lnTo>
                      <a:lnTo>
                        <a:pt x="1135" y="1016"/>
                      </a:lnTo>
                      <a:lnTo>
                        <a:pt x="1135" y="1040"/>
                      </a:lnTo>
                      <a:lnTo>
                        <a:pt x="1089" y="1040"/>
                      </a:lnTo>
                      <a:lnTo>
                        <a:pt x="1089" y="1061"/>
                      </a:lnTo>
                      <a:lnTo>
                        <a:pt x="1065" y="1061"/>
                      </a:lnTo>
                      <a:lnTo>
                        <a:pt x="1065" y="1087"/>
                      </a:lnTo>
                      <a:lnTo>
                        <a:pt x="994" y="1087"/>
                      </a:lnTo>
                      <a:lnTo>
                        <a:pt x="994" y="1110"/>
                      </a:lnTo>
                      <a:lnTo>
                        <a:pt x="947" y="1110"/>
                      </a:lnTo>
                      <a:lnTo>
                        <a:pt x="947" y="1136"/>
                      </a:lnTo>
                      <a:lnTo>
                        <a:pt x="876" y="1136"/>
                      </a:lnTo>
                      <a:lnTo>
                        <a:pt x="876" y="1110"/>
                      </a:lnTo>
                      <a:lnTo>
                        <a:pt x="852" y="1110"/>
                      </a:lnTo>
                      <a:lnTo>
                        <a:pt x="852" y="1087"/>
                      </a:lnTo>
                      <a:lnTo>
                        <a:pt x="802" y="1087"/>
                      </a:lnTo>
                      <a:lnTo>
                        <a:pt x="802" y="1061"/>
                      </a:lnTo>
                      <a:lnTo>
                        <a:pt x="757" y="1061"/>
                      </a:lnTo>
                      <a:lnTo>
                        <a:pt x="757" y="1040"/>
                      </a:lnTo>
                      <a:lnTo>
                        <a:pt x="711" y="1040"/>
                      </a:lnTo>
                      <a:lnTo>
                        <a:pt x="711" y="1016"/>
                      </a:lnTo>
                      <a:lnTo>
                        <a:pt x="686" y="1016"/>
                      </a:lnTo>
                      <a:lnTo>
                        <a:pt x="686" y="991"/>
                      </a:lnTo>
                      <a:lnTo>
                        <a:pt x="640" y="991"/>
                      </a:lnTo>
                      <a:lnTo>
                        <a:pt x="640" y="969"/>
                      </a:lnTo>
                      <a:lnTo>
                        <a:pt x="569" y="969"/>
                      </a:lnTo>
                      <a:lnTo>
                        <a:pt x="569" y="945"/>
                      </a:lnTo>
                      <a:lnTo>
                        <a:pt x="499" y="945"/>
                      </a:lnTo>
                      <a:lnTo>
                        <a:pt x="499" y="920"/>
                      </a:lnTo>
                      <a:lnTo>
                        <a:pt x="449" y="920"/>
                      </a:lnTo>
                      <a:lnTo>
                        <a:pt x="449" y="898"/>
                      </a:lnTo>
                      <a:lnTo>
                        <a:pt x="403" y="898"/>
                      </a:lnTo>
                      <a:lnTo>
                        <a:pt x="403" y="874"/>
                      </a:lnTo>
                      <a:lnTo>
                        <a:pt x="356" y="874"/>
                      </a:lnTo>
                      <a:lnTo>
                        <a:pt x="356" y="849"/>
                      </a:lnTo>
                      <a:lnTo>
                        <a:pt x="307" y="849"/>
                      </a:lnTo>
                      <a:lnTo>
                        <a:pt x="307" y="827"/>
                      </a:lnTo>
                      <a:lnTo>
                        <a:pt x="212" y="827"/>
                      </a:lnTo>
                      <a:lnTo>
                        <a:pt x="212" y="804"/>
                      </a:lnTo>
                      <a:lnTo>
                        <a:pt x="166" y="804"/>
                      </a:lnTo>
                      <a:lnTo>
                        <a:pt x="166" y="778"/>
                      </a:lnTo>
                      <a:lnTo>
                        <a:pt x="142" y="778"/>
                      </a:lnTo>
                      <a:lnTo>
                        <a:pt x="142" y="757"/>
                      </a:lnTo>
                      <a:lnTo>
                        <a:pt x="95" y="757"/>
                      </a:lnTo>
                      <a:lnTo>
                        <a:pt x="95" y="733"/>
                      </a:lnTo>
                      <a:lnTo>
                        <a:pt x="71" y="733"/>
                      </a:lnTo>
                      <a:lnTo>
                        <a:pt x="71" y="708"/>
                      </a:lnTo>
                      <a:lnTo>
                        <a:pt x="49" y="708"/>
                      </a:lnTo>
                      <a:lnTo>
                        <a:pt x="49" y="662"/>
                      </a:lnTo>
                      <a:lnTo>
                        <a:pt x="24" y="662"/>
                      </a:lnTo>
                      <a:lnTo>
                        <a:pt x="24" y="637"/>
                      </a:lnTo>
                      <a:lnTo>
                        <a:pt x="0" y="637"/>
                      </a:lnTo>
                      <a:lnTo>
                        <a:pt x="0" y="425"/>
                      </a:lnTo>
                      <a:lnTo>
                        <a:pt x="24" y="425"/>
                      </a:lnTo>
                      <a:lnTo>
                        <a:pt x="24" y="400"/>
                      </a:lnTo>
                      <a:lnTo>
                        <a:pt x="49" y="400"/>
                      </a:lnTo>
                      <a:lnTo>
                        <a:pt x="49" y="354"/>
                      </a:lnTo>
                      <a:lnTo>
                        <a:pt x="71" y="354"/>
                      </a:lnTo>
                      <a:lnTo>
                        <a:pt x="71" y="329"/>
                      </a:lnTo>
                      <a:lnTo>
                        <a:pt x="95" y="329"/>
                      </a:lnTo>
                      <a:lnTo>
                        <a:pt x="95" y="308"/>
                      </a:lnTo>
                      <a:lnTo>
                        <a:pt x="120" y="308"/>
                      </a:lnTo>
                      <a:lnTo>
                        <a:pt x="120" y="283"/>
                      </a:lnTo>
                      <a:lnTo>
                        <a:pt x="166" y="283"/>
                      </a:lnTo>
                      <a:lnTo>
                        <a:pt x="166" y="258"/>
                      </a:lnTo>
                      <a:lnTo>
                        <a:pt x="212" y="258"/>
                      </a:lnTo>
                      <a:lnTo>
                        <a:pt x="212" y="238"/>
                      </a:lnTo>
                      <a:lnTo>
                        <a:pt x="261" y="238"/>
                      </a:lnTo>
                      <a:lnTo>
                        <a:pt x="261" y="212"/>
                      </a:lnTo>
                      <a:lnTo>
                        <a:pt x="307" y="212"/>
                      </a:lnTo>
                      <a:lnTo>
                        <a:pt x="307" y="187"/>
                      </a:lnTo>
                      <a:lnTo>
                        <a:pt x="356" y="187"/>
                      </a:lnTo>
                      <a:lnTo>
                        <a:pt x="356" y="166"/>
                      </a:lnTo>
                      <a:lnTo>
                        <a:pt x="378" y="166"/>
                      </a:lnTo>
                      <a:lnTo>
                        <a:pt x="378" y="142"/>
                      </a:lnTo>
                      <a:lnTo>
                        <a:pt x="428" y="142"/>
                      </a:lnTo>
                      <a:lnTo>
                        <a:pt x="428" y="117"/>
                      </a:lnTo>
                      <a:lnTo>
                        <a:pt x="499" y="117"/>
                      </a:lnTo>
                      <a:lnTo>
                        <a:pt x="499" y="95"/>
                      </a:lnTo>
                      <a:lnTo>
                        <a:pt x="544" y="95"/>
                      </a:lnTo>
                      <a:lnTo>
                        <a:pt x="544" y="71"/>
                      </a:lnTo>
                      <a:lnTo>
                        <a:pt x="615" y="71"/>
                      </a:lnTo>
                      <a:lnTo>
                        <a:pt x="615" y="46"/>
                      </a:lnTo>
                      <a:lnTo>
                        <a:pt x="711" y="46"/>
                      </a:lnTo>
                      <a:lnTo>
                        <a:pt x="711" y="24"/>
                      </a:lnTo>
                      <a:lnTo>
                        <a:pt x="802" y="24"/>
                      </a:lnTo>
                      <a:lnTo>
                        <a:pt x="802" y="0"/>
                      </a:lnTo>
                      <a:close/>
                    </a:path>
                  </a:pathLst>
                </a:custGeom>
                <a:solidFill>
                  <a:srgbClr val="F4E15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78" name="Freeform 90"/>
                <p:cNvSpPr>
                  <a:spLocks/>
                </p:cNvSpPr>
                <p:nvPr/>
              </p:nvSpPr>
              <p:spPr bwMode="auto">
                <a:xfrm>
                  <a:off x="2313" y="3130"/>
                  <a:ext cx="88" cy="153"/>
                </a:xfrm>
                <a:custGeom>
                  <a:avLst/>
                  <a:gdLst/>
                  <a:ahLst/>
                  <a:cxnLst>
                    <a:cxn ang="0">
                      <a:pos x="450" y="0"/>
                    </a:cxn>
                    <a:cxn ang="0">
                      <a:pos x="474" y="24"/>
                    </a:cxn>
                    <a:cxn ang="0">
                      <a:pos x="495" y="45"/>
                    </a:cxn>
                    <a:cxn ang="0">
                      <a:pos x="520" y="70"/>
                    </a:cxn>
                    <a:cxn ang="0">
                      <a:pos x="566" y="96"/>
                    </a:cxn>
                    <a:cxn ang="0">
                      <a:pos x="591" y="116"/>
                    </a:cxn>
                    <a:cxn ang="0">
                      <a:pos x="615" y="141"/>
                    </a:cxn>
                    <a:cxn ang="0">
                      <a:pos x="637" y="166"/>
                    </a:cxn>
                    <a:cxn ang="0">
                      <a:pos x="708" y="187"/>
                    </a:cxn>
                    <a:cxn ang="0">
                      <a:pos x="637" y="258"/>
                    </a:cxn>
                    <a:cxn ang="0">
                      <a:pos x="615" y="732"/>
                    </a:cxn>
                    <a:cxn ang="0">
                      <a:pos x="591" y="968"/>
                    </a:cxn>
                    <a:cxn ang="0">
                      <a:pos x="544" y="1110"/>
                    </a:cxn>
                    <a:cxn ang="0">
                      <a:pos x="520" y="1135"/>
                    </a:cxn>
                    <a:cxn ang="0">
                      <a:pos x="474" y="1157"/>
                    </a:cxn>
                    <a:cxn ang="0">
                      <a:pos x="425" y="1181"/>
                    </a:cxn>
                    <a:cxn ang="0">
                      <a:pos x="378" y="1206"/>
                    </a:cxn>
                    <a:cxn ang="0">
                      <a:pos x="283" y="1228"/>
                    </a:cxn>
                    <a:cxn ang="0">
                      <a:pos x="258" y="1206"/>
                    </a:cxn>
                    <a:cxn ang="0">
                      <a:pos x="212" y="1181"/>
                    </a:cxn>
                    <a:cxn ang="0">
                      <a:pos x="187" y="1157"/>
                    </a:cxn>
                    <a:cxn ang="0">
                      <a:pos x="166" y="1135"/>
                    </a:cxn>
                    <a:cxn ang="0">
                      <a:pos x="142" y="1064"/>
                    </a:cxn>
                    <a:cxn ang="0">
                      <a:pos x="117" y="994"/>
                    </a:cxn>
                    <a:cxn ang="0">
                      <a:pos x="95" y="945"/>
                    </a:cxn>
                    <a:cxn ang="0">
                      <a:pos x="71" y="849"/>
                    </a:cxn>
                    <a:cxn ang="0">
                      <a:pos x="46" y="756"/>
                    </a:cxn>
                    <a:cxn ang="0">
                      <a:pos x="24" y="685"/>
                    </a:cxn>
                    <a:cxn ang="0">
                      <a:pos x="0" y="615"/>
                    </a:cxn>
                    <a:cxn ang="0">
                      <a:pos x="24" y="449"/>
                    </a:cxn>
                    <a:cxn ang="0">
                      <a:pos x="46" y="379"/>
                    </a:cxn>
                    <a:cxn ang="0">
                      <a:pos x="71" y="353"/>
                    </a:cxn>
                    <a:cxn ang="0">
                      <a:pos x="95" y="328"/>
                    </a:cxn>
                    <a:cxn ang="0">
                      <a:pos x="117" y="308"/>
                    </a:cxn>
                    <a:cxn ang="0">
                      <a:pos x="142" y="258"/>
                    </a:cxn>
                    <a:cxn ang="0">
                      <a:pos x="166" y="187"/>
                    </a:cxn>
                    <a:cxn ang="0">
                      <a:pos x="187" y="166"/>
                    </a:cxn>
                    <a:cxn ang="0">
                      <a:pos x="258" y="141"/>
                    </a:cxn>
                    <a:cxn ang="0">
                      <a:pos x="307" y="116"/>
                    </a:cxn>
                    <a:cxn ang="0">
                      <a:pos x="329" y="96"/>
                    </a:cxn>
                    <a:cxn ang="0">
                      <a:pos x="354" y="70"/>
                    </a:cxn>
                    <a:cxn ang="0">
                      <a:pos x="378" y="45"/>
                    </a:cxn>
                    <a:cxn ang="0">
                      <a:pos x="400" y="24"/>
                    </a:cxn>
                  </a:cxnLst>
                  <a:rect l="0" t="0" r="r" b="b"/>
                  <a:pathLst>
                    <a:path w="708" h="1228">
                      <a:moveTo>
                        <a:pt x="400" y="0"/>
                      </a:moveTo>
                      <a:lnTo>
                        <a:pt x="450" y="0"/>
                      </a:lnTo>
                      <a:lnTo>
                        <a:pt x="450" y="24"/>
                      </a:lnTo>
                      <a:lnTo>
                        <a:pt x="474" y="24"/>
                      </a:lnTo>
                      <a:lnTo>
                        <a:pt x="474" y="45"/>
                      </a:lnTo>
                      <a:lnTo>
                        <a:pt x="495" y="45"/>
                      </a:lnTo>
                      <a:lnTo>
                        <a:pt x="495" y="70"/>
                      </a:lnTo>
                      <a:lnTo>
                        <a:pt x="520" y="70"/>
                      </a:lnTo>
                      <a:lnTo>
                        <a:pt x="520" y="96"/>
                      </a:lnTo>
                      <a:lnTo>
                        <a:pt x="566" y="96"/>
                      </a:lnTo>
                      <a:lnTo>
                        <a:pt x="566" y="116"/>
                      </a:lnTo>
                      <a:lnTo>
                        <a:pt x="591" y="116"/>
                      </a:lnTo>
                      <a:lnTo>
                        <a:pt x="591" y="141"/>
                      </a:lnTo>
                      <a:lnTo>
                        <a:pt x="615" y="141"/>
                      </a:lnTo>
                      <a:lnTo>
                        <a:pt x="615" y="166"/>
                      </a:lnTo>
                      <a:lnTo>
                        <a:pt x="637" y="166"/>
                      </a:lnTo>
                      <a:lnTo>
                        <a:pt x="637" y="187"/>
                      </a:lnTo>
                      <a:lnTo>
                        <a:pt x="708" y="187"/>
                      </a:lnTo>
                      <a:lnTo>
                        <a:pt x="708" y="258"/>
                      </a:lnTo>
                      <a:lnTo>
                        <a:pt x="637" y="258"/>
                      </a:lnTo>
                      <a:lnTo>
                        <a:pt x="637" y="732"/>
                      </a:lnTo>
                      <a:lnTo>
                        <a:pt x="615" y="732"/>
                      </a:lnTo>
                      <a:lnTo>
                        <a:pt x="615" y="968"/>
                      </a:lnTo>
                      <a:lnTo>
                        <a:pt x="591" y="968"/>
                      </a:lnTo>
                      <a:lnTo>
                        <a:pt x="591" y="1110"/>
                      </a:lnTo>
                      <a:lnTo>
                        <a:pt x="544" y="1110"/>
                      </a:lnTo>
                      <a:lnTo>
                        <a:pt x="544" y="1135"/>
                      </a:lnTo>
                      <a:lnTo>
                        <a:pt x="520" y="1135"/>
                      </a:lnTo>
                      <a:lnTo>
                        <a:pt x="520" y="1157"/>
                      </a:lnTo>
                      <a:lnTo>
                        <a:pt x="474" y="1157"/>
                      </a:lnTo>
                      <a:lnTo>
                        <a:pt x="474" y="1181"/>
                      </a:lnTo>
                      <a:lnTo>
                        <a:pt x="425" y="1181"/>
                      </a:lnTo>
                      <a:lnTo>
                        <a:pt x="425" y="1206"/>
                      </a:lnTo>
                      <a:lnTo>
                        <a:pt x="378" y="1206"/>
                      </a:lnTo>
                      <a:lnTo>
                        <a:pt x="378" y="1228"/>
                      </a:lnTo>
                      <a:lnTo>
                        <a:pt x="283" y="1228"/>
                      </a:lnTo>
                      <a:lnTo>
                        <a:pt x="283" y="1206"/>
                      </a:lnTo>
                      <a:lnTo>
                        <a:pt x="258" y="1206"/>
                      </a:lnTo>
                      <a:lnTo>
                        <a:pt x="258" y="1181"/>
                      </a:lnTo>
                      <a:lnTo>
                        <a:pt x="212" y="1181"/>
                      </a:lnTo>
                      <a:lnTo>
                        <a:pt x="212" y="1157"/>
                      </a:lnTo>
                      <a:lnTo>
                        <a:pt x="187" y="1157"/>
                      </a:lnTo>
                      <a:lnTo>
                        <a:pt x="187" y="1135"/>
                      </a:lnTo>
                      <a:lnTo>
                        <a:pt x="166" y="1135"/>
                      </a:lnTo>
                      <a:lnTo>
                        <a:pt x="166" y="1064"/>
                      </a:lnTo>
                      <a:lnTo>
                        <a:pt x="142" y="1064"/>
                      </a:lnTo>
                      <a:lnTo>
                        <a:pt x="142" y="994"/>
                      </a:lnTo>
                      <a:lnTo>
                        <a:pt x="117" y="994"/>
                      </a:lnTo>
                      <a:lnTo>
                        <a:pt x="117" y="945"/>
                      </a:lnTo>
                      <a:lnTo>
                        <a:pt x="95" y="945"/>
                      </a:lnTo>
                      <a:lnTo>
                        <a:pt x="95" y="849"/>
                      </a:lnTo>
                      <a:lnTo>
                        <a:pt x="71" y="849"/>
                      </a:lnTo>
                      <a:lnTo>
                        <a:pt x="71" y="756"/>
                      </a:lnTo>
                      <a:lnTo>
                        <a:pt x="46" y="756"/>
                      </a:lnTo>
                      <a:lnTo>
                        <a:pt x="46" y="685"/>
                      </a:lnTo>
                      <a:lnTo>
                        <a:pt x="24" y="685"/>
                      </a:lnTo>
                      <a:lnTo>
                        <a:pt x="24" y="615"/>
                      </a:lnTo>
                      <a:lnTo>
                        <a:pt x="0" y="615"/>
                      </a:lnTo>
                      <a:lnTo>
                        <a:pt x="0" y="449"/>
                      </a:lnTo>
                      <a:lnTo>
                        <a:pt x="24" y="449"/>
                      </a:lnTo>
                      <a:lnTo>
                        <a:pt x="24" y="379"/>
                      </a:lnTo>
                      <a:lnTo>
                        <a:pt x="46" y="379"/>
                      </a:lnTo>
                      <a:lnTo>
                        <a:pt x="46" y="353"/>
                      </a:lnTo>
                      <a:lnTo>
                        <a:pt x="71" y="353"/>
                      </a:lnTo>
                      <a:lnTo>
                        <a:pt x="71" y="328"/>
                      </a:lnTo>
                      <a:lnTo>
                        <a:pt x="95" y="328"/>
                      </a:lnTo>
                      <a:lnTo>
                        <a:pt x="95" y="308"/>
                      </a:lnTo>
                      <a:lnTo>
                        <a:pt x="117" y="308"/>
                      </a:lnTo>
                      <a:lnTo>
                        <a:pt x="117" y="258"/>
                      </a:lnTo>
                      <a:lnTo>
                        <a:pt x="142" y="258"/>
                      </a:lnTo>
                      <a:lnTo>
                        <a:pt x="142" y="187"/>
                      </a:lnTo>
                      <a:lnTo>
                        <a:pt x="166" y="187"/>
                      </a:lnTo>
                      <a:lnTo>
                        <a:pt x="166" y="166"/>
                      </a:lnTo>
                      <a:lnTo>
                        <a:pt x="187" y="166"/>
                      </a:lnTo>
                      <a:lnTo>
                        <a:pt x="187" y="141"/>
                      </a:lnTo>
                      <a:lnTo>
                        <a:pt x="258" y="141"/>
                      </a:lnTo>
                      <a:lnTo>
                        <a:pt x="258" y="116"/>
                      </a:lnTo>
                      <a:lnTo>
                        <a:pt x="307" y="116"/>
                      </a:lnTo>
                      <a:lnTo>
                        <a:pt x="307" y="96"/>
                      </a:lnTo>
                      <a:lnTo>
                        <a:pt x="329" y="96"/>
                      </a:lnTo>
                      <a:lnTo>
                        <a:pt x="329" y="70"/>
                      </a:lnTo>
                      <a:lnTo>
                        <a:pt x="354" y="70"/>
                      </a:lnTo>
                      <a:lnTo>
                        <a:pt x="354" y="45"/>
                      </a:lnTo>
                      <a:lnTo>
                        <a:pt x="378" y="45"/>
                      </a:lnTo>
                      <a:lnTo>
                        <a:pt x="378" y="24"/>
                      </a:lnTo>
                      <a:lnTo>
                        <a:pt x="400" y="24"/>
                      </a:lnTo>
                      <a:lnTo>
                        <a:pt x="400" y="0"/>
                      </a:lnTo>
                      <a:close/>
                    </a:path>
                  </a:pathLst>
                </a:custGeom>
                <a:solidFill>
                  <a:srgbClr val="F4E15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79" name="Freeform 91"/>
                <p:cNvSpPr>
                  <a:spLocks/>
                </p:cNvSpPr>
                <p:nvPr/>
              </p:nvSpPr>
              <p:spPr bwMode="auto">
                <a:xfrm>
                  <a:off x="2407" y="3138"/>
                  <a:ext cx="39" cy="45"/>
                </a:xfrm>
                <a:custGeom>
                  <a:avLst/>
                  <a:gdLst/>
                  <a:ahLst/>
                  <a:cxnLst>
                    <a:cxn ang="0">
                      <a:pos x="92" y="0"/>
                    </a:cxn>
                    <a:cxn ang="0">
                      <a:pos x="117" y="0"/>
                    </a:cxn>
                    <a:cxn ang="0">
                      <a:pos x="117" y="26"/>
                    </a:cxn>
                    <a:cxn ang="0">
                      <a:pos x="163" y="26"/>
                    </a:cxn>
                    <a:cxn ang="0">
                      <a:pos x="163" y="46"/>
                    </a:cxn>
                    <a:cxn ang="0">
                      <a:pos x="212" y="46"/>
                    </a:cxn>
                    <a:cxn ang="0">
                      <a:pos x="212" y="71"/>
                    </a:cxn>
                    <a:cxn ang="0">
                      <a:pos x="259" y="71"/>
                    </a:cxn>
                    <a:cxn ang="0">
                      <a:pos x="259" y="117"/>
                    </a:cxn>
                    <a:cxn ang="0">
                      <a:pos x="283" y="117"/>
                    </a:cxn>
                    <a:cxn ang="0">
                      <a:pos x="283" y="142"/>
                    </a:cxn>
                    <a:cxn ang="0">
                      <a:pos x="308" y="142"/>
                    </a:cxn>
                    <a:cxn ang="0">
                      <a:pos x="308" y="167"/>
                    </a:cxn>
                    <a:cxn ang="0">
                      <a:pos x="259" y="167"/>
                    </a:cxn>
                    <a:cxn ang="0">
                      <a:pos x="259" y="213"/>
                    </a:cxn>
                    <a:cxn ang="0">
                      <a:pos x="283" y="213"/>
                    </a:cxn>
                    <a:cxn ang="0">
                      <a:pos x="283" y="258"/>
                    </a:cxn>
                    <a:cxn ang="0">
                      <a:pos x="259" y="258"/>
                    </a:cxn>
                    <a:cxn ang="0">
                      <a:pos x="259" y="309"/>
                    </a:cxn>
                    <a:cxn ang="0">
                      <a:pos x="234" y="309"/>
                    </a:cxn>
                    <a:cxn ang="0">
                      <a:pos x="234" y="332"/>
                    </a:cxn>
                    <a:cxn ang="0">
                      <a:pos x="212" y="332"/>
                    </a:cxn>
                    <a:cxn ang="0">
                      <a:pos x="212" y="354"/>
                    </a:cxn>
                    <a:cxn ang="0">
                      <a:pos x="188" y="354"/>
                    </a:cxn>
                    <a:cxn ang="0">
                      <a:pos x="188" y="332"/>
                    </a:cxn>
                    <a:cxn ang="0">
                      <a:pos x="117" y="332"/>
                    </a:cxn>
                    <a:cxn ang="0">
                      <a:pos x="117" y="309"/>
                    </a:cxn>
                    <a:cxn ang="0">
                      <a:pos x="46" y="309"/>
                    </a:cxn>
                    <a:cxn ang="0">
                      <a:pos x="46" y="238"/>
                    </a:cxn>
                    <a:cxn ang="0">
                      <a:pos x="70" y="238"/>
                    </a:cxn>
                    <a:cxn ang="0">
                      <a:pos x="70" y="188"/>
                    </a:cxn>
                    <a:cxn ang="0">
                      <a:pos x="46" y="188"/>
                    </a:cxn>
                    <a:cxn ang="0">
                      <a:pos x="46" y="167"/>
                    </a:cxn>
                    <a:cxn ang="0">
                      <a:pos x="21" y="167"/>
                    </a:cxn>
                    <a:cxn ang="0">
                      <a:pos x="21" y="96"/>
                    </a:cxn>
                    <a:cxn ang="0">
                      <a:pos x="0" y="96"/>
                    </a:cxn>
                    <a:cxn ang="0">
                      <a:pos x="0" y="71"/>
                    </a:cxn>
                    <a:cxn ang="0">
                      <a:pos x="21" y="71"/>
                    </a:cxn>
                    <a:cxn ang="0">
                      <a:pos x="21" y="46"/>
                    </a:cxn>
                    <a:cxn ang="0">
                      <a:pos x="70" y="46"/>
                    </a:cxn>
                    <a:cxn ang="0">
                      <a:pos x="70" y="26"/>
                    </a:cxn>
                    <a:cxn ang="0">
                      <a:pos x="92" y="26"/>
                    </a:cxn>
                    <a:cxn ang="0">
                      <a:pos x="92" y="0"/>
                    </a:cxn>
                  </a:cxnLst>
                  <a:rect l="0" t="0" r="r" b="b"/>
                  <a:pathLst>
                    <a:path w="308" h="354">
                      <a:moveTo>
                        <a:pt x="92" y="0"/>
                      </a:moveTo>
                      <a:lnTo>
                        <a:pt x="117" y="0"/>
                      </a:lnTo>
                      <a:lnTo>
                        <a:pt x="117" y="26"/>
                      </a:lnTo>
                      <a:lnTo>
                        <a:pt x="163" y="26"/>
                      </a:lnTo>
                      <a:lnTo>
                        <a:pt x="163" y="46"/>
                      </a:lnTo>
                      <a:lnTo>
                        <a:pt x="212" y="46"/>
                      </a:lnTo>
                      <a:lnTo>
                        <a:pt x="212" y="71"/>
                      </a:lnTo>
                      <a:lnTo>
                        <a:pt x="259" y="71"/>
                      </a:lnTo>
                      <a:lnTo>
                        <a:pt x="259" y="117"/>
                      </a:lnTo>
                      <a:lnTo>
                        <a:pt x="283" y="117"/>
                      </a:lnTo>
                      <a:lnTo>
                        <a:pt x="283" y="142"/>
                      </a:lnTo>
                      <a:lnTo>
                        <a:pt x="308" y="142"/>
                      </a:lnTo>
                      <a:lnTo>
                        <a:pt x="308" y="167"/>
                      </a:lnTo>
                      <a:lnTo>
                        <a:pt x="259" y="167"/>
                      </a:lnTo>
                      <a:lnTo>
                        <a:pt x="259" y="213"/>
                      </a:lnTo>
                      <a:lnTo>
                        <a:pt x="283" y="213"/>
                      </a:lnTo>
                      <a:lnTo>
                        <a:pt x="283" y="258"/>
                      </a:lnTo>
                      <a:lnTo>
                        <a:pt x="259" y="258"/>
                      </a:lnTo>
                      <a:lnTo>
                        <a:pt x="259" y="309"/>
                      </a:lnTo>
                      <a:lnTo>
                        <a:pt x="234" y="309"/>
                      </a:lnTo>
                      <a:lnTo>
                        <a:pt x="234" y="332"/>
                      </a:lnTo>
                      <a:lnTo>
                        <a:pt x="212" y="332"/>
                      </a:lnTo>
                      <a:lnTo>
                        <a:pt x="212" y="354"/>
                      </a:lnTo>
                      <a:lnTo>
                        <a:pt x="188" y="354"/>
                      </a:lnTo>
                      <a:lnTo>
                        <a:pt x="188" y="332"/>
                      </a:lnTo>
                      <a:lnTo>
                        <a:pt x="117" y="332"/>
                      </a:lnTo>
                      <a:lnTo>
                        <a:pt x="117" y="309"/>
                      </a:lnTo>
                      <a:lnTo>
                        <a:pt x="46" y="309"/>
                      </a:lnTo>
                      <a:lnTo>
                        <a:pt x="46" y="238"/>
                      </a:lnTo>
                      <a:lnTo>
                        <a:pt x="70" y="238"/>
                      </a:lnTo>
                      <a:lnTo>
                        <a:pt x="70" y="188"/>
                      </a:lnTo>
                      <a:lnTo>
                        <a:pt x="46" y="188"/>
                      </a:lnTo>
                      <a:lnTo>
                        <a:pt x="46" y="167"/>
                      </a:lnTo>
                      <a:lnTo>
                        <a:pt x="21" y="167"/>
                      </a:lnTo>
                      <a:lnTo>
                        <a:pt x="21" y="96"/>
                      </a:lnTo>
                      <a:lnTo>
                        <a:pt x="0" y="96"/>
                      </a:lnTo>
                      <a:lnTo>
                        <a:pt x="0" y="71"/>
                      </a:lnTo>
                      <a:lnTo>
                        <a:pt x="21" y="71"/>
                      </a:lnTo>
                      <a:lnTo>
                        <a:pt x="21" y="46"/>
                      </a:lnTo>
                      <a:lnTo>
                        <a:pt x="70" y="46"/>
                      </a:lnTo>
                      <a:lnTo>
                        <a:pt x="70" y="26"/>
                      </a:lnTo>
                      <a:lnTo>
                        <a:pt x="92" y="26"/>
                      </a:lnTo>
                      <a:lnTo>
                        <a:pt x="92"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80" name="Freeform 92"/>
                <p:cNvSpPr>
                  <a:spLocks/>
                </p:cNvSpPr>
                <p:nvPr/>
              </p:nvSpPr>
              <p:spPr bwMode="auto">
                <a:xfrm>
                  <a:off x="1761" y="3142"/>
                  <a:ext cx="17" cy="29"/>
                </a:xfrm>
                <a:custGeom>
                  <a:avLst/>
                  <a:gdLst/>
                  <a:ahLst/>
                  <a:cxnLst>
                    <a:cxn ang="0">
                      <a:pos x="0" y="0"/>
                    </a:cxn>
                    <a:cxn ang="0">
                      <a:pos x="25" y="0"/>
                    </a:cxn>
                    <a:cxn ang="0">
                      <a:pos x="25" y="20"/>
                    </a:cxn>
                    <a:cxn ang="0">
                      <a:pos x="47" y="20"/>
                    </a:cxn>
                    <a:cxn ang="0">
                      <a:pos x="47" y="45"/>
                    </a:cxn>
                    <a:cxn ang="0">
                      <a:pos x="71" y="45"/>
                    </a:cxn>
                    <a:cxn ang="0">
                      <a:pos x="71" y="70"/>
                    </a:cxn>
                    <a:cxn ang="0">
                      <a:pos x="96" y="70"/>
                    </a:cxn>
                    <a:cxn ang="0">
                      <a:pos x="96" y="116"/>
                    </a:cxn>
                    <a:cxn ang="0">
                      <a:pos x="118" y="116"/>
                    </a:cxn>
                    <a:cxn ang="0">
                      <a:pos x="118" y="141"/>
                    </a:cxn>
                    <a:cxn ang="0">
                      <a:pos x="142" y="141"/>
                    </a:cxn>
                    <a:cxn ang="0">
                      <a:pos x="142" y="232"/>
                    </a:cxn>
                    <a:cxn ang="0">
                      <a:pos x="118" y="232"/>
                    </a:cxn>
                    <a:cxn ang="0">
                      <a:pos x="118" y="212"/>
                    </a:cxn>
                    <a:cxn ang="0">
                      <a:pos x="96" y="212"/>
                    </a:cxn>
                    <a:cxn ang="0">
                      <a:pos x="96" y="141"/>
                    </a:cxn>
                    <a:cxn ang="0">
                      <a:pos x="71" y="141"/>
                    </a:cxn>
                    <a:cxn ang="0">
                      <a:pos x="71" y="116"/>
                    </a:cxn>
                    <a:cxn ang="0">
                      <a:pos x="47" y="116"/>
                    </a:cxn>
                    <a:cxn ang="0">
                      <a:pos x="47" y="70"/>
                    </a:cxn>
                    <a:cxn ang="0">
                      <a:pos x="25" y="70"/>
                    </a:cxn>
                    <a:cxn ang="0">
                      <a:pos x="25" y="20"/>
                    </a:cxn>
                    <a:cxn ang="0">
                      <a:pos x="0" y="20"/>
                    </a:cxn>
                    <a:cxn ang="0">
                      <a:pos x="0" y="0"/>
                    </a:cxn>
                  </a:cxnLst>
                  <a:rect l="0" t="0" r="r" b="b"/>
                  <a:pathLst>
                    <a:path w="142" h="232">
                      <a:moveTo>
                        <a:pt x="0" y="0"/>
                      </a:moveTo>
                      <a:lnTo>
                        <a:pt x="25" y="0"/>
                      </a:lnTo>
                      <a:lnTo>
                        <a:pt x="25" y="20"/>
                      </a:lnTo>
                      <a:lnTo>
                        <a:pt x="47" y="20"/>
                      </a:lnTo>
                      <a:lnTo>
                        <a:pt x="47" y="45"/>
                      </a:lnTo>
                      <a:lnTo>
                        <a:pt x="71" y="45"/>
                      </a:lnTo>
                      <a:lnTo>
                        <a:pt x="71" y="70"/>
                      </a:lnTo>
                      <a:lnTo>
                        <a:pt x="96" y="70"/>
                      </a:lnTo>
                      <a:lnTo>
                        <a:pt x="96" y="116"/>
                      </a:lnTo>
                      <a:lnTo>
                        <a:pt x="118" y="116"/>
                      </a:lnTo>
                      <a:lnTo>
                        <a:pt x="118" y="141"/>
                      </a:lnTo>
                      <a:lnTo>
                        <a:pt x="142" y="141"/>
                      </a:lnTo>
                      <a:lnTo>
                        <a:pt x="142" y="232"/>
                      </a:lnTo>
                      <a:lnTo>
                        <a:pt x="118" y="232"/>
                      </a:lnTo>
                      <a:lnTo>
                        <a:pt x="118" y="212"/>
                      </a:lnTo>
                      <a:lnTo>
                        <a:pt x="96" y="212"/>
                      </a:lnTo>
                      <a:lnTo>
                        <a:pt x="96" y="141"/>
                      </a:lnTo>
                      <a:lnTo>
                        <a:pt x="71" y="141"/>
                      </a:lnTo>
                      <a:lnTo>
                        <a:pt x="71" y="116"/>
                      </a:lnTo>
                      <a:lnTo>
                        <a:pt x="47" y="116"/>
                      </a:lnTo>
                      <a:lnTo>
                        <a:pt x="47" y="70"/>
                      </a:lnTo>
                      <a:lnTo>
                        <a:pt x="25" y="70"/>
                      </a:lnTo>
                      <a:lnTo>
                        <a:pt x="25" y="20"/>
                      </a:lnTo>
                      <a:lnTo>
                        <a:pt x="0" y="20"/>
                      </a:lnTo>
                      <a:lnTo>
                        <a:pt x="0" y="0"/>
                      </a:lnTo>
                      <a:close/>
                    </a:path>
                  </a:pathLst>
                </a:custGeom>
                <a:solidFill>
                  <a:srgbClr val="FFFFF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81" name="Rectangle 93"/>
                <p:cNvSpPr>
                  <a:spLocks noChangeArrowheads="1"/>
                </p:cNvSpPr>
                <p:nvPr/>
              </p:nvSpPr>
              <p:spPr bwMode="auto">
                <a:xfrm>
                  <a:off x="2392" y="3142"/>
                  <a:ext cx="4" cy="2"/>
                </a:xfrm>
                <a:prstGeom prst="rect">
                  <a:avLst/>
                </a:prstGeom>
                <a:solidFill>
                  <a:srgbClr val="F2CBC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82" name="Freeform 94"/>
                <p:cNvSpPr>
                  <a:spLocks/>
                </p:cNvSpPr>
                <p:nvPr/>
              </p:nvSpPr>
              <p:spPr bwMode="auto">
                <a:xfrm>
                  <a:off x="2260" y="3156"/>
                  <a:ext cx="11" cy="6"/>
                </a:xfrm>
                <a:custGeom>
                  <a:avLst/>
                  <a:gdLst/>
                  <a:ahLst/>
                  <a:cxnLst>
                    <a:cxn ang="0">
                      <a:pos x="45" y="0"/>
                    </a:cxn>
                    <a:cxn ang="0">
                      <a:pos x="91" y="0"/>
                    </a:cxn>
                    <a:cxn ang="0">
                      <a:pos x="91" y="25"/>
                    </a:cxn>
                    <a:cxn ang="0">
                      <a:pos x="45" y="25"/>
                    </a:cxn>
                    <a:cxn ang="0">
                      <a:pos x="45" y="46"/>
                    </a:cxn>
                    <a:cxn ang="0">
                      <a:pos x="0" y="46"/>
                    </a:cxn>
                    <a:cxn ang="0">
                      <a:pos x="0" y="25"/>
                    </a:cxn>
                    <a:cxn ang="0">
                      <a:pos x="45" y="25"/>
                    </a:cxn>
                    <a:cxn ang="0">
                      <a:pos x="45" y="0"/>
                    </a:cxn>
                  </a:cxnLst>
                  <a:rect l="0" t="0" r="r" b="b"/>
                  <a:pathLst>
                    <a:path w="91" h="46">
                      <a:moveTo>
                        <a:pt x="45" y="0"/>
                      </a:moveTo>
                      <a:lnTo>
                        <a:pt x="91" y="0"/>
                      </a:lnTo>
                      <a:lnTo>
                        <a:pt x="91" y="25"/>
                      </a:lnTo>
                      <a:lnTo>
                        <a:pt x="45" y="25"/>
                      </a:lnTo>
                      <a:lnTo>
                        <a:pt x="45" y="46"/>
                      </a:lnTo>
                      <a:lnTo>
                        <a:pt x="0" y="46"/>
                      </a:lnTo>
                      <a:lnTo>
                        <a:pt x="0" y="25"/>
                      </a:lnTo>
                      <a:lnTo>
                        <a:pt x="45" y="25"/>
                      </a:lnTo>
                      <a:lnTo>
                        <a:pt x="45"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83" name="Freeform 95"/>
                <p:cNvSpPr>
                  <a:spLocks/>
                </p:cNvSpPr>
                <p:nvPr/>
              </p:nvSpPr>
              <p:spPr bwMode="auto">
                <a:xfrm>
                  <a:off x="2262" y="3171"/>
                  <a:ext cx="7" cy="6"/>
                </a:xfrm>
                <a:custGeom>
                  <a:avLst/>
                  <a:gdLst/>
                  <a:ahLst/>
                  <a:cxnLst>
                    <a:cxn ang="0">
                      <a:pos x="25" y="0"/>
                    </a:cxn>
                    <a:cxn ang="0">
                      <a:pos x="50" y="0"/>
                    </a:cxn>
                    <a:cxn ang="0">
                      <a:pos x="50" y="25"/>
                    </a:cxn>
                    <a:cxn ang="0">
                      <a:pos x="25" y="25"/>
                    </a:cxn>
                    <a:cxn ang="0">
                      <a:pos x="25" y="51"/>
                    </a:cxn>
                    <a:cxn ang="0">
                      <a:pos x="0" y="51"/>
                    </a:cxn>
                    <a:cxn ang="0">
                      <a:pos x="0" y="25"/>
                    </a:cxn>
                    <a:cxn ang="0">
                      <a:pos x="25" y="25"/>
                    </a:cxn>
                    <a:cxn ang="0">
                      <a:pos x="25" y="0"/>
                    </a:cxn>
                  </a:cxnLst>
                  <a:rect l="0" t="0" r="r" b="b"/>
                  <a:pathLst>
                    <a:path w="50" h="51">
                      <a:moveTo>
                        <a:pt x="25" y="0"/>
                      </a:moveTo>
                      <a:lnTo>
                        <a:pt x="50" y="0"/>
                      </a:lnTo>
                      <a:lnTo>
                        <a:pt x="50" y="25"/>
                      </a:lnTo>
                      <a:lnTo>
                        <a:pt x="25" y="25"/>
                      </a:lnTo>
                      <a:lnTo>
                        <a:pt x="25" y="51"/>
                      </a:lnTo>
                      <a:lnTo>
                        <a:pt x="0" y="51"/>
                      </a:lnTo>
                      <a:lnTo>
                        <a:pt x="0" y="25"/>
                      </a:lnTo>
                      <a:lnTo>
                        <a:pt x="25" y="25"/>
                      </a:lnTo>
                      <a:lnTo>
                        <a:pt x="25"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84" name="Freeform 96"/>
                <p:cNvSpPr>
                  <a:spLocks/>
                </p:cNvSpPr>
                <p:nvPr/>
              </p:nvSpPr>
              <p:spPr bwMode="auto">
                <a:xfrm>
                  <a:off x="2278" y="3183"/>
                  <a:ext cx="35" cy="89"/>
                </a:xfrm>
                <a:custGeom>
                  <a:avLst/>
                  <a:gdLst/>
                  <a:ahLst/>
                  <a:cxnLst>
                    <a:cxn ang="0">
                      <a:pos x="22" y="0"/>
                    </a:cxn>
                    <a:cxn ang="0">
                      <a:pos x="46" y="0"/>
                    </a:cxn>
                    <a:cxn ang="0">
                      <a:pos x="46" y="49"/>
                    </a:cxn>
                    <a:cxn ang="0">
                      <a:pos x="71" y="49"/>
                    </a:cxn>
                    <a:cxn ang="0">
                      <a:pos x="71" y="261"/>
                    </a:cxn>
                    <a:cxn ang="0">
                      <a:pos x="93" y="261"/>
                    </a:cxn>
                    <a:cxn ang="0">
                      <a:pos x="93" y="332"/>
                    </a:cxn>
                    <a:cxn ang="0">
                      <a:pos x="117" y="332"/>
                    </a:cxn>
                    <a:cxn ang="0">
                      <a:pos x="117" y="379"/>
                    </a:cxn>
                    <a:cxn ang="0">
                      <a:pos x="142" y="379"/>
                    </a:cxn>
                    <a:cxn ang="0">
                      <a:pos x="142" y="450"/>
                    </a:cxn>
                    <a:cxn ang="0">
                      <a:pos x="166" y="450"/>
                    </a:cxn>
                    <a:cxn ang="0">
                      <a:pos x="166" y="474"/>
                    </a:cxn>
                    <a:cxn ang="0">
                      <a:pos x="187" y="474"/>
                    </a:cxn>
                    <a:cxn ang="0">
                      <a:pos x="187" y="544"/>
                    </a:cxn>
                    <a:cxn ang="0">
                      <a:pos x="212" y="544"/>
                    </a:cxn>
                    <a:cxn ang="0">
                      <a:pos x="212" y="591"/>
                    </a:cxn>
                    <a:cxn ang="0">
                      <a:pos x="236" y="591"/>
                    </a:cxn>
                    <a:cxn ang="0">
                      <a:pos x="236" y="615"/>
                    </a:cxn>
                    <a:cxn ang="0">
                      <a:pos x="258" y="615"/>
                    </a:cxn>
                    <a:cxn ang="0">
                      <a:pos x="258" y="662"/>
                    </a:cxn>
                    <a:cxn ang="0">
                      <a:pos x="283" y="662"/>
                    </a:cxn>
                    <a:cxn ang="0">
                      <a:pos x="283" y="711"/>
                    </a:cxn>
                    <a:cxn ang="0">
                      <a:pos x="258" y="711"/>
                    </a:cxn>
                    <a:cxn ang="0">
                      <a:pos x="258" y="686"/>
                    </a:cxn>
                    <a:cxn ang="0">
                      <a:pos x="236" y="686"/>
                    </a:cxn>
                    <a:cxn ang="0">
                      <a:pos x="236" y="662"/>
                    </a:cxn>
                    <a:cxn ang="0">
                      <a:pos x="212" y="662"/>
                    </a:cxn>
                    <a:cxn ang="0">
                      <a:pos x="212" y="615"/>
                    </a:cxn>
                    <a:cxn ang="0">
                      <a:pos x="187" y="615"/>
                    </a:cxn>
                    <a:cxn ang="0">
                      <a:pos x="187" y="570"/>
                    </a:cxn>
                    <a:cxn ang="0">
                      <a:pos x="166" y="570"/>
                    </a:cxn>
                    <a:cxn ang="0">
                      <a:pos x="166" y="521"/>
                    </a:cxn>
                    <a:cxn ang="0">
                      <a:pos x="142" y="521"/>
                    </a:cxn>
                    <a:cxn ang="0">
                      <a:pos x="142" y="450"/>
                    </a:cxn>
                    <a:cxn ang="0">
                      <a:pos x="117" y="450"/>
                    </a:cxn>
                    <a:cxn ang="0">
                      <a:pos x="117" y="403"/>
                    </a:cxn>
                    <a:cxn ang="0">
                      <a:pos x="93" y="403"/>
                    </a:cxn>
                    <a:cxn ang="0">
                      <a:pos x="93" y="332"/>
                    </a:cxn>
                    <a:cxn ang="0">
                      <a:pos x="71" y="332"/>
                    </a:cxn>
                    <a:cxn ang="0">
                      <a:pos x="71" y="283"/>
                    </a:cxn>
                    <a:cxn ang="0">
                      <a:pos x="46" y="283"/>
                    </a:cxn>
                    <a:cxn ang="0">
                      <a:pos x="46" y="212"/>
                    </a:cxn>
                    <a:cxn ang="0">
                      <a:pos x="22" y="212"/>
                    </a:cxn>
                    <a:cxn ang="0">
                      <a:pos x="22" y="142"/>
                    </a:cxn>
                    <a:cxn ang="0">
                      <a:pos x="0" y="142"/>
                    </a:cxn>
                    <a:cxn ang="0">
                      <a:pos x="0" y="25"/>
                    </a:cxn>
                    <a:cxn ang="0">
                      <a:pos x="22" y="25"/>
                    </a:cxn>
                    <a:cxn ang="0">
                      <a:pos x="22" y="0"/>
                    </a:cxn>
                  </a:cxnLst>
                  <a:rect l="0" t="0" r="r" b="b"/>
                  <a:pathLst>
                    <a:path w="283" h="711">
                      <a:moveTo>
                        <a:pt x="22" y="0"/>
                      </a:moveTo>
                      <a:lnTo>
                        <a:pt x="46" y="0"/>
                      </a:lnTo>
                      <a:lnTo>
                        <a:pt x="46" y="49"/>
                      </a:lnTo>
                      <a:lnTo>
                        <a:pt x="71" y="49"/>
                      </a:lnTo>
                      <a:lnTo>
                        <a:pt x="71" y="261"/>
                      </a:lnTo>
                      <a:lnTo>
                        <a:pt x="93" y="261"/>
                      </a:lnTo>
                      <a:lnTo>
                        <a:pt x="93" y="332"/>
                      </a:lnTo>
                      <a:lnTo>
                        <a:pt x="117" y="332"/>
                      </a:lnTo>
                      <a:lnTo>
                        <a:pt x="117" y="379"/>
                      </a:lnTo>
                      <a:lnTo>
                        <a:pt x="142" y="379"/>
                      </a:lnTo>
                      <a:lnTo>
                        <a:pt x="142" y="450"/>
                      </a:lnTo>
                      <a:lnTo>
                        <a:pt x="166" y="450"/>
                      </a:lnTo>
                      <a:lnTo>
                        <a:pt x="166" y="474"/>
                      </a:lnTo>
                      <a:lnTo>
                        <a:pt x="187" y="474"/>
                      </a:lnTo>
                      <a:lnTo>
                        <a:pt x="187" y="544"/>
                      </a:lnTo>
                      <a:lnTo>
                        <a:pt x="212" y="544"/>
                      </a:lnTo>
                      <a:lnTo>
                        <a:pt x="212" y="591"/>
                      </a:lnTo>
                      <a:lnTo>
                        <a:pt x="236" y="591"/>
                      </a:lnTo>
                      <a:lnTo>
                        <a:pt x="236" y="615"/>
                      </a:lnTo>
                      <a:lnTo>
                        <a:pt x="258" y="615"/>
                      </a:lnTo>
                      <a:lnTo>
                        <a:pt x="258" y="662"/>
                      </a:lnTo>
                      <a:lnTo>
                        <a:pt x="283" y="662"/>
                      </a:lnTo>
                      <a:lnTo>
                        <a:pt x="283" y="711"/>
                      </a:lnTo>
                      <a:lnTo>
                        <a:pt x="258" y="711"/>
                      </a:lnTo>
                      <a:lnTo>
                        <a:pt x="258" y="686"/>
                      </a:lnTo>
                      <a:lnTo>
                        <a:pt x="236" y="686"/>
                      </a:lnTo>
                      <a:lnTo>
                        <a:pt x="236" y="662"/>
                      </a:lnTo>
                      <a:lnTo>
                        <a:pt x="212" y="662"/>
                      </a:lnTo>
                      <a:lnTo>
                        <a:pt x="212" y="615"/>
                      </a:lnTo>
                      <a:lnTo>
                        <a:pt x="187" y="615"/>
                      </a:lnTo>
                      <a:lnTo>
                        <a:pt x="187" y="570"/>
                      </a:lnTo>
                      <a:lnTo>
                        <a:pt x="166" y="570"/>
                      </a:lnTo>
                      <a:lnTo>
                        <a:pt x="166" y="521"/>
                      </a:lnTo>
                      <a:lnTo>
                        <a:pt x="142" y="521"/>
                      </a:lnTo>
                      <a:lnTo>
                        <a:pt x="142" y="450"/>
                      </a:lnTo>
                      <a:lnTo>
                        <a:pt x="117" y="450"/>
                      </a:lnTo>
                      <a:lnTo>
                        <a:pt x="117" y="403"/>
                      </a:lnTo>
                      <a:lnTo>
                        <a:pt x="93" y="403"/>
                      </a:lnTo>
                      <a:lnTo>
                        <a:pt x="93" y="332"/>
                      </a:lnTo>
                      <a:lnTo>
                        <a:pt x="71" y="332"/>
                      </a:lnTo>
                      <a:lnTo>
                        <a:pt x="71" y="283"/>
                      </a:lnTo>
                      <a:lnTo>
                        <a:pt x="46" y="283"/>
                      </a:lnTo>
                      <a:lnTo>
                        <a:pt x="46" y="212"/>
                      </a:lnTo>
                      <a:lnTo>
                        <a:pt x="22" y="212"/>
                      </a:lnTo>
                      <a:lnTo>
                        <a:pt x="22" y="142"/>
                      </a:lnTo>
                      <a:lnTo>
                        <a:pt x="0" y="142"/>
                      </a:lnTo>
                      <a:lnTo>
                        <a:pt x="0" y="25"/>
                      </a:lnTo>
                      <a:lnTo>
                        <a:pt x="22" y="25"/>
                      </a:lnTo>
                      <a:lnTo>
                        <a:pt x="22" y="0"/>
                      </a:lnTo>
                      <a:close/>
                    </a:path>
                  </a:pathLst>
                </a:custGeom>
                <a:solidFill>
                  <a:srgbClr val="F4E15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85" name="Freeform 97"/>
                <p:cNvSpPr>
                  <a:spLocks/>
                </p:cNvSpPr>
                <p:nvPr/>
              </p:nvSpPr>
              <p:spPr bwMode="auto">
                <a:xfrm>
                  <a:off x="2407" y="3189"/>
                  <a:ext cx="24" cy="9"/>
                </a:xfrm>
                <a:custGeom>
                  <a:avLst/>
                  <a:gdLst/>
                  <a:ahLst/>
                  <a:cxnLst>
                    <a:cxn ang="0">
                      <a:pos x="0" y="0"/>
                    </a:cxn>
                    <a:cxn ang="0">
                      <a:pos x="21" y="0"/>
                    </a:cxn>
                    <a:cxn ang="0">
                      <a:pos x="21" y="22"/>
                    </a:cxn>
                    <a:cxn ang="0">
                      <a:pos x="163" y="22"/>
                    </a:cxn>
                    <a:cxn ang="0">
                      <a:pos x="163" y="47"/>
                    </a:cxn>
                    <a:cxn ang="0">
                      <a:pos x="188" y="47"/>
                    </a:cxn>
                    <a:cxn ang="0">
                      <a:pos x="188" y="71"/>
                    </a:cxn>
                    <a:cxn ang="0">
                      <a:pos x="0" y="71"/>
                    </a:cxn>
                    <a:cxn ang="0">
                      <a:pos x="0" y="0"/>
                    </a:cxn>
                  </a:cxnLst>
                  <a:rect l="0" t="0" r="r" b="b"/>
                  <a:pathLst>
                    <a:path w="188" h="71">
                      <a:moveTo>
                        <a:pt x="0" y="0"/>
                      </a:moveTo>
                      <a:lnTo>
                        <a:pt x="21" y="0"/>
                      </a:lnTo>
                      <a:lnTo>
                        <a:pt x="21" y="22"/>
                      </a:lnTo>
                      <a:lnTo>
                        <a:pt x="163" y="22"/>
                      </a:lnTo>
                      <a:lnTo>
                        <a:pt x="163" y="47"/>
                      </a:lnTo>
                      <a:lnTo>
                        <a:pt x="188" y="47"/>
                      </a:lnTo>
                      <a:lnTo>
                        <a:pt x="188" y="71"/>
                      </a:lnTo>
                      <a:lnTo>
                        <a:pt x="0" y="71"/>
                      </a:lnTo>
                      <a:lnTo>
                        <a:pt x="0" y="0"/>
                      </a:lnTo>
                      <a:close/>
                    </a:path>
                  </a:pathLst>
                </a:custGeom>
                <a:solidFill>
                  <a:srgbClr val="D9472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86" name="Freeform 98"/>
                <p:cNvSpPr>
                  <a:spLocks/>
                </p:cNvSpPr>
                <p:nvPr/>
              </p:nvSpPr>
              <p:spPr bwMode="auto">
                <a:xfrm>
                  <a:off x="2257" y="3195"/>
                  <a:ext cx="74" cy="142"/>
                </a:xfrm>
                <a:custGeom>
                  <a:avLst/>
                  <a:gdLst/>
                  <a:ahLst/>
                  <a:cxnLst>
                    <a:cxn ang="0">
                      <a:pos x="95" y="0"/>
                    </a:cxn>
                    <a:cxn ang="0">
                      <a:pos x="116" y="24"/>
                    </a:cxn>
                    <a:cxn ang="0">
                      <a:pos x="141" y="95"/>
                    </a:cxn>
                    <a:cxn ang="0">
                      <a:pos x="166" y="165"/>
                    </a:cxn>
                    <a:cxn ang="0">
                      <a:pos x="188" y="258"/>
                    </a:cxn>
                    <a:cxn ang="0">
                      <a:pos x="212" y="307"/>
                    </a:cxn>
                    <a:cxn ang="0">
                      <a:pos x="237" y="378"/>
                    </a:cxn>
                    <a:cxn ang="0">
                      <a:pos x="259" y="425"/>
                    </a:cxn>
                    <a:cxn ang="0">
                      <a:pos x="283" y="495"/>
                    </a:cxn>
                    <a:cxn ang="0">
                      <a:pos x="308" y="544"/>
                    </a:cxn>
                    <a:cxn ang="0">
                      <a:pos x="332" y="590"/>
                    </a:cxn>
                    <a:cxn ang="0">
                      <a:pos x="353" y="615"/>
                    </a:cxn>
                    <a:cxn ang="0">
                      <a:pos x="378" y="661"/>
                    </a:cxn>
                    <a:cxn ang="0">
                      <a:pos x="402" y="686"/>
                    </a:cxn>
                    <a:cxn ang="0">
                      <a:pos x="424" y="708"/>
                    </a:cxn>
                    <a:cxn ang="0">
                      <a:pos x="449" y="757"/>
                    </a:cxn>
                    <a:cxn ang="0">
                      <a:pos x="473" y="778"/>
                    </a:cxn>
                    <a:cxn ang="0">
                      <a:pos x="495" y="827"/>
                    </a:cxn>
                    <a:cxn ang="0">
                      <a:pos x="520" y="849"/>
                    </a:cxn>
                    <a:cxn ang="0">
                      <a:pos x="544" y="873"/>
                    </a:cxn>
                    <a:cxn ang="0">
                      <a:pos x="591" y="898"/>
                    </a:cxn>
                    <a:cxn ang="0">
                      <a:pos x="495" y="920"/>
                    </a:cxn>
                    <a:cxn ang="0">
                      <a:pos x="473" y="969"/>
                    </a:cxn>
                    <a:cxn ang="0">
                      <a:pos x="449" y="1040"/>
                    </a:cxn>
                    <a:cxn ang="0">
                      <a:pos x="424" y="1086"/>
                    </a:cxn>
                    <a:cxn ang="0">
                      <a:pos x="402" y="1135"/>
                    </a:cxn>
                    <a:cxn ang="0">
                      <a:pos x="353" y="1110"/>
                    </a:cxn>
                    <a:cxn ang="0">
                      <a:pos x="332" y="1086"/>
                    </a:cxn>
                    <a:cxn ang="0">
                      <a:pos x="283" y="1061"/>
                    </a:cxn>
                    <a:cxn ang="0">
                      <a:pos x="259" y="1040"/>
                    </a:cxn>
                    <a:cxn ang="0">
                      <a:pos x="237" y="1014"/>
                    </a:cxn>
                    <a:cxn ang="0">
                      <a:pos x="212" y="969"/>
                    </a:cxn>
                    <a:cxn ang="0">
                      <a:pos x="188" y="920"/>
                    </a:cxn>
                    <a:cxn ang="0">
                      <a:pos x="166" y="849"/>
                    </a:cxn>
                    <a:cxn ang="0">
                      <a:pos x="141" y="731"/>
                    </a:cxn>
                    <a:cxn ang="0">
                      <a:pos x="116" y="661"/>
                    </a:cxn>
                    <a:cxn ang="0">
                      <a:pos x="95" y="615"/>
                    </a:cxn>
                    <a:cxn ang="0">
                      <a:pos x="70" y="590"/>
                    </a:cxn>
                    <a:cxn ang="0">
                      <a:pos x="45" y="519"/>
                    </a:cxn>
                    <a:cxn ang="0">
                      <a:pos x="25" y="495"/>
                    </a:cxn>
                    <a:cxn ang="0">
                      <a:pos x="0" y="425"/>
                    </a:cxn>
                    <a:cxn ang="0">
                      <a:pos x="25" y="378"/>
                    </a:cxn>
                    <a:cxn ang="0">
                      <a:pos x="45" y="236"/>
                    </a:cxn>
                    <a:cxn ang="0">
                      <a:pos x="70" y="24"/>
                    </a:cxn>
                  </a:cxnLst>
                  <a:rect l="0" t="0" r="r" b="b"/>
                  <a:pathLst>
                    <a:path w="591" h="1135">
                      <a:moveTo>
                        <a:pt x="70" y="0"/>
                      </a:moveTo>
                      <a:lnTo>
                        <a:pt x="95" y="0"/>
                      </a:lnTo>
                      <a:lnTo>
                        <a:pt x="95" y="24"/>
                      </a:lnTo>
                      <a:lnTo>
                        <a:pt x="116" y="24"/>
                      </a:lnTo>
                      <a:lnTo>
                        <a:pt x="116" y="95"/>
                      </a:lnTo>
                      <a:lnTo>
                        <a:pt x="141" y="95"/>
                      </a:lnTo>
                      <a:lnTo>
                        <a:pt x="141" y="165"/>
                      </a:lnTo>
                      <a:lnTo>
                        <a:pt x="166" y="165"/>
                      </a:lnTo>
                      <a:lnTo>
                        <a:pt x="166" y="258"/>
                      </a:lnTo>
                      <a:lnTo>
                        <a:pt x="188" y="258"/>
                      </a:lnTo>
                      <a:lnTo>
                        <a:pt x="188" y="307"/>
                      </a:lnTo>
                      <a:lnTo>
                        <a:pt x="212" y="307"/>
                      </a:lnTo>
                      <a:lnTo>
                        <a:pt x="212" y="378"/>
                      </a:lnTo>
                      <a:lnTo>
                        <a:pt x="237" y="378"/>
                      </a:lnTo>
                      <a:lnTo>
                        <a:pt x="237" y="425"/>
                      </a:lnTo>
                      <a:lnTo>
                        <a:pt x="259" y="425"/>
                      </a:lnTo>
                      <a:lnTo>
                        <a:pt x="259" y="495"/>
                      </a:lnTo>
                      <a:lnTo>
                        <a:pt x="283" y="495"/>
                      </a:lnTo>
                      <a:lnTo>
                        <a:pt x="283" y="544"/>
                      </a:lnTo>
                      <a:lnTo>
                        <a:pt x="308" y="544"/>
                      </a:lnTo>
                      <a:lnTo>
                        <a:pt x="308" y="590"/>
                      </a:lnTo>
                      <a:lnTo>
                        <a:pt x="332" y="590"/>
                      </a:lnTo>
                      <a:lnTo>
                        <a:pt x="332" y="615"/>
                      </a:lnTo>
                      <a:lnTo>
                        <a:pt x="353" y="615"/>
                      </a:lnTo>
                      <a:lnTo>
                        <a:pt x="353" y="661"/>
                      </a:lnTo>
                      <a:lnTo>
                        <a:pt x="378" y="661"/>
                      </a:lnTo>
                      <a:lnTo>
                        <a:pt x="378" y="686"/>
                      </a:lnTo>
                      <a:lnTo>
                        <a:pt x="402" y="686"/>
                      </a:lnTo>
                      <a:lnTo>
                        <a:pt x="402" y="708"/>
                      </a:lnTo>
                      <a:lnTo>
                        <a:pt x="424" y="708"/>
                      </a:lnTo>
                      <a:lnTo>
                        <a:pt x="424" y="757"/>
                      </a:lnTo>
                      <a:lnTo>
                        <a:pt x="449" y="757"/>
                      </a:lnTo>
                      <a:lnTo>
                        <a:pt x="449" y="778"/>
                      </a:lnTo>
                      <a:lnTo>
                        <a:pt x="473" y="778"/>
                      </a:lnTo>
                      <a:lnTo>
                        <a:pt x="473" y="827"/>
                      </a:lnTo>
                      <a:lnTo>
                        <a:pt x="495" y="827"/>
                      </a:lnTo>
                      <a:lnTo>
                        <a:pt x="495" y="849"/>
                      </a:lnTo>
                      <a:lnTo>
                        <a:pt x="520" y="849"/>
                      </a:lnTo>
                      <a:lnTo>
                        <a:pt x="520" y="873"/>
                      </a:lnTo>
                      <a:lnTo>
                        <a:pt x="544" y="873"/>
                      </a:lnTo>
                      <a:lnTo>
                        <a:pt x="544" y="898"/>
                      </a:lnTo>
                      <a:lnTo>
                        <a:pt x="591" y="898"/>
                      </a:lnTo>
                      <a:lnTo>
                        <a:pt x="591" y="920"/>
                      </a:lnTo>
                      <a:lnTo>
                        <a:pt x="495" y="920"/>
                      </a:lnTo>
                      <a:lnTo>
                        <a:pt x="495" y="969"/>
                      </a:lnTo>
                      <a:lnTo>
                        <a:pt x="473" y="969"/>
                      </a:lnTo>
                      <a:lnTo>
                        <a:pt x="473" y="1040"/>
                      </a:lnTo>
                      <a:lnTo>
                        <a:pt x="449" y="1040"/>
                      </a:lnTo>
                      <a:lnTo>
                        <a:pt x="449" y="1086"/>
                      </a:lnTo>
                      <a:lnTo>
                        <a:pt x="424" y="1086"/>
                      </a:lnTo>
                      <a:lnTo>
                        <a:pt x="424" y="1135"/>
                      </a:lnTo>
                      <a:lnTo>
                        <a:pt x="402" y="1135"/>
                      </a:lnTo>
                      <a:lnTo>
                        <a:pt x="402" y="1110"/>
                      </a:lnTo>
                      <a:lnTo>
                        <a:pt x="353" y="1110"/>
                      </a:lnTo>
                      <a:lnTo>
                        <a:pt x="353" y="1086"/>
                      </a:lnTo>
                      <a:lnTo>
                        <a:pt x="332" y="1086"/>
                      </a:lnTo>
                      <a:lnTo>
                        <a:pt x="332" y="1061"/>
                      </a:lnTo>
                      <a:lnTo>
                        <a:pt x="283" y="1061"/>
                      </a:lnTo>
                      <a:lnTo>
                        <a:pt x="283" y="1040"/>
                      </a:lnTo>
                      <a:lnTo>
                        <a:pt x="259" y="1040"/>
                      </a:lnTo>
                      <a:lnTo>
                        <a:pt x="259" y="1014"/>
                      </a:lnTo>
                      <a:lnTo>
                        <a:pt x="237" y="1014"/>
                      </a:lnTo>
                      <a:lnTo>
                        <a:pt x="237" y="969"/>
                      </a:lnTo>
                      <a:lnTo>
                        <a:pt x="212" y="969"/>
                      </a:lnTo>
                      <a:lnTo>
                        <a:pt x="212" y="920"/>
                      </a:lnTo>
                      <a:lnTo>
                        <a:pt x="188" y="920"/>
                      </a:lnTo>
                      <a:lnTo>
                        <a:pt x="188" y="849"/>
                      </a:lnTo>
                      <a:lnTo>
                        <a:pt x="166" y="849"/>
                      </a:lnTo>
                      <a:lnTo>
                        <a:pt x="166" y="731"/>
                      </a:lnTo>
                      <a:lnTo>
                        <a:pt x="141" y="731"/>
                      </a:lnTo>
                      <a:lnTo>
                        <a:pt x="141" y="661"/>
                      </a:lnTo>
                      <a:lnTo>
                        <a:pt x="116" y="661"/>
                      </a:lnTo>
                      <a:lnTo>
                        <a:pt x="116" y="615"/>
                      </a:lnTo>
                      <a:lnTo>
                        <a:pt x="95" y="615"/>
                      </a:lnTo>
                      <a:lnTo>
                        <a:pt x="95" y="590"/>
                      </a:lnTo>
                      <a:lnTo>
                        <a:pt x="70" y="590"/>
                      </a:lnTo>
                      <a:lnTo>
                        <a:pt x="70" y="519"/>
                      </a:lnTo>
                      <a:lnTo>
                        <a:pt x="45" y="519"/>
                      </a:lnTo>
                      <a:lnTo>
                        <a:pt x="45" y="495"/>
                      </a:lnTo>
                      <a:lnTo>
                        <a:pt x="25" y="495"/>
                      </a:lnTo>
                      <a:lnTo>
                        <a:pt x="25" y="425"/>
                      </a:lnTo>
                      <a:lnTo>
                        <a:pt x="0" y="425"/>
                      </a:lnTo>
                      <a:lnTo>
                        <a:pt x="0" y="378"/>
                      </a:lnTo>
                      <a:lnTo>
                        <a:pt x="25" y="378"/>
                      </a:lnTo>
                      <a:lnTo>
                        <a:pt x="25" y="236"/>
                      </a:lnTo>
                      <a:lnTo>
                        <a:pt x="45" y="236"/>
                      </a:lnTo>
                      <a:lnTo>
                        <a:pt x="45" y="24"/>
                      </a:lnTo>
                      <a:lnTo>
                        <a:pt x="70" y="24"/>
                      </a:lnTo>
                      <a:lnTo>
                        <a:pt x="7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87" name="Freeform 99"/>
                <p:cNvSpPr>
                  <a:spLocks/>
                </p:cNvSpPr>
                <p:nvPr/>
              </p:nvSpPr>
              <p:spPr bwMode="auto">
                <a:xfrm>
                  <a:off x="2404" y="3206"/>
                  <a:ext cx="24" cy="9"/>
                </a:xfrm>
                <a:custGeom>
                  <a:avLst/>
                  <a:gdLst/>
                  <a:ahLst/>
                  <a:cxnLst>
                    <a:cxn ang="0">
                      <a:pos x="0" y="0"/>
                    </a:cxn>
                    <a:cxn ang="0">
                      <a:pos x="70" y="0"/>
                    </a:cxn>
                    <a:cxn ang="0">
                      <a:pos x="70" y="21"/>
                    </a:cxn>
                    <a:cxn ang="0">
                      <a:pos x="141" y="21"/>
                    </a:cxn>
                    <a:cxn ang="0">
                      <a:pos x="141" y="47"/>
                    </a:cxn>
                    <a:cxn ang="0">
                      <a:pos x="187" y="47"/>
                    </a:cxn>
                    <a:cxn ang="0">
                      <a:pos x="187" y="70"/>
                    </a:cxn>
                    <a:cxn ang="0">
                      <a:pos x="116" y="70"/>
                    </a:cxn>
                    <a:cxn ang="0">
                      <a:pos x="116" y="47"/>
                    </a:cxn>
                    <a:cxn ang="0">
                      <a:pos x="45" y="47"/>
                    </a:cxn>
                    <a:cxn ang="0">
                      <a:pos x="45" y="21"/>
                    </a:cxn>
                    <a:cxn ang="0">
                      <a:pos x="0" y="21"/>
                    </a:cxn>
                    <a:cxn ang="0">
                      <a:pos x="0" y="0"/>
                    </a:cxn>
                  </a:cxnLst>
                  <a:rect l="0" t="0" r="r" b="b"/>
                  <a:pathLst>
                    <a:path w="187" h="70">
                      <a:moveTo>
                        <a:pt x="0" y="0"/>
                      </a:moveTo>
                      <a:lnTo>
                        <a:pt x="70" y="0"/>
                      </a:lnTo>
                      <a:lnTo>
                        <a:pt x="70" y="21"/>
                      </a:lnTo>
                      <a:lnTo>
                        <a:pt x="141" y="21"/>
                      </a:lnTo>
                      <a:lnTo>
                        <a:pt x="141" y="47"/>
                      </a:lnTo>
                      <a:lnTo>
                        <a:pt x="187" y="47"/>
                      </a:lnTo>
                      <a:lnTo>
                        <a:pt x="187" y="70"/>
                      </a:lnTo>
                      <a:lnTo>
                        <a:pt x="116" y="70"/>
                      </a:lnTo>
                      <a:lnTo>
                        <a:pt x="116" y="47"/>
                      </a:lnTo>
                      <a:lnTo>
                        <a:pt x="45" y="47"/>
                      </a:lnTo>
                      <a:lnTo>
                        <a:pt x="45" y="21"/>
                      </a:lnTo>
                      <a:lnTo>
                        <a:pt x="0" y="21"/>
                      </a:lnTo>
                      <a:lnTo>
                        <a:pt x="0" y="0"/>
                      </a:lnTo>
                      <a:close/>
                    </a:path>
                  </a:pathLst>
                </a:custGeom>
                <a:solidFill>
                  <a:srgbClr val="D9472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88" name="Rectangle 100"/>
                <p:cNvSpPr>
                  <a:spLocks noChangeArrowheads="1"/>
                </p:cNvSpPr>
                <p:nvPr/>
              </p:nvSpPr>
              <p:spPr bwMode="auto">
                <a:xfrm>
                  <a:off x="2431" y="3206"/>
                  <a:ext cx="3" cy="3"/>
                </a:xfrm>
                <a:prstGeom prst="rect">
                  <a:avLst/>
                </a:prstGeom>
                <a:solidFill>
                  <a:srgbClr val="D9472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89" name="Freeform 101"/>
                <p:cNvSpPr>
                  <a:spLocks/>
                </p:cNvSpPr>
                <p:nvPr/>
              </p:nvSpPr>
              <p:spPr bwMode="auto">
                <a:xfrm>
                  <a:off x="2345" y="3221"/>
                  <a:ext cx="92" cy="1019"/>
                </a:xfrm>
                <a:custGeom>
                  <a:avLst/>
                  <a:gdLst/>
                  <a:ahLst/>
                  <a:cxnLst>
                    <a:cxn ang="0">
                      <a:pos x="687" y="24"/>
                    </a:cxn>
                    <a:cxn ang="0">
                      <a:pos x="711" y="262"/>
                    </a:cxn>
                    <a:cxn ang="0">
                      <a:pos x="662" y="969"/>
                    </a:cxn>
                    <a:cxn ang="0">
                      <a:pos x="662" y="1181"/>
                    </a:cxn>
                    <a:cxn ang="0">
                      <a:pos x="711" y="1228"/>
                    </a:cxn>
                    <a:cxn ang="0">
                      <a:pos x="711" y="1370"/>
                    </a:cxn>
                    <a:cxn ang="0">
                      <a:pos x="662" y="1348"/>
                    </a:cxn>
                    <a:cxn ang="0">
                      <a:pos x="616" y="1889"/>
                    </a:cxn>
                    <a:cxn ang="0">
                      <a:pos x="616" y="2126"/>
                    </a:cxn>
                    <a:cxn ang="0">
                      <a:pos x="616" y="2363"/>
                    </a:cxn>
                    <a:cxn ang="0">
                      <a:pos x="640" y="2434"/>
                    </a:cxn>
                    <a:cxn ang="0">
                      <a:pos x="591" y="2646"/>
                    </a:cxn>
                    <a:cxn ang="0">
                      <a:pos x="545" y="2883"/>
                    </a:cxn>
                    <a:cxn ang="0">
                      <a:pos x="545" y="3024"/>
                    </a:cxn>
                    <a:cxn ang="0">
                      <a:pos x="545" y="3237"/>
                    </a:cxn>
                    <a:cxn ang="0">
                      <a:pos x="499" y="3499"/>
                    </a:cxn>
                    <a:cxn ang="0">
                      <a:pos x="520" y="4323"/>
                    </a:cxn>
                    <a:cxn ang="0">
                      <a:pos x="520" y="4656"/>
                    </a:cxn>
                    <a:cxn ang="0">
                      <a:pos x="520" y="4514"/>
                    </a:cxn>
                    <a:cxn ang="0">
                      <a:pos x="475" y="4464"/>
                    </a:cxn>
                    <a:cxn ang="0">
                      <a:pos x="428" y="4680"/>
                    </a:cxn>
                    <a:cxn ang="0">
                      <a:pos x="379" y="5175"/>
                    </a:cxn>
                    <a:cxn ang="0">
                      <a:pos x="379" y="5813"/>
                    </a:cxn>
                    <a:cxn ang="0">
                      <a:pos x="404" y="5933"/>
                    </a:cxn>
                    <a:cxn ang="0">
                      <a:pos x="450" y="5813"/>
                    </a:cxn>
                    <a:cxn ang="0">
                      <a:pos x="499" y="5055"/>
                    </a:cxn>
                    <a:cxn ang="0">
                      <a:pos x="545" y="4727"/>
                    </a:cxn>
                    <a:cxn ang="0">
                      <a:pos x="499" y="5388"/>
                    </a:cxn>
                    <a:cxn ang="0">
                      <a:pos x="450" y="6074"/>
                    </a:cxn>
                    <a:cxn ang="0">
                      <a:pos x="404" y="6191"/>
                    </a:cxn>
                    <a:cxn ang="0">
                      <a:pos x="357" y="6191"/>
                    </a:cxn>
                    <a:cxn ang="0">
                      <a:pos x="308" y="6544"/>
                    </a:cxn>
                    <a:cxn ang="0">
                      <a:pos x="379" y="7231"/>
                    </a:cxn>
                    <a:cxn ang="0">
                      <a:pos x="286" y="7397"/>
                    </a:cxn>
                    <a:cxn ang="0">
                      <a:pos x="286" y="7585"/>
                    </a:cxn>
                    <a:cxn ang="0">
                      <a:pos x="286" y="8058"/>
                    </a:cxn>
                    <a:cxn ang="0">
                      <a:pos x="192" y="8129"/>
                    </a:cxn>
                    <a:cxn ang="0">
                      <a:pos x="96" y="8129"/>
                    </a:cxn>
                    <a:cxn ang="0">
                      <a:pos x="25" y="7634"/>
                    </a:cxn>
                    <a:cxn ang="0">
                      <a:pos x="71" y="7206"/>
                    </a:cxn>
                    <a:cxn ang="0">
                      <a:pos x="71" y="6877"/>
                    </a:cxn>
                    <a:cxn ang="0">
                      <a:pos x="120" y="6474"/>
                    </a:cxn>
                    <a:cxn ang="0">
                      <a:pos x="120" y="6074"/>
                    </a:cxn>
                    <a:cxn ang="0">
                      <a:pos x="120" y="5813"/>
                    </a:cxn>
                    <a:cxn ang="0">
                      <a:pos x="167" y="5625"/>
                    </a:cxn>
                    <a:cxn ang="0">
                      <a:pos x="216" y="5151"/>
                    </a:cxn>
                    <a:cxn ang="0">
                      <a:pos x="262" y="4680"/>
                    </a:cxn>
                    <a:cxn ang="0">
                      <a:pos x="308" y="4252"/>
                    </a:cxn>
                    <a:cxn ang="0">
                      <a:pos x="308" y="3969"/>
                    </a:cxn>
                    <a:cxn ang="0">
                      <a:pos x="262" y="3803"/>
                    </a:cxn>
                    <a:cxn ang="0">
                      <a:pos x="216" y="3874"/>
                    </a:cxn>
                    <a:cxn ang="0">
                      <a:pos x="216" y="3711"/>
                    </a:cxn>
                    <a:cxn ang="0">
                      <a:pos x="262" y="3474"/>
                    </a:cxn>
                    <a:cxn ang="0">
                      <a:pos x="262" y="3591"/>
                    </a:cxn>
                    <a:cxn ang="0">
                      <a:pos x="308" y="3615"/>
                    </a:cxn>
                    <a:cxn ang="0">
                      <a:pos x="308" y="3261"/>
                    </a:cxn>
                    <a:cxn ang="0">
                      <a:pos x="308" y="2978"/>
                    </a:cxn>
                    <a:cxn ang="0">
                      <a:pos x="357" y="2551"/>
                    </a:cxn>
                    <a:cxn ang="0">
                      <a:pos x="404" y="2030"/>
                    </a:cxn>
                    <a:cxn ang="0">
                      <a:pos x="450" y="1702"/>
                    </a:cxn>
                    <a:cxn ang="0">
                      <a:pos x="450" y="1252"/>
                    </a:cxn>
                    <a:cxn ang="0">
                      <a:pos x="499" y="969"/>
                    </a:cxn>
                  </a:cxnLst>
                  <a:rect l="0" t="0" r="r" b="b"/>
                  <a:pathLst>
                    <a:path w="733" h="8154">
                      <a:moveTo>
                        <a:pt x="475" y="0"/>
                      </a:moveTo>
                      <a:lnTo>
                        <a:pt x="545" y="0"/>
                      </a:lnTo>
                      <a:lnTo>
                        <a:pt x="545" y="24"/>
                      </a:lnTo>
                      <a:lnTo>
                        <a:pt x="687" y="24"/>
                      </a:lnTo>
                      <a:lnTo>
                        <a:pt x="687" y="46"/>
                      </a:lnTo>
                      <a:lnTo>
                        <a:pt x="733" y="46"/>
                      </a:lnTo>
                      <a:lnTo>
                        <a:pt x="733" y="262"/>
                      </a:lnTo>
                      <a:lnTo>
                        <a:pt x="711" y="262"/>
                      </a:lnTo>
                      <a:lnTo>
                        <a:pt x="711" y="425"/>
                      </a:lnTo>
                      <a:lnTo>
                        <a:pt x="687" y="425"/>
                      </a:lnTo>
                      <a:lnTo>
                        <a:pt x="687" y="969"/>
                      </a:lnTo>
                      <a:lnTo>
                        <a:pt x="662" y="969"/>
                      </a:lnTo>
                      <a:lnTo>
                        <a:pt x="662" y="1040"/>
                      </a:lnTo>
                      <a:lnTo>
                        <a:pt x="687" y="1040"/>
                      </a:lnTo>
                      <a:lnTo>
                        <a:pt x="687" y="1181"/>
                      </a:lnTo>
                      <a:lnTo>
                        <a:pt x="662" y="1181"/>
                      </a:lnTo>
                      <a:lnTo>
                        <a:pt x="662" y="1206"/>
                      </a:lnTo>
                      <a:lnTo>
                        <a:pt x="687" y="1206"/>
                      </a:lnTo>
                      <a:lnTo>
                        <a:pt x="687" y="1228"/>
                      </a:lnTo>
                      <a:lnTo>
                        <a:pt x="711" y="1228"/>
                      </a:lnTo>
                      <a:lnTo>
                        <a:pt x="711" y="1206"/>
                      </a:lnTo>
                      <a:lnTo>
                        <a:pt x="733" y="1206"/>
                      </a:lnTo>
                      <a:lnTo>
                        <a:pt x="733" y="1370"/>
                      </a:lnTo>
                      <a:lnTo>
                        <a:pt x="711" y="1370"/>
                      </a:lnTo>
                      <a:lnTo>
                        <a:pt x="711" y="1323"/>
                      </a:lnTo>
                      <a:lnTo>
                        <a:pt x="687" y="1323"/>
                      </a:lnTo>
                      <a:lnTo>
                        <a:pt x="687" y="1348"/>
                      </a:lnTo>
                      <a:lnTo>
                        <a:pt x="662" y="1348"/>
                      </a:lnTo>
                      <a:lnTo>
                        <a:pt x="662" y="1656"/>
                      </a:lnTo>
                      <a:lnTo>
                        <a:pt x="640" y="1656"/>
                      </a:lnTo>
                      <a:lnTo>
                        <a:pt x="640" y="1889"/>
                      </a:lnTo>
                      <a:lnTo>
                        <a:pt x="616" y="1889"/>
                      </a:lnTo>
                      <a:lnTo>
                        <a:pt x="616" y="1960"/>
                      </a:lnTo>
                      <a:lnTo>
                        <a:pt x="640" y="1960"/>
                      </a:lnTo>
                      <a:lnTo>
                        <a:pt x="640" y="2126"/>
                      </a:lnTo>
                      <a:lnTo>
                        <a:pt x="616" y="2126"/>
                      </a:lnTo>
                      <a:lnTo>
                        <a:pt x="616" y="2246"/>
                      </a:lnTo>
                      <a:lnTo>
                        <a:pt x="640" y="2246"/>
                      </a:lnTo>
                      <a:lnTo>
                        <a:pt x="640" y="2363"/>
                      </a:lnTo>
                      <a:lnTo>
                        <a:pt x="616" y="2363"/>
                      </a:lnTo>
                      <a:lnTo>
                        <a:pt x="616" y="2387"/>
                      </a:lnTo>
                      <a:lnTo>
                        <a:pt x="591" y="2387"/>
                      </a:lnTo>
                      <a:lnTo>
                        <a:pt x="591" y="2434"/>
                      </a:lnTo>
                      <a:lnTo>
                        <a:pt x="640" y="2434"/>
                      </a:lnTo>
                      <a:lnTo>
                        <a:pt x="640" y="2505"/>
                      </a:lnTo>
                      <a:lnTo>
                        <a:pt x="616" y="2505"/>
                      </a:lnTo>
                      <a:lnTo>
                        <a:pt x="616" y="2646"/>
                      </a:lnTo>
                      <a:lnTo>
                        <a:pt x="591" y="2646"/>
                      </a:lnTo>
                      <a:lnTo>
                        <a:pt x="591" y="2812"/>
                      </a:lnTo>
                      <a:lnTo>
                        <a:pt x="569" y="2812"/>
                      </a:lnTo>
                      <a:lnTo>
                        <a:pt x="569" y="2883"/>
                      </a:lnTo>
                      <a:lnTo>
                        <a:pt x="545" y="2883"/>
                      </a:lnTo>
                      <a:lnTo>
                        <a:pt x="545" y="2929"/>
                      </a:lnTo>
                      <a:lnTo>
                        <a:pt x="569" y="2929"/>
                      </a:lnTo>
                      <a:lnTo>
                        <a:pt x="569" y="3024"/>
                      </a:lnTo>
                      <a:lnTo>
                        <a:pt x="545" y="3024"/>
                      </a:lnTo>
                      <a:lnTo>
                        <a:pt x="545" y="3212"/>
                      </a:lnTo>
                      <a:lnTo>
                        <a:pt x="520" y="3212"/>
                      </a:lnTo>
                      <a:lnTo>
                        <a:pt x="520" y="3237"/>
                      </a:lnTo>
                      <a:lnTo>
                        <a:pt x="545" y="3237"/>
                      </a:lnTo>
                      <a:lnTo>
                        <a:pt x="545" y="3332"/>
                      </a:lnTo>
                      <a:lnTo>
                        <a:pt x="520" y="3332"/>
                      </a:lnTo>
                      <a:lnTo>
                        <a:pt x="520" y="3499"/>
                      </a:lnTo>
                      <a:lnTo>
                        <a:pt x="499" y="3499"/>
                      </a:lnTo>
                      <a:lnTo>
                        <a:pt x="499" y="3782"/>
                      </a:lnTo>
                      <a:lnTo>
                        <a:pt x="475" y="3782"/>
                      </a:lnTo>
                      <a:lnTo>
                        <a:pt x="475" y="4323"/>
                      </a:lnTo>
                      <a:lnTo>
                        <a:pt x="520" y="4323"/>
                      </a:lnTo>
                      <a:lnTo>
                        <a:pt x="520" y="4302"/>
                      </a:lnTo>
                      <a:lnTo>
                        <a:pt x="545" y="4302"/>
                      </a:lnTo>
                      <a:lnTo>
                        <a:pt x="545" y="4656"/>
                      </a:lnTo>
                      <a:lnTo>
                        <a:pt x="520" y="4656"/>
                      </a:lnTo>
                      <a:lnTo>
                        <a:pt x="520" y="4560"/>
                      </a:lnTo>
                      <a:lnTo>
                        <a:pt x="499" y="4560"/>
                      </a:lnTo>
                      <a:lnTo>
                        <a:pt x="499" y="4514"/>
                      </a:lnTo>
                      <a:lnTo>
                        <a:pt x="520" y="4514"/>
                      </a:lnTo>
                      <a:lnTo>
                        <a:pt x="520" y="4489"/>
                      </a:lnTo>
                      <a:lnTo>
                        <a:pt x="499" y="4489"/>
                      </a:lnTo>
                      <a:lnTo>
                        <a:pt x="499" y="4464"/>
                      </a:lnTo>
                      <a:lnTo>
                        <a:pt x="475" y="4464"/>
                      </a:lnTo>
                      <a:lnTo>
                        <a:pt x="475" y="4489"/>
                      </a:lnTo>
                      <a:lnTo>
                        <a:pt x="450" y="4489"/>
                      </a:lnTo>
                      <a:lnTo>
                        <a:pt x="450" y="4680"/>
                      </a:lnTo>
                      <a:lnTo>
                        <a:pt x="428" y="4680"/>
                      </a:lnTo>
                      <a:lnTo>
                        <a:pt x="428" y="4892"/>
                      </a:lnTo>
                      <a:lnTo>
                        <a:pt x="404" y="4892"/>
                      </a:lnTo>
                      <a:lnTo>
                        <a:pt x="404" y="5175"/>
                      </a:lnTo>
                      <a:lnTo>
                        <a:pt x="379" y="5175"/>
                      </a:lnTo>
                      <a:lnTo>
                        <a:pt x="379" y="5720"/>
                      </a:lnTo>
                      <a:lnTo>
                        <a:pt x="357" y="5720"/>
                      </a:lnTo>
                      <a:lnTo>
                        <a:pt x="357" y="5813"/>
                      </a:lnTo>
                      <a:lnTo>
                        <a:pt x="379" y="5813"/>
                      </a:lnTo>
                      <a:lnTo>
                        <a:pt x="379" y="5837"/>
                      </a:lnTo>
                      <a:lnTo>
                        <a:pt x="357" y="5837"/>
                      </a:lnTo>
                      <a:lnTo>
                        <a:pt x="357" y="5933"/>
                      </a:lnTo>
                      <a:lnTo>
                        <a:pt x="404" y="5933"/>
                      </a:lnTo>
                      <a:lnTo>
                        <a:pt x="404" y="5908"/>
                      </a:lnTo>
                      <a:lnTo>
                        <a:pt x="428" y="5908"/>
                      </a:lnTo>
                      <a:lnTo>
                        <a:pt x="428" y="5813"/>
                      </a:lnTo>
                      <a:lnTo>
                        <a:pt x="450" y="5813"/>
                      </a:lnTo>
                      <a:lnTo>
                        <a:pt x="450" y="5293"/>
                      </a:lnTo>
                      <a:lnTo>
                        <a:pt x="475" y="5293"/>
                      </a:lnTo>
                      <a:lnTo>
                        <a:pt x="475" y="5055"/>
                      </a:lnTo>
                      <a:lnTo>
                        <a:pt x="499" y="5055"/>
                      </a:lnTo>
                      <a:lnTo>
                        <a:pt x="499" y="4914"/>
                      </a:lnTo>
                      <a:lnTo>
                        <a:pt x="520" y="4914"/>
                      </a:lnTo>
                      <a:lnTo>
                        <a:pt x="520" y="4727"/>
                      </a:lnTo>
                      <a:lnTo>
                        <a:pt x="545" y="4727"/>
                      </a:lnTo>
                      <a:lnTo>
                        <a:pt x="545" y="5033"/>
                      </a:lnTo>
                      <a:lnTo>
                        <a:pt x="520" y="5033"/>
                      </a:lnTo>
                      <a:lnTo>
                        <a:pt x="520" y="5388"/>
                      </a:lnTo>
                      <a:lnTo>
                        <a:pt x="499" y="5388"/>
                      </a:lnTo>
                      <a:lnTo>
                        <a:pt x="499" y="5720"/>
                      </a:lnTo>
                      <a:lnTo>
                        <a:pt x="475" y="5720"/>
                      </a:lnTo>
                      <a:lnTo>
                        <a:pt x="475" y="6074"/>
                      </a:lnTo>
                      <a:lnTo>
                        <a:pt x="450" y="6074"/>
                      </a:lnTo>
                      <a:lnTo>
                        <a:pt x="450" y="6428"/>
                      </a:lnTo>
                      <a:lnTo>
                        <a:pt x="428" y="6428"/>
                      </a:lnTo>
                      <a:lnTo>
                        <a:pt x="428" y="6191"/>
                      </a:lnTo>
                      <a:lnTo>
                        <a:pt x="404" y="6191"/>
                      </a:lnTo>
                      <a:lnTo>
                        <a:pt x="404" y="6167"/>
                      </a:lnTo>
                      <a:lnTo>
                        <a:pt x="379" y="6167"/>
                      </a:lnTo>
                      <a:lnTo>
                        <a:pt x="379" y="6191"/>
                      </a:lnTo>
                      <a:lnTo>
                        <a:pt x="357" y="6191"/>
                      </a:lnTo>
                      <a:lnTo>
                        <a:pt x="357" y="6453"/>
                      </a:lnTo>
                      <a:lnTo>
                        <a:pt x="333" y="6453"/>
                      </a:lnTo>
                      <a:lnTo>
                        <a:pt x="333" y="6544"/>
                      </a:lnTo>
                      <a:lnTo>
                        <a:pt x="308" y="6544"/>
                      </a:lnTo>
                      <a:lnTo>
                        <a:pt x="308" y="7160"/>
                      </a:lnTo>
                      <a:lnTo>
                        <a:pt x="333" y="7160"/>
                      </a:lnTo>
                      <a:lnTo>
                        <a:pt x="333" y="7231"/>
                      </a:lnTo>
                      <a:lnTo>
                        <a:pt x="379" y="7231"/>
                      </a:lnTo>
                      <a:lnTo>
                        <a:pt x="379" y="7348"/>
                      </a:lnTo>
                      <a:lnTo>
                        <a:pt x="333" y="7348"/>
                      </a:lnTo>
                      <a:lnTo>
                        <a:pt x="333" y="7397"/>
                      </a:lnTo>
                      <a:lnTo>
                        <a:pt x="286" y="7397"/>
                      </a:lnTo>
                      <a:lnTo>
                        <a:pt x="286" y="7443"/>
                      </a:lnTo>
                      <a:lnTo>
                        <a:pt x="262" y="7443"/>
                      </a:lnTo>
                      <a:lnTo>
                        <a:pt x="262" y="7585"/>
                      </a:lnTo>
                      <a:lnTo>
                        <a:pt x="286" y="7585"/>
                      </a:lnTo>
                      <a:lnTo>
                        <a:pt x="286" y="7846"/>
                      </a:lnTo>
                      <a:lnTo>
                        <a:pt x="308" y="7846"/>
                      </a:lnTo>
                      <a:lnTo>
                        <a:pt x="308" y="8058"/>
                      </a:lnTo>
                      <a:lnTo>
                        <a:pt x="286" y="8058"/>
                      </a:lnTo>
                      <a:lnTo>
                        <a:pt x="286" y="8105"/>
                      </a:lnTo>
                      <a:lnTo>
                        <a:pt x="262" y="8105"/>
                      </a:lnTo>
                      <a:lnTo>
                        <a:pt x="262" y="8129"/>
                      </a:lnTo>
                      <a:lnTo>
                        <a:pt x="192" y="8129"/>
                      </a:lnTo>
                      <a:lnTo>
                        <a:pt x="192" y="8154"/>
                      </a:lnTo>
                      <a:lnTo>
                        <a:pt x="167" y="8154"/>
                      </a:lnTo>
                      <a:lnTo>
                        <a:pt x="167" y="8129"/>
                      </a:lnTo>
                      <a:lnTo>
                        <a:pt x="96" y="8129"/>
                      </a:lnTo>
                      <a:lnTo>
                        <a:pt x="96" y="8105"/>
                      </a:lnTo>
                      <a:lnTo>
                        <a:pt x="0" y="8105"/>
                      </a:lnTo>
                      <a:lnTo>
                        <a:pt x="0" y="7634"/>
                      </a:lnTo>
                      <a:lnTo>
                        <a:pt x="25" y="7634"/>
                      </a:lnTo>
                      <a:lnTo>
                        <a:pt x="25" y="7467"/>
                      </a:lnTo>
                      <a:lnTo>
                        <a:pt x="49" y="7467"/>
                      </a:lnTo>
                      <a:lnTo>
                        <a:pt x="49" y="7206"/>
                      </a:lnTo>
                      <a:lnTo>
                        <a:pt x="71" y="7206"/>
                      </a:lnTo>
                      <a:lnTo>
                        <a:pt x="71" y="6948"/>
                      </a:lnTo>
                      <a:lnTo>
                        <a:pt x="49" y="6948"/>
                      </a:lnTo>
                      <a:lnTo>
                        <a:pt x="49" y="6877"/>
                      </a:lnTo>
                      <a:lnTo>
                        <a:pt x="71" y="6877"/>
                      </a:lnTo>
                      <a:lnTo>
                        <a:pt x="71" y="6615"/>
                      </a:lnTo>
                      <a:lnTo>
                        <a:pt x="96" y="6615"/>
                      </a:lnTo>
                      <a:lnTo>
                        <a:pt x="96" y="6474"/>
                      </a:lnTo>
                      <a:lnTo>
                        <a:pt x="120" y="6474"/>
                      </a:lnTo>
                      <a:lnTo>
                        <a:pt x="120" y="6145"/>
                      </a:lnTo>
                      <a:lnTo>
                        <a:pt x="142" y="6145"/>
                      </a:lnTo>
                      <a:lnTo>
                        <a:pt x="142" y="6074"/>
                      </a:lnTo>
                      <a:lnTo>
                        <a:pt x="120" y="6074"/>
                      </a:lnTo>
                      <a:lnTo>
                        <a:pt x="120" y="5862"/>
                      </a:lnTo>
                      <a:lnTo>
                        <a:pt x="142" y="5862"/>
                      </a:lnTo>
                      <a:lnTo>
                        <a:pt x="142" y="5813"/>
                      </a:lnTo>
                      <a:lnTo>
                        <a:pt x="120" y="5813"/>
                      </a:lnTo>
                      <a:lnTo>
                        <a:pt x="120" y="5791"/>
                      </a:lnTo>
                      <a:lnTo>
                        <a:pt x="142" y="5791"/>
                      </a:lnTo>
                      <a:lnTo>
                        <a:pt x="142" y="5625"/>
                      </a:lnTo>
                      <a:lnTo>
                        <a:pt x="167" y="5625"/>
                      </a:lnTo>
                      <a:lnTo>
                        <a:pt x="167" y="5459"/>
                      </a:lnTo>
                      <a:lnTo>
                        <a:pt x="192" y="5459"/>
                      </a:lnTo>
                      <a:lnTo>
                        <a:pt x="192" y="5151"/>
                      </a:lnTo>
                      <a:lnTo>
                        <a:pt x="216" y="5151"/>
                      </a:lnTo>
                      <a:lnTo>
                        <a:pt x="216" y="4821"/>
                      </a:lnTo>
                      <a:lnTo>
                        <a:pt x="237" y="4821"/>
                      </a:lnTo>
                      <a:lnTo>
                        <a:pt x="237" y="4680"/>
                      </a:lnTo>
                      <a:lnTo>
                        <a:pt x="262" y="4680"/>
                      </a:lnTo>
                      <a:lnTo>
                        <a:pt x="262" y="4373"/>
                      </a:lnTo>
                      <a:lnTo>
                        <a:pt x="286" y="4373"/>
                      </a:lnTo>
                      <a:lnTo>
                        <a:pt x="286" y="4252"/>
                      </a:lnTo>
                      <a:lnTo>
                        <a:pt x="308" y="4252"/>
                      </a:lnTo>
                      <a:lnTo>
                        <a:pt x="308" y="4161"/>
                      </a:lnTo>
                      <a:lnTo>
                        <a:pt x="286" y="4161"/>
                      </a:lnTo>
                      <a:lnTo>
                        <a:pt x="286" y="3969"/>
                      </a:lnTo>
                      <a:lnTo>
                        <a:pt x="308" y="3969"/>
                      </a:lnTo>
                      <a:lnTo>
                        <a:pt x="308" y="3923"/>
                      </a:lnTo>
                      <a:lnTo>
                        <a:pt x="286" y="3923"/>
                      </a:lnTo>
                      <a:lnTo>
                        <a:pt x="286" y="3803"/>
                      </a:lnTo>
                      <a:lnTo>
                        <a:pt x="262" y="3803"/>
                      </a:lnTo>
                      <a:lnTo>
                        <a:pt x="262" y="3827"/>
                      </a:lnTo>
                      <a:lnTo>
                        <a:pt x="237" y="3827"/>
                      </a:lnTo>
                      <a:lnTo>
                        <a:pt x="237" y="3874"/>
                      </a:lnTo>
                      <a:lnTo>
                        <a:pt x="216" y="3874"/>
                      </a:lnTo>
                      <a:lnTo>
                        <a:pt x="216" y="4019"/>
                      </a:lnTo>
                      <a:lnTo>
                        <a:pt x="192" y="4019"/>
                      </a:lnTo>
                      <a:lnTo>
                        <a:pt x="192" y="3711"/>
                      </a:lnTo>
                      <a:lnTo>
                        <a:pt x="216" y="3711"/>
                      </a:lnTo>
                      <a:lnTo>
                        <a:pt x="216" y="3237"/>
                      </a:lnTo>
                      <a:lnTo>
                        <a:pt x="237" y="3237"/>
                      </a:lnTo>
                      <a:lnTo>
                        <a:pt x="237" y="3474"/>
                      </a:lnTo>
                      <a:lnTo>
                        <a:pt x="262" y="3474"/>
                      </a:lnTo>
                      <a:lnTo>
                        <a:pt x="262" y="3499"/>
                      </a:lnTo>
                      <a:lnTo>
                        <a:pt x="237" y="3499"/>
                      </a:lnTo>
                      <a:lnTo>
                        <a:pt x="237" y="3591"/>
                      </a:lnTo>
                      <a:lnTo>
                        <a:pt x="262" y="3591"/>
                      </a:lnTo>
                      <a:lnTo>
                        <a:pt x="262" y="3640"/>
                      </a:lnTo>
                      <a:lnTo>
                        <a:pt x="286" y="3640"/>
                      </a:lnTo>
                      <a:lnTo>
                        <a:pt x="286" y="3615"/>
                      </a:lnTo>
                      <a:lnTo>
                        <a:pt x="308" y="3615"/>
                      </a:lnTo>
                      <a:lnTo>
                        <a:pt x="308" y="3450"/>
                      </a:lnTo>
                      <a:lnTo>
                        <a:pt x="333" y="3450"/>
                      </a:lnTo>
                      <a:lnTo>
                        <a:pt x="333" y="3261"/>
                      </a:lnTo>
                      <a:lnTo>
                        <a:pt x="308" y="3261"/>
                      </a:lnTo>
                      <a:lnTo>
                        <a:pt x="308" y="3237"/>
                      </a:lnTo>
                      <a:lnTo>
                        <a:pt x="333" y="3237"/>
                      </a:lnTo>
                      <a:lnTo>
                        <a:pt x="333" y="2978"/>
                      </a:lnTo>
                      <a:lnTo>
                        <a:pt x="308" y="2978"/>
                      </a:lnTo>
                      <a:lnTo>
                        <a:pt x="308" y="2883"/>
                      </a:lnTo>
                      <a:lnTo>
                        <a:pt x="333" y="2883"/>
                      </a:lnTo>
                      <a:lnTo>
                        <a:pt x="333" y="2551"/>
                      </a:lnTo>
                      <a:lnTo>
                        <a:pt x="357" y="2551"/>
                      </a:lnTo>
                      <a:lnTo>
                        <a:pt x="357" y="2409"/>
                      </a:lnTo>
                      <a:lnTo>
                        <a:pt x="379" y="2409"/>
                      </a:lnTo>
                      <a:lnTo>
                        <a:pt x="379" y="2030"/>
                      </a:lnTo>
                      <a:lnTo>
                        <a:pt x="404" y="2030"/>
                      </a:lnTo>
                      <a:lnTo>
                        <a:pt x="404" y="1889"/>
                      </a:lnTo>
                      <a:lnTo>
                        <a:pt x="428" y="1889"/>
                      </a:lnTo>
                      <a:lnTo>
                        <a:pt x="428" y="1702"/>
                      </a:lnTo>
                      <a:lnTo>
                        <a:pt x="450" y="1702"/>
                      </a:lnTo>
                      <a:lnTo>
                        <a:pt x="450" y="1585"/>
                      </a:lnTo>
                      <a:lnTo>
                        <a:pt x="475" y="1585"/>
                      </a:lnTo>
                      <a:lnTo>
                        <a:pt x="475" y="1252"/>
                      </a:lnTo>
                      <a:lnTo>
                        <a:pt x="450" y="1252"/>
                      </a:lnTo>
                      <a:lnTo>
                        <a:pt x="450" y="1157"/>
                      </a:lnTo>
                      <a:lnTo>
                        <a:pt x="475" y="1157"/>
                      </a:lnTo>
                      <a:lnTo>
                        <a:pt x="475" y="969"/>
                      </a:lnTo>
                      <a:lnTo>
                        <a:pt x="499" y="969"/>
                      </a:lnTo>
                      <a:lnTo>
                        <a:pt x="499" y="332"/>
                      </a:lnTo>
                      <a:lnTo>
                        <a:pt x="475" y="332"/>
                      </a:lnTo>
                      <a:lnTo>
                        <a:pt x="475" y="0"/>
                      </a:lnTo>
                      <a:close/>
                    </a:path>
                  </a:pathLst>
                </a:custGeom>
                <a:solidFill>
                  <a:srgbClr val="D9472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90" name="Freeform 102"/>
                <p:cNvSpPr>
                  <a:spLocks/>
                </p:cNvSpPr>
                <p:nvPr/>
              </p:nvSpPr>
              <p:spPr bwMode="auto">
                <a:xfrm>
                  <a:off x="1725" y="3230"/>
                  <a:ext cx="44" cy="24"/>
                </a:xfrm>
                <a:custGeom>
                  <a:avLst/>
                  <a:gdLst/>
                  <a:ahLst/>
                  <a:cxnLst>
                    <a:cxn ang="0">
                      <a:pos x="330" y="0"/>
                    </a:cxn>
                    <a:cxn ang="0">
                      <a:pos x="354" y="0"/>
                    </a:cxn>
                    <a:cxn ang="0">
                      <a:pos x="354" y="71"/>
                    </a:cxn>
                    <a:cxn ang="0">
                      <a:pos x="308" y="71"/>
                    </a:cxn>
                    <a:cxn ang="0">
                      <a:pos x="308" y="95"/>
                    </a:cxn>
                    <a:cxn ang="0">
                      <a:pos x="259" y="95"/>
                    </a:cxn>
                    <a:cxn ang="0">
                      <a:pos x="259" y="116"/>
                    </a:cxn>
                    <a:cxn ang="0">
                      <a:pos x="189" y="116"/>
                    </a:cxn>
                    <a:cxn ang="0">
                      <a:pos x="189" y="142"/>
                    </a:cxn>
                    <a:cxn ang="0">
                      <a:pos x="118" y="142"/>
                    </a:cxn>
                    <a:cxn ang="0">
                      <a:pos x="118" y="165"/>
                    </a:cxn>
                    <a:cxn ang="0">
                      <a:pos x="47" y="165"/>
                    </a:cxn>
                    <a:cxn ang="0">
                      <a:pos x="47" y="191"/>
                    </a:cxn>
                    <a:cxn ang="0">
                      <a:pos x="0" y="191"/>
                    </a:cxn>
                    <a:cxn ang="0">
                      <a:pos x="0" y="165"/>
                    </a:cxn>
                    <a:cxn ang="0">
                      <a:pos x="22" y="165"/>
                    </a:cxn>
                    <a:cxn ang="0">
                      <a:pos x="22" y="142"/>
                    </a:cxn>
                    <a:cxn ang="0">
                      <a:pos x="71" y="142"/>
                    </a:cxn>
                    <a:cxn ang="0">
                      <a:pos x="71" y="116"/>
                    </a:cxn>
                    <a:cxn ang="0">
                      <a:pos x="142" y="116"/>
                    </a:cxn>
                    <a:cxn ang="0">
                      <a:pos x="142" y="95"/>
                    </a:cxn>
                    <a:cxn ang="0">
                      <a:pos x="234" y="95"/>
                    </a:cxn>
                    <a:cxn ang="0">
                      <a:pos x="234" y="71"/>
                    </a:cxn>
                    <a:cxn ang="0">
                      <a:pos x="259" y="71"/>
                    </a:cxn>
                    <a:cxn ang="0">
                      <a:pos x="259" y="46"/>
                    </a:cxn>
                    <a:cxn ang="0">
                      <a:pos x="308" y="46"/>
                    </a:cxn>
                    <a:cxn ang="0">
                      <a:pos x="308" y="24"/>
                    </a:cxn>
                    <a:cxn ang="0">
                      <a:pos x="330" y="24"/>
                    </a:cxn>
                    <a:cxn ang="0">
                      <a:pos x="330" y="0"/>
                    </a:cxn>
                  </a:cxnLst>
                  <a:rect l="0" t="0" r="r" b="b"/>
                  <a:pathLst>
                    <a:path w="354" h="191">
                      <a:moveTo>
                        <a:pt x="330" y="0"/>
                      </a:moveTo>
                      <a:lnTo>
                        <a:pt x="354" y="0"/>
                      </a:lnTo>
                      <a:lnTo>
                        <a:pt x="354" y="71"/>
                      </a:lnTo>
                      <a:lnTo>
                        <a:pt x="308" y="71"/>
                      </a:lnTo>
                      <a:lnTo>
                        <a:pt x="308" y="95"/>
                      </a:lnTo>
                      <a:lnTo>
                        <a:pt x="259" y="95"/>
                      </a:lnTo>
                      <a:lnTo>
                        <a:pt x="259" y="116"/>
                      </a:lnTo>
                      <a:lnTo>
                        <a:pt x="189" y="116"/>
                      </a:lnTo>
                      <a:lnTo>
                        <a:pt x="189" y="142"/>
                      </a:lnTo>
                      <a:lnTo>
                        <a:pt x="118" y="142"/>
                      </a:lnTo>
                      <a:lnTo>
                        <a:pt x="118" y="165"/>
                      </a:lnTo>
                      <a:lnTo>
                        <a:pt x="47" y="165"/>
                      </a:lnTo>
                      <a:lnTo>
                        <a:pt x="47" y="191"/>
                      </a:lnTo>
                      <a:lnTo>
                        <a:pt x="0" y="191"/>
                      </a:lnTo>
                      <a:lnTo>
                        <a:pt x="0" y="165"/>
                      </a:lnTo>
                      <a:lnTo>
                        <a:pt x="22" y="165"/>
                      </a:lnTo>
                      <a:lnTo>
                        <a:pt x="22" y="142"/>
                      </a:lnTo>
                      <a:lnTo>
                        <a:pt x="71" y="142"/>
                      </a:lnTo>
                      <a:lnTo>
                        <a:pt x="71" y="116"/>
                      </a:lnTo>
                      <a:lnTo>
                        <a:pt x="142" y="116"/>
                      </a:lnTo>
                      <a:lnTo>
                        <a:pt x="142" y="95"/>
                      </a:lnTo>
                      <a:lnTo>
                        <a:pt x="234" y="95"/>
                      </a:lnTo>
                      <a:lnTo>
                        <a:pt x="234" y="71"/>
                      </a:lnTo>
                      <a:lnTo>
                        <a:pt x="259" y="71"/>
                      </a:lnTo>
                      <a:lnTo>
                        <a:pt x="259" y="46"/>
                      </a:lnTo>
                      <a:lnTo>
                        <a:pt x="308" y="46"/>
                      </a:lnTo>
                      <a:lnTo>
                        <a:pt x="308" y="24"/>
                      </a:lnTo>
                      <a:lnTo>
                        <a:pt x="330" y="24"/>
                      </a:lnTo>
                      <a:lnTo>
                        <a:pt x="330"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91" name="Freeform 103"/>
                <p:cNvSpPr>
                  <a:spLocks/>
                </p:cNvSpPr>
                <p:nvPr/>
              </p:nvSpPr>
              <p:spPr bwMode="auto">
                <a:xfrm>
                  <a:off x="2251" y="3248"/>
                  <a:ext cx="56" cy="156"/>
                </a:xfrm>
                <a:custGeom>
                  <a:avLst/>
                  <a:gdLst/>
                  <a:ahLst/>
                  <a:cxnLst>
                    <a:cxn ang="0">
                      <a:pos x="71" y="0"/>
                    </a:cxn>
                    <a:cxn ang="0">
                      <a:pos x="91" y="70"/>
                    </a:cxn>
                    <a:cxn ang="0">
                      <a:pos x="116" y="94"/>
                    </a:cxn>
                    <a:cxn ang="0">
                      <a:pos x="141" y="165"/>
                    </a:cxn>
                    <a:cxn ang="0">
                      <a:pos x="162" y="190"/>
                    </a:cxn>
                    <a:cxn ang="0">
                      <a:pos x="187" y="236"/>
                    </a:cxn>
                    <a:cxn ang="0">
                      <a:pos x="212" y="306"/>
                    </a:cxn>
                    <a:cxn ang="0">
                      <a:pos x="234" y="424"/>
                    </a:cxn>
                    <a:cxn ang="0">
                      <a:pos x="258" y="495"/>
                    </a:cxn>
                    <a:cxn ang="0">
                      <a:pos x="283" y="544"/>
                    </a:cxn>
                    <a:cxn ang="0">
                      <a:pos x="305" y="589"/>
                    </a:cxn>
                    <a:cxn ang="0">
                      <a:pos x="329" y="615"/>
                    </a:cxn>
                    <a:cxn ang="0">
                      <a:pos x="378" y="636"/>
                    </a:cxn>
                    <a:cxn ang="0">
                      <a:pos x="399" y="661"/>
                    </a:cxn>
                    <a:cxn ang="0">
                      <a:pos x="448" y="685"/>
                    </a:cxn>
                    <a:cxn ang="0">
                      <a:pos x="424" y="756"/>
                    </a:cxn>
                    <a:cxn ang="0">
                      <a:pos x="399" y="803"/>
                    </a:cxn>
                    <a:cxn ang="0">
                      <a:pos x="378" y="852"/>
                    </a:cxn>
                    <a:cxn ang="0">
                      <a:pos x="354" y="874"/>
                    </a:cxn>
                    <a:cxn ang="0">
                      <a:pos x="329" y="923"/>
                    </a:cxn>
                    <a:cxn ang="0">
                      <a:pos x="305" y="944"/>
                    </a:cxn>
                    <a:cxn ang="0">
                      <a:pos x="283" y="968"/>
                    </a:cxn>
                    <a:cxn ang="0">
                      <a:pos x="234" y="993"/>
                    </a:cxn>
                    <a:cxn ang="0">
                      <a:pos x="212" y="1015"/>
                    </a:cxn>
                    <a:cxn ang="0">
                      <a:pos x="187" y="1039"/>
                    </a:cxn>
                    <a:cxn ang="0">
                      <a:pos x="141" y="1064"/>
                    </a:cxn>
                    <a:cxn ang="0">
                      <a:pos x="91" y="1086"/>
                    </a:cxn>
                    <a:cxn ang="0">
                      <a:pos x="212" y="1110"/>
                    </a:cxn>
                    <a:cxn ang="0">
                      <a:pos x="258" y="1086"/>
                    </a:cxn>
                    <a:cxn ang="0">
                      <a:pos x="283" y="1064"/>
                    </a:cxn>
                    <a:cxn ang="0">
                      <a:pos x="258" y="1110"/>
                    </a:cxn>
                    <a:cxn ang="0">
                      <a:pos x="234" y="1157"/>
                    </a:cxn>
                    <a:cxn ang="0">
                      <a:pos x="212" y="1181"/>
                    </a:cxn>
                    <a:cxn ang="0">
                      <a:pos x="162" y="1206"/>
                    </a:cxn>
                    <a:cxn ang="0">
                      <a:pos x="71" y="1227"/>
                    </a:cxn>
                    <a:cxn ang="0">
                      <a:pos x="0" y="1251"/>
                    </a:cxn>
                    <a:cxn ang="0">
                      <a:pos x="21" y="1064"/>
                    </a:cxn>
                    <a:cxn ang="0">
                      <a:pos x="46" y="685"/>
                    </a:cxn>
                    <a:cxn ang="0">
                      <a:pos x="46" y="0"/>
                    </a:cxn>
                  </a:cxnLst>
                  <a:rect l="0" t="0" r="r" b="b"/>
                  <a:pathLst>
                    <a:path w="448" h="1251">
                      <a:moveTo>
                        <a:pt x="46" y="0"/>
                      </a:moveTo>
                      <a:lnTo>
                        <a:pt x="71" y="0"/>
                      </a:lnTo>
                      <a:lnTo>
                        <a:pt x="71" y="70"/>
                      </a:lnTo>
                      <a:lnTo>
                        <a:pt x="91" y="70"/>
                      </a:lnTo>
                      <a:lnTo>
                        <a:pt x="91" y="94"/>
                      </a:lnTo>
                      <a:lnTo>
                        <a:pt x="116" y="94"/>
                      </a:lnTo>
                      <a:lnTo>
                        <a:pt x="116" y="165"/>
                      </a:lnTo>
                      <a:lnTo>
                        <a:pt x="141" y="165"/>
                      </a:lnTo>
                      <a:lnTo>
                        <a:pt x="141" y="190"/>
                      </a:lnTo>
                      <a:lnTo>
                        <a:pt x="162" y="190"/>
                      </a:lnTo>
                      <a:lnTo>
                        <a:pt x="162" y="236"/>
                      </a:lnTo>
                      <a:lnTo>
                        <a:pt x="187" y="236"/>
                      </a:lnTo>
                      <a:lnTo>
                        <a:pt x="187" y="306"/>
                      </a:lnTo>
                      <a:lnTo>
                        <a:pt x="212" y="306"/>
                      </a:lnTo>
                      <a:lnTo>
                        <a:pt x="212" y="424"/>
                      </a:lnTo>
                      <a:lnTo>
                        <a:pt x="234" y="424"/>
                      </a:lnTo>
                      <a:lnTo>
                        <a:pt x="234" y="495"/>
                      </a:lnTo>
                      <a:lnTo>
                        <a:pt x="258" y="495"/>
                      </a:lnTo>
                      <a:lnTo>
                        <a:pt x="258" y="544"/>
                      </a:lnTo>
                      <a:lnTo>
                        <a:pt x="283" y="544"/>
                      </a:lnTo>
                      <a:lnTo>
                        <a:pt x="283" y="589"/>
                      </a:lnTo>
                      <a:lnTo>
                        <a:pt x="305" y="589"/>
                      </a:lnTo>
                      <a:lnTo>
                        <a:pt x="305" y="615"/>
                      </a:lnTo>
                      <a:lnTo>
                        <a:pt x="329" y="615"/>
                      </a:lnTo>
                      <a:lnTo>
                        <a:pt x="329" y="636"/>
                      </a:lnTo>
                      <a:lnTo>
                        <a:pt x="378" y="636"/>
                      </a:lnTo>
                      <a:lnTo>
                        <a:pt x="378" y="661"/>
                      </a:lnTo>
                      <a:lnTo>
                        <a:pt x="399" y="661"/>
                      </a:lnTo>
                      <a:lnTo>
                        <a:pt x="399" y="685"/>
                      </a:lnTo>
                      <a:lnTo>
                        <a:pt x="448" y="685"/>
                      </a:lnTo>
                      <a:lnTo>
                        <a:pt x="448" y="756"/>
                      </a:lnTo>
                      <a:lnTo>
                        <a:pt x="424" y="756"/>
                      </a:lnTo>
                      <a:lnTo>
                        <a:pt x="424" y="803"/>
                      </a:lnTo>
                      <a:lnTo>
                        <a:pt x="399" y="803"/>
                      </a:lnTo>
                      <a:lnTo>
                        <a:pt x="399" y="852"/>
                      </a:lnTo>
                      <a:lnTo>
                        <a:pt x="378" y="852"/>
                      </a:lnTo>
                      <a:lnTo>
                        <a:pt x="378" y="874"/>
                      </a:lnTo>
                      <a:lnTo>
                        <a:pt x="354" y="874"/>
                      </a:lnTo>
                      <a:lnTo>
                        <a:pt x="354" y="923"/>
                      </a:lnTo>
                      <a:lnTo>
                        <a:pt x="329" y="923"/>
                      </a:lnTo>
                      <a:lnTo>
                        <a:pt x="329" y="944"/>
                      </a:lnTo>
                      <a:lnTo>
                        <a:pt x="305" y="944"/>
                      </a:lnTo>
                      <a:lnTo>
                        <a:pt x="305" y="968"/>
                      </a:lnTo>
                      <a:lnTo>
                        <a:pt x="283" y="968"/>
                      </a:lnTo>
                      <a:lnTo>
                        <a:pt x="283" y="993"/>
                      </a:lnTo>
                      <a:lnTo>
                        <a:pt x="234" y="993"/>
                      </a:lnTo>
                      <a:lnTo>
                        <a:pt x="234" y="1015"/>
                      </a:lnTo>
                      <a:lnTo>
                        <a:pt x="212" y="1015"/>
                      </a:lnTo>
                      <a:lnTo>
                        <a:pt x="212" y="1039"/>
                      </a:lnTo>
                      <a:lnTo>
                        <a:pt x="187" y="1039"/>
                      </a:lnTo>
                      <a:lnTo>
                        <a:pt x="187" y="1064"/>
                      </a:lnTo>
                      <a:lnTo>
                        <a:pt x="141" y="1064"/>
                      </a:lnTo>
                      <a:lnTo>
                        <a:pt x="141" y="1086"/>
                      </a:lnTo>
                      <a:lnTo>
                        <a:pt x="91" y="1086"/>
                      </a:lnTo>
                      <a:lnTo>
                        <a:pt x="91" y="1110"/>
                      </a:lnTo>
                      <a:lnTo>
                        <a:pt x="212" y="1110"/>
                      </a:lnTo>
                      <a:lnTo>
                        <a:pt x="212" y="1086"/>
                      </a:lnTo>
                      <a:lnTo>
                        <a:pt x="258" y="1086"/>
                      </a:lnTo>
                      <a:lnTo>
                        <a:pt x="258" y="1064"/>
                      </a:lnTo>
                      <a:lnTo>
                        <a:pt x="283" y="1064"/>
                      </a:lnTo>
                      <a:lnTo>
                        <a:pt x="283" y="1110"/>
                      </a:lnTo>
                      <a:lnTo>
                        <a:pt x="258" y="1110"/>
                      </a:lnTo>
                      <a:lnTo>
                        <a:pt x="258" y="1157"/>
                      </a:lnTo>
                      <a:lnTo>
                        <a:pt x="234" y="1157"/>
                      </a:lnTo>
                      <a:lnTo>
                        <a:pt x="234" y="1181"/>
                      </a:lnTo>
                      <a:lnTo>
                        <a:pt x="212" y="1181"/>
                      </a:lnTo>
                      <a:lnTo>
                        <a:pt x="212" y="1206"/>
                      </a:lnTo>
                      <a:lnTo>
                        <a:pt x="162" y="1206"/>
                      </a:lnTo>
                      <a:lnTo>
                        <a:pt x="162" y="1227"/>
                      </a:lnTo>
                      <a:lnTo>
                        <a:pt x="71" y="1227"/>
                      </a:lnTo>
                      <a:lnTo>
                        <a:pt x="71" y="1251"/>
                      </a:lnTo>
                      <a:lnTo>
                        <a:pt x="0" y="1251"/>
                      </a:lnTo>
                      <a:lnTo>
                        <a:pt x="0" y="1064"/>
                      </a:lnTo>
                      <a:lnTo>
                        <a:pt x="21" y="1064"/>
                      </a:lnTo>
                      <a:lnTo>
                        <a:pt x="21" y="685"/>
                      </a:lnTo>
                      <a:lnTo>
                        <a:pt x="46" y="685"/>
                      </a:lnTo>
                      <a:lnTo>
                        <a:pt x="46" y="661"/>
                      </a:lnTo>
                      <a:lnTo>
                        <a:pt x="46"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92" name="Freeform 104"/>
                <p:cNvSpPr>
                  <a:spLocks/>
                </p:cNvSpPr>
                <p:nvPr/>
              </p:nvSpPr>
              <p:spPr bwMode="auto">
                <a:xfrm>
                  <a:off x="1634" y="3251"/>
                  <a:ext cx="135" cy="168"/>
                </a:xfrm>
                <a:custGeom>
                  <a:avLst/>
                  <a:gdLst/>
                  <a:ahLst/>
                  <a:cxnLst>
                    <a:cxn ang="0">
                      <a:pos x="990" y="47"/>
                    </a:cxn>
                    <a:cxn ang="0">
                      <a:pos x="944" y="118"/>
                    </a:cxn>
                    <a:cxn ang="0">
                      <a:pos x="1014" y="118"/>
                    </a:cxn>
                    <a:cxn ang="0">
                      <a:pos x="1014" y="142"/>
                    </a:cxn>
                    <a:cxn ang="0">
                      <a:pos x="1014" y="354"/>
                    </a:cxn>
                    <a:cxn ang="0">
                      <a:pos x="1014" y="851"/>
                    </a:cxn>
                    <a:cxn ang="0">
                      <a:pos x="1085" y="1016"/>
                    </a:cxn>
                    <a:cxn ang="0">
                      <a:pos x="1039" y="1324"/>
                    </a:cxn>
                    <a:cxn ang="0">
                      <a:pos x="1014" y="1299"/>
                    </a:cxn>
                    <a:cxn ang="0">
                      <a:pos x="1014" y="1087"/>
                    </a:cxn>
                    <a:cxn ang="0">
                      <a:pos x="965" y="1016"/>
                    </a:cxn>
                    <a:cxn ang="0">
                      <a:pos x="920" y="1183"/>
                    </a:cxn>
                    <a:cxn ang="0">
                      <a:pos x="849" y="1228"/>
                    </a:cxn>
                    <a:cxn ang="0">
                      <a:pos x="802" y="992"/>
                    </a:cxn>
                    <a:cxn ang="0">
                      <a:pos x="753" y="780"/>
                    </a:cxn>
                    <a:cxn ang="0">
                      <a:pos x="707" y="970"/>
                    </a:cxn>
                    <a:cxn ang="0">
                      <a:pos x="661" y="1016"/>
                    </a:cxn>
                    <a:cxn ang="0">
                      <a:pos x="612" y="1087"/>
                    </a:cxn>
                    <a:cxn ang="0">
                      <a:pos x="661" y="992"/>
                    </a:cxn>
                    <a:cxn ang="0">
                      <a:pos x="707" y="921"/>
                    </a:cxn>
                    <a:cxn ang="0">
                      <a:pos x="707" y="829"/>
                    </a:cxn>
                    <a:cxn ang="0">
                      <a:pos x="661" y="875"/>
                    </a:cxn>
                    <a:cxn ang="0">
                      <a:pos x="612" y="945"/>
                    </a:cxn>
                    <a:cxn ang="0">
                      <a:pos x="566" y="1016"/>
                    </a:cxn>
                    <a:cxn ang="0">
                      <a:pos x="519" y="1087"/>
                    </a:cxn>
                    <a:cxn ang="0">
                      <a:pos x="470" y="1134"/>
                    </a:cxn>
                    <a:cxn ang="0">
                      <a:pos x="424" y="1183"/>
                    </a:cxn>
                    <a:cxn ang="0">
                      <a:pos x="354" y="1228"/>
                    </a:cxn>
                    <a:cxn ang="0">
                      <a:pos x="354" y="1158"/>
                    </a:cxn>
                    <a:cxn ang="0">
                      <a:pos x="399" y="1016"/>
                    </a:cxn>
                    <a:cxn ang="0">
                      <a:pos x="448" y="921"/>
                    </a:cxn>
                    <a:cxn ang="0">
                      <a:pos x="495" y="875"/>
                    </a:cxn>
                    <a:cxn ang="0">
                      <a:pos x="541" y="804"/>
                    </a:cxn>
                    <a:cxn ang="0">
                      <a:pos x="590" y="758"/>
                    </a:cxn>
                    <a:cxn ang="0">
                      <a:pos x="541" y="638"/>
                    </a:cxn>
                    <a:cxn ang="0">
                      <a:pos x="470" y="613"/>
                    </a:cxn>
                    <a:cxn ang="0">
                      <a:pos x="470" y="592"/>
                    </a:cxn>
                    <a:cxn ang="0">
                      <a:pos x="304" y="592"/>
                    </a:cxn>
                    <a:cxn ang="0">
                      <a:pos x="233" y="638"/>
                    </a:cxn>
                    <a:cxn ang="0">
                      <a:pos x="162" y="687"/>
                    </a:cxn>
                    <a:cxn ang="0">
                      <a:pos x="91" y="733"/>
                    </a:cxn>
                    <a:cxn ang="0">
                      <a:pos x="21" y="566"/>
                    </a:cxn>
                    <a:cxn ang="0">
                      <a:pos x="71" y="521"/>
                    </a:cxn>
                    <a:cxn ang="0">
                      <a:pos x="116" y="472"/>
                    </a:cxn>
                    <a:cxn ang="0">
                      <a:pos x="283" y="425"/>
                    </a:cxn>
                    <a:cxn ang="0">
                      <a:pos x="354" y="379"/>
                    </a:cxn>
                    <a:cxn ang="0">
                      <a:pos x="399" y="330"/>
                    </a:cxn>
                    <a:cxn ang="0">
                      <a:pos x="495" y="283"/>
                    </a:cxn>
                    <a:cxn ang="0">
                      <a:pos x="566" y="238"/>
                    </a:cxn>
                    <a:cxn ang="0">
                      <a:pos x="661" y="189"/>
                    </a:cxn>
                    <a:cxn ang="0">
                      <a:pos x="637" y="96"/>
                    </a:cxn>
                    <a:cxn ang="0">
                      <a:pos x="682" y="47"/>
                    </a:cxn>
                    <a:cxn ang="0">
                      <a:pos x="778" y="118"/>
                    </a:cxn>
                    <a:cxn ang="0">
                      <a:pos x="849" y="71"/>
                    </a:cxn>
                    <a:cxn ang="0">
                      <a:pos x="990" y="26"/>
                    </a:cxn>
                  </a:cxnLst>
                  <a:rect l="0" t="0" r="r" b="b"/>
                  <a:pathLst>
                    <a:path w="1085" h="1349">
                      <a:moveTo>
                        <a:pt x="990" y="0"/>
                      </a:moveTo>
                      <a:lnTo>
                        <a:pt x="1014" y="0"/>
                      </a:lnTo>
                      <a:lnTo>
                        <a:pt x="1014" y="47"/>
                      </a:lnTo>
                      <a:lnTo>
                        <a:pt x="990" y="47"/>
                      </a:lnTo>
                      <a:lnTo>
                        <a:pt x="990" y="96"/>
                      </a:lnTo>
                      <a:lnTo>
                        <a:pt x="965" y="96"/>
                      </a:lnTo>
                      <a:lnTo>
                        <a:pt x="965" y="118"/>
                      </a:lnTo>
                      <a:lnTo>
                        <a:pt x="944" y="118"/>
                      </a:lnTo>
                      <a:lnTo>
                        <a:pt x="944" y="142"/>
                      </a:lnTo>
                      <a:lnTo>
                        <a:pt x="990" y="142"/>
                      </a:lnTo>
                      <a:lnTo>
                        <a:pt x="990" y="118"/>
                      </a:lnTo>
                      <a:lnTo>
                        <a:pt x="1014" y="118"/>
                      </a:lnTo>
                      <a:lnTo>
                        <a:pt x="1014" y="96"/>
                      </a:lnTo>
                      <a:lnTo>
                        <a:pt x="1039" y="96"/>
                      </a:lnTo>
                      <a:lnTo>
                        <a:pt x="1039" y="142"/>
                      </a:lnTo>
                      <a:lnTo>
                        <a:pt x="1014" y="142"/>
                      </a:lnTo>
                      <a:lnTo>
                        <a:pt x="1014" y="283"/>
                      </a:lnTo>
                      <a:lnTo>
                        <a:pt x="990" y="283"/>
                      </a:lnTo>
                      <a:lnTo>
                        <a:pt x="990" y="354"/>
                      </a:lnTo>
                      <a:lnTo>
                        <a:pt x="1014" y="354"/>
                      </a:lnTo>
                      <a:lnTo>
                        <a:pt x="1014" y="401"/>
                      </a:lnTo>
                      <a:lnTo>
                        <a:pt x="990" y="401"/>
                      </a:lnTo>
                      <a:lnTo>
                        <a:pt x="990" y="851"/>
                      </a:lnTo>
                      <a:lnTo>
                        <a:pt x="1014" y="851"/>
                      </a:lnTo>
                      <a:lnTo>
                        <a:pt x="1014" y="875"/>
                      </a:lnTo>
                      <a:lnTo>
                        <a:pt x="1061" y="875"/>
                      </a:lnTo>
                      <a:lnTo>
                        <a:pt x="1061" y="1016"/>
                      </a:lnTo>
                      <a:lnTo>
                        <a:pt x="1085" y="1016"/>
                      </a:lnTo>
                      <a:lnTo>
                        <a:pt x="1085" y="1299"/>
                      </a:lnTo>
                      <a:lnTo>
                        <a:pt x="1061" y="1299"/>
                      </a:lnTo>
                      <a:lnTo>
                        <a:pt x="1061" y="1324"/>
                      </a:lnTo>
                      <a:lnTo>
                        <a:pt x="1039" y="1324"/>
                      </a:lnTo>
                      <a:lnTo>
                        <a:pt x="1039" y="1349"/>
                      </a:lnTo>
                      <a:lnTo>
                        <a:pt x="990" y="1349"/>
                      </a:lnTo>
                      <a:lnTo>
                        <a:pt x="990" y="1299"/>
                      </a:lnTo>
                      <a:lnTo>
                        <a:pt x="1014" y="1299"/>
                      </a:lnTo>
                      <a:lnTo>
                        <a:pt x="1014" y="1183"/>
                      </a:lnTo>
                      <a:lnTo>
                        <a:pt x="1039" y="1183"/>
                      </a:lnTo>
                      <a:lnTo>
                        <a:pt x="1039" y="1087"/>
                      </a:lnTo>
                      <a:lnTo>
                        <a:pt x="1014" y="1087"/>
                      </a:lnTo>
                      <a:lnTo>
                        <a:pt x="1014" y="1063"/>
                      </a:lnTo>
                      <a:lnTo>
                        <a:pt x="990" y="1063"/>
                      </a:lnTo>
                      <a:lnTo>
                        <a:pt x="990" y="1016"/>
                      </a:lnTo>
                      <a:lnTo>
                        <a:pt x="965" y="1016"/>
                      </a:lnTo>
                      <a:lnTo>
                        <a:pt x="965" y="1063"/>
                      </a:lnTo>
                      <a:lnTo>
                        <a:pt x="944" y="1063"/>
                      </a:lnTo>
                      <a:lnTo>
                        <a:pt x="944" y="1183"/>
                      </a:lnTo>
                      <a:lnTo>
                        <a:pt x="920" y="1183"/>
                      </a:lnTo>
                      <a:lnTo>
                        <a:pt x="920" y="1253"/>
                      </a:lnTo>
                      <a:lnTo>
                        <a:pt x="873" y="1253"/>
                      </a:lnTo>
                      <a:lnTo>
                        <a:pt x="873" y="1228"/>
                      </a:lnTo>
                      <a:lnTo>
                        <a:pt x="849" y="1228"/>
                      </a:lnTo>
                      <a:lnTo>
                        <a:pt x="849" y="1158"/>
                      </a:lnTo>
                      <a:lnTo>
                        <a:pt x="824" y="1158"/>
                      </a:lnTo>
                      <a:lnTo>
                        <a:pt x="824" y="992"/>
                      </a:lnTo>
                      <a:lnTo>
                        <a:pt x="802" y="992"/>
                      </a:lnTo>
                      <a:lnTo>
                        <a:pt x="802" y="758"/>
                      </a:lnTo>
                      <a:lnTo>
                        <a:pt x="778" y="758"/>
                      </a:lnTo>
                      <a:lnTo>
                        <a:pt x="778" y="780"/>
                      </a:lnTo>
                      <a:lnTo>
                        <a:pt x="753" y="780"/>
                      </a:lnTo>
                      <a:lnTo>
                        <a:pt x="753" y="900"/>
                      </a:lnTo>
                      <a:lnTo>
                        <a:pt x="731" y="900"/>
                      </a:lnTo>
                      <a:lnTo>
                        <a:pt x="731" y="970"/>
                      </a:lnTo>
                      <a:lnTo>
                        <a:pt x="707" y="970"/>
                      </a:lnTo>
                      <a:lnTo>
                        <a:pt x="707" y="992"/>
                      </a:lnTo>
                      <a:lnTo>
                        <a:pt x="682" y="992"/>
                      </a:lnTo>
                      <a:lnTo>
                        <a:pt x="682" y="1016"/>
                      </a:lnTo>
                      <a:lnTo>
                        <a:pt x="661" y="1016"/>
                      </a:lnTo>
                      <a:lnTo>
                        <a:pt x="661" y="1063"/>
                      </a:lnTo>
                      <a:lnTo>
                        <a:pt x="637" y="1063"/>
                      </a:lnTo>
                      <a:lnTo>
                        <a:pt x="637" y="1087"/>
                      </a:lnTo>
                      <a:lnTo>
                        <a:pt x="612" y="1087"/>
                      </a:lnTo>
                      <a:lnTo>
                        <a:pt x="612" y="1041"/>
                      </a:lnTo>
                      <a:lnTo>
                        <a:pt x="637" y="1041"/>
                      </a:lnTo>
                      <a:lnTo>
                        <a:pt x="637" y="992"/>
                      </a:lnTo>
                      <a:lnTo>
                        <a:pt x="661" y="992"/>
                      </a:lnTo>
                      <a:lnTo>
                        <a:pt x="661" y="970"/>
                      </a:lnTo>
                      <a:lnTo>
                        <a:pt x="682" y="970"/>
                      </a:lnTo>
                      <a:lnTo>
                        <a:pt x="682" y="921"/>
                      </a:lnTo>
                      <a:lnTo>
                        <a:pt x="707" y="921"/>
                      </a:lnTo>
                      <a:lnTo>
                        <a:pt x="707" y="875"/>
                      </a:lnTo>
                      <a:lnTo>
                        <a:pt x="731" y="875"/>
                      </a:lnTo>
                      <a:lnTo>
                        <a:pt x="731" y="829"/>
                      </a:lnTo>
                      <a:lnTo>
                        <a:pt x="707" y="829"/>
                      </a:lnTo>
                      <a:lnTo>
                        <a:pt x="707" y="851"/>
                      </a:lnTo>
                      <a:lnTo>
                        <a:pt x="682" y="851"/>
                      </a:lnTo>
                      <a:lnTo>
                        <a:pt x="682" y="875"/>
                      </a:lnTo>
                      <a:lnTo>
                        <a:pt x="661" y="875"/>
                      </a:lnTo>
                      <a:lnTo>
                        <a:pt x="661" y="900"/>
                      </a:lnTo>
                      <a:lnTo>
                        <a:pt x="637" y="900"/>
                      </a:lnTo>
                      <a:lnTo>
                        <a:pt x="637" y="945"/>
                      </a:lnTo>
                      <a:lnTo>
                        <a:pt x="612" y="945"/>
                      </a:lnTo>
                      <a:lnTo>
                        <a:pt x="612" y="970"/>
                      </a:lnTo>
                      <a:lnTo>
                        <a:pt x="590" y="970"/>
                      </a:lnTo>
                      <a:lnTo>
                        <a:pt x="590" y="1016"/>
                      </a:lnTo>
                      <a:lnTo>
                        <a:pt x="566" y="1016"/>
                      </a:lnTo>
                      <a:lnTo>
                        <a:pt x="566" y="1063"/>
                      </a:lnTo>
                      <a:lnTo>
                        <a:pt x="541" y="1063"/>
                      </a:lnTo>
                      <a:lnTo>
                        <a:pt x="541" y="1087"/>
                      </a:lnTo>
                      <a:lnTo>
                        <a:pt x="519" y="1087"/>
                      </a:lnTo>
                      <a:lnTo>
                        <a:pt x="519" y="1112"/>
                      </a:lnTo>
                      <a:lnTo>
                        <a:pt x="495" y="1112"/>
                      </a:lnTo>
                      <a:lnTo>
                        <a:pt x="495" y="1134"/>
                      </a:lnTo>
                      <a:lnTo>
                        <a:pt x="470" y="1134"/>
                      </a:lnTo>
                      <a:lnTo>
                        <a:pt x="470" y="1158"/>
                      </a:lnTo>
                      <a:lnTo>
                        <a:pt x="448" y="1158"/>
                      </a:lnTo>
                      <a:lnTo>
                        <a:pt x="448" y="1183"/>
                      </a:lnTo>
                      <a:lnTo>
                        <a:pt x="424" y="1183"/>
                      </a:lnTo>
                      <a:lnTo>
                        <a:pt x="424" y="1204"/>
                      </a:lnTo>
                      <a:lnTo>
                        <a:pt x="399" y="1204"/>
                      </a:lnTo>
                      <a:lnTo>
                        <a:pt x="399" y="1228"/>
                      </a:lnTo>
                      <a:lnTo>
                        <a:pt x="354" y="1228"/>
                      </a:lnTo>
                      <a:lnTo>
                        <a:pt x="354" y="1204"/>
                      </a:lnTo>
                      <a:lnTo>
                        <a:pt x="329" y="1204"/>
                      </a:lnTo>
                      <a:lnTo>
                        <a:pt x="329" y="1158"/>
                      </a:lnTo>
                      <a:lnTo>
                        <a:pt x="354" y="1158"/>
                      </a:lnTo>
                      <a:lnTo>
                        <a:pt x="354" y="1063"/>
                      </a:lnTo>
                      <a:lnTo>
                        <a:pt x="374" y="1063"/>
                      </a:lnTo>
                      <a:lnTo>
                        <a:pt x="374" y="1016"/>
                      </a:lnTo>
                      <a:lnTo>
                        <a:pt x="399" y="1016"/>
                      </a:lnTo>
                      <a:lnTo>
                        <a:pt x="399" y="970"/>
                      </a:lnTo>
                      <a:lnTo>
                        <a:pt x="424" y="970"/>
                      </a:lnTo>
                      <a:lnTo>
                        <a:pt x="424" y="921"/>
                      </a:lnTo>
                      <a:lnTo>
                        <a:pt x="448" y="921"/>
                      </a:lnTo>
                      <a:lnTo>
                        <a:pt x="448" y="900"/>
                      </a:lnTo>
                      <a:lnTo>
                        <a:pt x="470" y="900"/>
                      </a:lnTo>
                      <a:lnTo>
                        <a:pt x="470" y="875"/>
                      </a:lnTo>
                      <a:lnTo>
                        <a:pt x="495" y="875"/>
                      </a:lnTo>
                      <a:lnTo>
                        <a:pt x="495" y="829"/>
                      </a:lnTo>
                      <a:lnTo>
                        <a:pt x="519" y="829"/>
                      </a:lnTo>
                      <a:lnTo>
                        <a:pt x="519" y="804"/>
                      </a:lnTo>
                      <a:lnTo>
                        <a:pt x="541" y="804"/>
                      </a:lnTo>
                      <a:lnTo>
                        <a:pt x="541" y="780"/>
                      </a:lnTo>
                      <a:lnTo>
                        <a:pt x="566" y="780"/>
                      </a:lnTo>
                      <a:lnTo>
                        <a:pt x="566" y="758"/>
                      </a:lnTo>
                      <a:lnTo>
                        <a:pt x="590" y="758"/>
                      </a:lnTo>
                      <a:lnTo>
                        <a:pt x="590" y="687"/>
                      </a:lnTo>
                      <a:lnTo>
                        <a:pt x="519" y="687"/>
                      </a:lnTo>
                      <a:lnTo>
                        <a:pt x="519" y="638"/>
                      </a:lnTo>
                      <a:lnTo>
                        <a:pt x="541" y="638"/>
                      </a:lnTo>
                      <a:lnTo>
                        <a:pt x="541" y="566"/>
                      </a:lnTo>
                      <a:lnTo>
                        <a:pt x="495" y="566"/>
                      </a:lnTo>
                      <a:lnTo>
                        <a:pt x="495" y="613"/>
                      </a:lnTo>
                      <a:lnTo>
                        <a:pt x="470" y="613"/>
                      </a:lnTo>
                      <a:lnTo>
                        <a:pt x="470" y="662"/>
                      </a:lnTo>
                      <a:lnTo>
                        <a:pt x="448" y="662"/>
                      </a:lnTo>
                      <a:lnTo>
                        <a:pt x="448" y="592"/>
                      </a:lnTo>
                      <a:lnTo>
                        <a:pt x="470" y="592"/>
                      </a:lnTo>
                      <a:lnTo>
                        <a:pt x="470" y="566"/>
                      </a:lnTo>
                      <a:lnTo>
                        <a:pt x="354" y="566"/>
                      </a:lnTo>
                      <a:lnTo>
                        <a:pt x="354" y="592"/>
                      </a:lnTo>
                      <a:lnTo>
                        <a:pt x="304" y="592"/>
                      </a:lnTo>
                      <a:lnTo>
                        <a:pt x="304" y="613"/>
                      </a:lnTo>
                      <a:lnTo>
                        <a:pt x="283" y="613"/>
                      </a:lnTo>
                      <a:lnTo>
                        <a:pt x="283" y="638"/>
                      </a:lnTo>
                      <a:lnTo>
                        <a:pt x="233" y="638"/>
                      </a:lnTo>
                      <a:lnTo>
                        <a:pt x="233" y="662"/>
                      </a:lnTo>
                      <a:lnTo>
                        <a:pt x="212" y="662"/>
                      </a:lnTo>
                      <a:lnTo>
                        <a:pt x="212" y="687"/>
                      </a:lnTo>
                      <a:lnTo>
                        <a:pt x="162" y="687"/>
                      </a:lnTo>
                      <a:lnTo>
                        <a:pt x="162" y="709"/>
                      </a:lnTo>
                      <a:lnTo>
                        <a:pt x="141" y="709"/>
                      </a:lnTo>
                      <a:lnTo>
                        <a:pt x="141" y="733"/>
                      </a:lnTo>
                      <a:lnTo>
                        <a:pt x="91" y="733"/>
                      </a:lnTo>
                      <a:lnTo>
                        <a:pt x="91" y="758"/>
                      </a:lnTo>
                      <a:lnTo>
                        <a:pt x="0" y="758"/>
                      </a:lnTo>
                      <a:lnTo>
                        <a:pt x="0" y="566"/>
                      </a:lnTo>
                      <a:lnTo>
                        <a:pt x="21" y="566"/>
                      </a:lnTo>
                      <a:lnTo>
                        <a:pt x="21" y="543"/>
                      </a:lnTo>
                      <a:lnTo>
                        <a:pt x="46" y="543"/>
                      </a:lnTo>
                      <a:lnTo>
                        <a:pt x="46" y="521"/>
                      </a:lnTo>
                      <a:lnTo>
                        <a:pt x="71" y="521"/>
                      </a:lnTo>
                      <a:lnTo>
                        <a:pt x="71" y="496"/>
                      </a:lnTo>
                      <a:lnTo>
                        <a:pt x="91" y="496"/>
                      </a:lnTo>
                      <a:lnTo>
                        <a:pt x="91" y="472"/>
                      </a:lnTo>
                      <a:lnTo>
                        <a:pt x="116" y="472"/>
                      </a:lnTo>
                      <a:lnTo>
                        <a:pt x="116" y="450"/>
                      </a:lnTo>
                      <a:lnTo>
                        <a:pt x="212" y="450"/>
                      </a:lnTo>
                      <a:lnTo>
                        <a:pt x="212" y="425"/>
                      </a:lnTo>
                      <a:lnTo>
                        <a:pt x="283" y="425"/>
                      </a:lnTo>
                      <a:lnTo>
                        <a:pt x="283" y="401"/>
                      </a:lnTo>
                      <a:lnTo>
                        <a:pt x="329" y="401"/>
                      </a:lnTo>
                      <a:lnTo>
                        <a:pt x="329" y="379"/>
                      </a:lnTo>
                      <a:lnTo>
                        <a:pt x="354" y="379"/>
                      </a:lnTo>
                      <a:lnTo>
                        <a:pt x="354" y="354"/>
                      </a:lnTo>
                      <a:lnTo>
                        <a:pt x="374" y="354"/>
                      </a:lnTo>
                      <a:lnTo>
                        <a:pt x="374" y="330"/>
                      </a:lnTo>
                      <a:lnTo>
                        <a:pt x="399" y="330"/>
                      </a:lnTo>
                      <a:lnTo>
                        <a:pt x="399" y="309"/>
                      </a:lnTo>
                      <a:lnTo>
                        <a:pt x="448" y="309"/>
                      </a:lnTo>
                      <a:lnTo>
                        <a:pt x="448" y="283"/>
                      </a:lnTo>
                      <a:lnTo>
                        <a:pt x="495" y="283"/>
                      </a:lnTo>
                      <a:lnTo>
                        <a:pt x="495" y="260"/>
                      </a:lnTo>
                      <a:lnTo>
                        <a:pt x="519" y="260"/>
                      </a:lnTo>
                      <a:lnTo>
                        <a:pt x="519" y="238"/>
                      </a:lnTo>
                      <a:lnTo>
                        <a:pt x="566" y="238"/>
                      </a:lnTo>
                      <a:lnTo>
                        <a:pt x="566" y="213"/>
                      </a:lnTo>
                      <a:lnTo>
                        <a:pt x="590" y="213"/>
                      </a:lnTo>
                      <a:lnTo>
                        <a:pt x="590" y="189"/>
                      </a:lnTo>
                      <a:lnTo>
                        <a:pt x="661" y="189"/>
                      </a:lnTo>
                      <a:lnTo>
                        <a:pt x="661" y="118"/>
                      </a:lnTo>
                      <a:lnTo>
                        <a:pt x="612" y="118"/>
                      </a:lnTo>
                      <a:lnTo>
                        <a:pt x="612" y="96"/>
                      </a:lnTo>
                      <a:lnTo>
                        <a:pt x="637" y="96"/>
                      </a:lnTo>
                      <a:lnTo>
                        <a:pt x="637" y="71"/>
                      </a:lnTo>
                      <a:lnTo>
                        <a:pt x="661" y="71"/>
                      </a:lnTo>
                      <a:lnTo>
                        <a:pt x="661" y="47"/>
                      </a:lnTo>
                      <a:lnTo>
                        <a:pt x="682" y="47"/>
                      </a:lnTo>
                      <a:lnTo>
                        <a:pt x="682" y="71"/>
                      </a:lnTo>
                      <a:lnTo>
                        <a:pt x="707" y="71"/>
                      </a:lnTo>
                      <a:lnTo>
                        <a:pt x="707" y="118"/>
                      </a:lnTo>
                      <a:lnTo>
                        <a:pt x="778" y="118"/>
                      </a:lnTo>
                      <a:lnTo>
                        <a:pt x="778" y="96"/>
                      </a:lnTo>
                      <a:lnTo>
                        <a:pt x="802" y="96"/>
                      </a:lnTo>
                      <a:lnTo>
                        <a:pt x="802" y="71"/>
                      </a:lnTo>
                      <a:lnTo>
                        <a:pt x="849" y="71"/>
                      </a:lnTo>
                      <a:lnTo>
                        <a:pt x="849" y="47"/>
                      </a:lnTo>
                      <a:lnTo>
                        <a:pt x="944" y="47"/>
                      </a:lnTo>
                      <a:lnTo>
                        <a:pt x="944" y="26"/>
                      </a:lnTo>
                      <a:lnTo>
                        <a:pt x="990" y="26"/>
                      </a:lnTo>
                      <a:lnTo>
                        <a:pt x="990"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93" name="Freeform 105"/>
                <p:cNvSpPr>
                  <a:spLocks/>
                </p:cNvSpPr>
                <p:nvPr/>
              </p:nvSpPr>
              <p:spPr bwMode="auto">
                <a:xfrm>
                  <a:off x="1752" y="3251"/>
                  <a:ext cx="12" cy="17"/>
                </a:xfrm>
                <a:custGeom>
                  <a:avLst/>
                  <a:gdLst/>
                  <a:ahLst/>
                  <a:cxnLst>
                    <a:cxn ang="0">
                      <a:pos x="70" y="0"/>
                    </a:cxn>
                    <a:cxn ang="0">
                      <a:pos x="95" y="0"/>
                    </a:cxn>
                    <a:cxn ang="0">
                      <a:pos x="95" y="96"/>
                    </a:cxn>
                    <a:cxn ang="0">
                      <a:pos x="70" y="96"/>
                    </a:cxn>
                    <a:cxn ang="0">
                      <a:pos x="70" y="118"/>
                    </a:cxn>
                    <a:cxn ang="0">
                      <a:pos x="46" y="118"/>
                    </a:cxn>
                    <a:cxn ang="0">
                      <a:pos x="46" y="142"/>
                    </a:cxn>
                    <a:cxn ang="0">
                      <a:pos x="0" y="142"/>
                    </a:cxn>
                    <a:cxn ang="0">
                      <a:pos x="0" y="118"/>
                    </a:cxn>
                    <a:cxn ang="0">
                      <a:pos x="21" y="118"/>
                    </a:cxn>
                    <a:cxn ang="0">
                      <a:pos x="21" y="96"/>
                    </a:cxn>
                    <a:cxn ang="0">
                      <a:pos x="46" y="96"/>
                    </a:cxn>
                    <a:cxn ang="0">
                      <a:pos x="46" y="47"/>
                    </a:cxn>
                    <a:cxn ang="0">
                      <a:pos x="70" y="47"/>
                    </a:cxn>
                    <a:cxn ang="0">
                      <a:pos x="70" y="26"/>
                    </a:cxn>
                    <a:cxn ang="0">
                      <a:pos x="70" y="0"/>
                    </a:cxn>
                  </a:cxnLst>
                  <a:rect l="0" t="0" r="r" b="b"/>
                  <a:pathLst>
                    <a:path w="95" h="142">
                      <a:moveTo>
                        <a:pt x="70" y="0"/>
                      </a:moveTo>
                      <a:lnTo>
                        <a:pt x="95" y="0"/>
                      </a:lnTo>
                      <a:lnTo>
                        <a:pt x="95" y="96"/>
                      </a:lnTo>
                      <a:lnTo>
                        <a:pt x="70" y="96"/>
                      </a:lnTo>
                      <a:lnTo>
                        <a:pt x="70" y="118"/>
                      </a:lnTo>
                      <a:lnTo>
                        <a:pt x="46" y="118"/>
                      </a:lnTo>
                      <a:lnTo>
                        <a:pt x="46" y="142"/>
                      </a:lnTo>
                      <a:lnTo>
                        <a:pt x="0" y="142"/>
                      </a:lnTo>
                      <a:lnTo>
                        <a:pt x="0" y="118"/>
                      </a:lnTo>
                      <a:lnTo>
                        <a:pt x="21" y="118"/>
                      </a:lnTo>
                      <a:lnTo>
                        <a:pt x="21" y="96"/>
                      </a:lnTo>
                      <a:lnTo>
                        <a:pt x="46" y="96"/>
                      </a:lnTo>
                      <a:lnTo>
                        <a:pt x="46" y="47"/>
                      </a:lnTo>
                      <a:lnTo>
                        <a:pt x="70" y="47"/>
                      </a:lnTo>
                      <a:lnTo>
                        <a:pt x="70" y="26"/>
                      </a:lnTo>
                      <a:lnTo>
                        <a:pt x="70" y="0"/>
                      </a:lnTo>
                      <a:close/>
                    </a:path>
                  </a:pathLst>
                </a:custGeom>
                <a:solidFill>
                  <a:srgbClr val="FFFFF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94" name="Rectangle 106"/>
                <p:cNvSpPr>
                  <a:spLocks noChangeArrowheads="1"/>
                </p:cNvSpPr>
                <p:nvPr/>
              </p:nvSpPr>
              <p:spPr bwMode="auto">
                <a:xfrm>
                  <a:off x="2396" y="3251"/>
                  <a:ext cx="3" cy="59"/>
                </a:xfrm>
                <a:prstGeom prst="rect">
                  <a:avLst/>
                </a:prstGeom>
                <a:solidFill>
                  <a:srgbClr val="D9472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95" name="Rectangle 107"/>
                <p:cNvSpPr>
                  <a:spLocks noChangeArrowheads="1"/>
                </p:cNvSpPr>
                <p:nvPr/>
              </p:nvSpPr>
              <p:spPr bwMode="auto">
                <a:xfrm>
                  <a:off x="1719" y="3254"/>
                  <a:ext cx="6" cy="3"/>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96" name="Freeform 108"/>
                <p:cNvSpPr>
                  <a:spLocks/>
                </p:cNvSpPr>
                <p:nvPr/>
              </p:nvSpPr>
              <p:spPr bwMode="auto">
                <a:xfrm>
                  <a:off x="2313" y="3274"/>
                  <a:ext cx="29" cy="30"/>
                </a:xfrm>
                <a:custGeom>
                  <a:avLst/>
                  <a:gdLst/>
                  <a:ahLst/>
                  <a:cxnLst>
                    <a:cxn ang="0">
                      <a:pos x="0" y="0"/>
                    </a:cxn>
                    <a:cxn ang="0">
                      <a:pos x="24" y="0"/>
                    </a:cxn>
                    <a:cxn ang="0">
                      <a:pos x="24" y="24"/>
                    </a:cxn>
                    <a:cxn ang="0">
                      <a:pos x="71" y="24"/>
                    </a:cxn>
                    <a:cxn ang="0">
                      <a:pos x="71" y="49"/>
                    </a:cxn>
                    <a:cxn ang="0">
                      <a:pos x="95" y="49"/>
                    </a:cxn>
                    <a:cxn ang="0">
                      <a:pos x="95" y="71"/>
                    </a:cxn>
                    <a:cxn ang="0">
                      <a:pos x="142" y="71"/>
                    </a:cxn>
                    <a:cxn ang="0">
                      <a:pos x="142" y="94"/>
                    </a:cxn>
                    <a:cxn ang="0">
                      <a:pos x="166" y="94"/>
                    </a:cxn>
                    <a:cxn ang="0">
                      <a:pos x="166" y="120"/>
                    </a:cxn>
                    <a:cxn ang="0">
                      <a:pos x="212" y="120"/>
                    </a:cxn>
                    <a:cxn ang="0">
                      <a:pos x="212" y="141"/>
                    </a:cxn>
                    <a:cxn ang="0">
                      <a:pos x="236" y="141"/>
                    </a:cxn>
                    <a:cxn ang="0">
                      <a:pos x="236" y="190"/>
                    </a:cxn>
                    <a:cxn ang="0">
                      <a:pos x="212" y="190"/>
                    </a:cxn>
                    <a:cxn ang="0">
                      <a:pos x="212" y="236"/>
                    </a:cxn>
                    <a:cxn ang="0">
                      <a:pos x="187" y="236"/>
                    </a:cxn>
                    <a:cxn ang="0">
                      <a:pos x="187" y="212"/>
                    </a:cxn>
                    <a:cxn ang="0">
                      <a:pos x="166" y="212"/>
                    </a:cxn>
                    <a:cxn ang="0">
                      <a:pos x="166" y="190"/>
                    </a:cxn>
                    <a:cxn ang="0">
                      <a:pos x="142" y="190"/>
                    </a:cxn>
                    <a:cxn ang="0">
                      <a:pos x="142" y="165"/>
                    </a:cxn>
                    <a:cxn ang="0">
                      <a:pos x="95" y="165"/>
                    </a:cxn>
                    <a:cxn ang="0">
                      <a:pos x="95" y="120"/>
                    </a:cxn>
                    <a:cxn ang="0">
                      <a:pos x="71" y="120"/>
                    </a:cxn>
                    <a:cxn ang="0">
                      <a:pos x="71" y="94"/>
                    </a:cxn>
                    <a:cxn ang="0">
                      <a:pos x="46" y="94"/>
                    </a:cxn>
                    <a:cxn ang="0">
                      <a:pos x="46" y="71"/>
                    </a:cxn>
                    <a:cxn ang="0">
                      <a:pos x="24" y="71"/>
                    </a:cxn>
                    <a:cxn ang="0">
                      <a:pos x="24" y="24"/>
                    </a:cxn>
                    <a:cxn ang="0">
                      <a:pos x="0" y="24"/>
                    </a:cxn>
                    <a:cxn ang="0">
                      <a:pos x="0" y="0"/>
                    </a:cxn>
                  </a:cxnLst>
                  <a:rect l="0" t="0" r="r" b="b"/>
                  <a:pathLst>
                    <a:path w="236" h="236">
                      <a:moveTo>
                        <a:pt x="0" y="0"/>
                      </a:moveTo>
                      <a:lnTo>
                        <a:pt x="24" y="0"/>
                      </a:lnTo>
                      <a:lnTo>
                        <a:pt x="24" y="24"/>
                      </a:lnTo>
                      <a:lnTo>
                        <a:pt x="71" y="24"/>
                      </a:lnTo>
                      <a:lnTo>
                        <a:pt x="71" y="49"/>
                      </a:lnTo>
                      <a:lnTo>
                        <a:pt x="95" y="49"/>
                      </a:lnTo>
                      <a:lnTo>
                        <a:pt x="95" y="71"/>
                      </a:lnTo>
                      <a:lnTo>
                        <a:pt x="142" y="71"/>
                      </a:lnTo>
                      <a:lnTo>
                        <a:pt x="142" y="94"/>
                      </a:lnTo>
                      <a:lnTo>
                        <a:pt x="166" y="94"/>
                      </a:lnTo>
                      <a:lnTo>
                        <a:pt x="166" y="120"/>
                      </a:lnTo>
                      <a:lnTo>
                        <a:pt x="212" y="120"/>
                      </a:lnTo>
                      <a:lnTo>
                        <a:pt x="212" y="141"/>
                      </a:lnTo>
                      <a:lnTo>
                        <a:pt x="236" y="141"/>
                      </a:lnTo>
                      <a:lnTo>
                        <a:pt x="236" y="190"/>
                      </a:lnTo>
                      <a:lnTo>
                        <a:pt x="212" y="190"/>
                      </a:lnTo>
                      <a:lnTo>
                        <a:pt x="212" y="236"/>
                      </a:lnTo>
                      <a:lnTo>
                        <a:pt x="187" y="236"/>
                      </a:lnTo>
                      <a:lnTo>
                        <a:pt x="187" y="212"/>
                      </a:lnTo>
                      <a:lnTo>
                        <a:pt x="166" y="212"/>
                      </a:lnTo>
                      <a:lnTo>
                        <a:pt x="166" y="190"/>
                      </a:lnTo>
                      <a:lnTo>
                        <a:pt x="142" y="190"/>
                      </a:lnTo>
                      <a:lnTo>
                        <a:pt x="142" y="165"/>
                      </a:lnTo>
                      <a:lnTo>
                        <a:pt x="95" y="165"/>
                      </a:lnTo>
                      <a:lnTo>
                        <a:pt x="95" y="120"/>
                      </a:lnTo>
                      <a:lnTo>
                        <a:pt x="71" y="120"/>
                      </a:lnTo>
                      <a:lnTo>
                        <a:pt x="71" y="94"/>
                      </a:lnTo>
                      <a:lnTo>
                        <a:pt x="46" y="94"/>
                      </a:lnTo>
                      <a:lnTo>
                        <a:pt x="46" y="71"/>
                      </a:lnTo>
                      <a:lnTo>
                        <a:pt x="24" y="71"/>
                      </a:lnTo>
                      <a:lnTo>
                        <a:pt x="24" y="24"/>
                      </a:lnTo>
                      <a:lnTo>
                        <a:pt x="0" y="24"/>
                      </a:lnTo>
                      <a:lnTo>
                        <a:pt x="0" y="0"/>
                      </a:lnTo>
                      <a:close/>
                    </a:path>
                  </a:pathLst>
                </a:custGeom>
                <a:solidFill>
                  <a:srgbClr val="F4E15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97" name="Freeform 109"/>
                <p:cNvSpPr>
                  <a:spLocks/>
                </p:cNvSpPr>
                <p:nvPr/>
              </p:nvSpPr>
              <p:spPr bwMode="auto">
                <a:xfrm>
                  <a:off x="2086" y="3277"/>
                  <a:ext cx="306" cy="898"/>
                </a:xfrm>
                <a:custGeom>
                  <a:avLst/>
                  <a:gdLst/>
                  <a:ahLst/>
                  <a:cxnLst>
                    <a:cxn ang="0">
                      <a:pos x="2434" y="474"/>
                    </a:cxn>
                    <a:cxn ang="0">
                      <a:pos x="2410" y="1182"/>
                    </a:cxn>
                    <a:cxn ang="0">
                      <a:pos x="2363" y="1960"/>
                    </a:cxn>
                    <a:cxn ang="0">
                      <a:pos x="2293" y="2788"/>
                    </a:cxn>
                    <a:cxn ang="0">
                      <a:pos x="2293" y="3616"/>
                    </a:cxn>
                    <a:cxn ang="0">
                      <a:pos x="2219" y="4323"/>
                    </a:cxn>
                    <a:cxn ang="0">
                      <a:pos x="2173" y="4985"/>
                    </a:cxn>
                    <a:cxn ang="0">
                      <a:pos x="2148" y="5034"/>
                    </a:cxn>
                    <a:cxn ang="0">
                      <a:pos x="2148" y="5459"/>
                    </a:cxn>
                    <a:cxn ang="0">
                      <a:pos x="2077" y="5696"/>
                    </a:cxn>
                    <a:cxn ang="0">
                      <a:pos x="2031" y="6237"/>
                    </a:cxn>
                    <a:cxn ang="0">
                      <a:pos x="2006" y="6686"/>
                    </a:cxn>
                    <a:cxn ang="0">
                      <a:pos x="1961" y="7065"/>
                    </a:cxn>
                    <a:cxn ang="0">
                      <a:pos x="1794" y="6924"/>
                    </a:cxn>
                    <a:cxn ang="0">
                      <a:pos x="1629" y="6853"/>
                    </a:cxn>
                    <a:cxn ang="0">
                      <a:pos x="1087" y="6899"/>
                    </a:cxn>
                    <a:cxn ang="0">
                      <a:pos x="1038" y="6806"/>
                    </a:cxn>
                    <a:cxn ang="0">
                      <a:pos x="896" y="6806"/>
                    </a:cxn>
                    <a:cxn ang="0">
                      <a:pos x="804" y="6686"/>
                    </a:cxn>
                    <a:cxn ang="0">
                      <a:pos x="305" y="6641"/>
                    </a:cxn>
                    <a:cxn ang="0">
                      <a:pos x="142" y="6570"/>
                    </a:cxn>
                    <a:cxn ang="0">
                      <a:pos x="22" y="6523"/>
                    </a:cxn>
                    <a:cxn ang="0">
                      <a:pos x="22" y="6145"/>
                    </a:cxn>
                    <a:cxn ang="0">
                      <a:pos x="401" y="6095"/>
                    </a:cxn>
                    <a:cxn ang="0">
                      <a:pos x="521" y="6025"/>
                    </a:cxn>
                    <a:cxn ang="0">
                      <a:pos x="755" y="5979"/>
                    </a:cxn>
                    <a:cxn ang="0">
                      <a:pos x="991" y="5908"/>
                    </a:cxn>
                    <a:cxn ang="0">
                      <a:pos x="991" y="5459"/>
                    </a:cxn>
                    <a:cxn ang="0">
                      <a:pos x="945" y="5105"/>
                    </a:cxn>
                    <a:cxn ang="0">
                      <a:pos x="1157" y="5105"/>
                    </a:cxn>
                    <a:cxn ang="0">
                      <a:pos x="1203" y="5176"/>
                    </a:cxn>
                    <a:cxn ang="0">
                      <a:pos x="1324" y="5176"/>
                    </a:cxn>
                    <a:cxn ang="0">
                      <a:pos x="1370" y="5034"/>
                    </a:cxn>
                    <a:cxn ang="0">
                      <a:pos x="1345" y="4136"/>
                    </a:cxn>
                    <a:cxn ang="0">
                      <a:pos x="1345" y="3641"/>
                    </a:cxn>
                    <a:cxn ang="0">
                      <a:pos x="1370" y="3142"/>
                    </a:cxn>
                    <a:cxn ang="0">
                      <a:pos x="1370" y="2763"/>
                    </a:cxn>
                    <a:cxn ang="0">
                      <a:pos x="1345" y="2031"/>
                    </a:cxn>
                    <a:cxn ang="0">
                      <a:pos x="1274" y="1278"/>
                    </a:cxn>
                    <a:cxn ang="0">
                      <a:pos x="1415" y="1086"/>
                    </a:cxn>
                    <a:cxn ang="0">
                      <a:pos x="1558" y="1015"/>
                    </a:cxn>
                    <a:cxn ang="0">
                      <a:pos x="1653" y="945"/>
                    </a:cxn>
                    <a:cxn ang="0">
                      <a:pos x="1702" y="828"/>
                    </a:cxn>
                    <a:cxn ang="0">
                      <a:pos x="1772" y="708"/>
                    </a:cxn>
                    <a:cxn ang="0">
                      <a:pos x="1819" y="567"/>
                    </a:cxn>
                    <a:cxn ang="0">
                      <a:pos x="1890" y="496"/>
                    </a:cxn>
                    <a:cxn ang="0">
                      <a:pos x="1961" y="400"/>
                    </a:cxn>
                    <a:cxn ang="0">
                      <a:pos x="2031" y="330"/>
                    </a:cxn>
                    <a:cxn ang="0">
                      <a:pos x="2077" y="212"/>
                    </a:cxn>
                    <a:cxn ang="0">
                      <a:pos x="2148" y="141"/>
                    </a:cxn>
                    <a:cxn ang="0">
                      <a:pos x="2244" y="96"/>
                    </a:cxn>
                    <a:cxn ang="0">
                      <a:pos x="2339" y="47"/>
                    </a:cxn>
                  </a:cxnLst>
                  <a:rect l="0" t="0" r="r" b="b"/>
                  <a:pathLst>
                    <a:path w="2456" h="7185">
                      <a:moveTo>
                        <a:pt x="2363" y="0"/>
                      </a:moveTo>
                      <a:lnTo>
                        <a:pt x="2410" y="0"/>
                      </a:lnTo>
                      <a:lnTo>
                        <a:pt x="2410" y="283"/>
                      </a:lnTo>
                      <a:lnTo>
                        <a:pt x="2434" y="283"/>
                      </a:lnTo>
                      <a:lnTo>
                        <a:pt x="2434" y="474"/>
                      </a:lnTo>
                      <a:lnTo>
                        <a:pt x="2456" y="474"/>
                      </a:lnTo>
                      <a:lnTo>
                        <a:pt x="2456" y="874"/>
                      </a:lnTo>
                      <a:lnTo>
                        <a:pt x="2434" y="874"/>
                      </a:lnTo>
                      <a:lnTo>
                        <a:pt x="2434" y="1182"/>
                      </a:lnTo>
                      <a:lnTo>
                        <a:pt x="2410" y="1182"/>
                      </a:lnTo>
                      <a:lnTo>
                        <a:pt x="2410" y="1511"/>
                      </a:lnTo>
                      <a:lnTo>
                        <a:pt x="2385" y="1511"/>
                      </a:lnTo>
                      <a:lnTo>
                        <a:pt x="2385" y="1748"/>
                      </a:lnTo>
                      <a:lnTo>
                        <a:pt x="2363" y="1748"/>
                      </a:lnTo>
                      <a:lnTo>
                        <a:pt x="2363" y="1960"/>
                      </a:lnTo>
                      <a:lnTo>
                        <a:pt x="2339" y="1960"/>
                      </a:lnTo>
                      <a:lnTo>
                        <a:pt x="2339" y="2268"/>
                      </a:lnTo>
                      <a:lnTo>
                        <a:pt x="2314" y="2268"/>
                      </a:lnTo>
                      <a:lnTo>
                        <a:pt x="2314" y="2788"/>
                      </a:lnTo>
                      <a:lnTo>
                        <a:pt x="2293" y="2788"/>
                      </a:lnTo>
                      <a:lnTo>
                        <a:pt x="2293" y="3262"/>
                      </a:lnTo>
                      <a:lnTo>
                        <a:pt x="2269" y="3262"/>
                      </a:lnTo>
                      <a:lnTo>
                        <a:pt x="2269" y="3591"/>
                      </a:lnTo>
                      <a:lnTo>
                        <a:pt x="2293" y="3591"/>
                      </a:lnTo>
                      <a:lnTo>
                        <a:pt x="2293" y="3616"/>
                      </a:lnTo>
                      <a:lnTo>
                        <a:pt x="2269" y="3616"/>
                      </a:lnTo>
                      <a:lnTo>
                        <a:pt x="2269" y="4136"/>
                      </a:lnTo>
                      <a:lnTo>
                        <a:pt x="2244" y="4136"/>
                      </a:lnTo>
                      <a:lnTo>
                        <a:pt x="2244" y="4323"/>
                      </a:lnTo>
                      <a:lnTo>
                        <a:pt x="2219" y="4323"/>
                      </a:lnTo>
                      <a:lnTo>
                        <a:pt x="2219" y="4655"/>
                      </a:lnTo>
                      <a:lnTo>
                        <a:pt x="2197" y="4655"/>
                      </a:lnTo>
                      <a:lnTo>
                        <a:pt x="2197" y="4773"/>
                      </a:lnTo>
                      <a:lnTo>
                        <a:pt x="2173" y="4773"/>
                      </a:lnTo>
                      <a:lnTo>
                        <a:pt x="2173" y="4985"/>
                      </a:lnTo>
                      <a:lnTo>
                        <a:pt x="2148" y="4985"/>
                      </a:lnTo>
                      <a:lnTo>
                        <a:pt x="2148" y="5010"/>
                      </a:lnTo>
                      <a:lnTo>
                        <a:pt x="2173" y="5010"/>
                      </a:lnTo>
                      <a:lnTo>
                        <a:pt x="2173" y="5034"/>
                      </a:lnTo>
                      <a:lnTo>
                        <a:pt x="2148" y="5034"/>
                      </a:lnTo>
                      <a:lnTo>
                        <a:pt x="2148" y="5388"/>
                      </a:lnTo>
                      <a:lnTo>
                        <a:pt x="2126" y="5388"/>
                      </a:lnTo>
                      <a:lnTo>
                        <a:pt x="2126" y="5435"/>
                      </a:lnTo>
                      <a:lnTo>
                        <a:pt x="2148" y="5435"/>
                      </a:lnTo>
                      <a:lnTo>
                        <a:pt x="2148" y="5459"/>
                      </a:lnTo>
                      <a:lnTo>
                        <a:pt x="2126" y="5459"/>
                      </a:lnTo>
                      <a:lnTo>
                        <a:pt x="2126" y="5625"/>
                      </a:lnTo>
                      <a:lnTo>
                        <a:pt x="2102" y="5625"/>
                      </a:lnTo>
                      <a:lnTo>
                        <a:pt x="2102" y="5696"/>
                      </a:lnTo>
                      <a:lnTo>
                        <a:pt x="2077" y="5696"/>
                      </a:lnTo>
                      <a:lnTo>
                        <a:pt x="2077" y="5788"/>
                      </a:lnTo>
                      <a:lnTo>
                        <a:pt x="2055" y="5788"/>
                      </a:lnTo>
                      <a:lnTo>
                        <a:pt x="2055" y="5908"/>
                      </a:lnTo>
                      <a:lnTo>
                        <a:pt x="2031" y="5908"/>
                      </a:lnTo>
                      <a:lnTo>
                        <a:pt x="2031" y="6237"/>
                      </a:lnTo>
                      <a:lnTo>
                        <a:pt x="2006" y="6237"/>
                      </a:lnTo>
                      <a:lnTo>
                        <a:pt x="2006" y="6333"/>
                      </a:lnTo>
                      <a:lnTo>
                        <a:pt x="2031" y="6333"/>
                      </a:lnTo>
                      <a:lnTo>
                        <a:pt x="2031" y="6686"/>
                      </a:lnTo>
                      <a:lnTo>
                        <a:pt x="2006" y="6686"/>
                      </a:lnTo>
                      <a:lnTo>
                        <a:pt x="2006" y="7136"/>
                      </a:lnTo>
                      <a:lnTo>
                        <a:pt x="1985" y="7136"/>
                      </a:lnTo>
                      <a:lnTo>
                        <a:pt x="1985" y="7185"/>
                      </a:lnTo>
                      <a:lnTo>
                        <a:pt x="1961" y="7185"/>
                      </a:lnTo>
                      <a:lnTo>
                        <a:pt x="1961" y="7065"/>
                      </a:lnTo>
                      <a:lnTo>
                        <a:pt x="1936" y="7065"/>
                      </a:lnTo>
                      <a:lnTo>
                        <a:pt x="1936" y="6948"/>
                      </a:lnTo>
                      <a:lnTo>
                        <a:pt x="1843" y="6948"/>
                      </a:lnTo>
                      <a:lnTo>
                        <a:pt x="1843" y="6924"/>
                      </a:lnTo>
                      <a:lnTo>
                        <a:pt x="1794" y="6924"/>
                      </a:lnTo>
                      <a:lnTo>
                        <a:pt x="1794" y="6899"/>
                      </a:lnTo>
                      <a:lnTo>
                        <a:pt x="1723" y="6899"/>
                      </a:lnTo>
                      <a:lnTo>
                        <a:pt x="1723" y="6877"/>
                      </a:lnTo>
                      <a:lnTo>
                        <a:pt x="1629" y="6877"/>
                      </a:lnTo>
                      <a:lnTo>
                        <a:pt x="1629" y="6853"/>
                      </a:lnTo>
                      <a:lnTo>
                        <a:pt x="1511" y="6853"/>
                      </a:lnTo>
                      <a:lnTo>
                        <a:pt x="1511" y="6877"/>
                      </a:lnTo>
                      <a:lnTo>
                        <a:pt x="1465" y="6877"/>
                      </a:lnTo>
                      <a:lnTo>
                        <a:pt x="1465" y="6899"/>
                      </a:lnTo>
                      <a:lnTo>
                        <a:pt x="1087" y="6899"/>
                      </a:lnTo>
                      <a:lnTo>
                        <a:pt x="1087" y="6877"/>
                      </a:lnTo>
                      <a:lnTo>
                        <a:pt x="1062" y="6877"/>
                      </a:lnTo>
                      <a:lnTo>
                        <a:pt x="1062" y="6853"/>
                      </a:lnTo>
                      <a:lnTo>
                        <a:pt x="1038" y="6853"/>
                      </a:lnTo>
                      <a:lnTo>
                        <a:pt x="1038" y="6806"/>
                      </a:lnTo>
                      <a:lnTo>
                        <a:pt x="967" y="6806"/>
                      </a:lnTo>
                      <a:lnTo>
                        <a:pt x="967" y="6828"/>
                      </a:lnTo>
                      <a:lnTo>
                        <a:pt x="945" y="6828"/>
                      </a:lnTo>
                      <a:lnTo>
                        <a:pt x="945" y="6806"/>
                      </a:lnTo>
                      <a:lnTo>
                        <a:pt x="896" y="6806"/>
                      </a:lnTo>
                      <a:lnTo>
                        <a:pt x="896" y="6782"/>
                      </a:lnTo>
                      <a:lnTo>
                        <a:pt x="825" y="6782"/>
                      </a:lnTo>
                      <a:lnTo>
                        <a:pt x="825" y="6757"/>
                      </a:lnTo>
                      <a:lnTo>
                        <a:pt x="804" y="6757"/>
                      </a:lnTo>
                      <a:lnTo>
                        <a:pt x="804" y="6686"/>
                      </a:lnTo>
                      <a:lnTo>
                        <a:pt x="755" y="6686"/>
                      </a:lnTo>
                      <a:lnTo>
                        <a:pt x="755" y="6665"/>
                      </a:lnTo>
                      <a:lnTo>
                        <a:pt x="496" y="6665"/>
                      </a:lnTo>
                      <a:lnTo>
                        <a:pt x="496" y="6641"/>
                      </a:lnTo>
                      <a:lnTo>
                        <a:pt x="305" y="6641"/>
                      </a:lnTo>
                      <a:lnTo>
                        <a:pt x="305" y="6616"/>
                      </a:lnTo>
                      <a:lnTo>
                        <a:pt x="189" y="6616"/>
                      </a:lnTo>
                      <a:lnTo>
                        <a:pt x="189" y="6594"/>
                      </a:lnTo>
                      <a:lnTo>
                        <a:pt x="142" y="6594"/>
                      </a:lnTo>
                      <a:lnTo>
                        <a:pt x="142" y="6570"/>
                      </a:lnTo>
                      <a:lnTo>
                        <a:pt x="93" y="6570"/>
                      </a:lnTo>
                      <a:lnTo>
                        <a:pt x="93" y="6545"/>
                      </a:lnTo>
                      <a:lnTo>
                        <a:pt x="47" y="6545"/>
                      </a:lnTo>
                      <a:lnTo>
                        <a:pt x="47" y="6523"/>
                      </a:lnTo>
                      <a:lnTo>
                        <a:pt x="22" y="6523"/>
                      </a:lnTo>
                      <a:lnTo>
                        <a:pt x="22" y="6499"/>
                      </a:lnTo>
                      <a:lnTo>
                        <a:pt x="0" y="6499"/>
                      </a:lnTo>
                      <a:lnTo>
                        <a:pt x="0" y="6262"/>
                      </a:lnTo>
                      <a:lnTo>
                        <a:pt x="22" y="6262"/>
                      </a:lnTo>
                      <a:lnTo>
                        <a:pt x="22" y="6145"/>
                      </a:lnTo>
                      <a:lnTo>
                        <a:pt x="164" y="6145"/>
                      </a:lnTo>
                      <a:lnTo>
                        <a:pt x="164" y="6120"/>
                      </a:lnTo>
                      <a:lnTo>
                        <a:pt x="305" y="6120"/>
                      </a:lnTo>
                      <a:lnTo>
                        <a:pt x="305" y="6095"/>
                      </a:lnTo>
                      <a:lnTo>
                        <a:pt x="401" y="6095"/>
                      </a:lnTo>
                      <a:lnTo>
                        <a:pt x="401" y="6075"/>
                      </a:lnTo>
                      <a:lnTo>
                        <a:pt x="472" y="6075"/>
                      </a:lnTo>
                      <a:lnTo>
                        <a:pt x="472" y="6050"/>
                      </a:lnTo>
                      <a:lnTo>
                        <a:pt x="521" y="6050"/>
                      </a:lnTo>
                      <a:lnTo>
                        <a:pt x="521" y="6025"/>
                      </a:lnTo>
                      <a:lnTo>
                        <a:pt x="591" y="6025"/>
                      </a:lnTo>
                      <a:lnTo>
                        <a:pt x="591" y="6004"/>
                      </a:lnTo>
                      <a:lnTo>
                        <a:pt x="662" y="6004"/>
                      </a:lnTo>
                      <a:lnTo>
                        <a:pt x="662" y="5979"/>
                      </a:lnTo>
                      <a:lnTo>
                        <a:pt x="755" y="5979"/>
                      </a:lnTo>
                      <a:lnTo>
                        <a:pt x="755" y="5954"/>
                      </a:lnTo>
                      <a:lnTo>
                        <a:pt x="896" y="5954"/>
                      </a:lnTo>
                      <a:lnTo>
                        <a:pt x="896" y="5933"/>
                      </a:lnTo>
                      <a:lnTo>
                        <a:pt x="991" y="5933"/>
                      </a:lnTo>
                      <a:lnTo>
                        <a:pt x="991" y="5908"/>
                      </a:lnTo>
                      <a:lnTo>
                        <a:pt x="1038" y="5908"/>
                      </a:lnTo>
                      <a:lnTo>
                        <a:pt x="1038" y="5529"/>
                      </a:lnTo>
                      <a:lnTo>
                        <a:pt x="1016" y="5529"/>
                      </a:lnTo>
                      <a:lnTo>
                        <a:pt x="1016" y="5459"/>
                      </a:lnTo>
                      <a:lnTo>
                        <a:pt x="991" y="5459"/>
                      </a:lnTo>
                      <a:lnTo>
                        <a:pt x="991" y="5293"/>
                      </a:lnTo>
                      <a:lnTo>
                        <a:pt x="967" y="5293"/>
                      </a:lnTo>
                      <a:lnTo>
                        <a:pt x="967" y="5176"/>
                      </a:lnTo>
                      <a:lnTo>
                        <a:pt x="945" y="5176"/>
                      </a:lnTo>
                      <a:lnTo>
                        <a:pt x="945" y="5105"/>
                      </a:lnTo>
                      <a:lnTo>
                        <a:pt x="1087" y="5105"/>
                      </a:lnTo>
                      <a:lnTo>
                        <a:pt x="1087" y="5127"/>
                      </a:lnTo>
                      <a:lnTo>
                        <a:pt x="1112" y="5127"/>
                      </a:lnTo>
                      <a:lnTo>
                        <a:pt x="1112" y="5105"/>
                      </a:lnTo>
                      <a:lnTo>
                        <a:pt x="1157" y="5105"/>
                      </a:lnTo>
                      <a:lnTo>
                        <a:pt x="1157" y="5127"/>
                      </a:lnTo>
                      <a:lnTo>
                        <a:pt x="1182" y="5127"/>
                      </a:lnTo>
                      <a:lnTo>
                        <a:pt x="1182" y="5152"/>
                      </a:lnTo>
                      <a:lnTo>
                        <a:pt x="1203" y="5152"/>
                      </a:lnTo>
                      <a:lnTo>
                        <a:pt x="1203" y="5176"/>
                      </a:lnTo>
                      <a:lnTo>
                        <a:pt x="1228" y="5176"/>
                      </a:lnTo>
                      <a:lnTo>
                        <a:pt x="1228" y="5197"/>
                      </a:lnTo>
                      <a:lnTo>
                        <a:pt x="1299" y="5197"/>
                      </a:lnTo>
                      <a:lnTo>
                        <a:pt x="1299" y="5176"/>
                      </a:lnTo>
                      <a:lnTo>
                        <a:pt x="1324" y="5176"/>
                      </a:lnTo>
                      <a:lnTo>
                        <a:pt x="1324" y="5152"/>
                      </a:lnTo>
                      <a:lnTo>
                        <a:pt x="1345" y="5152"/>
                      </a:lnTo>
                      <a:lnTo>
                        <a:pt x="1345" y="5081"/>
                      </a:lnTo>
                      <a:lnTo>
                        <a:pt x="1370" y="5081"/>
                      </a:lnTo>
                      <a:lnTo>
                        <a:pt x="1370" y="5034"/>
                      </a:lnTo>
                      <a:lnTo>
                        <a:pt x="1345" y="5034"/>
                      </a:lnTo>
                      <a:lnTo>
                        <a:pt x="1345" y="4985"/>
                      </a:lnTo>
                      <a:lnTo>
                        <a:pt x="1370" y="4985"/>
                      </a:lnTo>
                      <a:lnTo>
                        <a:pt x="1370" y="4136"/>
                      </a:lnTo>
                      <a:lnTo>
                        <a:pt x="1345" y="4136"/>
                      </a:lnTo>
                      <a:lnTo>
                        <a:pt x="1345" y="3944"/>
                      </a:lnTo>
                      <a:lnTo>
                        <a:pt x="1324" y="3944"/>
                      </a:lnTo>
                      <a:lnTo>
                        <a:pt x="1324" y="3686"/>
                      </a:lnTo>
                      <a:lnTo>
                        <a:pt x="1345" y="3686"/>
                      </a:lnTo>
                      <a:lnTo>
                        <a:pt x="1345" y="3641"/>
                      </a:lnTo>
                      <a:lnTo>
                        <a:pt x="1324" y="3641"/>
                      </a:lnTo>
                      <a:lnTo>
                        <a:pt x="1324" y="3166"/>
                      </a:lnTo>
                      <a:lnTo>
                        <a:pt x="1345" y="3166"/>
                      </a:lnTo>
                      <a:lnTo>
                        <a:pt x="1345" y="3142"/>
                      </a:lnTo>
                      <a:lnTo>
                        <a:pt x="1370" y="3142"/>
                      </a:lnTo>
                      <a:lnTo>
                        <a:pt x="1370" y="3050"/>
                      </a:lnTo>
                      <a:lnTo>
                        <a:pt x="1345" y="3050"/>
                      </a:lnTo>
                      <a:lnTo>
                        <a:pt x="1345" y="2788"/>
                      </a:lnTo>
                      <a:lnTo>
                        <a:pt x="1370" y="2788"/>
                      </a:lnTo>
                      <a:lnTo>
                        <a:pt x="1370" y="2763"/>
                      </a:lnTo>
                      <a:lnTo>
                        <a:pt x="1345" y="2763"/>
                      </a:lnTo>
                      <a:lnTo>
                        <a:pt x="1345" y="2646"/>
                      </a:lnTo>
                      <a:lnTo>
                        <a:pt x="1324" y="2646"/>
                      </a:lnTo>
                      <a:lnTo>
                        <a:pt x="1324" y="2031"/>
                      </a:lnTo>
                      <a:lnTo>
                        <a:pt x="1345" y="2031"/>
                      </a:lnTo>
                      <a:lnTo>
                        <a:pt x="1345" y="1914"/>
                      </a:lnTo>
                      <a:lnTo>
                        <a:pt x="1324" y="1914"/>
                      </a:lnTo>
                      <a:lnTo>
                        <a:pt x="1324" y="1440"/>
                      </a:lnTo>
                      <a:lnTo>
                        <a:pt x="1274" y="1440"/>
                      </a:lnTo>
                      <a:lnTo>
                        <a:pt x="1274" y="1278"/>
                      </a:lnTo>
                      <a:lnTo>
                        <a:pt x="1299" y="1278"/>
                      </a:lnTo>
                      <a:lnTo>
                        <a:pt x="1299" y="1111"/>
                      </a:lnTo>
                      <a:lnTo>
                        <a:pt x="1324" y="1111"/>
                      </a:lnTo>
                      <a:lnTo>
                        <a:pt x="1324" y="1086"/>
                      </a:lnTo>
                      <a:lnTo>
                        <a:pt x="1415" y="1086"/>
                      </a:lnTo>
                      <a:lnTo>
                        <a:pt x="1415" y="1064"/>
                      </a:lnTo>
                      <a:lnTo>
                        <a:pt x="1486" y="1064"/>
                      </a:lnTo>
                      <a:lnTo>
                        <a:pt x="1486" y="1040"/>
                      </a:lnTo>
                      <a:lnTo>
                        <a:pt x="1558" y="1040"/>
                      </a:lnTo>
                      <a:lnTo>
                        <a:pt x="1558" y="1015"/>
                      </a:lnTo>
                      <a:lnTo>
                        <a:pt x="1582" y="1015"/>
                      </a:lnTo>
                      <a:lnTo>
                        <a:pt x="1582" y="991"/>
                      </a:lnTo>
                      <a:lnTo>
                        <a:pt x="1629" y="991"/>
                      </a:lnTo>
                      <a:lnTo>
                        <a:pt x="1629" y="945"/>
                      </a:lnTo>
                      <a:lnTo>
                        <a:pt x="1653" y="945"/>
                      </a:lnTo>
                      <a:lnTo>
                        <a:pt x="1653" y="899"/>
                      </a:lnTo>
                      <a:lnTo>
                        <a:pt x="1678" y="899"/>
                      </a:lnTo>
                      <a:lnTo>
                        <a:pt x="1678" y="874"/>
                      </a:lnTo>
                      <a:lnTo>
                        <a:pt x="1702" y="874"/>
                      </a:lnTo>
                      <a:lnTo>
                        <a:pt x="1702" y="828"/>
                      </a:lnTo>
                      <a:lnTo>
                        <a:pt x="1723" y="828"/>
                      </a:lnTo>
                      <a:lnTo>
                        <a:pt x="1723" y="779"/>
                      </a:lnTo>
                      <a:lnTo>
                        <a:pt x="1748" y="779"/>
                      </a:lnTo>
                      <a:lnTo>
                        <a:pt x="1748" y="708"/>
                      </a:lnTo>
                      <a:lnTo>
                        <a:pt x="1772" y="708"/>
                      </a:lnTo>
                      <a:lnTo>
                        <a:pt x="1772" y="662"/>
                      </a:lnTo>
                      <a:lnTo>
                        <a:pt x="1794" y="662"/>
                      </a:lnTo>
                      <a:lnTo>
                        <a:pt x="1794" y="616"/>
                      </a:lnTo>
                      <a:lnTo>
                        <a:pt x="1819" y="616"/>
                      </a:lnTo>
                      <a:lnTo>
                        <a:pt x="1819" y="567"/>
                      </a:lnTo>
                      <a:lnTo>
                        <a:pt x="1843" y="567"/>
                      </a:lnTo>
                      <a:lnTo>
                        <a:pt x="1843" y="520"/>
                      </a:lnTo>
                      <a:lnTo>
                        <a:pt x="1865" y="520"/>
                      </a:lnTo>
                      <a:lnTo>
                        <a:pt x="1865" y="496"/>
                      </a:lnTo>
                      <a:lnTo>
                        <a:pt x="1890" y="496"/>
                      </a:lnTo>
                      <a:lnTo>
                        <a:pt x="1890" y="474"/>
                      </a:lnTo>
                      <a:lnTo>
                        <a:pt x="1914" y="474"/>
                      </a:lnTo>
                      <a:lnTo>
                        <a:pt x="1914" y="425"/>
                      </a:lnTo>
                      <a:lnTo>
                        <a:pt x="1961" y="425"/>
                      </a:lnTo>
                      <a:lnTo>
                        <a:pt x="1961" y="400"/>
                      </a:lnTo>
                      <a:lnTo>
                        <a:pt x="1985" y="400"/>
                      </a:lnTo>
                      <a:lnTo>
                        <a:pt x="1985" y="379"/>
                      </a:lnTo>
                      <a:lnTo>
                        <a:pt x="2006" y="379"/>
                      </a:lnTo>
                      <a:lnTo>
                        <a:pt x="2006" y="330"/>
                      </a:lnTo>
                      <a:lnTo>
                        <a:pt x="2031" y="330"/>
                      </a:lnTo>
                      <a:lnTo>
                        <a:pt x="2031" y="283"/>
                      </a:lnTo>
                      <a:lnTo>
                        <a:pt x="2055" y="283"/>
                      </a:lnTo>
                      <a:lnTo>
                        <a:pt x="2055" y="259"/>
                      </a:lnTo>
                      <a:lnTo>
                        <a:pt x="2077" y="259"/>
                      </a:lnTo>
                      <a:lnTo>
                        <a:pt x="2077" y="212"/>
                      </a:lnTo>
                      <a:lnTo>
                        <a:pt x="2102" y="212"/>
                      </a:lnTo>
                      <a:lnTo>
                        <a:pt x="2102" y="166"/>
                      </a:lnTo>
                      <a:lnTo>
                        <a:pt x="2126" y="166"/>
                      </a:lnTo>
                      <a:lnTo>
                        <a:pt x="2126" y="141"/>
                      </a:lnTo>
                      <a:lnTo>
                        <a:pt x="2148" y="141"/>
                      </a:lnTo>
                      <a:lnTo>
                        <a:pt x="2148" y="166"/>
                      </a:lnTo>
                      <a:lnTo>
                        <a:pt x="2219" y="166"/>
                      </a:lnTo>
                      <a:lnTo>
                        <a:pt x="2219" y="141"/>
                      </a:lnTo>
                      <a:lnTo>
                        <a:pt x="2244" y="141"/>
                      </a:lnTo>
                      <a:lnTo>
                        <a:pt x="2244" y="96"/>
                      </a:lnTo>
                      <a:lnTo>
                        <a:pt x="2269" y="96"/>
                      </a:lnTo>
                      <a:lnTo>
                        <a:pt x="2269" y="70"/>
                      </a:lnTo>
                      <a:lnTo>
                        <a:pt x="2293" y="70"/>
                      </a:lnTo>
                      <a:lnTo>
                        <a:pt x="2293" y="47"/>
                      </a:lnTo>
                      <a:lnTo>
                        <a:pt x="2339" y="47"/>
                      </a:lnTo>
                      <a:lnTo>
                        <a:pt x="2339" y="25"/>
                      </a:lnTo>
                      <a:lnTo>
                        <a:pt x="2363" y="25"/>
                      </a:lnTo>
                      <a:lnTo>
                        <a:pt x="2363" y="0"/>
                      </a:lnTo>
                      <a:close/>
                    </a:path>
                  </a:pathLst>
                </a:custGeom>
                <a:solidFill>
                  <a:srgbClr val="FFFFF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98" name="Freeform 110"/>
                <p:cNvSpPr>
                  <a:spLocks/>
                </p:cNvSpPr>
                <p:nvPr/>
              </p:nvSpPr>
              <p:spPr bwMode="auto">
                <a:xfrm>
                  <a:off x="1663" y="3292"/>
                  <a:ext cx="6" cy="6"/>
                </a:xfrm>
                <a:custGeom>
                  <a:avLst/>
                  <a:gdLst/>
                  <a:ahLst/>
                  <a:cxnLst>
                    <a:cxn ang="0">
                      <a:pos x="25" y="0"/>
                    </a:cxn>
                    <a:cxn ang="0">
                      <a:pos x="50" y="0"/>
                    </a:cxn>
                    <a:cxn ang="0">
                      <a:pos x="50" y="24"/>
                    </a:cxn>
                    <a:cxn ang="0">
                      <a:pos x="25" y="24"/>
                    </a:cxn>
                    <a:cxn ang="0">
                      <a:pos x="25" y="49"/>
                    </a:cxn>
                    <a:cxn ang="0">
                      <a:pos x="0" y="49"/>
                    </a:cxn>
                    <a:cxn ang="0">
                      <a:pos x="0" y="24"/>
                    </a:cxn>
                    <a:cxn ang="0">
                      <a:pos x="25" y="24"/>
                    </a:cxn>
                    <a:cxn ang="0">
                      <a:pos x="25" y="0"/>
                    </a:cxn>
                  </a:cxnLst>
                  <a:rect l="0" t="0" r="r" b="b"/>
                  <a:pathLst>
                    <a:path w="50" h="49">
                      <a:moveTo>
                        <a:pt x="25" y="0"/>
                      </a:moveTo>
                      <a:lnTo>
                        <a:pt x="50" y="0"/>
                      </a:lnTo>
                      <a:lnTo>
                        <a:pt x="50" y="24"/>
                      </a:lnTo>
                      <a:lnTo>
                        <a:pt x="25" y="24"/>
                      </a:lnTo>
                      <a:lnTo>
                        <a:pt x="25" y="49"/>
                      </a:lnTo>
                      <a:lnTo>
                        <a:pt x="0" y="49"/>
                      </a:lnTo>
                      <a:lnTo>
                        <a:pt x="0" y="24"/>
                      </a:lnTo>
                      <a:lnTo>
                        <a:pt x="25" y="24"/>
                      </a:lnTo>
                      <a:lnTo>
                        <a:pt x="25" y="0"/>
                      </a:lnTo>
                      <a:close/>
                    </a:path>
                  </a:pathLst>
                </a:custGeom>
                <a:solidFill>
                  <a:srgbClr val="FFFFF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99" name="Freeform 111"/>
                <p:cNvSpPr>
                  <a:spLocks/>
                </p:cNvSpPr>
                <p:nvPr/>
              </p:nvSpPr>
              <p:spPr bwMode="auto">
                <a:xfrm>
                  <a:off x="1967" y="3295"/>
                  <a:ext cx="219" cy="136"/>
                </a:xfrm>
                <a:custGeom>
                  <a:avLst/>
                  <a:gdLst/>
                  <a:ahLst/>
                  <a:cxnLst>
                    <a:cxn ang="0">
                      <a:pos x="167" y="0"/>
                    </a:cxn>
                    <a:cxn ang="0">
                      <a:pos x="142" y="25"/>
                    </a:cxn>
                    <a:cxn ang="0">
                      <a:pos x="121" y="47"/>
                    </a:cxn>
                    <a:cxn ang="0">
                      <a:pos x="357" y="71"/>
                    </a:cxn>
                    <a:cxn ang="0">
                      <a:pos x="546" y="47"/>
                    </a:cxn>
                    <a:cxn ang="0">
                      <a:pos x="640" y="71"/>
                    </a:cxn>
                    <a:cxn ang="0">
                      <a:pos x="899" y="96"/>
                    </a:cxn>
                    <a:cxn ang="0">
                      <a:pos x="1066" y="118"/>
                    </a:cxn>
                    <a:cxn ang="0">
                      <a:pos x="1112" y="96"/>
                    </a:cxn>
                    <a:cxn ang="0">
                      <a:pos x="1161" y="71"/>
                    </a:cxn>
                    <a:cxn ang="0">
                      <a:pos x="1182" y="47"/>
                    </a:cxn>
                    <a:cxn ang="0">
                      <a:pos x="1207" y="25"/>
                    </a:cxn>
                    <a:cxn ang="0">
                      <a:pos x="1349" y="0"/>
                    </a:cxn>
                    <a:cxn ang="0">
                      <a:pos x="1373" y="25"/>
                    </a:cxn>
                    <a:cxn ang="0">
                      <a:pos x="1632" y="0"/>
                    </a:cxn>
                    <a:cxn ang="0">
                      <a:pos x="1656" y="25"/>
                    </a:cxn>
                    <a:cxn ang="0">
                      <a:pos x="1681" y="189"/>
                    </a:cxn>
                    <a:cxn ang="0">
                      <a:pos x="1656" y="259"/>
                    </a:cxn>
                    <a:cxn ang="0">
                      <a:pos x="1703" y="497"/>
                    </a:cxn>
                    <a:cxn ang="0">
                      <a:pos x="1681" y="591"/>
                    </a:cxn>
                    <a:cxn ang="0">
                      <a:pos x="1656" y="616"/>
                    </a:cxn>
                    <a:cxn ang="0">
                      <a:pos x="1610" y="638"/>
                    </a:cxn>
                    <a:cxn ang="0">
                      <a:pos x="1632" y="709"/>
                    </a:cxn>
                    <a:cxn ang="0">
                      <a:pos x="1656" y="733"/>
                    </a:cxn>
                    <a:cxn ang="0">
                      <a:pos x="1681" y="780"/>
                    </a:cxn>
                    <a:cxn ang="0">
                      <a:pos x="1703" y="804"/>
                    </a:cxn>
                    <a:cxn ang="0">
                      <a:pos x="1727" y="829"/>
                    </a:cxn>
                    <a:cxn ang="0">
                      <a:pos x="1752" y="850"/>
                    </a:cxn>
                    <a:cxn ang="0">
                      <a:pos x="1585" y="945"/>
                    </a:cxn>
                    <a:cxn ang="0">
                      <a:pos x="1469" y="923"/>
                    </a:cxn>
                    <a:cxn ang="0">
                      <a:pos x="1349" y="945"/>
                    </a:cxn>
                    <a:cxn ang="0">
                      <a:pos x="1253" y="970"/>
                    </a:cxn>
                    <a:cxn ang="0">
                      <a:pos x="853" y="995"/>
                    </a:cxn>
                    <a:cxn ang="0">
                      <a:pos x="758" y="970"/>
                    </a:cxn>
                    <a:cxn ang="0">
                      <a:pos x="640" y="995"/>
                    </a:cxn>
                    <a:cxn ang="0">
                      <a:pos x="570" y="1016"/>
                    </a:cxn>
                    <a:cxn ang="0">
                      <a:pos x="428" y="1041"/>
                    </a:cxn>
                    <a:cxn ang="0">
                      <a:pos x="379" y="1066"/>
                    </a:cxn>
                    <a:cxn ang="0">
                      <a:pos x="121" y="1087"/>
                    </a:cxn>
                    <a:cxn ang="0">
                      <a:pos x="0" y="1066"/>
                    </a:cxn>
                    <a:cxn ang="0">
                      <a:pos x="25" y="899"/>
                    </a:cxn>
                    <a:cxn ang="0">
                      <a:pos x="51" y="850"/>
                    </a:cxn>
                    <a:cxn ang="0">
                      <a:pos x="71" y="780"/>
                    </a:cxn>
                    <a:cxn ang="0">
                      <a:pos x="51" y="450"/>
                    </a:cxn>
                    <a:cxn ang="0">
                      <a:pos x="71" y="426"/>
                    </a:cxn>
                    <a:cxn ang="0">
                      <a:pos x="51" y="167"/>
                    </a:cxn>
                    <a:cxn ang="0">
                      <a:pos x="71" y="25"/>
                    </a:cxn>
                  </a:cxnLst>
                  <a:rect l="0" t="0" r="r" b="b"/>
                  <a:pathLst>
                    <a:path w="1752" h="1087">
                      <a:moveTo>
                        <a:pt x="71" y="0"/>
                      </a:moveTo>
                      <a:lnTo>
                        <a:pt x="167" y="0"/>
                      </a:lnTo>
                      <a:lnTo>
                        <a:pt x="167" y="25"/>
                      </a:lnTo>
                      <a:lnTo>
                        <a:pt x="142" y="25"/>
                      </a:lnTo>
                      <a:lnTo>
                        <a:pt x="142" y="47"/>
                      </a:lnTo>
                      <a:lnTo>
                        <a:pt x="121" y="47"/>
                      </a:lnTo>
                      <a:lnTo>
                        <a:pt x="121" y="71"/>
                      </a:lnTo>
                      <a:lnTo>
                        <a:pt x="357" y="71"/>
                      </a:lnTo>
                      <a:lnTo>
                        <a:pt x="357" y="47"/>
                      </a:lnTo>
                      <a:lnTo>
                        <a:pt x="546" y="47"/>
                      </a:lnTo>
                      <a:lnTo>
                        <a:pt x="546" y="71"/>
                      </a:lnTo>
                      <a:lnTo>
                        <a:pt x="640" y="71"/>
                      </a:lnTo>
                      <a:lnTo>
                        <a:pt x="640" y="96"/>
                      </a:lnTo>
                      <a:lnTo>
                        <a:pt x="899" y="96"/>
                      </a:lnTo>
                      <a:lnTo>
                        <a:pt x="899" y="118"/>
                      </a:lnTo>
                      <a:lnTo>
                        <a:pt x="1066" y="118"/>
                      </a:lnTo>
                      <a:lnTo>
                        <a:pt x="1066" y="96"/>
                      </a:lnTo>
                      <a:lnTo>
                        <a:pt x="1112" y="96"/>
                      </a:lnTo>
                      <a:lnTo>
                        <a:pt x="1112" y="71"/>
                      </a:lnTo>
                      <a:lnTo>
                        <a:pt x="1161" y="71"/>
                      </a:lnTo>
                      <a:lnTo>
                        <a:pt x="1161" y="47"/>
                      </a:lnTo>
                      <a:lnTo>
                        <a:pt x="1182" y="47"/>
                      </a:lnTo>
                      <a:lnTo>
                        <a:pt x="1182" y="25"/>
                      </a:lnTo>
                      <a:lnTo>
                        <a:pt x="1207" y="25"/>
                      </a:lnTo>
                      <a:lnTo>
                        <a:pt x="1207" y="0"/>
                      </a:lnTo>
                      <a:lnTo>
                        <a:pt x="1349" y="0"/>
                      </a:lnTo>
                      <a:lnTo>
                        <a:pt x="1349" y="25"/>
                      </a:lnTo>
                      <a:lnTo>
                        <a:pt x="1373" y="25"/>
                      </a:lnTo>
                      <a:lnTo>
                        <a:pt x="1373" y="0"/>
                      </a:lnTo>
                      <a:lnTo>
                        <a:pt x="1632" y="0"/>
                      </a:lnTo>
                      <a:lnTo>
                        <a:pt x="1632" y="25"/>
                      </a:lnTo>
                      <a:lnTo>
                        <a:pt x="1656" y="25"/>
                      </a:lnTo>
                      <a:lnTo>
                        <a:pt x="1656" y="189"/>
                      </a:lnTo>
                      <a:lnTo>
                        <a:pt x="1681" y="189"/>
                      </a:lnTo>
                      <a:lnTo>
                        <a:pt x="1681" y="259"/>
                      </a:lnTo>
                      <a:lnTo>
                        <a:pt x="1656" y="259"/>
                      </a:lnTo>
                      <a:lnTo>
                        <a:pt x="1656" y="497"/>
                      </a:lnTo>
                      <a:lnTo>
                        <a:pt x="1703" y="497"/>
                      </a:lnTo>
                      <a:lnTo>
                        <a:pt x="1703" y="591"/>
                      </a:lnTo>
                      <a:lnTo>
                        <a:pt x="1681" y="591"/>
                      </a:lnTo>
                      <a:lnTo>
                        <a:pt x="1681" y="616"/>
                      </a:lnTo>
                      <a:lnTo>
                        <a:pt x="1656" y="616"/>
                      </a:lnTo>
                      <a:lnTo>
                        <a:pt x="1656" y="638"/>
                      </a:lnTo>
                      <a:lnTo>
                        <a:pt x="1610" y="638"/>
                      </a:lnTo>
                      <a:lnTo>
                        <a:pt x="1610" y="709"/>
                      </a:lnTo>
                      <a:lnTo>
                        <a:pt x="1632" y="709"/>
                      </a:lnTo>
                      <a:lnTo>
                        <a:pt x="1632" y="733"/>
                      </a:lnTo>
                      <a:lnTo>
                        <a:pt x="1656" y="733"/>
                      </a:lnTo>
                      <a:lnTo>
                        <a:pt x="1656" y="780"/>
                      </a:lnTo>
                      <a:lnTo>
                        <a:pt x="1681" y="780"/>
                      </a:lnTo>
                      <a:lnTo>
                        <a:pt x="1681" y="804"/>
                      </a:lnTo>
                      <a:lnTo>
                        <a:pt x="1703" y="804"/>
                      </a:lnTo>
                      <a:lnTo>
                        <a:pt x="1703" y="829"/>
                      </a:lnTo>
                      <a:lnTo>
                        <a:pt x="1727" y="829"/>
                      </a:lnTo>
                      <a:lnTo>
                        <a:pt x="1727" y="850"/>
                      </a:lnTo>
                      <a:lnTo>
                        <a:pt x="1752" y="850"/>
                      </a:lnTo>
                      <a:lnTo>
                        <a:pt x="1752" y="945"/>
                      </a:lnTo>
                      <a:lnTo>
                        <a:pt x="1585" y="945"/>
                      </a:lnTo>
                      <a:lnTo>
                        <a:pt x="1585" y="923"/>
                      </a:lnTo>
                      <a:lnTo>
                        <a:pt x="1469" y="923"/>
                      </a:lnTo>
                      <a:lnTo>
                        <a:pt x="1469" y="945"/>
                      </a:lnTo>
                      <a:lnTo>
                        <a:pt x="1349" y="945"/>
                      </a:lnTo>
                      <a:lnTo>
                        <a:pt x="1349" y="970"/>
                      </a:lnTo>
                      <a:lnTo>
                        <a:pt x="1253" y="970"/>
                      </a:lnTo>
                      <a:lnTo>
                        <a:pt x="1253" y="995"/>
                      </a:lnTo>
                      <a:lnTo>
                        <a:pt x="853" y="995"/>
                      </a:lnTo>
                      <a:lnTo>
                        <a:pt x="853" y="970"/>
                      </a:lnTo>
                      <a:lnTo>
                        <a:pt x="758" y="970"/>
                      </a:lnTo>
                      <a:lnTo>
                        <a:pt x="758" y="995"/>
                      </a:lnTo>
                      <a:lnTo>
                        <a:pt x="640" y="995"/>
                      </a:lnTo>
                      <a:lnTo>
                        <a:pt x="640" y="1016"/>
                      </a:lnTo>
                      <a:lnTo>
                        <a:pt x="570" y="1016"/>
                      </a:lnTo>
                      <a:lnTo>
                        <a:pt x="570" y="1041"/>
                      </a:lnTo>
                      <a:lnTo>
                        <a:pt x="428" y="1041"/>
                      </a:lnTo>
                      <a:lnTo>
                        <a:pt x="428" y="1066"/>
                      </a:lnTo>
                      <a:lnTo>
                        <a:pt x="379" y="1066"/>
                      </a:lnTo>
                      <a:lnTo>
                        <a:pt x="379" y="1087"/>
                      </a:lnTo>
                      <a:lnTo>
                        <a:pt x="121" y="1087"/>
                      </a:lnTo>
                      <a:lnTo>
                        <a:pt x="121" y="1066"/>
                      </a:lnTo>
                      <a:lnTo>
                        <a:pt x="0" y="1066"/>
                      </a:lnTo>
                      <a:lnTo>
                        <a:pt x="0" y="899"/>
                      </a:lnTo>
                      <a:lnTo>
                        <a:pt x="25" y="899"/>
                      </a:lnTo>
                      <a:lnTo>
                        <a:pt x="25" y="850"/>
                      </a:lnTo>
                      <a:lnTo>
                        <a:pt x="51" y="850"/>
                      </a:lnTo>
                      <a:lnTo>
                        <a:pt x="51" y="780"/>
                      </a:lnTo>
                      <a:lnTo>
                        <a:pt x="71" y="780"/>
                      </a:lnTo>
                      <a:lnTo>
                        <a:pt x="71" y="450"/>
                      </a:lnTo>
                      <a:lnTo>
                        <a:pt x="51" y="450"/>
                      </a:lnTo>
                      <a:lnTo>
                        <a:pt x="51" y="426"/>
                      </a:lnTo>
                      <a:lnTo>
                        <a:pt x="71" y="426"/>
                      </a:lnTo>
                      <a:lnTo>
                        <a:pt x="71" y="167"/>
                      </a:lnTo>
                      <a:lnTo>
                        <a:pt x="51" y="167"/>
                      </a:lnTo>
                      <a:lnTo>
                        <a:pt x="51" y="25"/>
                      </a:lnTo>
                      <a:lnTo>
                        <a:pt x="71" y="25"/>
                      </a:lnTo>
                      <a:lnTo>
                        <a:pt x="71" y="0"/>
                      </a:lnTo>
                      <a:close/>
                    </a:path>
                  </a:pathLst>
                </a:custGeom>
                <a:solidFill>
                  <a:srgbClr val="A4D3C8"/>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00" name="Rectangle 112"/>
                <p:cNvSpPr>
                  <a:spLocks noChangeArrowheads="1"/>
                </p:cNvSpPr>
                <p:nvPr/>
              </p:nvSpPr>
              <p:spPr bwMode="auto">
                <a:xfrm>
                  <a:off x="2331" y="3310"/>
                  <a:ext cx="3" cy="3"/>
                </a:xfrm>
                <a:prstGeom prst="rect">
                  <a:avLst/>
                </a:prstGeom>
                <a:solidFill>
                  <a:srgbClr val="F2CBC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01" name="Rectangle 113"/>
                <p:cNvSpPr>
                  <a:spLocks noChangeArrowheads="1"/>
                </p:cNvSpPr>
                <p:nvPr/>
              </p:nvSpPr>
              <p:spPr bwMode="auto">
                <a:xfrm>
                  <a:off x="2399" y="3318"/>
                  <a:ext cx="2" cy="12"/>
                </a:xfrm>
                <a:prstGeom prst="rect">
                  <a:avLst/>
                </a:prstGeom>
                <a:solidFill>
                  <a:srgbClr val="D9472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02" name="Freeform 114"/>
                <p:cNvSpPr>
                  <a:spLocks/>
                </p:cNvSpPr>
                <p:nvPr/>
              </p:nvSpPr>
              <p:spPr bwMode="auto">
                <a:xfrm>
                  <a:off x="1666" y="3321"/>
                  <a:ext cx="98" cy="166"/>
                </a:xfrm>
                <a:custGeom>
                  <a:avLst/>
                  <a:gdLst/>
                  <a:ahLst/>
                  <a:cxnLst>
                    <a:cxn ang="0">
                      <a:pos x="261" y="72"/>
                    </a:cxn>
                    <a:cxn ang="0">
                      <a:pos x="308" y="192"/>
                    </a:cxn>
                    <a:cxn ang="0">
                      <a:pos x="261" y="238"/>
                    </a:cxn>
                    <a:cxn ang="0">
                      <a:pos x="212" y="309"/>
                    </a:cxn>
                    <a:cxn ang="0">
                      <a:pos x="166" y="355"/>
                    </a:cxn>
                    <a:cxn ang="0">
                      <a:pos x="116" y="450"/>
                    </a:cxn>
                    <a:cxn ang="0">
                      <a:pos x="71" y="592"/>
                    </a:cxn>
                    <a:cxn ang="0">
                      <a:pos x="141" y="662"/>
                    </a:cxn>
                    <a:cxn ang="0">
                      <a:pos x="190" y="617"/>
                    </a:cxn>
                    <a:cxn ang="0">
                      <a:pos x="237" y="568"/>
                    </a:cxn>
                    <a:cxn ang="0">
                      <a:pos x="283" y="521"/>
                    </a:cxn>
                    <a:cxn ang="0">
                      <a:pos x="332" y="450"/>
                    </a:cxn>
                    <a:cxn ang="0">
                      <a:pos x="379" y="379"/>
                    </a:cxn>
                    <a:cxn ang="0">
                      <a:pos x="424" y="309"/>
                    </a:cxn>
                    <a:cxn ang="0">
                      <a:pos x="473" y="263"/>
                    </a:cxn>
                    <a:cxn ang="0">
                      <a:pos x="424" y="355"/>
                    </a:cxn>
                    <a:cxn ang="0">
                      <a:pos x="379" y="426"/>
                    </a:cxn>
                    <a:cxn ang="0">
                      <a:pos x="379" y="521"/>
                    </a:cxn>
                    <a:cxn ang="0">
                      <a:pos x="424" y="450"/>
                    </a:cxn>
                    <a:cxn ang="0">
                      <a:pos x="473" y="404"/>
                    </a:cxn>
                    <a:cxn ang="0">
                      <a:pos x="520" y="214"/>
                    </a:cxn>
                    <a:cxn ang="0">
                      <a:pos x="566" y="426"/>
                    </a:cxn>
                    <a:cxn ang="0">
                      <a:pos x="615" y="662"/>
                    </a:cxn>
                    <a:cxn ang="0">
                      <a:pos x="686" y="617"/>
                    </a:cxn>
                    <a:cxn ang="0">
                      <a:pos x="732" y="450"/>
                    </a:cxn>
                    <a:cxn ang="0">
                      <a:pos x="781" y="521"/>
                    </a:cxn>
                    <a:cxn ang="0">
                      <a:pos x="732" y="733"/>
                    </a:cxn>
                    <a:cxn ang="0">
                      <a:pos x="686" y="1112"/>
                    </a:cxn>
                    <a:cxn ang="0">
                      <a:pos x="686" y="1302"/>
                    </a:cxn>
                    <a:cxn ang="0">
                      <a:pos x="591" y="1302"/>
                    </a:cxn>
                    <a:cxn ang="0">
                      <a:pos x="591" y="1208"/>
                    </a:cxn>
                    <a:cxn ang="0">
                      <a:pos x="637" y="829"/>
                    </a:cxn>
                    <a:cxn ang="0">
                      <a:pos x="544" y="804"/>
                    </a:cxn>
                    <a:cxn ang="0">
                      <a:pos x="495" y="711"/>
                    </a:cxn>
                    <a:cxn ang="0">
                      <a:pos x="449" y="521"/>
                    </a:cxn>
                    <a:cxn ang="0">
                      <a:pos x="403" y="568"/>
                    </a:cxn>
                    <a:cxn ang="0">
                      <a:pos x="354" y="617"/>
                    </a:cxn>
                    <a:cxn ang="0">
                      <a:pos x="308" y="662"/>
                    </a:cxn>
                    <a:cxn ang="0">
                      <a:pos x="261" y="711"/>
                    </a:cxn>
                    <a:cxn ang="0">
                      <a:pos x="212" y="758"/>
                    </a:cxn>
                    <a:cxn ang="0">
                      <a:pos x="116" y="804"/>
                    </a:cxn>
                    <a:cxn ang="0">
                      <a:pos x="25" y="804"/>
                    </a:cxn>
                    <a:cxn ang="0">
                      <a:pos x="25" y="546"/>
                    </a:cxn>
                    <a:cxn ang="0">
                      <a:pos x="71" y="334"/>
                    </a:cxn>
                    <a:cxn ang="0">
                      <a:pos x="116" y="263"/>
                    </a:cxn>
                    <a:cxn ang="0">
                      <a:pos x="166" y="167"/>
                    </a:cxn>
                    <a:cxn ang="0">
                      <a:pos x="212" y="96"/>
                    </a:cxn>
                    <a:cxn ang="0">
                      <a:pos x="237" y="0"/>
                    </a:cxn>
                  </a:cxnLst>
                  <a:rect l="0" t="0" r="r" b="b"/>
                  <a:pathLst>
                    <a:path w="781" h="1324">
                      <a:moveTo>
                        <a:pt x="237" y="0"/>
                      </a:moveTo>
                      <a:lnTo>
                        <a:pt x="283" y="0"/>
                      </a:lnTo>
                      <a:lnTo>
                        <a:pt x="283" y="72"/>
                      </a:lnTo>
                      <a:lnTo>
                        <a:pt x="261" y="72"/>
                      </a:lnTo>
                      <a:lnTo>
                        <a:pt x="261" y="121"/>
                      </a:lnTo>
                      <a:lnTo>
                        <a:pt x="332" y="121"/>
                      </a:lnTo>
                      <a:lnTo>
                        <a:pt x="332" y="192"/>
                      </a:lnTo>
                      <a:lnTo>
                        <a:pt x="308" y="192"/>
                      </a:lnTo>
                      <a:lnTo>
                        <a:pt x="308" y="214"/>
                      </a:lnTo>
                      <a:lnTo>
                        <a:pt x="283" y="214"/>
                      </a:lnTo>
                      <a:lnTo>
                        <a:pt x="283" y="238"/>
                      </a:lnTo>
                      <a:lnTo>
                        <a:pt x="261" y="238"/>
                      </a:lnTo>
                      <a:lnTo>
                        <a:pt x="261" y="263"/>
                      </a:lnTo>
                      <a:lnTo>
                        <a:pt x="237" y="263"/>
                      </a:lnTo>
                      <a:lnTo>
                        <a:pt x="237" y="309"/>
                      </a:lnTo>
                      <a:lnTo>
                        <a:pt x="212" y="309"/>
                      </a:lnTo>
                      <a:lnTo>
                        <a:pt x="212" y="334"/>
                      </a:lnTo>
                      <a:lnTo>
                        <a:pt x="190" y="334"/>
                      </a:lnTo>
                      <a:lnTo>
                        <a:pt x="190" y="355"/>
                      </a:lnTo>
                      <a:lnTo>
                        <a:pt x="166" y="355"/>
                      </a:lnTo>
                      <a:lnTo>
                        <a:pt x="166" y="404"/>
                      </a:lnTo>
                      <a:lnTo>
                        <a:pt x="141" y="404"/>
                      </a:lnTo>
                      <a:lnTo>
                        <a:pt x="141" y="450"/>
                      </a:lnTo>
                      <a:lnTo>
                        <a:pt x="116" y="450"/>
                      </a:lnTo>
                      <a:lnTo>
                        <a:pt x="116" y="497"/>
                      </a:lnTo>
                      <a:lnTo>
                        <a:pt x="96" y="497"/>
                      </a:lnTo>
                      <a:lnTo>
                        <a:pt x="96" y="592"/>
                      </a:lnTo>
                      <a:lnTo>
                        <a:pt x="71" y="592"/>
                      </a:lnTo>
                      <a:lnTo>
                        <a:pt x="71" y="638"/>
                      </a:lnTo>
                      <a:lnTo>
                        <a:pt x="96" y="638"/>
                      </a:lnTo>
                      <a:lnTo>
                        <a:pt x="96" y="662"/>
                      </a:lnTo>
                      <a:lnTo>
                        <a:pt x="141" y="662"/>
                      </a:lnTo>
                      <a:lnTo>
                        <a:pt x="141" y="638"/>
                      </a:lnTo>
                      <a:lnTo>
                        <a:pt x="166" y="638"/>
                      </a:lnTo>
                      <a:lnTo>
                        <a:pt x="166" y="617"/>
                      </a:lnTo>
                      <a:lnTo>
                        <a:pt x="190" y="617"/>
                      </a:lnTo>
                      <a:lnTo>
                        <a:pt x="190" y="592"/>
                      </a:lnTo>
                      <a:lnTo>
                        <a:pt x="212" y="592"/>
                      </a:lnTo>
                      <a:lnTo>
                        <a:pt x="212" y="568"/>
                      </a:lnTo>
                      <a:lnTo>
                        <a:pt x="237" y="568"/>
                      </a:lnTo>
                      <a:lnTo>
                        <a:pt x="237" y="546"/>
                      </a:lnTo>
                      <a:lnTo>
                        <a:pt x="261" y="546"/>
                      </a:lnTo>
                      <a:lnTo>
                        <a:pt x="261" y="521"/>
                      </a:lnTo>
                      <a:lnTo>
                        <a:pt x="283" y="521"/>
                      </a:lnTo>
                      <a:lnTo>
                        <a:pt x="283" y="497"/>
                      </a:lnTo>
                      <a:lnTo>
                        <a:pt x="308" y="497"/>
                      </a:lnTo>
                      <a:lnTo>
                        <a:pt x="308" y="450"/>
                      </a:lnTo>
                      <a:lnTo>
                        <a:pt x="332" y="450"/>
                      </a:lnTo>
                      <a:lnTo>
                        <a:pt x="332" y="404"/>
                      </a:lnTo>
                      <a:lnTo>
                        <a:pt x="354" y="404"/>
                      </a:lnTo>
                      <a:lnTo>
                        <a:pt x="354" y="379"/>
                      </a:lnTo>
                      <a:lnTo>
                        <a:pt x="379" y="379"/>
                      </a:lnTo>
                      <a:lnTo>
                        <a:pt x="379" y="334"/>
                      </a:lnTo>
                      <a:lnTo>
                        <a:pt x="403" y="334"/>
                      </a:lnTo>
                      <a:lnTo>
                        <a:pt x="403" y="309"/>
                      </a:lnTo>
                      <a:lnTo>
                        <a:pt x="424" y="309"/>
                      </a:lnTo>
                      <a:lnTo>
                        <a:pt x="424" y="285"/>
                      </a:lnTo>
                      <a:lnTo>
                        <a:pt x="449" y="285"/>
                      </a:lnTo>
                      <a:lnTo>
                        <a:pt x="449" y="263"/>
                      </a:lnTo>
                      <a:lnTo>
                        <a:pt x="473" y="263"/>
                      </a:lnTo>
                      <a:lnTo>
                        <a:pt x="473" y="309"/>
                      </a:lnTo>
                      <a:lnTo>
                        <a:pt x="449" y="309"/>
                      </a:lnTo>
                      <a:lnTo>
                        <a:pt x="449" y="355"/>
                      </a:lnTo>
                      <a:lnTo>
                        <a:pt x="424" y="355"/>
                      </a:lnTo>
                      <a:lnTo>
                        <a:pt x="424" y="404"/>
                      </a:lnTo>
                      <a:lnTo>
                        <a:pt x="403" y="404"/>
                      </a:lnTo>
                      <a:lnTo>
                        <a:pt x="403" y="426"/>
                      </a:lnTo>
                      <a:lnTo>
                        <a:pt x="379" y="426"/>
                      </a:lnTo>
                      <a:lnTo>
                        <a:pt x="379" y="475"/>
                      </a:lnTo>
                      <a:lnTo>
                        <a:pt x="354" y="475"/>
                      </a:lnTo>
                      <a:lnTo>
                        <a:pt x="354" y="521"/>
                      </a:lnTo>
                      <a:lnTo>
                        <a:pt x="379" y="521"/>
                      </a:lnTo>
                      <a:lnTo>
                        <a:pt x="379" y="497"/>
                      </a:lnTo>
                      <a:lnTo>
                        <a:pt x="403" y="497"/>
                      </a:lnTo>
                      <a:lnTo>
                        <a:pt x="403" y="450"/>
                      </a:lnTo>
                      <a:lnTo>
                        <a:pt x="424" y="450"/>
                      </a:lnTo>
                      <a:lnTo>
                        <a:pt x="424" y="426"/>
                      </a:lnTo>
                      <a:lnTo>
                        <a:pt x="449" y="426"/>
                      </a:lnTo>
                      <a:lnTo>
                        <a:pt x="449" y="404"/>
                      </a:lnTo>
                      <a:lnTo>
                        <a:pt x="473" y="404"/>
                      </a:lnTo>
                      <a:lnTo>
                        <a:pt x="473" y="334"/>
                      </a:lnTo>
                      <a:lnTo>
                        <a:pt x="495" y="334"/>
                      </a:lnTo>
                      <a:lnTo>
                        <a:pt x="495" y="214"/>
                      </a:lnTo>
                      <a:lnTo>
                        <a:pt x="520" y="214"/>
                      </a:lnTo>
                      <a:lnTo>
                        <a:pt x="520" y="192"/>
                      </a:lnTo>
                      <a:lnTo>
                        <a:pt x="544" y="192"/>
                      </a:lnTo>
                      <a:lnTo>
                        <a:pt x="544" y="426"/>
                      </a:lnTo>
                      <a:lnTo>
                        <a:pt x="566" y="426"/>
                      </a:lnTo>
                      <a:lnTo>
                        <a:pt x="566" y="592"/>
                      </a:lnTo>
                      <a:lnTo>
                        <a:pt x="591" y="592"/>
                      </a:lnTo>
                      <a:lnTo>
                        <a:pt x="591" y="662"/>
                      </a:lnTo>
                      <a:lnTo>
                        <a:pt x="615" y="662"/>
                      </a:lnTo>
                      <a:lnTo>
                        <a:pt x="615" y="687"/>
                      </a:lnTo>
                      <a:lnTo>
                        <a:pt x="662" y="687"/>
                      </a:lnTo>
                      <a:lnTo>
                        <a:pt x="662" y="617"/>
                      </a:lnTo>
                      <a:lnTo>
                        <a:pt x="686" y="617"/>
                      </a:lnTo>
                      <a:lnTo>
                        <a:pt x="686" y="497"/>
                      </a:lnTo>
                      <a:lnTo>
                        <a:pt x="707" y="497"/>
                      </a:lnTo>
                      <a:lnTo>
                        <a:pt x="707" y="450"/>
                      </a:lnTo>
                      <a:lnTo>
                        <a:pt x="732" y="450"/>
                      </a:lnTo>
                      <a:lnTo>
                        <a:pt x="732" y="497"/>
                      </a:lnTo>
                      <a:lnTo>
                        <a:pt x="756" y="497"/>
                      </a:lnTo>
                      <a:lnTo>
                        <a:pt x="756" y="521"/>
                      </a:lnTo>
                      <a:lnTo>
                        <a:pt x="781" y="521"/>
                      </a:lnTo>
                      <a:lnTo>
                        <a:pt x="781" y="617"/>
                      </a:lnTo>
                      <a:lnTo>
                        <a:pt x="756" y="617"/>
                      </a:lnTo>
                      <a:lnTo>
                        <a:pt x="756" y="733"/>
                      </a:lnTo>
                      <a:lnTo>
                        <a:pt x="732" y="733"/>
                      </a:lnTo>
                      <a:lnTo>
                        <a:pt x="732" y="829"/>
                      </a:lnTo>
                      <a:lnTo>
                        <a:pt x="707" y="829"/>
                      </a:lnTo>
                      <a:lnTo>
                        <a:pt x="707" y="1112"/>
                      </a:lnTo>
                      <a:lnTo>
                        <a:pt x="686" y="1112"/>
                      </a:lnTo>
                      <a:lnTo>
                        <a:pt x="686" y="1253"/>
                      </a:lnTo>
                      <a:lnTo>
                        <a:pt x="707" y="1253"/>
                      </a:lnTo>
                      <a:lnTo>
                        <a:pt x="707" y="1302"/>
                      </a:lnTo>
                      <a:lnTo>
                        <a:pt x="686" y="1302"/>
                      </a:lnTo>
                      <a:lnTo>
                        <a:pt x="686" y="1324"/>
                      </a:lnTo>
                      <a:lnTo>
                        <a:pt x="615" y="1324"/>
                      </a:lnTo>
                      <a:lnTo>
                        <a:pt x="615" y="1302"/>
                      </a:lnTo>
                      <a:lnTo>
                        <a:pt x="591" y="1302"/>
                      </a:lnTo>
                      <a:lnTo>
                        <a:pt x="591" y="1253"/>
                      </a:lnTo>
                      <a:lnTo>
                        <a:pt x="615" y="1253"/>
                      </a:lnTo>
                      <a:lnTo>
                        <a:pt x="615" y="1208"/>
                      </a:lnTo>
                      <a:lnTo>
                        <a:pt x="591" y="1208"/>
                      </a:lnTo>
                      <a:lnTo>
                        <a:pt x="591" y="1066"/>
                      </a:lnTo>
                      <a:lnTo>
                        <a:pt x="615" y="1066"/>
                      </a:lnTo>
                      <a:lnTo>
                        <a:pt x="615" y="829"/>
                      </a:lnTo>
                      <a:lnTo>
                        <a:pt x="637" y="829"/>
                      </a:lnTo>
                      <a:lnTo>
                        <a:pt x="637" y="733"/>
                      </a:lnTo>
                      <a:lnTo>
                        <a:pt x="591" y="733"/>
                      </a:lnTo>
                      <a:lnTo>
                        <a:pt x="591" y="804"/>
                      </a:lnTo>
                      <a:lnTo>
                        <a:pt x="544" y="804"/>
                      </a:lnTo>
                      <a:lnTo>
                        <a:pt x="544" y="758"/>
                      </a:lnTo>
                      <a:lnTo>
                        <a:pt x="520" y="758"/>
                      </a:lnTo>
                      <a:lnTo>
                        <a:pt x="520" y="711"/>
                      </a:lnTo>
                      <a:lnTo>
                        <a:pt x="495" y="711"/>
                      </a:lnTo>
                      <a:lnTo>
                        <a:pt x="495" y="638"/>
                      </a:lnTo>
                      <a:lnTo>
                        <a:pt x="473" y="638"/>
                      </a:lnTo>
                      <a:lnTo>
                        <a:pt x="473" y="521"/>
                      </a:lnTo>
                      <a:lnTo>
                        <a:pt x="449" y="521"/>
                      </a:lnTo>
                      <a:lnTo>
                        <a:pt x="449" y="546"/>
                      </a:lnTo>
                      <a:lnTo>
                        <a:pt x="424" y="546"/>
                      </a:lnTo>
                      <a:lnTo>
                        <a:pt x="424" y="568"/>
                      </a:lnTo>
                      <a:lnTo>
                        <a:pt x="403" y="568"/>
                      </a:lnTo>
                      <a:lnTo>
                        <a:pt x="403" y="592"/>
                      </a:lnTo>
                      <a:lnTo>
                        <a:pt x="379" y="592"/>
                      </a:lnTo>
                      <a:lnTo>
                        <a:pt x="379" y="617"/>
                      </a:lnTo>
                      <a:lnTo>
                        <a:pt x="354" y="617"/>
                      </a:lnTo>
                      <a:lnTo>
                        <a:pt x="354" y="638"/>
                      </a:lnTo>
                      <a:lnTo>
                        <a:pt x="332" y="638"/>
                      </a:lnTo>
                      <a:lnTo>
                        <a:pt x="332" y="662"/>
                      </a:lnTo>
                      <a:lnTo>
                        <a:pt x="308" y="662"/>
                      </a:lnTo>
                      <a:lnTo>
                        <a:pt x="308" y="687"/>
                      </a:lnTo>
                      <a:lnTo>
                        <a:pt x="283" y="687"/>
                      </a:lnTo>
                      <a:lnTo>
                        <a:pt x="283" y="711"/>
                      </a:lnTo>
                      <a:lnTo>
                        <a:pt x="261" y="711"/>
                      </a:lnTo>
                      <a:lnTo>
                        <a:pt x="261" y="733"/>
                      </a:lnTo>
                      <a:lnTo>
                        <a:pt x="237" y="733"/>
                      </a:lnTo>
                      <a:lnTo>
                        <a:pt x="237" y="758"/>
                      </a:lnTo>
                      <a:lnTo>
                        <a:pt x="212" y="758"/>
                      </a:lnTo>
                      <a:lnTo>
                        <a:pt x="212" y="783"/>
                      </a:lnTo>
                      <a:lnTo>
                        <a:pt x="166" y="783"/>
                      </a:lnTo>
                      <a:lnTo>
                        <a:pt x="166" y="804"/>
                      </a:lnTo>
                      <a:lnTo>
                        <a:pt x="116" y="804"/>
                      </a:lnTo>
                      <a:lnTo>
                        <a:pt x="116" y="829"/>
                      </a:lnTo>
                      <a:lnTo>
                        <a:pt x="46" y="829"/>
                      </a:lnTo>
                      <a:lnTo>
                        <a:pt x="46" y="804"/>
                      </a:lnTo>
                      <a:lnTo>
                        <a:pt x="25" y="804"/>
                      </a:lnTo>
                      <a:lnTo>
                        <a:pt x="25" y="783"/>
                      </a:lnTo>
                      <a:lnTo>
                        <a:pt x="0" y="783"/>
                      </a:lnTo>
                      <a:lnTo>
                        <a:pt x="0" y="546"/>
                      </a:lnTo>
                      <a:lnTo>
                        <a:pt x="25" y="546"/>
                      </a:lnTo>
                      <a:lnTo>
                        <a:pt x="25" y="475"/>
                      </a:lnTo>
                      <a:lnTo>
                        <a:pt x="46" y="475"/>
                      </a:lnTo>
                      <a:lnTo>
                        <a:pt x="46" y="334"/>
                      </a:lnTo>
                      <a:lnTo>
                        <a:pt x="71" y="334"/>
                      </a:lnTo>
                      <a:lnTo>
                        <a:pt x="71" y="309"/>
                      </a:lnTo>
                      <a:lnTo>
                        <a:pt x="96" y="309"/>
                      </a:lnTo>
                      <a:lnTo>
                        <a:pt x="96" y="263"/>
                      </a:lnTo>
                      <a:lnTo>
                        <a:pt x="116" y="263"/>
                      </a:lnTo>
                      <a:lnTo>
                        <a:pt x="116" y="214"/>
                      </a:lnTo>
                      <a:lnTo>
                        <a:pt x="141" y="214"/>
                      </a:lnTo>
                      <a:lnTo>
                        <a:pt x="141" y="167"/>
                      </a:lnTo>
                      <a:lnTo>
                        <a:pt x="166" y="167"/>
                      </a:lnTo>
                      <a:lnTo>
                        <a:pt x="166" y="143"/>
                      </a:lnTo>
                      <a:lnTo>
                        <a:pt x="190" y="143"/>
                      </a:lnTo>
                      <a:lnTo>
                        <a:pt x="190" y="96"/>
                      </a:lnTo>
                      <a:lnTo>
                        <a:pt x="212" y="96"/>
                      </a:lnTo>
                      <a:lnTo>
                        <a:pt x="212" y="47"/>
                      </a:lnTo>
                      <a:lnTo>
                        <a:pt x="237" y="47"/>
                      </a:lnTo>
                      <a:lnTo>
                        <a:pt x="237" y="26"/>
                      </a:lnTo>
                      <a:lnTo>
                        <a:pt x="237"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03" name="Rectangle 115"/>
                <p:cNvSpPr>
                  <a:spLocks noChangeArrowheads="1"/>
                </p:cNvSpPr>
                <p:nvPr/>
              </p:nvSpPr>
              <p:spPr bwMode="auto">
                <a:xfrm>
                  <a:off x="1696" y="3337"/>
                  <a:ext cx="3" cy="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04" name="Freeform 116"/>
                <p:cNvSpPr>
                  <a:spLocks/>
                </p:cNvSpPr>
                <p:nvPr/>
              </p:nvSpPr>
              <p:spPr bwMode="auto">
                <a:xfrm>
                  <a:off x="1643" y="3372"/>
                  <a:ext cx="614" cy="868"/>
                </a:xfrm>
                <a:custGeom>
                  <a:avLst/>
                  <a:gdLst/>
                  <a:ahLst/>
                  <a:cxnLst>
                    <a:cxn ang="0">
                      <a:pos x="4463" y="329"/>
                    </a:cxn>
                    <a:cxn ang="0">
                      <a:pos x="4417" y="969"/>
                    </a:cxn>
                    <a:cxn ang="0">
                      <a:pos x="4368" y="1345"/>
                    </a:cxn>
                    <a:cxn ang="0">
                      <a:pos x="4109" y="400"/>
                    </a:cxn>
                    <a:cxn ang="0">
                      <a:pos x="2646" y="1274"/>
                    </a:cxn>
                    <a:cxn ang="0">
                      <a:pos x="2525" y="3757"/>
                    </a:cxn>
                    <a:cxn ang="0">
                      <a:pos x="2196" y="4514"/>
                    </a:cxn>
                    <a:cxn ang="0">
                      <a:pos x="1913" y="4727"/>
                    </a:cxn>
                    <a:cxn ang="0">
                      <a:pos x="2882" y="4560"/>
                    </a:cxn>
                    <a:cxn ang="0">
                      <a:pos x="2999" y="3874"/>
                    </a:cxn>
                    <a:cxn ang="0">
                      <a:pos x="2903" y="5222"/>
                    </a:cxn>
                    <a:cxn ang="0">
                      <a:pos x="3777" y="5176"/>
                    </a:cxn>
                    <a:cxn ang="0">
                      <a:pos x="4417" y="5105"/>
                    </a:cxn>
                    <a:cxn ang="0">
                      <a:pos x="4347" y="3945"/>
                    </a:cxn>
                    <a:cxn ang="0">
                      <a:pos x="4417" y="2363"/>
                    </a:cxn>
                    <a:cxn ang="0">
                      <a:pos x="4842" y="4206"/>
                    </a:cxn>
                    <a:cxn ang="0">
                      <a:pos x="4842" y="2576"/>
                    </a:cxn>
                    <a:cxn ang="0">
                      <a:pos x="4867" y="4395"/>
                    </a:cxn>
                    <a:cxn ang="0">
                      <a:pos x="4488" y="4419"/>
                    </a:cxn>
                    <a:cxn ang="0">
                      <a:pos x="4134" y="5247"/>
                    </a:cxn>
                    <a:cxn ang="0">
                      <a:pos x="3565" y="5766"/>
                    </a:cxn>
                    <a:cxn ang="0">
                      <a:pos x="3756" y="5908"/>
                    </a:cxn>
                    <a:cxn ang="0">
                      <a:pos x="3518" y="6142"/>
                    </a:cxn>
                    <a:cxn ang="0">
                      <a:pos x="3282" y="6357"/>
                    </a:cxn>
                    <a:cxn ang="0">
                      <a:pos x="3045" y="6591"/>
                    </a:cxn>
                    <a:cxn ang="0">
                      <a:pos x="1984" y="6450"/>
                    </a:cxn>
                    <a:cxn ang="0">
                      <a:pos x="2903" y="6450"/>
                    </a:cxn>
                    <a:cxn ang="0">
                      <a:pos x="3235" y="6308"/>
                    </a:cxn>
                    <a:cxn ang="0">
                      <a:pos x="3448" y="6049"/>
                    </a:cxn>
                    <a:cxn ang="0">
                      <a:pos x="3590" y="5859"/>
                    </a:cxn>
                    <a:cxn ang="0">
                      <a:pos x="3023" y="5766"/>
                    </a:cxn>
                    <a:cxn ang="0">
                      <a:pos x="2504" y="5766"/>
                    </a:cxn>
                    <a:cxn ang="0">
                      <a:pos x="2055" y="5884"/>
                    </a:cxn>
                    <a:cxn ang="0">
                      <a:pos x="1935" y="5884"/>
                    </a:cxn>
                    <a:cxn ang="0">
                      <a:pos x="2312" y="5646"/>
                    </a:cxn>
                    <a:cxn ang="0">
                      <a:pos x="2454" y="5409"/>
                    </a:cxn>
                    <a:cxn ang="0">
                      <a:pos x="1772" y="5318"/>
                    </a:cxn>
                    <a:cxn ang="0">
                      <a:pos x="1747" y="5884"/>
                    </a:cxn>
                    <a:cxn ang="0">
                      <a:pos x="1984" y="6167"/>
                    </a:cxn>
                    <a:cxn ang="0">
                      <a:pos x="1842" y="6711"/>
                    </a:cxn>
                    <a:cxn ang="0">
                      <a:pos x="1464" y="6923"/>
                    </a:cxn>
                    <a:cxn ang="0">
                      <a:pos x="1534" y="6733"/>
                    </a:cxn>
                    <a:cxn ang="0">
                      <a:pos x="1793" y="6475"/>
                    </a:cxn>
                    <a:cxn ang="0">
                      <a:pos x="1842" y="6120"/>
                    </a:cxn>
                    <a:cxn ang="0">
                      <a:pos x="1652" y="5813"/>
                    </a:cxn>
                    <a:cxn ang="0">
                      <a:pos x="1014" y="5576"/>
                    </a:cxn>
                    <a:cxn ang="0">
                      <a:pos x="682" y="5813"/>
                    </a:cxn>
                    <a:cxn ang="0">
                      <a:pos x="495" y="5837"/>
                    </a:cxn>
                    <a:cxn ang="0">
                      <a:pos x="778" y="5480"/>
                    </a:cxn>
                    <a:cxn ang="0">
                      <a:pos x="424" y="5293"/>
                    </a:cxn>
                    <a:cxn ang="0">
                      <a:pos x="141" y="5222"/>
                    </a:cxn>
                    <a:cxn ang="0">
                      <a:pos x="353" y="4843"/>
                    </a:cxn>
                    <a:cxn ang="0">
                      <a:pos x="590" y="4395"/>
                    </a:cxn>
                    <a:cxn ang="0">
                      <a:pos x="116" y="4370"/>
                    </a:cxn>
                    <a:cxn ang="0">
                      <a:pos x="919" y="4348"/>
                    </a:cxn>
                    <a:cxn ang="0">
                      <a:pos x="1110" y="4324"/>
                    </a:cxn>
                    <a:cxn ang="0">
                      <a:pos x="1723" y="4370"/>
                    </a:cxn>
                    <a:cxn ang="0">
                      <a:pos x="2292" y="4465"/>
                    </a:cxn>
                    <a:cxn ang="0">
                      <a:pos x="2433" y="3096"/>
                    </a:cxn>
                    <a:cxn ang="0">
                      <a:pos x="2595" y="1677"/>
                    </a:cxn>
                    <a:cxn ang="0">
                      <a:pos x="2620" y="283"/>
                    </a:cxn>
                    <a:cxn ang="0">
                      <a:pos x="3848" y="379"/>
                    </a:cxn>
                    <a:cxn ang="0">
                      <a:pos x="4251" y="117"/>
                    </a:cxn>
                  </a:cxnLst>
                  <a:rect l="0" t="0" r="r" b="b"/>
                  <a:pathLst>
                    <a:path w="4913" h="6948">
                      <a:moveTo>
                        <a:pt x="4251" y="0"/>
                      </a:moveTo>
                      <a:lnTo>
                        <a:pt x="4298" y="0"/>
                      </a:lnTo>
                      <a:lnTo>
                        <a:pt x="4298" y="46"/>
                      </a:lnTo>
                      <a:lnTo>
                        <a:pt x="4322" y="46"/>
                      </a:lnTo>
                      <a:lnTo>
                        <a:pt x="4322" y="71"/>
                      </a:lnTo>
                      <a:lnTo>
                        <a:pt x="4347" y="71"/>
                      </a:lnTo>
                      <a:lnTo>
                        <a:pt x="4347" y="117"/>
                      </a:lnTo>
                      <a:lnTo>
                        <a:pt x="4368" y="117"/>
                      </a:lnTo>
                      <a:lnTo>
                        <a:pt x="4368" y="164"/>
                      </a:lnTo>
                      <a:lnTo>
                        <a:pt x="4392" y="164"/>
                      </a:lnTo>
                      <a:lnTo>
                        <a:pt x="4392" y="213"/>
                      </a:lnTo>
                      <a:lnTo>
                        <a:pt x="4417" y="213"/>
                      </a:lnTo>
                      <a:lnTo>
                        <a:pt x="4417" y="234"/>
                      </a:lnTo>
                      <a:lnTo>
                        <a:pt x="4439" y="234"/>
                      </a:lnTo>
                      <a:lnTo>
                        <a:pt x="4439" y="307"/>
                      </a:lnTo>
                      <a:lnTo>
                        <a:pt x="4463" y="307"/>
                      </a:lnTo>
                      <a:lnTo>
                        <a:pt x="4463" y="329"/>
                      </a:lnTo>
                      <a:lnTo>
                        <a:pt x="4439" y="329"/>
                      </a:lnTo>
                      <a:lnTo>
                        <a:pt x="4439" y="425"/>
                      </a:lnTo>
                      <a:lnTo>
                        <a:pt x="4417" y="425"/>
                      </a:lnTo>
                      <a:lnTo>
                        <a:pt x="4417" y="450"/>
                      </a:lnTo>
                      <a:lnTo>
                        <a:pt x="4347" y="450"/>
                      </a:lnTo>
                      <a:lnTo>
                        <a:pt x="4347" y="425"/>
                      </a:lnTo>
                      <a:lnTo>
                        <a:pt x="4251" y="425"/>
                      </a:lnTo>
                      <a:lnTo>
                        <a:pt x="4251" y="450"/>
                      </a:lnTo>
                      <a:lnTo>
                        <a:pt x="4322" y="450"/>
                      </a:lnTo>
                      <a:lnTo>
                        <a:pt x="4322" y="521"/>
                      </a:lnTo>
                      <a:lnTo>
                        <a:pt x="4347" y="521"/>
                      </a:lnTo>
                      <a:lnTo>
                        <a:pt x="4347" y="683"/>
                      </a:lnTo>
                      <a:lnTo>
                        <a:pt x="4368" y="683"/>
                      </a:lnTo>
                      <a:lnTo>
                        <a:pt x="4368" y="804"/>
                      </a:lnTo>
                      <a:lnTo>
                        <a:pt x="4392" y="804"/>
                      </a:lnTo>
                      <a:lnTo>
                        <a:pt x="4392" y="969"/>
                      </a:lnTo>
                      <a:lnTo>
                        <a:pt x="4417" y="969"/>
                      </a:lnTo>
                      <a:lnTo>
                        <a:pt x="4417" y="1228"/>
                      </a:lnTo>
                      <a:lnTo>
                        <a:pt x="4439" y="1228"/>
                      </a:lnTo>
                      <a:lnTo>
                        <a:pt x="4439" y="1606"/>
                      </a:lnTo>
                      <a:lnTo>
                        <a:pt x="4463" y="1606"/>
                      </a:lnTo>
                      <a:lnTo>
                        <a:pt x="4463" y="1677"/>
                      </a:lnTo>
                      <a:lnTo>
                        <a:pt x="4439" y="1677"/>
                      </a:lnTo>
                      <a:lnTo>
                        <a:pt x="4439" y="1723"/>
                      </a:lnTo>
                      <a:lnTo>
                        <a:pt x="4417" y="1723"/>
                      </a:lnTo>
                      <a:lnTo>
                        <a:pt x="4417" y="1818"/>
                      </a:lnTo>
                      <a:lnTo>
                        <a:pt x="4392" y="1818"/>
                      </a:lnTo>
                      <a:lnTo>
                        <a:pt x="4392" y="1843"/>
                      </a:lnTo>
                      <a:lnTo>
                        <a:pt x="4368" y="1843"/>
                      </a:lnTo>
                      <a:lnTo>
                        <a:pt x="4368" y="1772"/>
                      </a:lnTo>
                      <a:lnTo>
                        <a:pt x="4347" y="1772"/>
                      </a:lnTo>
                      <a:lnTo>
                        <a:pt x="4347" y="1723"/>
                      </a:lnTo>
                      <a:lnTo>
                        <a:pt x="4368" y="1723"/>
                      </a:lnTo>
                      <a:lnTo>
                        <a:pt x="4368" y="1345"/>
                      </a:lnTo>
                      <a:lnTo>
                        <a:pt x="4347" y="1345"/>
                      </a:lnTo>
                      <a:lnTo>
                        <a:pt x="4347" y="1040"/>
                      </a:lnTo>
                      <a:lnTo>
                        <a:pt x="4322" y="1040"/>
                      </a:lnTo>
                      <a:lnTo>
                        <a:pt x="4322" y="849"/>
                      </a:lnTo>
                      <a:lnTo>
                        <a:pt x="4298" y="849"/>
                      </a:lnTo>
                      <a:lnTo>
                        <a:pt x="4298" y="708"/>
                      </a:lnTo>
                      <a:lnTo>
                        <a:pt x="4276" y="708"/>
                      </a:lnTo>
                      <a:lnTo>
                        <a:pt x="4276" y="612"/>
                      </a:lnTo>
                      <a:lnTo>
                        <a:pt x="4251" y="612"/>
                      </a:lnTo>
                      <a:lnTo>
                        <a:pt x="4251" y="521"/>
                      </a:lnTo>
                      <a:lnTo>
                        <a:pt x="4227" y="521"/>
                      </a:lnTo>
                      <a:lnTo>
                        <a:pt x="4227" y="496"/>
                      </a:lnTo>
                      <a:lnTo>
                        <a:pt x="4205" y="496"/>
                      </a:lnTo>
                      <a:lnTo>
                        <a:pt x="4205" y="450"/>
                      </a:lnTo>
                      <a:lnTo>
                        <a:pt x="4227" y="450"/>
                      </a:lnTo>
                      <a:lnTo>
                        <a:pt x="4227" y="400"/>
                      </a:lnTo>
                      <a:lnTo>
                        <a:pt x="4109" y="400"/>
                      </a:lnTo>
                      <a:lnTo>
                        <a:pt x="4109" y="425"/>
                      </a:lnTo>
                      <a:lnTo>
                        <a:pt x="4039" y="425"/>
                      </a:lnTo>
                      <a:lnTo>
                        <a:pt x="4039" y="450"/>
                      </a:lnTo>
                      <a:lnTo>
                        <a:pt x="3968" y="450"/>
                      </a:lnTo>
                      <a:lnTo>
                        <a:pt x="3968" y="471"/>
                      </a:lnTo>
                      <a:lnTo>
                        <a:pt x="3257" y="471"/>
                      </a:lnTo>
                      <a:lnTo>
                        <a:pt x="3257" y="496"/>
                      </a:lnTo>
                      <a:lnTo>
                        <a:pt x="3165" y="496"/>
                      </a:lnTo>
                      <a:lnTo>
                        <a:pt x="3165" y="521"/>
                      </a:lnTo>
                      <a:lnTo>
                        <a:pt x="3045" y="521"/>
                      </a:lnTo>
                      <a:lnTo>
                        <a:pt x="3045" y="541"/>
                      </a:lnTo>
                      <a:lnTo>
                        <a:pt x="2646" y="541"/>
                      </a:lnTo>
                      <a:lnTo>
                        <a:pt x="2646" y="496"/>
                      </a:lnTo>
                      <a:lnTo>
                        <a:pt x="2620" y="496"/>
                      </a:lnTo>
                      <a:lnTo>
                        <a:pt x="2620" y="566"/>
                      </a:lnTo>
                      <a:lnTo>
                        <a:pt x="2646" y="566"/>
                      </a:lnTo>
                      <a:lnTo>
                        <a:pt x="2646" y="1274"/>
                      </a:lnTo>
                      <a:lnTo>
                        <a:pt x="2666" y="1274"/>
                      </a:lnTo>
                      <a:lnTo>
                        <a:pt x="2666" y="1702"/>
                      </a:lnTo>
                      <a:lnTo>
                        <a:pt x="2646" y="1702"/>
                      </a:lnTo>
                      <a:lnTo>
                        <a:pt x="2646" y="1936"/>
                      </a:lnTo>
                      <a:lnTo>
                        <a:pt x="2620" y="1936"/>
                      </a:lnTo>
                      <a:lnTo>
                        <a:pt x="2620" y="2102"/>
                      </a:lnTo>
                      <a:lnTo>
                        <a:pt x="2595" y="2102"/>
                      </a:lnTo>
                      <a:lnTo>
                        <a:pt x="2595" y="2788"/>
                      </a:lnTo>
                      <a:lnTo>
                        <a:pt x="2575" y="2788"/>
                      </a:lnTo>
                      <a:lnTo>
                        <a:pt x="2575" y="2929"/>
                      </a:lnTo>
                      <a:lnTo>
                        <a:pt x="2550" y="2929"/>
                      </a:lnTo>
                      <a:lnTo>
                        <a:pt x="2550" y="3071"/>
                      </a:lnTo>
                      <a:lnTo>
                        <a:pt x="2525" y="3071"/>
                      </a:lnTo>
                      <a:lnTo>
                        <a:pt x="2525" y="3142"/>
                      </a:lnTo>
                      <a:lnTo>
                        <a:pt x="2550" y="3142"/>
                      </a:lnTo>
                      <a:lnTo>
                        <a:pt x="2550" y="3757"/>
                      </a:lnTo>
                      <a:lnTo>
                        <a:pt x="2525" y="3757"/>
                      </a:lnTo>
                      <a:lnTo>
                        <a:pt x="2525" y="4040"/>
                      </a:lnTo>
                      <a:lnTo>
                        <a:pt x="2504" y="4040"/>
                      </a:lnTo>
                      <a:lnTo>
                        <a:pt x="2504" y="4136"/>
                      </a:lnTo>
                      <a:lnTo>
                        <a:pt x="2479" y="4136"/>
                      </a:lnTo>
                      <a:lnTo>
                        <a:pt x="2479" y="4206"/>
                      </a:lnTo>
                      <a:lnTo>
                        <a:pt x="2454" y="4206"/>
                      </a:lnTo>
                      <a:lnTo>
                        <a:pt x="2454" y="4348"/>
                      </a:lnTo>
                      <a:lnTo>
                        <a:pt x="2433" y="4348"/>
                      </a:lnTo>
                      <a:lnTo>
                        <a:pt x="2433" y="4440"/>
                      </a:lnTo>
                      <a:lnTo>
                        <a:pt x="2408" y="4440"/>
                      </a:lnTo>
                      <a:lnTo>
                        <a:pt x="2408" y="4489"/>
                      </a:lnTo>
                      <a:lnTo>
                        <a:pt x="2383" y="4489"/>
                      </a:lnTo>
                      <a:lnTo>
                        <a:pt x="2383" y="4560"/>
                      </a:lnTo>
                      <a:lnTo>
                        <a:pt x="2267" y="4560"/>
                      </a:lnTo>
                      <a:lnTo>
                        <a:pt x="2267" y="4536"/>
                      </a:lnTo>
                      <a:lnTo>
                        <a:pt x="2196" y="4536"/>
                      </a:lnTo>
                      <a:lnTo>
                        <a:pt x="2196" y="4514"/>
                      </a:lnTo>
                      <a:lnTo>
                        <a:pt x="2076" y="4514"/>
                      </a:lnTo>
                      <a:lnTo>
                        <a:pt x="2076" y="4536"/>
                      </a:lnTo>
                      <a:lnTo>
                        <a:pt x="2125" y="4536"/>
                      </a:lnTo>
                      <a:lnTo>
                        <a:pt x="2125" y="4560"/>
                      </a:lnTo>
                      <a:lnTo>
                        <a:pt x="2147" y="4560"/>
                      </a:lnTo>
                      <a:lnTo>
                        <a:pt x="2147" y="4631"/>
                      </a:lnTo>
                      <a:lnTo>
                        <a:pt x="2125" y="4631"/>
                      </a:lnTo>
                      <a:lnTo>
                        <a:pt x="2125" y="4656"/>
                      </a:lnTo>
                      <a:lnTo>
                        <a:pt x="2100" y="4656"/>
                      </a:lnTo>
                      <a:lnTo>
                        <a:pt x="2100" y="4702"/>
                      </a:lnTo>
                      <a:lnTo>
                        <a:pt x="2076" y="4702"/>
                      </a:lnTo>
                      <a:lnTo>
                        <a:pt x="2076" y="4727"/>
                      </a:lnTo>
                      <a:lnTo>
                        <a:pt x="2030" y="4727"/>
                      </a:lnTo>
                      <a:lnTo>
                        <a:pt x="2030" y="4748"/>
                      </a:lnTo>
                      <a:lnTo>
                        <a:pt x="1959" y="4748"/>
                      </a:lnTo>
                      <a:lnTo>
                        <a:pt x="1959" y="4727"/>
                      </a:lnTo>
                      <a:lnTo>
                        <a:pt x="1913" y="4727"/>
                      </a:lnTo>
                      <a:lnTo>
                        <a:pt x="1913" y="5176"/>
                      </a:lnTo>
                      <a:lnTo>
                        <a:pt x="2267" y="5176"/>
                      </a:lnTo>
                      <a:lnTo>
                        <a:pt x="2267" y="5197"/>
                      </a:lnTo>
                      <a:lnTo>
                        <a:pt x="2312" y="5197"/>
                      </a:lnTo>
                      <a:lnTo>
                        <a:pt x="2312" y="5222"/>
                      </a:lnTo>
                      <a:lnTo>
                        <a:pt x="2575" y="5222"/>
                      </a:lnTo>
                      <a:lnTo>
                        <a:pt x="2575" y="5247"/>
                      </a:lnTo>
                      <a:lnTo>
                        <a:pt x="2833" y="5247"/>
                      </a:lnTo>
                      <a:lnTo>
                        <a:pt x="2833" y="5222"/>
                      </a:lnTo>
                      <a:lnTo>
                        <a:pt x="2858" y="5222"/>
                      </a:lnTo>
                      <a:lnTo>
                        <a:pt x="2858" y="5197"/>
                      </a:lnTo>
                      <a:lnTo>
                        <a:pt x="2833" y="5197"/>
                      </a:lnTo>
                      <a:lnTo>
                        <a:pt x="2833" y="5176"/>
                      </a:lnTo>
                      <a:lnTo>
                        <a:pt x="2858" y="5176"/>
                      </a:lnTo>
                      <a:lnTo>
                        <a:pt x="2858" y="4797"/>
                      </a:lnTo>
                      <a:lnTo>
                        <a:pt x="2882" y="4797"/>
                      </a:lnTo>
                      <a:lnTo>
                        <a:pt x="2882" y="4560"/>
                      </a:lnTo>
                      <a:lnTo>
                        <a:pt x="2903" y="4560"/>
                      </a:lnTo>
                      <a:lnTo>
                        <a:pt x="2903" y="4324"/>
                      </a:lnTo>
                      <a:lnTo>
                        <a:pt x="2928" y="4324"/>
                      </a:lnTo>
                      <a:lnTo>
                        <a:pt x="2928" y="3898"/>
                      </a:lnTo>
                      <a:lnTo>
                        <a:pt x="2952" y="3898"/>
                      </a:lnTo>
                      <a:lnTo>
                        <a:pt x="2952" y="3849"/>
                      </a:lnTo>
                      <a:lnTo>
                        <a:pt x="2928" y="3849"/>
                      </a:lnTo>
                      <a:lnTo>
                        <a:pt x="2928" y="3827"/>
                      </a:lnTo>
                      <a:lnTo>
                        <a:pt x="2952" y="3827"/>
                      </a:lnTo>
                      <a:lnTo>
                        <a:pt x="2952" y="3757"/>
                      </a:lnTo>
                      <a:lnTo>
                        <a:pt x="2928" y="3757"/>
                      </a:lnTo>
                      <a:lnTo>
                        <a:pt x="2928" y="3662"/>
                      </a:lnTo>
                      <a:lnTo>
                        <a:pt x="2952" y="3662"/>
                      </a:lnTo>
                      <a:lnTo>
                        <a:pt x="2952" y="3637"/>
                      </a:lnTo>
                      <a:lnTo>
                        <a:pt x="2974" y="3637"/>
                      </a:lnTo>
                      <a:lnTo>
                        <a:pt x="2974" y="3874"/>
                      </a:lnTo>
                      <a:lnTo>
                        <a:pt x="2999" y="3874"/>
                      </a:lnTo>
                      <a:lnTo>
                        <a:pt x="2999" y="3898"/>
                      </a:lnTo>
                      <a:lnTo>
                        <a:pt x="2974" y="3898"/>
                      </a:lnTo>
                      <a:lnTo>
                        <a:pt x="2974" y="4228"/>
                      </a:lnTo>
                      <a:lnTo>
                        <a:pt x="2999" y="4228"/>
                      </a:lnTo>
                      <a:lnTo>
                        <a:pt x="2999" y="4253"/>
                      </a:lnTo>
                      <a:lnTo>
                        <a:pt x="2974" y="4253"/>
                      </a:lnTo>
                      <a:lnTo>
                        <a:pt x="2974" y="4419"/>
                      </a:lnTo>
                      <a:lnTo>
                        <a:pt x="2952" y="4419"/>
                      </a:lnTo>
                      <a:lnTo>
                        <a:pt x="2952" y="4560"/>
                      </a:lnTo>
                      <a:lnTo>
                        <a:pt x="2928" y="4560"/>
                      </a:lnTo>
                      <a:lnTo>
                        <a:pt x="2928" y="4797"/>
                      </a:lnTo>
                      <a:lnTo>
                        <a:pt x="2903" y="4797"/>
                      </a:lnTo>
                      <a:lnTo>
                        <a:pt x="2903" y="4843"/>
                      </a:lnTo>
                      <a:lnTo>
                        <a:pt x="2928" y="4843"/>
                      </a:lnTo>
                      <a:lnTo>
                        <a:pt x="2928" y="4868"/>
                      </a:lnTo>
                      <a:lnTo>
                        <a:pt x="2903" y="4868"/>
                      </a:lnTo>
                      <a:lnTo>
                        <a:pt x="2903" y="5222"/>
                      </a:lnTo>
                      <a:lnTo>
                        <a:pt x="3165" y="5222"/>
                      </a:lnTo>
                      <a:lnTo>
                        <a:pt x="3165" y="5197"/>
                      </a:lnTo>
                      <a:lnTo>
                        <a:pt x="3211" y="5197"/>
                      </a:lnTo>
                      <a:lnTo>
                        <a:pt x="3211" y="5222"/>
                      </a:lnTo>
                      <a:lnTo>
                        <a:pt x="3235" y="5222"/>
                      </a:lnTo>
                      <a:lnTo>
                        <a:pt x="3235" y="5197"/>
                      </a:lnTo>
                      <a:lnTo>
                        <a:pt x="3257" y="5197"/>
                      </a:lnTo>
                      <a:lnTo>
                        <a:pt x="3257" y="5222"/>
                      </a:lnTo>
                      <a:lnTo>
                        <a:pt x="3306" y="5222"/>
                      </a:lnTo>
                      <a:lnTo>
                        <a:pt x="3306" y="5197"/>
                      </a:lnTo>
                      <a:lnTo>
                        <a:pt x="3377" y="5197"/>
                      </a:lnTo>
                      <a:lnTo>
                        <a:pt x="3377" y="5176"/>
                      </a:lnTo>
                      <a:lnTo>
                        <a:pt x="3518" y="5176"/>
                      </a:lnTo>
                      <a:lnTo>
                        <a:pt x="3518" y="5151"/>
                      </a:lnTo>
                      <a:lnTo>
                        <a:pt x="3636" y="5151"/>
                      </a:lnTo>
                      <a:lnTo>
                        <a:pt x="3636" y="5176"/>
                      </a:lnTo>
                      <a:lnTo>
                        <a:pt x="3777" y="5176"/>
                      </a:lnTo>
                      <a:lnTo>
                        <a:pt x="3777" y="5197"/>
                      </a:lnTo>
                      <a:lnTo>
                        <a:pt x="3802" y="5197"/>
                      </a:lnTo>
                      <a:lnTo>
                        <a:pt x="3802" y="5222"/>
                      </a:lnTo>
                      <a:lnTo>
                        <a:pt x="3826" y="5222"/>
                      </a:lnTo>
                      <a:lnTo>
                        <a:pt x="3826" y="5247"/>
                      </a:lnTo>
                      <a:lnTo>
                        <a:pt x="3897" y="5247"/>
                      </a:lnTo>
                      <a:lnTo>
                        <a:pt x="3897" y="5222"/>
                      </a:lnTo>
                      <a:lnTo>
                        <a:pt x="4039" y="5222"/>
                      </a:lnTo>
                      <a:lnTo>
                        <a:pt x="4039" y="5197"/>
                      </a:lnTo>
                      <a:lnTo>
                        <a:pt x="4085" y="5197"/>
                      </a:lnTo>
                      <a:lnTo>
                        <a:pt x="4085" y="5176"/>
                      </a:lnTo>
                      <a:lnTo>
                        <a:pt x="4180" y="5176"/>
                      </a:lnTo>
                      <a:lnTo>
                        <a:pt x="4180" y="5151"/>
                      </a:lnTo>
                      <a:lnTo>
                        <a:pt x="4205" y="5151"/>
                      </a:lnTo>
                      <a:lnTo>
                        <a:pt x="4205" y="5126"/>
                      </a:lnTo>
                      <a:lnTo>
                        <a:pt x="4417" y="5126"/>
                      </a:lnTo>
                      <a:lnTo>
                        <a:pt x="4417" y="5105"/>
                      </a:lnTo>
                      <a:lnTo>
                        <a:pt x="4439" y="5105"/>
                      </a:lnTo>
                      <a:lnTo>
                        <a:pt x="4439" y="5080"/>
                      </a:lnTo>
                      <a:lnTo>
                        <a:pt x="4463" y="5080"/>
                      </a:lnTo>
                      <a:lnTo>
                        <a:pt x="4463" y="5055"/>
                      </a:lnTo>
                      <a:lnTo>
                        <a:pt x="4488" y="5055"/>
                      </a:lnTo>
                      <a:lnTo>
                        <a:pt x="4488" y="4772"/>
                      </a:lnTo>
                      <a:lnTo>
                        <a:pt x="4463" y="4772"/>
                      </a:lnTo>
                      <a:lnTo>
                        <a:pt x="4463" y="4607"/>
                      </a:lnTo>
                      <a:lnTo>
                        <a:pt x="4439" y="4607"/>
                      </a:lnTo>
                      <a:lnTo>
                        <a:pt x="4439" y="4324"/>
                      </a:lnTo>
                      <a:lnTo>
                        <a:pt x="4417" y="4324"/>
                      </a:lnTo>
                      <a:lnTo>
                        <a:pt x="4417" y="4182"/>
                      </a:lnTo>
                      <a:lnTo>
                        <a:pt x="4392" y="4182"/>
                      </a:lnTo>
                      <a:lnTo>
                        <a:pt x="4392" y="4111"/>
                      </a:lnTo>
                      <a:lnTo>
                        <a:pt x="4368" y="4111"/>
                      </a:lnTo>
                      <a:lnTo>
                        <a:pt x="4368" y="3945"/>
                      </a:lnTo>
                      <a:lnTo>
                        <a:pt x="4347" y="3945"/>
                      </a:lnTo>
                      <a:lnTo>
                        <a:pt x="4347" y="3849"/>
                      </a:lnTo>
                      <a:lnTo>
                        <a:pt x="4322" y="3849"/>
                      </a:lnTo>
                      <a:lnTo>
                        <a:pt x="4322" y="3258"/>
                      </a:lnTo>
                      <a:lnTo>
                        <a:pt x="4298" y="3258"/>
                      </a:lnTo>
                      <a:lnTo>
                        <a:pt x="4298" y="3238"/>
                      </a:lnTo>
                      <a:lnTo>
                        <a:pt x="4322" y="3238"/>
                      </a:lnTo>
                      <a:lnTo>
                        <a:pt x="4322" y="3187"/>
                      </a:lnTo>
                      <a:lnTo>
                        <a:pt x="4298" y="3187"/>
                      </a:lnTo>
                      <a:lnTo>
                        <a:pt x="4298" y="3167"/>
                      </a:lnTo>
                      <a:lnTo>
                        <a:pt x="4322" y="3167"/>
                      </a:lnTo>
                      <a:lnTo>
                        <a:pt x="4322" y="2151"/>
                      </a:lnTo>
                      <a:lnTo>
                        <a:pt x="4347" y="2151"/>
                      </a:lnTo>
                      <a:lnTo>
                        <a:pt x="4347" y="2126"/>
                      </a:lnTo>
                      <a:lnTo>
                        <a:pt x="4392" y="2126"/>
                      </a:lnTo>
                      <a:lnTo>
                        <a:pt x="4392" y="2293"/>
                      </a:lnTo>
                      <a:lnTo>
                        <a:pt x="4417" y="2293"/>
                      </a:lnTo>
                      <a:lnTo>
                        <a:pt x="4417" y="2363"/>
                      </a:lnTo>
                      <a:lnTo>
                        <a:pt x="4392" y="2363"/>
                      </a:lnTo>
                      <a:lnTo>
                        <a:pt x="4392" y="2527"/>
                      </a:lnTo>
                      <a:lnTo>
                        <a:pt x="4417" y="2527"/>
                      </a:lnTo>
                      <a:lnTo>
                        <a:pt x="4417" y="2668"/>
                      </a:lnTo>
                      <a:lnTo>
                        <a:pt x="4392" y="2668"/>
                      </a:lnTo>
                      <a:lnTo>
                        <a:pt x="4392" y="3450"/>
                      </a:lnTo>
                      <a:lnTo>
                        <a:pt x="4417" y="3450"/>
                      </a:lnTo>
                      <a:lnTo>
                        <a:pt x="4417" y="3708"/>
                      </a:lnTo>
                      <a:lnTo>
                        <a:pt x="4439" y="3708"/>
                      </a:lnTo>
                      <a:lnTo>
                        <a:pt x="4439" y="3874"/>
                      </a:lnTo>
                      <a:lnTo>
                        <a:pt x="4463" y="3874"/>
                      </a:lnTo>
                      <a:lnTo>
                        <a:pt x="4463" y="4157"/>
                      </a:lnTo>
                      <a:lnTo>
                        <a:pt x="4488" y="4157"/>
                      </a:lnTo>
                      <a:lnTo>
                        <a:pt x="4488" y="4299"/>
                      </a:lnTo>
                      <a:lnTo>
                        <a:pt x="4817" y="4299"/>
                      </a:lnTo>
                      <a:lnTo>
                        <a:pt x="4817" y="4206"/>
                      </a:lnTo>
                      <a:lnTo>
                        <a:pt x="4842" y="4206"/>
                      </a:lnTo>
                      <a:lnTo>
                        <a:pt x="4842" y="4111"/>
                      </a:lnTo>
                      <a:lnTo>
                        <a:pt x="4817" y="4111"/>
                      </a:lnTo>
                      <a:lnTo>
                        <a:pt x="4817" y="3686"/>
                      </a:lnTo>
                      <a:lnTo>
                        <a:pt x="4796" y="3686"/>
                      </a:lnTo>
                      <a:lnTo>
                        <a:pt x="4796" y="3544"/>
                      </a:lnTo>
                      <a:lnTo>
                        <a:pt x="4771" y="3544"/>
                      </a:lnTo>
                      <a:lnTo>
                        <a:pt x="4771" y="3283"/>
                      </a:lnTo>
                      <a:lnTo>
                        <a:pt x="4746" y="3283"/>
                      </a:lnTo>
                      <a:lnTo>
                        <a:pt x="4746" y="3071"/>
                      </a:lnTo>
                      <a:lnTo>
                        <a:pt x="4771" y="3071"/>
                      </a:lnTo>
                      <a:lnTo>
                        <a:pt x="4771" y="2929"/>
                      </a:lnTo>
                      <a:lnTo>
                        <a:pt x="4796" y="2929"/>
                      </a:lnTo>
                      <a:lnTo>
                        <a:pt x="4796" y="2763"/>
                      </a:lnTo>
                      <a:lnTo>
                        <a:pt x="4817" y="2763"/>
                      </a:lnTo>
                      <a:lnTo>
                        <a:pt x="4817" y="2668"/>
                      </a:lnTo>
                      <a:lnTo>
                        <a:pt x="4842" y="2668"/>
                      </a:lnTo>
                      <a:lnTo>
                        <a:pt x="4842" y="2576"/>
                      </a:lnTo>
                      <a:lnTo>
                        <a:pt x="4867" y="2576"/>
                      </a:lnTo>
                      <a:lnTo>
                        <a:pt x="4867" y="2884"/>
                      </a:lnTo>
                      <a:lnTo>
                        <a:pt x="4888" y="2884"/>
                      </a:lnTo>
                      <a:lnTo>
                        <a:pt x="4888" y="2929"/>
                      </a:lnTo>
                      <a:lnTo>
                        <a:pt x="4867" y="2929"/>
                      </a:lnTo>
                      <a:lnTo>
                        <a:pt x="4867" y="3187"/>
                      </a:lnTo>
                      <a:lnTo>
                        <a:pt x="4888" y="3187"/>
                      </a:lnTo>
                      <a:lnTo>
                        <a:pt x="4888" y="3379"/>
                      </a:lnTo>
                      <a:lnTo>
                        <a:pt x="4913" y="3379"/>
                      </a:lnTo>
                      <a:lnTo>
                        <a:pt x="4913" y="4228"/>
                      </a:lnTo>
                      <a:lnTo>
                        <a:pt x="4888" y="4228"/>
                      </a:lnTo>
                      <a:lnTo>
                        <a:pt x="4888" y="4277"/>
                      </a:lnTo>
                      <a:lnTo>
                        <a:pt x="4913" y="4277"/>
                      </a:lnTo>
                      <a:lnTo>
                        <a:pt x="4913" y="4324"/>
                      </a:lnTo>
                      <a:lnTo>
                        <a:pt x="4888" y="4324"/>
                      </a:lnTo>
                      <a:lnTo>
                        <a:pt x="4888" y="4395"/>
                      </a:lnTo>
                      <a:lnTo>
                        <a:pt x="4867" y="4395"/>
                      </a:lnTo>
                      <a:lnTo>
                        <a:pt x="4867" y="4419"/>
                      </a:lnTo>
                      <a:lnTo>
                        <a:pt x="4842" y="4419"/>
                      </a:lnTo>
                      <a:lnTo>
                        <a:pt x="4842" y="4440"/>
                      </a:lnTo>
                      <a:lnTo>
                        <a:pt x="4771" y="4440"/>
                      </a:lnTo>
                      <a:lnTo>
                        <a:pt x="4771" y="4419"/>
                      </a:lnTo>
                      <a:lnTo>
                        <a:pt x="4746" y="4419"/>
                      </a:lnTo>
                      <a:lnTo>
                        <a:pt x="4746" y="4395"/>
                      </a:lnTo>
                      <a:lnTo>
                        <a:pt x="4725" y="4395"/>
                      </a:lnTo>
                      <a:lnTo>
                        <a:pt x="4725" y="4370"/>
                      </a:lnTo>
                      <a:lnTo>
                        <a:pt x="4700" y="4370"/>
                      </a:lnTo>
                      <a:lnTo>
                        <a:pt x="4700" y="4348"/>
                      </a:lnTo>
                      <a:lnTo>
                        <a:pt x="4655" y="4348"/>
                      </a:lnTo>
                      <a:lnTo>
                        <a:pt x="4655" y="4370"/>
                      </a:lnTo>
                      <a:lnTo>
                        <a:pt x="4630" y="4370"/>
                      </a:lnTo>
                      <a:lnTo>
                        <a:pt x="4630" y="4348"/>
                      </a:lnTo>
                      <a:lnTo>
                        <a:pt x="4488" y="4348"/>
                      </a:lnTo>
                      <a:lnTo>
                        <a:pt x="4488" y="4419"/>
                      </a:lnTo>
                      <a:lnTo>
                        <a:pt x="4510" y="4419"/>
                      </a:lnTo>
                      <a:lnTo>
                        <a:pt x="4510" y="4536"/>
                      </a:lnTo>
                      <a:lnTo>
                        <a:pt x="4534" y="4536"/>
                      </a:lnTo>
                      <a:lnTo>
                        <a:pt x="4534" y="4702"/>
                      </a:lnTo>
                      <a:lnTo>
                        <a:pt x="4559" y="4702"/>
                      </a:lnTo>
                      <a:lnTo>
                        <a:pt x="4559" y="4772"/>
                      </a:lnTo>
                      <a:lnTo>
                        <a:pt x="4581" y="4772"/>
                      </a:lnTo>
                      <a:lnTo>
                        <a:pt x="4581" y="5151"/>
                      </a:lnTo>
                      <a:lnTo>
                        <a:pt x="4534" y="5151"/>
                      </a:lnTo>
                      <a:lnTo>
                        <a:pt x="4534" y="5176"/>
                      </a:lnTo>
                      <a:lnTo>
                        <a:pt x="4439" y="5176"/>
                      </a:lnTo>
                      <a:lnTo>
                        <a:pt x="4439" y="5197"/>
                      </a:lnTo>
                      <a:lnTo>
                        <a:pt x="4298" y="5197"/>
                      </a:lnTo>
                      <a:lnTo>
                        <a:pt x="4298" y="5222"/>
                      </a:lnTo>
                      <a:lnTo>
                        <a:pt x="4205" y="5222"/>
                      </a:lnTo>
                      <a:lnTo>
                        <a:pt x="4205" y="5247"/>
                      </a:lnTo>
                      <a:lnTo>
                        <a:pt x="4134" y="5247"/>
                      </a:lnTo>
                      <a:lnTo>
                        <a:pt x="4134" y="5268"/>
                      </a:lnTo>
                      <a:lnTo>
                        <a:pt x="4064" y="5268"/>
                      </a:lnTo>
                      <a:lnTo>
                        <a:pt x="4064" y="5293"/>
                      </a:lnTo>
                      <a:lnTo>
                        <a:pt x="4015" y="5293"/>
                      </a:lnTo>
                      <a:lnTo>
                        <a:pt x="4015" y="5318"/>
                      </a:lnTo>
                      <a:lnTo>
                        <a:pt x="3944" y="5318"/>
                      </a:lnTo>
                      <a:lnTo>
                        <a:pt x="3944" y="5338"/>
                      </a:lnTo>
                      <a:lnTo>
                        <a:pt x="3848" y="5338"/>
                      </a:lnTo>
                      <a:lnTo>
                        <a:pt x="3848" y="5363"/>
                      </a:lnTo>
                      <a:lnTo>
                        <a:pt x="3707" y="5363"/>
                      </a:lnTo>
                      <a:lnTo>
                        <a:pt x="3707" y="5388"/>
                      </a:lnTo>
                      <a:lnTo>
                        <a:pt x="3565" y="5388"/>
                      </a:lnTo>
                      <a:lnTo>
                        <a:pt x="3565" y="5505"/>
                      </a:lnTo>
                      <a:lnTo>
                        <a:pt x="3543" y="5505"/>
                      </a:lnTo>
                      <a:lnTo>
                        <a:pt x="3543" y="5742"/>
                      </a:lnTo>
                      <a:lnTo>
                        <a:pt x="3565" y="5742"/>
                      </a:lnTo>
                      <a:lnTo>
                        <a:pt x="3565" y="5766"/>
                      </a:lnTo>
                      <a:lnTo>
                        <a:pt x="3590" y="5766"/>
                      </a:lnTo>
                      <a:lnTo>
                        <a:pt x="3590" y="5788"/>
                      </a:lnTo>
                      <a:lnTo>
                        <a:pt x="3636" y="5788"/>
                      </a:lnTo>
                      <a:lnTo>
                        <a:pt x="3636" y="5813"/>
                      </a:lnTo>
                      <a:lnTo>
                        <a:pt x="3685" y="5813"/>
                      </a:lnTo>
                      <a:lnTo>
                        <a:pt x="3685" y="5837"/>
                      </a:lnTo>
                      <a:lnTo>
                        <a:pt x="3732" y="5837"/>
                      </a:lnTo>
                      <a:lnTo>
                        <a:pt x="3732" y="5859"/>
                      </a:lnTo>
                      <a:lnTo>
                        <a:pt x="3802" y="5859"/>
                      </a:lnTo>
                      <a:lnTo>
                        <a:pt x="3802" y="5884"/>
                      </a:lnTo>
                      <a:lnTo>
                        <a:pt x="3826" y="5884"/>
                      </a:lnTo>
                      <a:lnTo>
                        <a:pt x="3826" y="5908"/>
                      </a:lnTo>
                      <a:lnTo>
                        <a:pt x="3802" y="5908"/>
                      </a:lnTo>
                      <a:lnTo>
                        <a:pt x="3802" y="5929"/>
                      </a:lnTo>
                      <a:lnTo>
                        <a:pt x="3777" y="5929"/>
                      </a:lnTo>
                      <a:lnTo>
                        <a:pt x="3777" y="5908"/>
                      </a:lnTo>
                      <a:lnTo>
                        <a:pt x="3756" y="5908"/>
                      </a:lnTo>
                      <a:lnTo>
                        <a:pt x="3756" y="5929"/>
                      </a:lnTo>
                      <a:lnTo>
                        <a:pt x="3732" y="5929"/>
                      </a:lnTo>
                      <a:lnTo>
                        <a:pt x="3732" y="5954"/>
                      </a:lnTo>
                      <a:lnTo>
                        <a:pt x="3756" y="5954"/>
                      </a:lnTo>
                      <a:lnTo>
                        <a:pt x="3756" y="5978"/>
                      </a:lnTo>
                      <a:lnTo>
                        <a:pt x="3777" y="5978"/>
                      </a:lnTo>
                      <a:lnTo>
                        <a:pt x="3777" y="6000"/>
                      </a:lnTo>
                      <a:lnTo>
                        <a:pt x="3707" y="6000"/>
                      </a:lnTo>
                      <a:lnTo>
                        <a:pt x="3707" y="6025"/>
                      </a:lnTo>
                      <a:lnTo>
                        <a:pt x="3636" y="6025"/>
                      </a:lnTo>
                      <a:lnTo>
                        <a:pt x="3636" y="6049"/>
                      </a:lnTo>
                      <a:lnTo>
                        <a:pt x="3565" y="6049"/>
                      </a:lnTo>
                      <a:lnTo>
                        <a:pt x="3565" y="6071"/>
                      </a:lnTo>
                      <a:lnTo>
                        <a:pt x="3543" y="6071"/>
                      </a:lnTo>
                      <a:lnTo>
                        <a:pt x="3543" y="6096"/>
                      </a:lnTo>
                      <a:lnTo>
                        <a:pt x="3518" y="6096"/>
                      </a:lnTo>
                      <a:lnTo>
                        <a:pt x="3518" y="6142"/>
                      </a:lnTo>
                      <a:lnTo>
                        <a:pt x="3473" y="6142"/>
                      </a:lnTo>
                      <a:lnTo>
                        <a:pt x="3473" y="6167"/>
                      </a:lnTo>
                      <a:lnTo>
                        <a:pt x="3448" y="6167"/>
                      </a:lnTo>
                      <a:lnTo>
                        <a:pt x="3448" y="6212"/>
                      </a:lnTo>
                      <a:lnTo>
                        <a:pt x="3424" y="6212"/>
                      </a:lnTo>
                      <a:lnTo>
                        <a:pt x="3424" y="6237"/>
                      </a:lnTo>
                      <a:lnTo>
                        <a:pt x="3402" y="6237"/>
                      </a:lnTo>
                      <a:lnTo>
                        <a:pt x="3402" y="6261"/>
                      </a:lnTo>
                      <a:lnTo>
                        <a:pt x="3377" y="6261"/>
                      </a:lnTo>
                      <a:lnTo>
                        <a:pt x="3377" y="6283"/>
                      </a:lnTo>
                      <a:lnTo>
                        <a:pt x="3353" y="6283"/>
                      </a:lnTo>
                      <a:lnTo>
                        <a:pt x="3353" y="6308"/>
                      </a:lnTo>
                      <a:lnTo>
                        <a:pt x="3328" y="6308"/>
                      </a:lnTo>
                      <a:lnTo>
                        <a:pt x="3328" y="6332"/>
                      </a:lnTo>
                      <a:lnTo>
                        <a:pt x="3306" y="6332"/>
                      </a:lnTo>
                      <a:lnTo>
                        <a:pt x="3306" y="6357"/>
                      </a:lnTo>
                      <a:lnTo>
                        <a:pt x="3282" y="6357"/>
                      </a:lnTo>
                      <a:lnTo>
                        <a:pt x="3282" y="6379"/>
                      </a:lnTo>
                      <a:lnTo>
                        <a:pt x="3257" y="6379"/>
                      </a:lnTo>
                      <a:lnTo>
                        <a:pt x="3257" y="6403"/>
                      </a:lnTo>
                      <a:lnTo>
                        <a:pt x="3235" y="6403"/>
                      </a:lnTo>
                      <a:lnTo>
                        <a:pt x="3235" y="6450"/>
                      </a:lnTo>
                      <a:lnTo>
                        <a:pt x="3211" y="6450"/>
                      </a:lnTo>
                      <a:lnTo>
                        <a:pt x="3211" y="6475"/>
                      </a:lnTo>
                      <a:lnTo>
                        <a:pt x="3186" y="6475"/>
                      </a:lnTo>
                      <a:lnTo>
                        <a:pt x="3186" y="6499"/>
                      </a:lnTo>
                      <a:lnTo>
                        <a:pt x="3165" y="6499"/>
                      </a:lnTo>
                      <a:lnTo>
                        <a:pt x="3165" y="6520"/>
                      </a:lnTo>
                      <a:lnTo>
                        <a:pt x="3141" y="6520"/>
                      </a:lnTo>
                      <a:lnTo>
                        <a:pt x="3141" y="6545"/>
                      </a:lnTo>
                      <a:lnTo>
                        <a:pt x="3116" y="6545"/>
                      </a:lnTo>
                      <a:lnTo>
                        <a:pt x="3116" y="6569"/>
                      </a:lnTo>
                      <a:lnTo>
                        <a:pt x="3045" y="6569"/>
                      </a:lnTo>
                      <a:lnTo>
                        <a:pt x="3045" y="6591"/>
                      </a:lnTo>
                      <a:lnTo>
                        <a:pt x="2903" y="6591"/>
                      </a:lnTo>
                      <a:lnTo>
                        <a:pt x="2903" y="6616"/>
                      </a:lnTo>
                      <a:lnTo>
                        <a:pt x="2787" y="6616"/>
                      </a:lnTo>
                      <a:lnTo>
                        <a:pt x="2787" y="6591"/>
                      </a:lnTo>
                      <a:lnTo>
                        <a:pt x="2454" y="6591"/>
                      </a:lnTo>
                      <a:lnTo>
                        <a:pt x="2454" y="6569"/>
                      </a:lnTo>
                      <a:lnTo>
                        <a:pt x="2338" y="6569"/>
                      </a:lnTo>
                      <a:lnTo>
                        <a:pt x="2338" y="6545"/>
                      </a:lnTo>
                      <a:lnTo>
                        <a:pt x="2267" y="6545"/>
                      </a:lnTo>
                      <a:lnTo>
                        <a:pt x="2267" y="6520"/>
                      </a:lnTo>
                      <a:lnTo>
                        <a:pt x="2221" y="6520"/>
                      </a:lnTo>
                      <a:lnTo>
                        <a:pt x="2221" y="6499"/>
                      </a:lnTo>
                      <a:lnTo>
                        <a:pt x="2147" y="6499"/>
                      </a:lnTo>
                      <a:lnTo>
                        <a:pt x="2147" y="6475"/>
                      </a:lnTo>
                      <a:lnTo>
                        <a:pt x="2100" y="6475"/>
                      </a:lnTo>
                      <a:lnTo>
                        <a:pt x="2100" y="6450"/>
                      </a:lnTo>
                      <a:lnTo>
                        <a:pt x="1984" y="6450"/>
                      </a:lnTo>
                      <a:lnTo>
                        <a:pt x="1984" y="6428"/>
                      </a:lnTo>
                      <a:lnTo>
                        <a:pt x="2006" y="6428"/>
                      </a:lnTo>
                      <a:lnTo>
                        <a:pt x="2006" y="6379"/>
                      </a:lnTo>
                      <a:lnTo>
                        <a:pt x="2100" y="6379"/>
                      </a:lnTo>
                      <a:lnTo>
                        <a:pt x="2100" y="6403"/>
                      </a:lnTo>
                      <a:lnTo>
                        <a:pt x="2267" y="6403"/>
                      </a:lnTo>
                      <a:lnTo>
                        <a:pt x="2267" y="6428"/>
                      </a:lnTo>
                      <a:lnTo>
                        <a:pt x="2454" y="6428"/>
                      </a:lnTo>
                      <a:lnTo>
                        <a:pt x="2454" y="6450"/>
                      </a:lnTo>
                      <a:lnTo>
                        <a:pt x="2691" y="6450"/>
                      </a:lnTo>
                      <a:lnTo>
                        <a:pt x="2691" y="6475"/>
                      </a:lnTo>
                      <a:lnTo>
                        <a:pt x="2737" y="6475"/>
                      </a:lnTo>
                      <a:lnTo>
                        <a:pt x="2737" y="6450"/>
                      </a:lnTo>
                      <a:lnTo>
                        <a:pt x="2811" y="6450"/>
                      </a:lnTo>
                      <a:lnTo>
                        <a:pt x="2811" y="6475"/>
                      </a:lnTo>
                      <a:lnTo>
                        <a:pt x="2903" y="6475"/>
                      </a:lnTo>
                      <a:lnTo>
                        <a:pt x="2903" y="6450"/>
                      </a:lnTo>
                      <a:lnTo>
                        <a:pt x="2928" y="6450"/>
                      </a:lnTo>
                      <a:lnTo>
                        <a:pt x="2928" y="6475"/>
                      </a:lnTo>
                      <a:lnTo>
                        <a:pt x="2952" y="6475"/>
                      </a:lnTo>
                      <a:lnTo>
                        <a:pt x="2952" y="6450"/>
                      </a:lnTo>
                      <a:lnTo>
                        <a:pt x="2974" y="6450"/>
                      </a:lnTo>
                      <a:lnTo>
                        <a:pt x="2974" y="6475"/>
                      </a:lnTo>
                      <a:lnTo>
                        <a:pt x="3094" y="6475"/>
                      </a:lnTo>
                      <a:lnTo>
                        <a:pt x="3094" y="6450"/>
                      </a:lnTo>
                      <a:lnTo>
                        <a:pt x="3116" y="6450"/>
                      </a:lnTo>
                      <a:lnTo>
                        <a:pt x="3116" y="6428"/>
                      </a:lnTo>
                      <a:lnTo>
                        <a:pt x="3165" y="6428"/>
                      </a:lnTo>
                      <a:lnTo>
                        <a:pt x="3165" y="6403"/>
                      </a:lnTo>
                      <a:lnTo>
                        <a:pt x="3186" y="6403"/>
                      </a:lnTo>
                      <a:lnTo>
                        <a:pt x="3186" y="6357"/>
                      </a:lnTo>
                      <a:lnTo>
                        <a:pt x="3211" y="6357"/>
                      </a:lnTo>
                      <a:lnTo>
                        <a:pt x="3211" y="6308"/>
                      </a:lnTo>
                      <a:lnTo>
                        <a:pt x="3235" y="6308"/>
                      </a:lnTo>
                      <a:lnTo>
                        <a:pt x="3235" y="6283"/>
                      </a:lnTo>
                      <a:lnTo>
                        <a:pt x="3257" y="6283"/>
                      </a:lnTo>
                      <a:lnTo>
                        <a:pt x="3257" y="6237"/>
                      </a:lnTo>
                      <a:lnTo>
                        <a:pt x="3282" y="6237"/>
                      </a:lnTo>
                      <a:lnTo>
                        <a:pt x="3282" y="6212"/>
                      </a:lnTo>
                      <a:lnTo>
                        <a:pt x="3306" y="6212"/>
                      </a:lnTo>
                      <a:lnTo>
                        <a:pt x="3306" y="6191"/>
                      </a:lnTo>
                      <a:lnTo>
                        <a:pt x="3328" y="6191"/>
                      </a:lnTo>
                      <a:lnTo>
                        <a:pt x="3328" y="6142"/>
                      </a:lnTo>
                      <a:lnTo>
                        <a:pt x="3353" y="6142"/>
                      </a:lnTo>
                      <a:lnTo>
                        <a:pt x="3353" y="6120"/>
                      </a:lnTo>
                      <a:lnTo>
                        <a:pt x="3402" y="6120"/>
                      </a:lnTo>
                      <a:lnTo>
                        <a:pt x="3402" y="6096"/>
                      </a:lnTo>
                      <a:lnTo>
                        <a:pt x="3424" y="6096"/>
                      </a:lnTo>
                      <a:lnTo>
                        <a:pt x="3424" y="6071"/>
                      </a:lnTo>
                      <a:lnTo>
                        <a:pt x="3448" y="6071"/>
                      </a:lnTo>
                      <a:lnTo>
                        <a:pt x="3448" y="6049"/>
                      </a:lnTo>
                      <a:lnTo>
                        <a:pt x="3473" y="6049"/>
                      </a:lnTo>
                      <a:lnTo>
                        <a:pt x="3473" y="6025"/>
                      </a:lnTo>
                      <a:lnTo>
                        <a:pt x="3494" y="6025"/>
                      </a:lnTo>
                      <a:lnTo>
                        <a:pt x="3494" y="6000"/>
                      </a:lnTo>
                      <a:lnTo>
                        <a:pt x="3565" y="6000"/>
                      </a:lnTo>
                      <a:lnTo>
                        <a:pt x="3565" y="5978"/>
                      </a:lnTo>
                      <a:lnTo>
                        <a:pt x="3590" y="5978"/>
                      </a:lnTo>
                      <a:lnTo>
                        <a:pt x="3590" y="5954"/>
                      </a:lnTo>
                      <a:lnTo>
                        <a:pt x="3614" y="5954"/>
                      </a:lnTo>
                      <a:lnTo>
                        <a:pt x="3614" y="5929"/>
                      </a:lnTo>
                      <a:lnTo>
                        <a:pt x="3636" y="5929"/>
                      </a:lnTo>
                      <a:lnTo>
                        <a:pt x="3636" y="5908"/>
                      </a:lnTo>
                      <a:lnTo>
                        <a:pt x="3685" y="5908"/>
                      </a:lnTo>
                      <a:lnTo>
                        <a:pt x="3685" y="5884"/>
                      </a:lnTo>
                      <a:lnTo>
                        <a:pt x="3636" y="5884"/>
                      </a:lnTo>
                      <a:lnTo>
                        <a:pt x="3636" y="5859"/>
                      </a:lnTo>
                      <a:lnTo>
                        <a:pt x="3590" y="5859"/>
                      </a:lnTo>
                      <a:lnTo>
                        <a:pt x="3590" y="5837"/>
                      </a:lnTo>
                      <a:lnTo>
                        <a:pt x="3543" y="5837"/>
                      </a:lnTo>
                      <a:lnTo>
                        <a:pt x="3543" y="5813"/>
                      </a:lnTo>
                      <a:lnTo>
                        <a:pt x="3518" y="5813"/>
                      </a:lnTo>
                      <a:lnTo>
                        <a:pt x="3518" y="5837"/>
                      </a:lnTo>
                      <a:lnTo>
                        <a:pt x="3494" y="5837"/>
                      </a:lnTo>
                      <a:lnTo>
                        <a:pt x="3494" y="5884"/>
                      </a:lnTo>
                      <a:lnTo>
                        <a:pt x="3448" y="5884"/>
                      </a:lnTo>
                      <a:lnTo>
                        <a:pt x="3448" y="5859"/>
                      </a:lnTo>
                      <a:lnTo>
                        <a:pt x="3424" y="5859"/>
                      </a:lnTo>
                      <a:lnTo>
                        <a:pt x="3424" y="5837"/>
                      </a:lnTo>
                      <a:lnTo>
                        <a:pt x="3328" y="5837"/>
                      </a:lnTo>
                      <a:lnTo>
                        <a:pt x="3328" y="5813"/>
                      </a:lnTo>
                      <a:lnTo>
                        <a:pt x="3116" y="5813"/>
                      </a:lnTo>
                      <a:lnTo>
                        <a:pt x="3116" y="5788"/>
                      </a:lnTo>
                      <a:lnTo>
                        <a:pt x="3023" y="5788"/>
                      </a:lnTo>
                      <a:lnTo>
                        <a:pt x="3023" y="5766"/>
                      </a:lnTo>
                      <a:lnTo>
                        <a:pt x="2928" y="5766"/>
                      </a:lnTo>
                      <a:lnTo>
                        <a:pt x="2928" y="5788"/>
                      </a:lnTo>
                      <a:lnTo>
                        <a:pt x="2903" y="5788"/>
                      </a:lnTo>
                      <a:lnTo>
                        <a:pt x="2903" y="5813"/>
                      </a:lnTo>
                      <a:lnTo>
                        <a:pt x="2882" y="5813"/>
                      </a:lnTo>
                      <a:lnTo>
                        <a:pt x="2882" y="5788"/>
                      </a:lnTo>
                      <a:lnTo>
                        <a:pt x="2858" y="5788"/>
                      </a:lnTo>
                      <a:lnTo>
                        <a:pt x="2858" y="5742"/>
                      </a:lnTo>
                      <a:lnTo>
                        <a:pt x="2737" y="5742"/>
                      </a:lnTo>
                      <a:lnTo>
                        <a:pt x="2737" y="5788"/>
                      </a:lnTo>
                      <a:lnTo>
                        <a:pt x="2666" y="5788"/>
                      </a:lnTo>
                      <a:lnTo>
                        <a:pt x="2666" y="5766"/>
                      </a:lnTo>
                      <a:lnTo>
                        <a:pt x="2646" y="5766"/>
                      </a:lnTo>
                      <a:lnTo>
                        <a:pt x="2646" y="5742"/>
                      </a:lnTo>
                      <a:lnTo>
                        <a:pt x="2595" y="5742"/>
                      </a:lnTo>
                      <a:lnTo>
                        <a:pt x="2595" y="5766"/>
                      </a:lnTo>
                      <a:lnTo>
                        <a:pt x="2504" y="5766"/>
                      </a:lnTo>
                      <a:lnTo>
                        <a:pt x="2504" y="5788"/>
                      </a:lnTo>
                      <a:lnTo>
                        <a:pt x="2408" y="5788"/>
                      </a:lnTo>
                      <a:lnTo>
                        <a:pt x="2408" y="5813"/>
                      </a:lnTo>
                      <a:lnTo>
                        <a:pt x="2338" y="5813"/>
                      </a:lnTo>
                      <a:lnTo>
                        <a:pt x="2338" y="5742"/>
                      </a:lnTo>
                      <a:lnTo>
                        <a:pt x="2292" y="5742"/>
                      </a:lnTo>
                      <a:lnTo>
                        <a:pt x="2292" y="5766"/>
                      </a:lnTo>
                      <a:lnTo>
                        <a:pt x="2242" y="5766"/>
                      </a:lnTo>
                      <a:lnTo>
                        <a:pt x="2242" y="5788"/>
                      </a:lnTo>
                      <a:lnTo>
                        <a:pt x="2196" y="5788"/>
                      </a:lnTo>
                      <a:lnTo>
                        <a:pt x="2196" y="5813"/>
                      </a:lnTo>
                      <a:lnTo>
                        <a:pt x="2147" y="5813"/>
                      </a:lnTo>
                      <a:lnTo>
                        <a:pt x="2147" y="5837"/>
                      </a:lnTo>
                      <a:lnTo>
                        <a:pt x="2100" y="5837"/>
                      </a:lnTo>
                      <a:lnTo>
                        <a:pt x="2100" y="5859"/>
                      </a:lnTo>
                      <a:lnTo>
                        <a:pt x="2055" y="5859"/>
                      </a:lnTo>
                      <a:lnTo>
                        <a:pt x="2055" y="5884"/>
                      </a:lnTo>
                      <a:lnTo>
                        <a:pt x="2030" y="5884"/>
                      </a:lnTo>
                      <a:lnTo>
                        <a:pt x="2030" y="5908"/>
                      </a:lnTo>
                      <a:lnTo>
                        <a:pt x="1984" y="5908"/>
                      </a:lnTo>
                      <a:lnTo>
                        <a:pt x="1984" y="5929"/>
                      </a:lnTo>
                      <a:lnTo>
                        <a:pt x="1959" y="5929"/>
                      </a:lnTo>
                      <a:lnTo>
                        <a:pt x="1959" y="5954"/>
                      </a:lnTo>
                      <a:lnTo>
                        <a:pt x="1935" y="5954"/>
                      </a:lnTo>
                      <a:lnTo>
                        <a:pt x="1935" y="5978"/>
                      </a:lnTo>
                      <a:lnTo>
                        <a:pt x="1913" y="5978"/>
                      </a:lnTo>
                      <a:lnTo>
                        <a:pt x="1913" y="6000"/>
                      </a:lnTo>
                      <a:lnTo>
                        <a:pt x="1864" y="6000"/>
                      </a:lnTo>
                      <a:lnTo>
                        <a:pt x="1864" y="5978"/>
                      </a:lnTo>
                      <a:lnTo>
                        <a:pt x="1842" y="5978"/>
                      </a:lnTo>
                      <a:lnTo>
                        <a:pt x="1842" y="5908"/>
                      </a:lnTo>
                      <a:lnTo>
                        <a:pt x="1888" y="5908"/>
                      </a:lnTo>
                      <a:lnTo>
                        <a:pt x="1888" y="5884"/>
                      </a:lnTo>
                      <a:lnTo>
                        <a:pt x="1935" y="5884"/>
                      </a:lnTo>
                      <a:lnTo>
                        <a:pt x="1935" y="5859"/>
                      </a:lnTo>
                      <a:lnTo>
                        <a:pt x="1959" y="5859"/>
                      </a:lnTo>
                      <a:lnTo>
                        <a:pt x="1959" y="5813"/>
                      </a:lnTo>
                      <a:lnTo>
                        <a:pt x="2030" y="5813"/>
                      </a:lnTo>
                      <a:lnTo>
                        <a:pt x="2030" y="5788"/>
                      </a:lnTo>
                      <a:lnTo>
                        <a:pt x="2076" y="5788"/>
                      </a:lnTo>
                      <a:lnTo>
                        <a:pt x="2076" y="5766"/>
                      </a:lnTo>
                      <a:lnTo>
                        <a:pt x="2125" y="5766"/>
                      </a:lnTo>
                      <a:lnTo>
                        <a:pt x="2125" y="5742"/>
                      </a:lnTo>
                      <a:lnTo>
                        <a:pt x="2196" y="5742"/>
                      </a:lnTo>
                      <a:lnTo>
                        <a:pt x="2196" y="5717"/>
                      </a:lnTo>
                      <a:lnTo>
                        <a:pt x="2221" y="5717"/>
                      </a:lnTo>
                      <a:lnTo>
                        <a:pt x="2221" y="5692"/>
                      </a:lnTo>
                      <a:lnTo>
                        <a:pt x="2267" y="5692"/>
                      </a:lnTo>
                      <a:lnTo>
                        <a:pt x="2267" y="5671"/>
                      </a:lnTo>
                      <a:lnTo>
                        <a:pt x="2312" y="5671"/>
                      </a:lnTo>
                      <a:lnTo>
                        <a:pt x="2312" y="5646"/>
                      </a:lnTo>
                      <a:lnTo>
                        <a:pt x="2363" y="5646"/>
                      </a:lnTo>
                      <a:lnTo>
                        <a:pt x="2363" y="5621"/>
                      </a:lnTo>
                      <a:lnTo>
                        <a:pt x="2408" y="5621"/>
                      </a:lnTo>
                      <a:lnTo>
                        <a:pt x="2408" y="5601"/>
                      </a:lnTo>
                      <a:lnTo>
                        <a:pt x="2433" y="5601"/>
                      </a:lnTo>
                      <a:lnTo>
                        <a:pt x="2433" y="5576"/>
                      </a:lnTo>
                      <a:lnTo>
                        <a:pt x="2479" y="5576"/>
                      </a:lnTo>
                      <a:lnTo>
                        <a:pt x="2479" y="5551"/>
                      </a:lnTo>
                      <a:lnTo>
                        <a:pt x="2504" y="5551"/>
                      </a:lnTo>
                      <a:lnTo>
                        <a:pt x="2504" y="5530"/>
                      </a:lnTo>
                      <a:lnTo>
                        <a:pt x="2525" y="5530"/>
                      </a:lnTo>
                      <a:lnTo>
                        <a:pt x="2525" y="5505"/>
                      </a:lnTo>
                      <a:lnTo>
                        <a:pt x="2550" y="5505"/>
                      </a:lnTo>
                      <a:lnTo>
                        <a:pt x="2550" y="5434"/>
                      </a:lnTo>
                      <a:lnTo>
                        <a:pt x="2575" y="5434"/>
                      </a:lnTo>
                      <a:lnTo>
                        <a:pt x="2575" y="5409"/>
                      </a:lnTo>
                      <a:lnTo>
                        <a:pt x="2454" y="5409"/>
                      </a:lnTo>
                      <a:lnTo>
                        <a:pt x="2454" y="5434"/>
                      </a:lnTo>
                      <a:lnTo>
                        <a:pt x="2242" y="5434"/>
                      </a:lnTo>
                      <a:lnTo>
                        <a:pt x="2242" y="5409"/>
                      </a:lnTo>
                      <a:lnTo>
                        <a:pt x="2171" y="5409"/>
                      </a:lnTo>
                      <a:lnTo>
                        <a:pt x="2171" y="5388"/>
                      </a:lnTo>
                      <a:lnTo>
                        <a:pt x="2100" y="5388"/>
                      </a:lnTo>
                      <a:lnTo>
                        <a:pt x="2100" y="5363"/>
                      </a:lnTo>
                      <a:lnTo>
                        <a:pt x="2006" y="5363"/>
                      </a:lnTo>
                      <a:lnTo>
                        <a:pt x="2006" y="5338"/>
                      </a:lnTo>
                      <a:lnTo>
                        <a:pt x="1959" y="5338"/>
                      </a:lnTo>
                      <a:lnTo>
                        <a:pt x="1959" y="5318"/>
                      </a:lnTo>
                      <a:lnTo>
                        <a:pt x="1888" y="5318"/>
                      </a:lnTo>
                      <a:lnTo>
                        <a:pt x="1888" y="5293"/>
                      </a:lnTo>
                      <a:lnTo>
                        <a:pt x="1842" y="5293"/>
                      </a:lnTo>
                      <a:lnTo>
                        <a:pt x="1842" y="5268"/>
                      </a:lnTo>
                      <a:lnTo>
                        <a:pt x="1772" y="5268"/>
                      </a:lnTo>
                      <a:lnTo>
                        <a:pt x="1772" y="5318"/>
                      </a:lnTo>
                      <a:lnTo>
                        <a:pt x="1747" y="5318"/>
                      </a:lnTo>
                      <a:lnTo>
                        <a:pt x="1747" y="5388"/>
                      </a:lnTo>
                      <a:lnTo>
                        <a:pt x="1772" y="5388"/>
                      </a:lnTo>
                      <a:lnTo>
                        <a:pt x="1772" y="5409"/>
                      </a:lnTo>
                      <a:lnTo>
                        <a:pt x="1747" y="5409"/>
                      </a:lnTo>
                      <a:lnTo>
                        <a:pt x="1747" y="5434"/>
                      </a:lnTo>
                      <a:lnTo>
                        <a:pt x="1723" y="5434"/>
                      </a:lnTo>
                      <a:lnTo>
                        <a:pt x="1723" y="5505"/>
                      </a:lnTo>
                      <a:lnTo>
                        <a:pt x="1701" y="5505"/>
                      </a:lnTo>
                      <a:lnTo>
                        <a:pt x="1701" y="5671"/>
                      </a:lnTo>
                      <a:lnTo>
                        <a:pt x="1723" y="5671"/>
                      </a:lnTo>
                      <a:lnTo>
                        <a:pt x="1723" y="5717"/>
                      </a:lnTo>
                      <a:lnTo>
                        <a:pt x="1701" y="5717"/>
                      </a:lnTo>
                      <a:lnTo>
                        <a:pt x="1701" y="5837"/>
                      </a:lnTo>
                      <a:lnTo>
                        <a:pt x="1723" y="5837"/>
                      </a:lnTo>
                      <a:lnTo>
                        <a:pt x="1723" y="5884"/>
                      </a:lnTo>
                      <a:lnTo>
                        <a:pt x="1747" y="5884"/>
                      </a:lnTo>
                      <a:lnTo>
                        <a:pt x="1747" y="5929"/>
                      </a:lnTo>
                      <a:lnTo>
                        <a:pt x="1772" y="5929"/>
                      </a:lnTo>
                      <a:lnTo>
                        <a:pt x="1772" y="5978"/>
                      </a:lnTo>
                      <a:lnTo>
                        <a:pt x="1793" y="5978"/>
                      </a:lnTo>
                      <a:lnTo>
                        <a:pt x="1793" y="6000"/>
                      </a:lnTo>
                      <a:lnTo>
                        <a:pt x="1817" y="6000"/>
                      </a:lnTo>
                      <a:lnTo>
                        <a:pt x="1817" y="6025"/>
                      </a:lnTo>
                      <a:lnTo>
                        <a:pt x="1842" y="6025"/>
                      </a:lnTo>
                      <a:lnTo>
                        <a:pt x="1842" y="6049"/>
                      </a:lnTo>
                      <a:lnTo>
                        <a:pt x="1888" y="6049"/>
                      </a:lnTo>
                      <a:lnTo>
                        <a:pt x="1888" y="6071"/>
                      </a:lnTo>
                      <a:lnTo>
                        <a:pt x="1935" y="6071"/>
                      </a:lnTo>
                      <a:lnTo>
                        <a:pt x="1935" y="6096"/>
                      </a:lnTo>
                      <a:lnTo>
                        <a:pt x="1959" y="6096"/>
                      </a:lnTo>
                      <a:lnTo>
                        <a:pt x="1959" y="6142"/>
                      </a:lnTo>
                      <a:lnTo>
                        <a:pt x="1984" y="6142"/>
                      </a:lnTo>
                      <a:lnTo>
                        <a:pt x="1984" y="6167"/>
                      </a:lnTo>
                      <a:lnTo>
                        <a:pt x="2006" y="6167"/>
                      </a:lnTo>
                      <a:lnTo>
                        <a:pt x="2006" y="6261"/>
                      </a:lnTo>
                      <a:lnTo>
                        <a:pt x="1984" y="6261"/>
                      </a:lnTo>
                      <a:lnTo>
                        <a:pt x="1984" y="6332"/>
                      </a:lnTo>
                      <a:lnTo>
                        <a:pt x="1959" y="6332"/>
                      </a:lnTo>
                      <a:lnTo>
                        <a:pt x="1959" y="6403"/>
                      </a:lnTo>
                      <a:lnTo>
                        <a:pt x="1935" y="6403"/>
                      </a:lnTo>
                      <a:lnTo>
                        <a:pt x="1935" y="6450"/>
                      </a:lnTo>
                      <a:lnTo>
                        <a:pt x="1888" y="6450"/>
                      </a:lnTo>
                      <a:lnTo>
                        <a:pt x="1888" y="6475"/>
                      </a:lnTo>
                      <a:lnTo>
                        <a:pt x="1864" y="6475"/>
                      </a:lnTo>
                      <a:lnTo>
                        <a:pt x="1864" y="6545"/>
                      </a:lnTo>
                      <a:lnTo>
                        <a:pt x="1888" y="6545"/>
                      </a:lnTo>
                      <a:lnTo>
                        <a:pt x="1888" y="6662"/>
                      </a:lnTo>
                      <a:lnTo>
                        <a:pt x="1864" y="6662"/>
                      </a:lnTo>
                      <a:lnTo>
                        <a:pt x="1864" y="6711"/>
                      </a:lnTo>
                      <a:lnTo>
                        <a:pt x="1842" y="6711"/>
                      </a:lnTo>
                      <a:lnTo>
                        <a:pt x="1842" y="6733"/>
                      </a:lnTo>
                      <a:lnTo>
                        <a:pt x="1817" y="6733"/>
                      </a:lnTo>
                      <a:lnTo>
                        <a:pt x="1817" y="6758"/>
                      </a:lnTo>
                      <a:lnTo>
                        <a:pt x="1772" y="6758"/>
                      </a:lnTo>
                      <a:lnTo>
                        <a:pt x="1772" y="6782"/>
                      </a:lnTo>
                      <a:lnTo>
                        <a:pt x="1747" y="6782"/>
                      </a:lnTo>
                      <a:lnTo>
                        <a:pt x="1747" y="6803"/>
                      </a:lnTo>
                      <a:lnTo>
                        <a:pt x="1701" y="6803"/>
                      </a:lnTo>
                      <a:lnTo>
                        <a:pt x="1701" y="6828"/>
                      </a:lnTo>
                      <a:lnTo>
                        <a:pt x="1652" y="6828"/>
                      </a:lnTo>
                      <a:lnTo>
                        <a:pt x="1652" y="6852"/>
                      </a:lnTo>
                      <a:lnTo>
                        <a:pt x="1605" y="6852"/>
                      </a:lnTo>
                      <a:lnTo>
                        <a:pt x="1605" y="6874"/>
                      </a:lnTo>
                      <a:lnTo>
                        <a:pt x="1534" y="6874"/>
                      </a:lnTo>
                      <a:lnTo>
                        <a:pt x="1534" y="6899"/>
                      </a:lnTo>
                      <a:lnTo>
                        <a:pt x="1464" y="6899"/>
                      </a:lnTo>
                      <a:lnTo>
                        <a:pt x="1464" y="6923"/>
                      </a:lnTo>
                      <a:lnTo>
                        <a:pt x="1415" y="6923"/>
                      </a:lnTo>
                      <a:lnTo>
                        <a:pt x="1415" y="6948"/>
                      </a:lnTo>
                      <a:lnTo>
                        <a:pt x="1368" y="6948"/>
                      </a:lnTo>
                      <a:lnTo>
                        <a:pt x="1368" y="6923"/>
                      </a:lnTo>
                      <a:lnTo>
                        <a:pt x="1322" y="6923"/>
                      </a:lnTo>
                      <a:lnTo>
                        <a:pt x="1322" y="6874"/>
                      </a:lnTo>
                      <a:lnTo>
                        <a:pt x="1344" y="6874"/>
                      </a:lnTo>
                      <a:lnTo>
                        <a:pt x="1344" y="6852"/>
                      </a:lnTo>
                      <a:lnTo>
                        <a:pt x="1393" y="6852"/>
                      </a:lnTo>
                      <a:lnTo>
                        <a:pt x="1393" y="6803"/>
                      </a:lnTo>
                      <a:lnTo>
                        <a:pt x="1415" y="6803"/>
                      </a:lnTo>
                      <a:lnTo>
                        <a:pt x="1415" y="6782"/>
                      </a:lnTo>
                      <a:lnTo>
                        <a:pt x="1464" y="6782"/>
                      </a:lnTo>
                      <a:lnTo>
                        <a:pt x="1464" y="6758"/>
                      </a:lnTo>
                      <a:lnTo>
                        <a:pt x="1510" y="6758"/>
                      </a:lnTo>
                      <a:lnTo>
                        <a:pt x="1510" y="6733"/>
                      </a:lnTo>
                      <a:lnTo>
                        <a:pt x="1534" y="6733"/>
                      </a:lnTo>
                      <a:lnTo>
                        <a:pt x="1534" y="6711"/>
                      </a:lnTo>
                      <a:lnTo>
                        <a:pt x="1581" y="6711"/>
                      </a:lnTo>
                      <a:lnTo>
                        <a:pt x="1581" y="6687"/>
                      </a:lnTo>
                      <a:lnTo>
                        <a:pt x="1630" y="6687"/>
                      </a:lnTo>
                      <a:lnTo>
                        <a:pt x="1630" y="6662"/>
                      </a:lnTo>
                      <a:lnTo>
                        <a:pt x="1701" y="6662"/>
                      </a:lnTo>
                      <a:lnTo>
                        <a:pt x="1701" y="6640"/>
                      </a:lnTo>
                      <a:lnTo>
                        <a:pt x="1772" y="6640"/>
                      </a:lnTo>
                      <a:lnTo>
                        <a:pt x="1772" y="6616"/>
                      </a:lnTo>
                      <a:lnTo>
                        <a:pt x="1817" y="6616"/>
                      </a:lnTo>
                      <a:lnTo>
                        <a:pt x="1817" y="6569"/>
                      </a:lnTo>
                      <a:lnTo>
                        <a:pt x="1793" y="6569"/>
                      </a:lnTo>
                      <a:lnTo>
                        <a:pt x="1793" y="6520"/>
                      </a:lnTo>
                      <a:lnTo>
                        <a:pt x="1772" y="6520"/>
                      </a:lnTo>
                      <a:lnTo>
                        <a:pt x="1772" y="6499"/>
                      </a:lnTo>
                      <a:lnTo>
                        <a:pt x="1793" y="6499"/>
                      </a:lnTo>
                      <a:lnTo>
                        <a:pt x="1793" y="6475"/>
                      </a:lnTo>
                      <a:lnTo>
                        <a:pt x="1817" y="6475"/>
                      </a:lnTo>
                      <a:lnTo>
                        <a:pt x="1817" y="6450"/>
                      </a:lnTo>
                      <a:lnTo>
                        <a:pt x="1842" y="6450"/>
                      </a:lnTo>
                      <a:lnTo>
                        <a:pt x="1842" y="6428"/>
                      </a:lnTo>
                      <a:lnTo>
                        <a:pt x="1817" y="6428"/>
                      </a:lnTo>
                      <a:lnTo>
                        <a:pt x="1817" y="6357"/>
                      </a:lnTo>
                      <a:lnTo>
                        <a:pt x="1864" y="6357"/>
                      </a:lnTo>
                      <a:lnTo>
                        <a:pt x="1864" y="6308"/>
                      </a:lnTo>
                      <a:lnTo>
                        <a:pt x="1888" y="6308"/>
                      </a:lnTo>
                      <a:lnTo>
                        <a:pt x="1888" y="6261"/>
                      </a:lnTo>
                      <a:lnTo>
                        <a:pt x="1913" y="6261"/>
                      </a:lnTo>
                      <a:lnTo>
                        <a:pt x="1913" y="6167"/>
                      </a:lnTo>
                      <a:lnTo>
                        <a:pt x="1888" y="6167"/>
                      </a:lnTo>
                      <a:lnTo>
                        <a:pt x="1888" y="6142"/>
                      </a:lnTo>
                      <a:lnTo>
                        <a:pt x="1864" y="6142"/>
                      </a:lnTo>
                      <a:lnTo>
                        <a:pt x="1864" y="6120"/>
                      </a:lnTo>
                      <a:lnTo>
                        <a:pt x="1842" y="6120"/>
                      </a:lnTo>
                      <a:lnTo>
                        <a:pt x="1842" y="6096"/>
                      </a:lnTo>
                      <a:lnTo>
                        <a:pt x="1793" y="6096"/>
                      </a:lnTo>
                      <a:lnTo>
                        <a:pt x="1793" y="6071"/>
                      </a:lnTo>
                      <a:lnTo>
                        <a:pt x="1772" y="6071"/>
                      </a:lnTo>
                      <a:lnTo>
                        <a:pt x="1772" y="6049"/>
                      </a:lnTo>
                      <a:lnTo>
                        <a:pt x="1723" y="6049"/>
                      </a:lnTo>
                      <a:lnTo>
                        <a:pt x="1723" y="6025"/>
                      </a:lnTo>
                      <a:lnTo>
                        <a:pt x="1701" y="6025"/>
                      </a:lnTo>
                      <a:lnTo>
                        <a:pt x="1701" y="6000"/>
                      </a:lnTo>
                      <a:lnTo>
                        <a:pt x="1676" y="6000"/>
                      </a:lnTo>
                      <a:lnTo>
                        <a:pt x="1676" y="5978"/>
                      </a:lnTo>
                      <a:lnTo>
                        <a:pt x="1652" y="5978"/>
                      </a:lnTo>
                      <a:lnTo>
                        <a:pt x="1652" y="5929"/>
                      </a:lnTo>
                      <a:lnTo>
                        <a:pt x="1676" y="5929"/>
                      </a:lnTo>
                      <a:lnTo>
                        <a:pt x="1676" y="5908"/>
                      </a:lnTo>
                      <a:lnTo>
                        <a:pt x="1652" y="5908"/>
                      </a:lnTo>
                      <a:lnTo>
                        <a:pt x="1652" y="5813"/>
                      </a:lnTo>
                      <a:lnTo>
                        <a:pt x="1630" y="5813"/>
                      </a:lnTo>
                      <a:lnTo>
                        <a:pt x="1630" y="5692"/>
                      </a:lnTo>
                      <a:lnTo>
                        <a:pt x="1605" y="5692"/>
                      </a:lnTo>
                      <a:lnTo>
                        <a:pt x="1605" y="5671"/>
                      </a:lnTo>
                      <a:lnTo>
                        <a:pt x="1556" y="5671"/>
                      </a:lnTo>
                      <a:lnTo>
                        <a:pt x="1556" y="5646"/>
                      </a:lnTo>
                      <a:lnTo>
                        <a:pt x="1485" y="5646"/>
                      </a:lnTo>
                      <a:lnTo>
                        <a:pt x="1485" y="5621"/>
                      </a:lnTo>
                      <a:lnTo>
                        <a:pt x="1440" y="5621"/>
                      </a:lnTo>
                      <a:lnTo>
                        <a:pt x="1440" y="5601"/>
                      </a:lnTo>
                      <a:lnTo>
                        <a:pt x="1344" y="5601"/>
                      </a:lnTo>
                      <a:lnTo>
                        <a:pt x="1344" y="5576"/>
                      </a:lnTo>
                      <a:lnTo>
                        <a:pt x="1110" y="5576"/>
                      </a:lnTo>
                      <a:lnTo>
                        <a:pt x="1110" y="5601"/>
                      </a:lnTo>
                      <a:lnTo>
                        <a:pt x="1061" y="5601"/>
                      </a:lnTo>
                      <a:lnTo>
                        <a:pt x="1061" y="5576"/>
                      </a:lnTo>
                      <a:lnTo>
                        <a:pt x="1014" y="5576"/>
                      </a:lnTo>
                      <a:lnTo>
                        <a:pt x="1014" y="5601"/>
                      </a:lnTo>
                      <a:lnTo>
                        <a:pt x="943" y="5601"/>
                      </a:lnTo>
                      <a:lnTo>
                        <a:pt x="943" y="5621"/>
                      </a:lnTo>
                      <a:lnTo>
                        <a:pt x="894" y="5621"/>
                      </a:lnTo>
                      <a:lnTo>
                        <a:pt x="894" y="5646"/>
                      </a:lnTo>
                      <a:lnTo>
                        <a:pt x="873" y="5646"/>
                      </a:lnTo>
                      <a:lnTo>
                        <a:pt x="873" y="5671"/>
                      </a:lnTo>
                      <a:lnTo>
                        <a:pt x="849" y="5671"/>
                      </a:lnTo>
                      <a:lnTo>
                        <a:pt x="849" y="5646"/>
                      </a:lnTo>
                      <a:lnTo>
                        <a:pt x="802" y="5646"/>
                      </a:lnTo>
                      <a:lnTo>
                        <a:pt x="802" y="5692"/>
                      </a:lnTo>
                      <a:lnTo>
                        <a:pt x="778" y="5692"/>
                      </a:lnTo>
                      <a:lnTo>
                        <a:pt x="778" y="5742"/>
                      </a:lnTo>
                      <a:lnTo>
                        <a:pt x="731" y="5742"/>
                      </a:lnTo>
                      <a:lnTo>
                        <a:pt x="731" y="5788"/>
                      </a:lnTo>
                      <a:lnTo>
                        <a:pt x="682" y="5788"/>
                      </a:lnTo>
                      <a:lnTo>
                        <a:pt x="682" y="5813"/>
                      </a:lnTo>
                      <a:lnTo>
                        <a:pt x="636" y="5813"/>
                      </a:lnTo>
                      <a:lnTo>
                        <a:pt x="636" y="5837"/>
                      </a:lnTo>
                      <a:lnTo>
                        <a:pt x="590" y="5837"/>
                      </a:lnTo>
                      <a:lnTo>
                        <a:pt x="590" y="5859"/>
                      </a:lnTo>
                      <a:lnTo>
                        <a:pt x="541" y="5859"/>
                      </a:lnTo>
                      <a:lnTo>
                        <a:pt x="541" y="5884"/>
                      </a:lnTo>
                      <a:lnTo>
                        <a:pt x="519" y="5884"/>
                      </a:lnTo>
                      <a:lnTo>
                        <a:pt x="519" y="5908"/>
                      </a:lnTo>
                      <a:lnTo>
                        <a:pt x="495" y="5908"/>
                      </a:lnTo>
                      <a:lnTo>
                        <a:pt x="495" y="5929"/>
                      </a:lnTo>
                      <a:lnTo>
                        <a:pt x="470" y="5929"/>
                      </a:lnTo>
                      <a:lnTo>
                        <a:pt x="470" y="5908"/>
                      </a:lnTo>
                      <a:lnTo>
                        <a:pt x="448" y="5908"/>
                      </a:lnTo>
                      <a:lnTo>
                        <a:pt x="448" y="5859"/>
                      </a:lnTo>
                      <a:lnTo>
                        <a:pt x="470" y="5859"/>
                      </a:lnTo>
                      <a:lnTo>
                        <a:pt x="470" y="5837"/>
                      </a:lnTo>
                      <a:lnTo>
                        <a:pt x="495" y="5837"/>
                      </a:lnTo>
                      <a:lnTo>
                        <a:pt x="495" y="5813"/>
                      </a:lnTo>
                      <a:lnTo>
                        <a:pt x="566" y="5813"/>
                      </a:lnTo>
                      <a:lnTo>
                        <a:pt x="566" y="5788"/>
                      </a:lnTo>
                      <a:lnTo>
                        <a:pt x="611" y="5788"/>
                      </a:lnTo>
                      <a:lnTo>
                        <a:pt x="611" y="5766"/>
                      </a:lnTo>
                      <a:lnTo>
                        <a:pt x="660" y="5766"/>
                      </a:lnTo>
                      <a:lnTo>
                        <a:pt x="660" y="5742"/>
                      </a:lnTo>
                      <a:lnTo>
                        <a:pt x="682" y="5742"/>
                      </a:lnTo>
                      <a:lnTo>
                        <a:pt x="682" y="5717"/>
                      </a:lnTo>
                      <a:lnTo>
                        <a:pt x="707" y="5717"/>
                      </a:lnTo>
                      <a:lnTo>
                        <a:pt x="707" y="5692"/>
                      </a:lnTo>
                      <a:lnTo>
                        <a:pt x="731" y="5692"/>
                      </a:lnTo>
                      <a:lnTo>
                        <a:pt x="731" y="5646"/>
                      </a:lnTo>
                      <a:lnTo>
                        <a:pt x="753" y="5646"/>
                      </a:lnTo>
                      <a:lnTo>
                        <a:pt x="753" y="5601"/>
                      </a:lnTo>
                      <a:lnTo>
                        <a:pt x="778" y="5601"/>
                      </a:lnTo>
                      <a:lnTo>
                        <a:pt x="778" y="5480"/>
                      </a:lnTo>
                      <a:lnTo>
                        <a:pt x="802" y="5480"/>
                      </a:lnTo>
                      <a:lnTo>
                        <a:pt x="802" y="5318"/>
                      </a:lnTo>
                      <a:lnTo>
                        <a:pt x="824" y="5318"/>
                      </a:lnTo>
                      <a:lnTo>
                        <a:pt x="824" y="5268"/>
                      </a:lnTo>
                      <a:lnTo>
                        <a:pt x="849" y="5268"/>
                      </a:lnTo>
                      <a:lnTo>
                        <a:pt x="849" y="5222"/>
                      </a:lnTo>
                      <a:lnTo>
                        <a:pt x="778" y="5222"/>
                      </a:lnTo>
                      <a:lnTo>
                        <a:pt x="778" y="5247"/>
                      </a:lnTo>
                      <a:lnTo>
                        <a:pt x="753" y="5247"/>
                      </a:lnTo>
                      <a:lnTo>
                        <a:pt x="753" y="5268"/>
                      </a:lnTo>
                      <a:lnTo>
                        <a:pt x="707" y="5268"/>
                      </a:lnTo>
                      <a:lnTo>
                        <a:pt x="707" y="5293"/>
                      </a:lnTo>
                      <a:lnTo>
                        <a:pt x="636" y="5293"/>
                      </a:lnTo>
                      <a:lnTo>
                        <a:pt x="636" y="5318"/>
                      </a:lnTo>
                      <a:lnTo>
                        <a:pt x="448" y="5318"/>
                      </a:lnTo>
                      <a:lnTo>
                        <a:pt x="448" y="5293"/>
                      </a:lnTo>
                      <a:lnTo>
                        <a:pt x="424" y="5293"/>
                      </a:lnTo>
                      <a:lnTo>
                        <a:pt x="424" y="5268"/>
                      </a:lnTo>
                      <a:lnTo>
                        <a:pt x="377" y="5268"/>
                      </a:lnTo>
                      <a:lnTo>
                        <a:pt x="377" y="5247"/>
                      </a:lnTo>
                      <a:lnTo>
                        <a:pt x="328" y="5247"/>
                      </a:lnTo>
                      <a:lnTo>
                        <a:pt x="328" y="5222"/>
                      </a:lnTo>
                      <a:lnTo>
                        <a:pt x="283" y="5222"/>
                      </a:lnTo>
                      <a:lnTo>
                        <a:pt x="283" y="5247"/>
                      </a:lnTo>
                      <a:lnTo>
                        <a:pt x="233" y="5247"/>
                      </a:lnTo>
                      <a:lnTo>
                        <a:pt x="233" y="5268"/>
                      </a:lnTo>
                      <a:lnTo>
                        <a:pt x="212" y="5268"/>
                      </a:lnTo>
                      <a:lnTo>
                        <a:pt x="212" y="5293"/>
                      </a:lnTo>
                      <a:lnTo>
                        <a:pt x="187" y="5293"/>
                      </a:lnTo>
                      <a:lnTo>
                        <a:pt x="187" y="5318"/>
                      </a:lnTo>
                      <a:lnTo>
                        <a:pt x="162" y="5318"/>
                      </a:lnTo>
                      <a:lnTo>
                        <a:pt x="162" y="5293"/>
                      </a:lnTo>
                      <a:lnTo>
                        <a:pt x="141" y="5293"/>
                      </a:lnTo>
                      <a:lnTo>
                        <a:pt x="141" y="5222"/>
                      </a:lnTo>
                      <a:lnTo>
                        <a:pt x="162" y="5222"/>
                      </a:lnTo>
                      <a:lnTo>
                        <a:pt x="162" y="5176"/>
                      </a:lnTo>
                      <a:lnTo>
                        <a:pt x="187" y="5176"/>
                      </a:lnTo>
                      <a:lnTo>
                        <a:pt x="187" y="5126"/>
                      </a:lnTo>
                      <a:lnTo>
                        <a:pt x="212" y="5126"/>
                      </a:lnTo>
                      <a:lnTo>
                        <a:pt x="212" y="5080"/>
                      </a:lnTo>
                      <a:lnTo>
                        <a:pt x="233" y="5080"/>
                      </a:lnTo>
                      <a:lnTo>
                        <a:pt x="233" y="5031"/>
                      </a:lnTo>
                      <a:lnTo>
                        <a:pt x="258" y="5031"/>
                      </a:lnTo>
                      <a:lnTo>
                        <a:pt x="258" y="4961"/>
                      </a:lnTo>
                      <a:lnTo>
                        <a:pt x="283" y="4961"/>
                      </a:lnTo>
                      <a:lnTo>
                        <a:pt x="283" y="4914"/>
                      </a:lnTo>
                      <a:lnTo>
                        <a:pt x="303" y="4914"/>
                      </a:lnTo>
                      <a:lnTo>
                        <a:pt x="303" y="4868"/>
                      </a:lnTo>
                      <a:lnTo>
                        <a:pt x="328" y="4868"/>
                      </a:lnTo>
                      <a:lnTo>
                        <a:pt x="328" y="4843"/>
                      </a:lnTo>
                      <a:lnTo>
                        <a:pt x="353" y="4843"/>
                      </a:lnTo>
                      <a:lnTo>
                        <a:pt x="353" y="4772"/>
                      </a:lnTo>
                      <a:lnTo>
                        <a:pt x="377" y="4772"/>
                      </a:lnTo>
                      <a:lnTo>
                        <a:pt x="377" y="4727"/>
                      </a:lnTo>
                      <a:lnTo>
                        <a:pt x="399" y="4727"/>
                      </a:lnTo>
                      <a:lnTo>
                        <a:pt x="399" y="4631"/>
                      </a:lnTo>
                      <a:lnTo>
                        <a:pt x="424" y="4631"/>
                      </a:lnTo>
                      <a:lnTo>
                        <a:pt x="424" y="4514"/>
                      </a:lnTo>
                      <a:lnTo>
                        <a:pt x="448" y="4514"/>
                      </a:lnTo>
                      <a:lnTo>
                        <a:pt x="448" y="4489"/>
                      </a:lnTo>
                      <a:lnTo>
                        <a:pt x="399" y="4489"/>
                      </a:lnTo>
                      <a:lnTo>
                        <a:pt x="399" y="4419"/>
                      </a:lnTo>
                      <a:lnTo>
                        <a:pt x="566" y="4419"/>
                      </a:lnTo>
                      <a:lnTo>
                        <a:pt x="566" y="4440"/>
                      </a:lnTo>
                      <a:lnTo>
                        <a:pt x="611" y="4440"/>
                      </a:lnTo>
                      <a:lnTo>
                        <a:pt x="611" y="4419"/>
                      </a:lnTo>
                      <a:lnTo>
                        <a:pt x="590" y="4419"/>
                      </a:lnTo>
                      <a:lnTo>
                        <a:pt x="590" y="4395"/>
                      </a:lnTo>
                      <a:lnTo>
                        <a:pt x="283" y="4395"/>
                      </a:lnTo>
                      <a:lnTo>
                        <a:pt x="283" y="4419"/>
                      </a:lnTo>
                      <a:lnTo>
                        <a:pt x="141" y="4419"/>
                      </a:lnTo>
                      <a:lnTo>
                        <a:pt x="141" y="4440"/>
                      </a:lnTo>
                      <a:lnTo>
                        <a:pt x="116" y="4440"/>
                      </a:lnTo>
                      <a:lnTo>
                        <a:pt x="116" y="4465"/>
                      </a:lnTo>
                      <a:lnTo>
                        <a:pt x="91" y="4465"/>
                      </a:lnTo>
                      <a:lnTo>
                        <a:pt x="91" y="4489"/>
                      </a:lnTo>
                      <a:lnTo>
                        <a:pt x="45" y="4489"/>
                      </a:lnTo>
                      <a:lnTo>
                        <a:pt x="45" y="4465"/>
                      </a:lnTo>
                      <a:lnTo>
                        <a:pt x="20" y="4465"/>
                      </a:lnTo>
                      <a:lnTo>
                        <a:pt x="20" y="4440"/>
                      </a:lnTo>
                      <a:lnTo>
                        <a:pt x="0" y="4440"/>
                      </a:lnTo>
                      <a:lnTo>
                        <a:pt x="0" y="4395"/>
                      </a:lnTo>
                      <a:lnTo>
                        <a:pt x="70" y="4395"/>
                      </a:lnTo>
                      <a:lnTo>
                        <a:pt x="70" y="4370"/>
                      </a:lnTo>
                      <a:lnTo>
                        <a:pt x="116" y="4370"/>
                      </a:lnTo>
                      <a:lnTo>
                        <a:pt x="116" y="4348"/>
                      </a:lnTo>
                      <a:lnTo>
                        <a:pt x="162" y="4348"/>
                      </a:lnTo>
                      <a:lnTo>
                        <a:pt x="162" y="4324"/>
                      </a:lnTo>
                      <a:lnTo>
                        <a:pt x="258" y="4324"/>
                      </a:lnTo>
                      <a:lnTo>
                        <a:pt x="258" y="4299"/>
                      </a:lnTo>
                      <a:lnTo>
                        <a:pt x="283" y="4299"/>
                      </a:lnTo>
                      <a:lnTo>
                        <a:pt x="283" y="4324"/>
                      </a:lnTo>
                      <a:lnTo>
                        <a:pt x="353" y="4324"/>
                      </a:lnTo>
                      <a:lnTo>
                        <a:pt x="353" y="4299"/>
                      </a:lnTo>
                      <a:lnTo>
                        <a:pt x="424" y="4299"/>
                      </a:lnTo>
                      <a:lnTo>
                        <a:pt x="424" y="4324"/>
                      </a:lnTo>
                      <a:lnTo>
                        <a:pt x="590" y="4324"/>
                      </a:lnTo>
                      <a:lnTo>
                        <a:pt x="590" y="4348"/>
                      </a:lnTo>
                      <a:lnTo>
                        <a:pt x="802" y="4348"/>
                      </a:lnTo>
                      <a:lnTo>
                        <a:pt x="802" y="4324"/>
                      </a:lnTo>
                      <a:lnTo>
                        <a:pt x="919" y="4324"/>
                      </a:lnTo>
                      <a:lnTo>
                        <a:pt x="919" y="4348"/>
                      </a:lnTo>
                      <a:lnTo>
                        <a:pt x="1039" y="4348"/>
                      </a:lnTo>
                      <a:lnTo>
                        <a:pt x="1039" y="4370"/>
                      </a:lnTo>
                      <a:lnTo>
                        <a:pt x="1061" y="4370"/>
                      </a:lnTo>
                      <a:lnTo>
                        <a:pt x="1061" y="4419"/>
                      </a:lnTo>
                      <a:lnTo>
                        <a:pt x="1085" y="4419"/>
                      </a:lnTo>
                      <a:lnTo>
                        <a:pt x="1085" y="4440"/>
                      </a:lnTo>
                      <a:lnTo>
                        <a:pt x="1132" y="4440"/>
                      </a:lnTo>
                      <a:lnTo>
                        <a:pt x="1132" y="4419"/>
                      </a:lnTo>
                      <a:lnTo>
                        <a:pt x="1181" y="4419"/>
                      </a:lnTo>
                      <a:lnTo>
                        <a:pt x="1181" y="4395"/>
                      </a:lnTo>
                      <a:lnTo>
                        <a:pt x="1202" y="4395"/>
                      </a:lnTo>
                      <a:lnTo>
                        <a:pt x="1202" y="4370"/>
                      </a:lnTo>
                      <a:lnTo>
                        <a:pt x="1156" y="4370"/>
                      </a:lnTo>
                      <a:lnTo>
                        <a:pt x="1156" y="4348"/>
                      </a:lnTo>
                      <a:lnTo>
                        <a:pt x="1132" y="4348"/>
                      </a:lnTo>
                      <a:lnTo>
                        <a:pt x="1132" y="4324"/>
                      </a:lnTo>
                      <a:lnTo>
                        <a:pt x="1110" y="4324"/>
                      </a:lnTo>
                      <a:lnTo>
                        <a:pt x="1110" y="4277"/>
                      </a:lnTo>
                      <a:lnTo>
                        <a:pt x="1132" y="4277"/>
                      </a:lnTo>
                      <a:lnTo>
                        <a:pt x="1132" y="4253"/>
                      </a:lnTo>
                      <a:lnTo>
                        <a:pt x="1156" y="4253"/>
                      </a:lnTo>
                      <a:lnTo>
                        <a:pt x="1156" y="4277"/>
                      </a:lnTo>
                      <a:lnTo>
                        <a:pt x="1202" y="4277"/>
                      </a:lnTo>
                      <a:lnTo>
                        <a:pt x="1202" y="4299"/>
                      </a:lnTo>
                      <a:lnTo>
                        <a:pt x="1322" y="4299"/>
                      </a:lnTo>
                      <a:lnTo>
                        <a:pt x="1322" y="4324"/>
                      </a:lnTo>
                      <a:lnTo>
                        <a:pt x="1368" y="4324"/>
                      </a:lnTo>
                      <a:lnTo>
                        <a:pt x="1368" y="4348"/>
                      </a:lnTo>
                      <a:lnTo>
                        <a:pt x="1415" y="4348"/>
                      </a:lnTo>
                      <a:lnTo>
                        <a:pt x="1415" y="4370"/>
                      </a:lnTo>
                      <a:lnTo>
                        <a:pt x="1485" y="4370"/>
                      </a:lnTo>
                      <a:lnTo>
                        <a:pt x="1485" y="4395"/>
                      </a:lnTo>
                      <a:lnTo>
                        <a:pt x="1723" y="4395"/>
                      </a:lnTo>
                      <a:lnTo>
                        <a:pt x="1723" y="4370"/>
                      </a:lnTo>
                      <a:lnTo>
                        <a:pt x="1793" y="4370"/>
                      </a:lnTo>
                      <a:lnTo>
                        <a:pt x="1793" y="4395"/>
                      </a:lnTo>
                      <a:lnTo>
                        <a:pt x="1817" y="4395"/>
                      </a:lnTo>
                      <a:lnTo>
                        <a:pt x="1817" y="4370"/>
                      </a:lnTo>
                      <a:lnTo>
                        <a:pt x="1864" y="4370"/>
                      </a:lnTo>
                      <a:lnTo>
                        <a:pt x="1864" y="4395"/>
                      </a:lnTo>
                      <a:lnTo>
                        <a:pt x="1913" y="4395"/>
                      </a:lnTo>
                      <a:lnTo>
                        <a:pt x="1913" y="4370"/>
                      </a:lnTo>
                      <a:lnTo>
                        <a:pt x="2076" y="4370"/>
                      </a:lnTo>
                      <a:lnTo>
                        <a:pt x="2076" y="4395"/>
                      </a:lnTo>
                      <a:lnTo>
                        <a:pt x="2125" y="4395"/>
                      </a:lnTo>
                      <a:lnTo>
                        <a:pt x="2125" y="4419"/>
                      </a:lnTo>
                      <a:lnTo>
                        <a:pt x="2171" y="4419"/>
                      </a:lnTo>
                      <a:lnTo>
                        <a:pt x="2171" y="4440"/>
                      </a:lnTo>
                      <a:lnTo>
                        <a:pt x="2242" y="4440"/>
                      </a:lnTo>
                      <a:lnTo>
                        <a:pt x="2242" y="4465"/>
                      </a:lnTo>
                      <a:lnTo>
                        <a:pt x="2292" y="4465"/>
                      </a:lnTo>
                      <a:lnTo>
                        <a:pt x="2292" y="4419"/>
                      </a:lnTo>
                      <a:lnTo>
                        <a:pt x="2312" y="4419"/>
                      </a:lnTo>
                      <a:lnTo>
                        <a:pt x="2312" y="4324"/>
                      </a:lnTo>
                      <a:lnTo>
                        <a:pt x="2338" y="4324"/>
                      </a:lnTo>
                      <a:lnTo>
                        <a:pt x="2338" y="4228"/>
                      </a:lnTo>
                      <a:lnTo>
                        <a:pt x="2363" y="4228"/>
                      </a:lnTo>
                      <a:lnTo>
                        <a:pt x="2363" y="4111"/>
                      </a:lnTo>
                      <a:lnTo>
                        <a:pt x="2383" y="4111"/>
                      </a:lnTo>
                      <a:lnTo>
                        <a:pt x="2383" y="3945"/>
                      </a:lnTo>
                      <a:lnTo>
                        <a:pt x="2408" y="3945"/>
                      </a:lnTo>
                      <a:lnTo>
                        <a:pt x="2408" y="3615"/>
                      </a:lnTo>
                      <a:lnTo>
                        <a:pt x="2383" y="3615"/>
                      </a:lnTo>
                      <a:lnTo>
                        <a:pt x="2383" y="3332"/>
                      </a:lnTo>
                      <a:lnTo>
                        <a:pt x="2408" y="3332"/>
                      </a:lnTo>
                      <a:lnTo>
                        <a:pt x="2408" y="3238"/>
                      </a:lnTo>
                      <a:lnTo>
                        <a:pt x="2433" y="3238"/>
                      </a:lnTo>
                      <a:lnTo>
                        <a:pt x="2433" y="3096"/>
                      </a:lnTo>
                      <a:lnTo>
                        <a:pt x="2454" y="3096"/>
                      </a:lnTo>
                      <a:lnTo>
                        <a:pt x="2454" y="3000"/>
                      </a:lnTo>
                      <a:lnTo>
                        <a:pt x="2479" y="3000"/>
                      </a:lnTo>
                      <a:lnTo>
                        <a:pt x="2479" y="2834"/>
                      </a:lnTo>
                      <a:lnTo>
                        <a:pt x="2504" y="2834"/>
                      </a:lnTo>
                      <a:lnTo>
                        <a:pt x="2504" y="2621"/>
                      </a:lnTo>
                      <a:lnTo>
                        <a:pt x="2525" y="2621"/>
                      </a:lnTo>
                      <a:lnTo>
                        <a:pt x="2525" y="2031"/>
                      </a:lnTo>
                      <a:lnTo>
                        <a:pt x="2550" y="2031"/>
                      </a:lnTo>
                      <a:lnTo>
                        <a:pt x="2550" y="1936"/>
                      </a:lnTo>
                      <a:lnTo>
                        <a:pt x="2575" y="1936"/>
                      </a:lnTo>
                      <a:lnTo>
                        <a:pt x="2575" y="1747"/>
                      </a:lnTo>
                      <a:lnTo>
                        <a:pt x="2595" y="1747"/>
                      </a:lnTo>
                      <a:lnTo>
                        <a:pt x="2595" y="1723"/>
                      </a:lnTo>
                      <a:lnTo>
                        <a:pt x="2575" y="1723"/>
                      </a:lnTo>
                      <a:lnTo>
                        <a:pt x="2575" y="1677"/>
                      </a:lnTo>
                      <a:lnTo>
                        <a:pt x="2595" y="1677"/>
                      </a:lnTo>
                      <a:lnTo>
                        <a:pt x="2595" y="1653"/>
                      </a:lnTo>
                      <a:lnTo>
                        <a:pt x="2575" y="1653"/>
                      </a:lnTo>
                      <a:lnTo>
                        <a:pt x="2575" y="1157"/>
                      </a:lnTo>
                      <a:lnTo>
                        <a:pt x="2550" y="1157"/>
                      </a:lnTo>
                      <a:lnTo>
                        <a:pt x="2550" y="1111"/>
                      </a:lnTo>
                      <a:lnTo>
                        <a:pt x="2575" y="1111"/>
                      </a:lnTo>
                      <a:lnTo>
                        <a:pt x="2575" y="683"/>
                      </a:lnTo>
                      <a:lnTo>
                        <a:pt x="2550" y="683"/>
                      </a:lnTo>
                      <a:lnTo>
                        <a:pt x="2550" y="425"/>
                      </a:lnTo>
                      <a:lnTo>
                        <a:pt x="2525" y="425"/>
                      </a:lnTo>
                      <a:lnTo>
                        <a:pt x="2525" y="234"/>
                      </a:lnTo>
                      <a:lnTo>
                        <a:pt x="2550" y="234"/>
                      </a:lnTo>
                      <a:lnTo>
                        <a:pt x="2550" y="213"/>
                      </a:lnTo>
                      <a:lnTo>
                        <a:pt x="2595" y="213"/>
                      </a:lnTo>
                      <a:lnTo>
                        <a:pt x="2595" y="258"/>
                      </a:lnTo>
                      <a:lnTo>
                        <a:pt x="2620" y="258"/>
                      </a:lnTo>
                      <a:lnTo>
                        <a:pt x="2620" y="283"/>
                      </a:lnTo>
                      <a:lnTo>
                        <a:pt x="2595" y="283"/>
                      </a:lnTo>
                      <a:lnTo>
                        <a:pt x="2595" y="450"/>
                      </a:lnTo>
                      <a:lnTo>
                        <a:pt x="2716" y="450"/>
                      </a:lnTo>
                      <a:lnTo>
                        <a:pt x="2716" y="471"/>
                      </a:lnTo>
                      <a:lnTo>
                        <a:pt x="2974" y="471"/>
                      </a:lnTo>
                      <a:lnTo>
                        <a:pt x="2974" y="450"/>
                      </a:lnTo>
                      <a:lnTo>
                        <a:pt x="3023" y="450"/>
                      </a:lnTo>
                      <a:lnTo>
                        <a:pt x="3023" y="425"/>
                      </a:lnTo>
                      <a:lnTo>
                        <a:pt x="3165" y="425"/>
                      </a:lnTo>
                      <a:lnTo>
                        <a:pt x="3165" y="400"/>
                      </a:lnTo>
                      <a:lnTo>
                        <a:pt x="3235" y="400"/>
                      </a:lnTo>
                      <a:lnTo>
                        <a:pt x="3235" y="379"/>
                      </a:lnTo>
                      <a:lnTo>
                        <a:pt x="3353" y="379"/>
                      </a:lnTo>
                      <a:lnTo>
                        <a:pt x="3353" y="354"/>
                      </a:lnTo>
                      <a:lnTo>
                        <a:pt x="3448" y="354"/>
                      </a:lnTo>
                      <a:lnTo>
                        <a:pt x="3448" y="379"/>
                      </a:lnTo>
                      <a:lnTo>
                        <a:pt x="3848" y="379"/>
                      </a:lnTo>
                      <a:lnTo>
                        <a:pt x="3848" y="354"/>
                      </a:lnTo>
                      <a:lnTo>
                        <a:pt x="3944" y="354"/>
                      </a:lnTo>
                      <a:lnTo>
                        <a:pt x="3944" y="329"/>
                      </a:lnTo>
                      <a:lnTo>
                        <a:pt x="4064" y="329"/>
                      </a:lnTo>
                      <a:lnTo>
                        <a:pt x="4064" y="307"/>
                      </a:lnTo>
                      <a:lnTo>
                        <a:pt x="4180" y="307"/>
                      </a:lnTo>
                      <a:lnTo>
                        <a:pt x="4180" y="329"/>
                      </a:lnTo>
                      <a:lnTo>
                        <a:pt x="4347" y="329"/>
                      </a:lnTo>
                      <a:lnTo>
                        <a:pt x="4347" y="234"/>
                      </a:lnTo>
                      <a:lnTo>
                        <a:pt x="4322" y="234"/>
                      </a:lnTo>
                      <a:lnTo>
                        <a:pt x="4322" y="213"/>
                      </a:lnTo>
                      <a:lnTo>
                        <a:pt x="4298" y="213"/>
                      </a:lnTo>
                      <a:lnTo>
                        <a:pt x="4298" y="188"/>
                      </a:lnTo>
                      <a:lnTo>
                        <a:pt x="4276" y="188"/>
                      </a:lnTo>
                      <a:lnTo>
                        <a:pt x="4276" y="164"/>
                      </a:lnTo>
                      <a:lnTo>
                        <a:pt x="4251" y="164"/>
                      </a:lnTo>
                      <a:lnTo>
                        <a:pt x="4251" y="117"/>
                      </a:lnTo>
                      <a:lnTo>
                        <a:pt x="4227" y="117"/>
                      </a:lnTo>
                      <a:lnTo>
                        <a:pt x="4227" y="93"/>
                      </a:lnTo>
                      <a:lnTo>
                        <a:pt x="4205" y="93"/>
                      </a:lnTo>
                      <a:lnTo>
                        <a:pt x="4205" y="22"/>
                      </a:lnTo>
                      <a:lnTo>
                        <a:pt x="4251" y="22"/>
                      </a:lnTo>
                      <a:lnTo>
                        <a:pt x="4251"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05" name="Freeform 117"/>
                <p:cNvSpPr>
                  <a:spLocks/>
                </p:cNvSpPr>
                <p:nvPr/>
              </p:nvSpPr>
              <p:spPr bwMode="auto">
                <a:xfrm>
                  <a:off x="1701" y="3386"/>
                  <a:ext cx="9" cy="9"/>
                </a:xfrm>
                <a:custGeom>
                  <a:avLst/>
                  <a:gdLst/>
                  <a:ahLst/>
                  <a:cxnLst>
                    <a:cxn ang="0">
                      <a:pos x="49" y="0"/>
                    </a:cxn>
                    <a:cxn ang="0">
                      <a:pos x="71" y="0"/>
                    </a:cxn>
                    <a:cxn ang="0">
                      <a:pos x="71" y="25"/>
                    </a:cxn>
                    <a:cxn ang="0">
                      <a:pos x="49" y="25"/>
                    </a:cxn>
                    <a:cxn ang="0">
                      <a:pos x="49" y="47"/>
                    </a:cxn>
                    <a:cxn ang="0">
                      <a:pos x="25" y="47"/>
                    </a:cxn>
                    <a:cxn ang="0">
                      <a:pos x="25" y="71"/>
                    </a:cxn>
                    <a:cxn ang="0">
                      <a:pos x="0" y="71"/>
                    </a:cxn>
                    <a:cxn ang="0">
                      <a:pos x="0" y="47"/>
                    </a:cxn>
                    <a:cxn ang="0">
                      <a:pos x="25" y="47"/>
                    </a:cxn>
                    <a:cxn ang="0">
                      <a:pos x="25" y="25"/>
                    </a:cxn>
                    <a:cxn ang="0">
                      <a:pos x="49" y="25"/>
                    </a:cxn>
                    <a:cxn ang="0">
                      <a:pos x="49" y="0"/>
                    </a:cxn>
                  </a:cxnLst>
                  <a:rect l="0" t="0" r="r" b="b"/>
                  <a:pathLst>
                    <a:path w="71" h="71">
                      <a:moveTo>
                        <a:pt x="49" y="0"/>
                      </a:moveTo>
                      <a:lnTo>
                        <a:pt x="71" y="0"/>
                      </a:lnTo>
                      <a:lnTo>
                        <a:pt x="71" y="25"/>
                      </a:lnTo>
                      <a:lnTo>
                        <a:pt x="49" y="25"/>
                      </a:lnTo>
                      <a:lnTo>
                        <a:pt x="49" y="47"/>
                      </a:lnTo>
                      <a:lnTo>
                        <a:pt x="25" y="47"/>
                      </a:lnTo>
                      <a:lnTo>
                        <a:pt x="25" y="71"/>
                      </a:lnTo>
                      <a:lnTo>
                        <a:pt x="0" y="71"/>
                      </a:lnTo>
                      <a:lnTo>
                        <a:pt x="0" y="47"/>
                      </a:lnTo>
                      <a:lnTo>
                        <a:pt x="25" y="47"/>
                      </a:lnTo>
                      <a:lnTo>
                        <a:pt x="25" y="25"/>
                      </a:lnTo>
                      <a:lnTo>
                        <a:pt x="49" y="25"/>
                      </a:lnTo>
                      <a:lnTo>
                        <a:pt x="49" y="0"/>
                      </a:lnTo>
                      <a:close/>
                    </a:path>
                  </a:pathLst>
                </a:custGeom>
                <a:solidFill>
                  <a:srgbClr val="FFFFF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06" name="Freeform 118"/>
                <p:cNvSpPr>
                  <a:spLocks/>
                </p:cNvSpPr>
                <p:nvPr/>
              </p:nvSpPr>
              <p:spPr bwMode="auto">
                <a:xfrm>
                  <a:off x="2419" y="3386"/>
                  <a:ext cx="18" cy="139"/>
                </a:xfrm>
                <a:custGeom>
                  <a:avLst/>
                  <a:gdLst/>
                  <a:ahLst/>
                  <a:cxnLst>
                    <a:cxn ang="0">
                      <a:pos x="96" y="0"/>
                    </a:cxn>
                    <a:cxn ang="0">
                      <a:pos x="120" y="0"/>
                    </a:cxn>
                    <a:cxn ang="0">
                      <a:pos x="120" y="803"/>
                    </a:cxn>
                    <a:cxn ang="0">
                      <a:pos x="142" y="803"/>
                    </a:cxn>
                    <a:cxn ang="0">
                      <a:pos x="142" y="852"/>
                    </a:cxn>
                    <a:cxn ang="0">
                      <a:pos x="96" y="852"/>
                    </a:cxn>
                    <a:cxn ang="0">
                      <a:pos x="96" y="1086"/>
                    </a:cxn>
                    <a:cxn ang="0">
                      <a:pos x="71" y="1086"/>
                    </a:cxn>
                    <a:cxn ang="0">
                      <a:pos x="71" y="1111"/>
                    </a:cxn>
                    <a:cxn ang="0">
                      <a:pos x="0" y="1111"/>
                    </a:cxn>
                    <a:cxn ang="0">
                      <a:pos x="0" y="1064"/>
                    </a:cxn>
                    <a:cxn ang="0">
                      <a:pos x="25" y="1064"/>
                    </a:cxn>
                    <a:cxn ang="0">
                      <a:pos x="25" y="1040"/>
                    </a:cxn>
                    <a:cxn ang="0">
                      <a:pos x="49" y="1040"/>
                    </a:cxn>
                    <a:cxn ang="0">
                      <a:pos x="49" y="923"/>
                    </a:cxn>
                    <a:cxn ang="0">
                      <a:pos x="25" y="923"/>
                    </a:cxn>
                    <a:cxn ang="0">
                      <a:pos x="25" y="803"/>
                    </a:cxn>
                    <a:cxn ang="0">
                      <a:pos x="49" y="803"/>
                    </a:cxn>
                    <a:cxn ang="0">
                      <a:pos x="49" y="637"/>
                    </a:cxn>
                    <a:cxn ang="0">
                      <a:pos x="25" y="637"/>
                    </a:cxn>
                    <a:cxn ang="0">
                      <a:pos x="25" y="566"/>
                    </a:cxn>
                    <a:cxn ang="0">
                      <a:pos x="49" y="566"/>
                    </a:cxn>
                    <a:cxn ang="0">
                      <a:pos x="49" y="333"/>
                    </a:cxn>
                    <a:cxn ang="0">
                      <a:pos x="71" y="333"/>
                    </a:cxn>
                    <a:cxn ang="0">
                      <a:pos x="71" y="25"/>
                    </a:cxn>
                    <a:cxn ang="0">
                      <a:pos x="96" y="25"/>
                    </a:cxn>
                    <a:cxn ang="0">
                      <a:pos x="96" y="0"/>
                    </a:cxn>
                  </a:cxnLst>
                  <a:rect l="0" t="0" r="r" b="b"/>
                  <a:pathLst>
                    <a:path w="142" h="1111">
                      <a:moveTo>
                        <a:pt x="96" y="0"/>
                      </a:moveTo>
                      <a:lnTo>
                        <a:pt x="120" y="0"/>
                      </a:lnTo>
                      <a:lnTo>
                        <a:pt x="120" y="803"/>
                      </a:lnTo>
                      <a:lnTo>
                        <a:pt x="142" y="803"/>
                      </a:lnTo>
                      <a:lnTo>
                        <a:pt x="142" y="852"/>
                      </a:lnTo>
                      <a:lnTo>
                        <a:pt x="96" y="852"/>
                      </a:lnTo>
                      <a:lnTo>
                        <a:pt x="96" y="1086"/>
                      </a:lnTo>
                      <a:lnTo>
                        <a:pt x="71" y="1086"/>
                      </a:lnTo>
                      <a:lnTo>
                        <a:pt x="71" y="1111"/>
                      </a:lnTo>
                      <a:lnTo>
                        <a:pt x="0" y="1111"/>
                      </a:lnTo>
                      <a:lnTo>
                        <a:pt x="0" y="1064"/>
                      </a:lnTo>
                      <a:lnTo>
                        <a:pt x="25" y="1064"/>
                      </a:lnTo>
                      <a:lnTo>
                        <a:pt x="25" y="1040"/>
                      </a:lnTo>
                      <a:lnTo>
                        <a:pt x="49" y="1040"/>
                      </a:lnTo>
                      <a:lnTo>
                        <a:pt x="49" y="923"/>
                      </a:lnTo>
                      <a:lnTo>
                        <a:pt x="25" y="923"/>
                      </a:lnTo>
                      <a:lnTo>
                        <a:pt x="25" y="803"/>
                      </a:lnTo>
                      <a:lnTo>
                        <a:pt x="49" y="803"/>
                      </a:lnTo>
                      <a:lnTo>
                        <a:pt x="49" y="637"/>
                      </a:lnTo>
                      <a:lnTo>
                        <a:pt x="25" y="637"/>
                      </a:lnTo>
                      <a:lnTo>
                        <a:pt x="25" y="566"/>
                      </a:lnTo>
                      <a:lnTo>
                        <a:pt x="49" y="566"/>
                      </a:lnTo>
                      <a:lnTo>
                        <a:pt x="49" y="333"/>
                      </a:lnTo>
                      <a:lnTo>
                        <a:pt x="71" y="333"/>
                      </a:lnTo>
                      <a:lnTo>
                        <a:pt x="71" y="25"/>
                      </a:lnTo>
                      <a:lnTo>
                        <a:pt x="96" y="25"/>
                      </a:lnTo>
                      <a:lnTo>
                        <a:pt x="96"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07" name="Freeform 119"/>
                <p:cNvSpPr>
                  <a:spLocks/>
                </p:cNvSpPr>
                <p:nvPr/>
              </p:nvSpPr>
              <p:spPr bwMode="auto">
                <a:xfrm>
                  <a:off x="2127" y="3422"/>
                  <a:ext cx="77" cy="603"/>
                </a:xfrm>
                <a:custGeom>
                  <a:avLst/>
                  <a:gdLst/>
                  <a:ahLst/>
                  <a:cxnLst>
                    <a:cxn ang="0">
                      <a:pos x="354" y="0"/>
                    </a:cxn>
                    <a:cxn ang="0">
                      <a:pos x="332" y="50"/>
                    </a:cxn>
                    <a:cxn ang="0">
                      <a:pos x="354" y="96"/>
                    </a:cxn>
                    <a:cxn ang="0">
                      <a:pos x="378" y="121"/>
                    </a:cxn>
                    <a:cxn ang="0">
                      <a:pos x="403" y="212"/>
                    </a:cxn>
                    <a:cxn ang="0">
                      <a:pos x="425" y="308"/>
                    </a:cxn>
                    <a:cxn ang="0">
                      <a:pos x="449" y="449"/>
                    </a:cxn>
                    <a:cxn ang="0">
                      <a:pos x="474" y="640"/>
                    </a:cxn>
                    <a:cxn ang="0">
                      <a:pos x="495" y="945"/>
                    </a:cxn>
                    <a:cxn ang="0">
                      <a:pos x="474" y="1323"/>
                    </a:cxn>
                    <a:cxn ang="0">
                      <a:pos x="449" y="1751"/>
                    </a:cxn>
                    <a:cxn ang="0">
                      <a:pos x="425" y="2767"/>
                    </a:cxn>
                    <a:cxn ang="0">
                      <a:pos x="449" y="2787"/>
                    </a:cxn>
                    <a:cxn ang="0">
                      <a:pos x="425" y="2838"/>
                    </a:cxn>
                    <a:cxn ang="0">
                      <a:pos x="449" y="2858"/>
                    </a:cxn>
                    <a:cxn ang="0">
                      <a:pos x="474" y="3449"/>
                    </a:cxn>
                    <a:cxn ang="0">
                      <a:pos x="495" y="3545"/>
                    </a:cxn>
                    <a:cxn ang="0">
                      <a:pos x="519" y="3711"/>
                    </a:cxn>
                    <a:cxn ang="0">
                      <a:pos x="544" y="3782"/>
                    </a:cxn>
                    <a:cxn ang="0">
                      <a:pos x="566" y="3924"/>
                    </a:cxn>
                    <a:cxn ang="0">
                      <a:pos x="590" y="4207"/>
                    </a:cxn>
                    <a:cxn ang="0">
                      <a:pos x="615" y="4372"/>
                    </a:cxn>
                    <a:cxn ang="0">
                      <a:pos x="590" y="4655"/>
                    </a:cxn>
                    <a:cxn ang="0">
                      <a:pos x="566" y="4680"/>
                    </a:cxn>
                    <a:cxn ang="0">
                      <a:pos x="544" y="4705"/>
                    </a:cxn>
                    <a:cxn ang="0">
                      <a:pos x="332" y="4726"/>
                    </a:cxn>
                    <a:cxn ang="0">
                      <a:pos x="307" y="4751"/>
                    </a:cxn>
                    <a:cxn ang="0">
                      <a:pos x="212" y="4776"/>
                    </a:cxn>
                    <a:cxn ang="0">
                      <a:pos x="166" y="4797"/>
                    </a:cxn>
                    <a:cxn ang="0">
                      <a:pos x="95" y="4822"/>
                    </a:cxn>
                    <a:cxn ang="0">
                      <a:pos x="71" y="4776"/>
                    </a:cxn>
                    <a:cxn ang="0">
                      <a:pos x="46" y="4705"/>
                    </a:cxn>
                    <a:cxn ang="0">
                      <a:pos x="24" y="4539"/>
                    </a:cxn>
                    <a:cxn ang="0">
                      <a:pos x="0" y="4443"/>
                    </a:cxn>
                    <a:cxn ang="0">
                      <a:pos x="24" y="4019"/>
                    </a:cxn>
                    <a:cxn ang="0">
                      <a:pos x="0" y="3474"/>
                    </a:cxn>
                    <a:cxn ang="0">
                      <a:pos x="24" y="3262"/>
                    </a:cxn>
                    <a:cxn ang="0">
                      <a:pos x="46" y="2555"/>
                    </a:cxn>
                    <a:cxn ang="0">
                      <a:pos x="71" y="2221"/>
                    </a:cxn>
                    <a:cxn ang="0">
                      <a:pos x="46" y="1963"/>
                    </a:cxn>
                    <a:cxn ang="0">
                      <a:pos x="71" y="1893"/>
                    </a:cxn>
                    <a:cxn ang="0">
                      <a:pos x="46" y="1726"/>
                    </a:cxn>
                    <a:cxn ang="0">
                      <a:pos x="24" y="1182"/>
                    </a:cxn>
                    <a:cxn ang="0">
                      <a:pos x="46" y="1160"/>
                    </a:cxn>
                    <a:cxn ang="0">
                      <a:pos x="71" y="379"/>
                    </a:cxn>
                    <a:cxn ang="0">
                      <a:pos x="46" y="166"/>
                    </a:cxn>
                    <a:cxn ang="0">
                      <a:pos x="95" y="71"/>
                    </a:cxn>
                    <a:cxn ang="0">
                      <a:pos x="166" y="50"/>
                    </a:cxn>
                    <a:cxn ang="0">
                      <a:pos x="236" y="25"/>
                    </a:cxn>
                  </a:cxnLst>
                  <a:rect l="0" t="0" r="r" b="b"/>
                  <a:pathLst>
                    <a:path w="615" h="4822">
                      <a:moveTo>
                        <a:pt x="236" y="0"/>
                      </a:moveTo>
                      <a:lnTo>
                        <a:pt x="354" y="0"/>
                      </a:lnTo>
                      <a:lnTo>
                        <a:pt x="354" y="50"/>
                      </a:lnTo>
                      <a:lnTo>
                        <a:pt x="332" y="50"/>
                      </a:lnTo>
                      <a:lnTo>
                        <a:pt x="332" y="96"/>
                      </a:lnTo>
                      <a:lnTo>
                        <a:pt x="354" y="96"/>
                      </a:lnTo>
                      <a:lnTo>
                        <a:pt x="354" y="121"/>
                      </a:lnTo>
                      <a:lnTo>
                        <a:pt x="378" y="121"/>
                      </a:lnTo>
                      <a:lnTo>
                        <a:pt x="378" y="212"/>
                      </a:lnTo>
                      <a:lnTo>
                        <a:pt x="403" y="212"/>
                      </a:lnTo>
                      <a:lnTo>
                        <a:pt x="403" y="308"/>
                      </a:lnTo>
                      <a:lnTo>
                        <a:pt x="425" y="308"/>
                      </a:lnTo>
                      <a:lnTo>
                        <a:pt x="425" y="449"/>
                      </a:lnTo>
                      <a:lnTo>
                        <a:pt x="449" y="449"/>
                      </a:lnTo>
                      <a:lnTo>
                        <a:pt x="449" y="640"/>
                      </a:lnTo>
                      <a:lnTo>
                        <a:pt x="474" y="640"/>
                      </a:lnTo>
                      <a:lnTo>
                        <a:pt x="474" y="945"/>
                      </a:lnTo>
                      <a:lnTo>
                        <a:pt x="495" y="945"/>
                      </a:lnTo>
                      <a:lnTo>
                        <a:pt x="495" y="1323"/>
                      </a:lnTo>
                      <a:lnTo>
                        <a:pt x="474" y="1323"/>
                      </a:lnTo>
                      <a:lnTo>
                        <a:pt x="474" y="1751"/>
                      </a:lnTo>
                      <a:lnTo>
                        <a:pt x="449" y="1751"/>
                      </a:lnTo>
                      <a:lnTo>
                        <a:pt x="449" y="2767"/>
                      </a:lnTo>
                      <a:lnTo>
                        <a:pt x="425" y="2767"/>
                      </a:lnTo>
                      <a:lnTo>
                        <a:pt x="425" y="2787"/>
                      </a:lnTo>
                      <a:lnTo>
                        <a:pt x="449" y="2787"/>
                      </a:lnTo>
                      <a:lnTo>
                        <a:pt x="449" y="2838"/>
                      </a:lnTo>
                      <a:lnTo>
                        <a:pt x="425" y="2838"/>
                      </a:lnTo>
                      <a:lnTo>
                        <a:pt x="425" y="2858"/>
                      </a:lnTo>
                      <a:lnTo>
                        <a:pt x="449" y="2858"/>
                      </a:lnTo>
                      <a:lnTo>
                        <a:pt x="449" y="3449"/>
                      </a:lnTo>
                      <a:lnTo>
                        <a:pt x="474" y="3449"/>
                      </a:lnTo>
                      <a:lnTo>
                        <a:pt x="474" y="3545"/>
                      </a:lnTo>
                      <a:lnTo>
                        <a:pt x="495" y="3545"/>
                      </a:lnTo>
                      <a:lnTo>
                        <a:pt x="495" y="3711"/>
                      </a:lnTo>
                      <a:lnTo>
                        <a:pt x="519" y="3711"/>
                      </a:lnTo>
                      <a:lnTo>
                        <a:pt x="519" y="3782"/>
                      </a:lnTo>
                      <a:lnTo>
                        <a:pt x="544" y="3782"/>
                      </a:lnTo>
                      <a:lnTo>
                        <a:pt x="544" y="3924"/>
                      </a:lnTo>
                      <a:lnTo>
                        <a:pt x="566" y="3924"/>
                      </a:lnTo>
                      <a:lnTo>
                        <a:pt x="566" y="4207"/>
                      </a:lnTo>
                      <a:lnTo>
                        <a:pt x="590" y="4207"/>
                      </a:lnTo>
                      <a:lnTo>
                        <a:pt x="590" y="4372"/>
                      </a:lnTo>
                      <a:lnTo>
                        <a:pt x="615" y="4372"/>
                      </a:lnTo>
                      <a:lnTo>
                        <a:pt x="615" y="4655"/>
                      </a:lnTo>
                      <a:lnTo>
                        <a:pt x="590" y="4655"/>
                      </a:lnTo>
                      <a:lnTo>
                        <a:pt x="590" y="4680"/>
                      </a:lnTo>
                      <a:lnTo>
                        <a:pt x="566" y="4680"/>
                      </a:lnTo>
                      <a:lnTo>
                        <a:pt x="566" y="4705"/>
                      </a:lnTo>
                      <a:lnTo>
                        <a:pt x="544" y="4705"/>
                      </a:lnTo>
                      <a:lnTo>
                        <a:pt x="544" y="4726"/>
                      </a:lnTo>
                      <a:lnTo>
                        <a:pt x="332" y="4726"/>
                      </a:lnTo>
                      <a:lnTo>
                        <a:pt x="332" y="4751"/>
                      </a:lnTo>
                      <a:lnTo>
                        <a:pt x="307" y="4751"/>
                      </a:lnTo>
                      <a:lnTo>
                        <a:pt x="307" y="4776"/>
                      </a:lnTo>
                      <a:lnTo>
                        <a:pt x="212" y="4776"/>
                      </a:lnTo>
                      <a:lnTo>
                        <a:pt x="212" y="4797"/>
                      </a:lnTo>
                      <a:lnTo>
                        <a:pt x="166" y="4797"/>
                      </a:lnTo>
                      <a:lnTo>
                        <a:pt x="166" y="4822"/>
                      </a:lnTo>
                      <a:lnTo>
                        <a:pt x="95" y="4822"/>
                      </a:lnTo>
                      <a:lnTo>
                        <a:pt x="95" y="4776"/>
                      </a:lnTo>
                      <a:lnTo>
                        <a:pt x="71" y="4776"/>
                      </a:lnTo>
                      <a:lnTo>
                        <a:pt x="71" y="4705"/>
                      </a:lnTo>
                      <a:lnTo>
                        <a:pt x="46" y="4705"/>
                      </a:lnTo>
                      <a:lnTo>
                        <a:pt x="46" y="4539"/>
                      </a:lnTo>
                      <a:lnTo>
                        <a:pt x="24" y="4539"/>
                      </a:lnTo>
                      <a:lnTo>
                        <a:pt x="24" y="4443"/>
                      </a:lnTo>
                      <a:lnTo>
                        <a:pt x="0" y="4443"/>
                      </a:lnTo>
                      <a:lnTo>
                        <a:pt x="0" y="4019"/>
                      </a:lnTo>
                      <a:lnTo>
                        <a:pt x="24" y="4019"/>
                      </a:lnTo>
                      <a:lnTo>
                        <a:pt x="24" y="3474"/>
                      </a:lnTo>
                      <a:lnTo>
                        <a:pt x="0" y="3474"/>
                      </a:lnTo>
                      <a:lnTo>
                        <a:pt x="0" y="3262"/>
                      </a:lnTo>
                      <a:lnTo>
                        <a:pt x="24" y="3262"/>
                      </a:lnTo>
                      <a:lnTo>
                        <a:pt x="24" y="2555"/>
                      </a:lnTo>
                      <a:lnTo>
                        <a:pt x="46" y="2555"/>
                      </a:lnTo>
                      <a:lnTo>
                        <a:pt x="46" y="2221"/>
                      </a:lnTo>
                      <a:lnTo>
                        <a:pt x="71" y="2221"/>
                      </a:lnTo>
                      <a:lnTo>
                        <a:pt x="71" y="1963"/>
                      </a:lnTo>
                      <a:lnTo>
                        <a:pt x="46" y="1963"/>
                      </a:lnTo>
                      <a:lnTo>
                        <a:pt x="46" y="1893"/>
                      </a:lnTo>
                      <a:lnTo>
                        <a:pt x="71" y="1893"/>
                      </a:lnTo>
                      <a:lnTo>
                        <a:pt x="71" y="1726"/>
                      </a:lnTo>
                      <a:lnTo>
                        <a:pt x="46" y="1726"/>
                      </a:lnTo>
                      <a:lnTo>
                        <a:pt x="46" y="1182"/>
                      </a:lnTo>
                      <a:lnTo>
                        <a:pt x="24" y="1182"/>
                      </a:lnTo>
                      <a:lnTo>
                        <a:pt x="24" y="1160"/>
                      </a:lnTo>
                      <a:lnTo>
                        <a:pt x="46" y="1160"/>
                      </a:lnTo>
                      <a:lnTo>
                        <a:pt x="46" y="379"/>
                      </a:lnTo>
                      <a:lnTo>
                        <a:pt x="71" y="379"/>
                      </a:lnTo>
                      <a:lnTo>
                        <a:pt x="71" y="166"/>
                      </a:lnTo>
                      <a:lnTo>
                        <a:pt x="46" y="166"/>
                      </a:lnTo>
                      <a:lnTo>
                        <a:pt x="46" y="71"/>
                      </a:lnTo>
                      <a:lnTo>
                        <a:pt x="95" y="71"/>
                      </a:lnTo>
                      <a:lnTo>
                        <a:pt x="95" y="50"/>
                      </a:lnTo>
                      <a:lnTo>
                        <a:pt x="166" y="50"/>
                      </a:lnTo>
                      <a:lnTo>
                        <a:pt x="166" y="25"/>
                      </a:lnTo>
                      <a:lnTo>
                        <a:pt x="236" y="25"/>
                      </a:lnTo>
                      <a:lnTo>
                        <a:pt x="236"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08" name="Freeform 120"/>
                <p:cNvSpPr>
                  <a:spLocks/>
                </p:cNvSpPr>
                <p:nvPr/>
              </p:nvSpPr>
              <p:spPr bwMode="auto">
                <a:xfrm>
                  <a:off x="2006" y="3431"/>
                  <a:ext cx="133" cy="597"/>
                </a:xfrm>
                <a:custGeom>
                  <a:avLst/>
                  <a:gdLst/>
                  <a:ahLst/>
                  <a:cxnLst>
                    <a:cxn ang="0">
                      <a:pos x="1016" y="95"/>
                    </a:cxn>
                    <a:cxn ang="0">
                      <a:pos x="1016" y="166"/>
                    </a:cxn>
                    <a:cxn ang="0">
                      <a:pos x="970" y="874"/>
                    </a:cxn>
                    <a:cxn ang="0">
                      <a:pos x="970" y="1490"/>
                    </a:cxn>
                    <a:cxn ang="0">
                      <a:pos x="994" y="1822"/>
                    </a:cxn>
                    <a:cxn ang="0">
                      <a:pos x="994" y="1892"/>
                    </a:cxn>
                    <a:cxn ang="0">
                      <a:pos x="970" y="2246"/>
                    </a:cxn>
                    <a:cxn ang="0">
                      <a:pos x="970" y="2271"/>
                    </a:cxn>
                    <a:cxn ang="0">
                      <a:pos x="945" y="2932"/>
                    </a:cxn>
                    <a:cxn ang="0">
                      <a:pos x="945" y="3474"/>
                    </a:cxn>
                    <a:cxn ang="0">
                      <a:pos x="923" y="4419"/>
                    </a:cxn>
                    <a:cxn ang="0">
                      <a:pos x="970" y="4655"/>
                    </a:cxn>
                    <a:cxn ang="0">
                      <a:pos x="994" y="4609"/>
                    </a:cxn>
                    <a:cxn ang="0">
                      <a:pos x="1041" y="4634"/>
                    </a:cxn>
                    <a:cxn ang="0">
                      <a:pos x="1065" y="4751"/>
                    </a:cxn>
                    <a:cxn ang="0">
                      <a:pos x="923" y="4776"/>
                    </a:cxn>
                    <a:cxn ang="0">
                      <a:pos x="899" y="4726"/>
                    </a:cxn>
                    <a:cxn ang="0">
                      <a:pos x="733" y="4705"/>
                    </a:cxn>
                    <a:cxn ang="0">
                      <a:pos x="615" y="4705"/>
                    </a:cxn>
                    <a:cxn ang="0">
                      <a:pos x="403" y="4726"/>
                    </a:cxn>
                    <a:cxn ang="0">
                      <a:pos x="354" y="4726"/>
                    </a:cxn>
                    <a:cxn ang="0">
                      <a:pos x="308" y="4751"/>
                    </a:cxn>
                    <a:cxn ang="0">
                      <a:pos x="262" y="4751"/>
                    </a:cxn>
                    <a:cxn ang="0">
                      <a:pos x="25" y="4397"/>
                    </a:cxn>
                    <a:cxn ang="0">
                      <a:pos x="0" y="4326"/>
                    </a:cxn>
                    <a:cxn ang="0">
                      <a:pos x="49" y="4089"/>
                    </a:cxn>
                    <a:cxn ang="0">
                      <a:pos x="71" y="3782"/>
                    </a:cxn>
                    <a:cxn ang="0">
                      <a:pos x="71" y="3757"/>
                    </a:cxn>
                    <a:cxn ang="0">
                      <a:pos x="96" y="3403"/>
                    </a:cxn>
                    <a:cxn ang="0">
                      <a:pos x="49" y="3166"/>
                    </a:cxn>
                    <a:cxn ang="0">
                      <a:pos x="71" y="2575"/>
                    </a:cxn>
                    <a:cxn ang="0">
                      <a:pos x="71" y="2600"/>
                    </a:cxn>
                    <a:cxn ang="0">
                      <a:pos x="96" y="2696"/>
                    </a:cxn>
                    <a:cxn ang="0">
                      <a:pos x="96" y="3073"/>
                    </a:cxn>
                    <a:cxn ang="0">
                      <a:pos x="120" y="2787"/>
                    </a:cxn>
                    <a:cxn ang="0">
                      <a:pos x="120" y="2646"/>
                    </a:cxn>
                    <a:cxn ang="0">
                      <a:pos x="142" y="2600"/>
                    </a:cxn>
                    <a:cxn ang="0">
                      <a:pos x="96" y="2197"/>
                    </a:cxn>
                    <a:cxn ang="0">
                      <a:pos x="120" y="874"/>
                    </a:cxn>
                    <a:cxn ang="0">
                      <a:pos x="120" y="852"/>
                    </a:cxn>
                    <a:cxn ang="0">
                      <a:pos x="142" y="661"/>
                    </a:cxn>
                    <a:cxn ang="0">
                      <a:pos x="191" y="449"/>
                    </a:cxn>
                    <a:cxn ang="0">
                      <a:pos x="167" y="283"/>
                    </a:cxn>
                    <a:cxn ang="0">
                      <a:pos x="120" y="237"/>
                    </a:cxn>
                    <a:cxn ang="0">
                      <a:pos x="142" y="50"/>
                    </a:cxn>
                    <a:cxn ang="0">
                      <a:pos x="354" y="25"/>
                    </a:cxn>
                  </a:cxnLst>
                  <a:rect l="0" t="0" r="r" b="b"/>
                  <a:pathLst>
                    <a:path w="1065" h="4776">
                      <a:moveTo>
                        <a:pt x="354" y="0"/>
                      </a:moveTo>
                      <a:lnTo>
                        <a:pt x="1016" y="0"/>
                      </a:lnTo>
                      <a:lnTo>
                        <a:pt x="1016" y="95"/>
                      </a:lnTo>
                      <a:lnTo>
                        <a:pt x="1041" y="95"/>
                      </a:lnTo>
                      <a:lnTo>
                        <a:pt x="1041" y="166"/>
                      </a:lnTo>
                      <a:lnTo>
                        <a:pt x="1016" y="166"/>
                      </a:lnTo>
                      <a:lnTo>
                        <a:pt x="1016" y="141"/>
                      </a:lnTo>
                      <a:lnTo>
                        <a:pt x="970" y="141"/>
                      </a:lnTo>
                      <a:lnTo>
                        <a:pt x="970" y="874"/>
                      </a:lnTo>
                      <a:lnTo>
                        <a:pt x="945" y="874"/>
                      </a:lnTo>
                      <a:lnTo>
                        <a:pt x="945" y="1490"/>
                      </a:lnTo>
                      <a:lnTo>
                        <a:pt x="970" y="1490"/>
                      </a:lnTo>
                      <a:lnTo>
                        <a:pt x="970" y="1680"/>
                      </a:lnTo>
                      <a:lnTo>
                        <a:pt x="994" y="1680"/>
                      </a:lnTo>
                      <a:lnTo>
                        <a:pt x="994" y="1822"/>
                      </a:lnTo>
                      <a:lnTo>
                        <a:pt x="1016" y="1822"/>
                      </a:lnTo>
                      <a:lnTo>
                        <a:pt x="1016" y="1892"/>
                      </a:lnTo>
                      <a:lnTo>
                        <a:pt x="994" y="1892"/>
                      </a:lnTo>
                      <a:lnTo>
                        <a:pt x="994" y="2009"/>
                      </a:lnTo>
                      <a:lnTo>
                        <a:pt x="970" y="2009"/>
                      </a:lnTo>
                      <a:lnTo>
                        <a:pt x="970" y="2246"/>
                      </a:lnTo>
                      <a:lnTo>
                        <a:pt x="945" y="2246"/>
                      </a:lnTo>
                      <a:lnTo>
                        <a:pt x="945" y="2271"/>
                      </a:lnTo>
                      <a:lnTo>
                        <a:pt x="970" y="2271"/>
                      </a:lnTo>
                      <a:lnTo>
                        <a:pt x="970" y="2292"/>
                      </a:lnTo>
                      <a:lnTo>
                        <a:pt x="945" y="2292"/>
                      </a:lnTo>
                      <a:lnTo>
                        <a:pt x="945" y="2932"/>
                      </a:lnTo>
                      <a:lnTo>
                        <a:pt x="923" y="2932"/>
                      </a:lnTo>
                      <a:lnTo>
                        <a:pt x="923" y="3474"/>
                      </a:lnTo>
                      <a:lnTo>
                        <a:pt x="945" y="3474"/>
                      </a:lnTo>
                      <a:lnTo>
                        <a:pt x="945" y="3686"/>
                      </a:lnTo>
                      <a:lnTo>
                        <a:pt x="923" y="3686"/>
                      </a:lnTo>
                      <a:lnTo>
                        <a:pt x="923" y="4419"/>
                      </a:lnTo>
                      <a:lnTo>
                        <a:pt x="945" y="4419"/>
                      </a:lnTo>
                      <a:lnTo>
                        <a:pt x="945" y="4655"/>
                      </a:lnTo>
                      <a:lnTo>
                        <a:pt x="970" y="4655"/>
                      </a:lnTo>
                      <a:lnTo>
                        <a:pt x="970" y="4634"/>
                      </a:lnTo>
                      <a:lnTo>
                        <a:pt x="994" y="4634"/>
                      </a:lnTo>
                      <a:lnTo>
                        <a:pt x="994" y="4609"/>
                      </a:lnTo>
                      <a:lnTo>
                        <a:pt x="1016" y="4609"/>
                      </a:lnTo>
                      <a:lnTo>
                        <a:pt x="1016" y="4634"/>
                      </a:lnTo>
                      <a:lnTo>
                        <a:pt x="1041" y="4634"/>
                      </a:lnTo>
                      <a:lnTo>
                        <a:pt x="1041" y="4705"/>
                      </a:lnTo>
                      <a:lnTo>
                        <a:pt x="1065" y="4705"/>
                      </a:lnTo>
                      <a:lnTo>
                        <a:pt x="1065" y="4751"/>
                      </a:lnTo>
                      <a:lnTo>
                        <a:pt x="994" y="4751"/>
                      </a:lnTo>
                      <a:lnTo>
                        <a:pt x="994" y="4776"/>
                      </a:lnTo>
                      <a:lnTo>
                        <a:pt x="923" y="4776"/>
                      </a:lnTo>
                      <a:lnTo>
                        <a:pt x="923" y="4751"/>
                      </a:lnTo>
                      <a:lnTo>
                        <a:pt x="899" y="4751"/>
                      </a:lnTo>
                      <a:lnTo>
                        <a:pt x="899" y="4726"/>
                      </a:lnTo>
                      <a:lnTo>
                        <a:pt x="874" y="4726"/>
                      </a:lnTo>
                      <a:lnTo>
                        <a:pt x="874" y="4705"/>
                      </a:lnTo>
                      <a:lnTo>
                        <a:pt x="733" y="4705"/>
                      </a:lnTo>
                      <a:lnTo>
                        <a:pt x="733" y="4680"/>
                      </a:lnTo>
                      <a:lnTo>
                        <a:pt x="615" y="4680"/>
                      </a:lnTo>
                      <a:lnTo>
                        <a:pt x="615" y="4705"/>
                      </a:lnTo>
                      <a:lnTo>
                        <a:pt x="474" y="4705"/>
                      </a:lnTo>
                      <a:lnTo>
                        <a:pt x="474" y="4726"/>
                      </a:lnTo>
                      <a:lnTo>
                        <a:pt x="403" y="4726"/>
                      </a:lnTo>
                      <a:lnTo>
                        <a:pt x="403" y="4751"/>
                      </a:lnTo>
                      <a:lnTo>
                        <a:pt x="354" y="4751"/>
                      </a:lnTo>
                      <a:lnTo>
                        <a:pt x="354" y="4726"/>
                      </a:lnTo>
                      <a:lnTo>
                        <a:pt x="332" y="4726"/>
                      </a:lnTo>
                      <a:lnTo>
                        <a:pt x="332" y="4751"/>
                      </a:lnTo>
                      <a:lnTo>
                        <a:pt x="308" y="4751"/>
                      </a:lnTo>
                      <a:lnTo>
                        <a:pt x="308" y="4726"/>
                      </a:lnTo>
                      <a:lnTo>
                        <a:pt x="262" y="4726"/>
                      </a:lnTo>
                      <a:lnTo>
                        <a:pt x="262" y="4751"/>
                      </a:lnTo>
                      <a:lnTo>
                        <a:pt x="0" y="4751"/>
                      </a:lnTo>
                      <a:lnTo>
                        <a:pt x="0" y="4397"/>
                      </a:lnTo>
                      <a:lnTo>
                        <a:pt x="25" y="4397"/>
                      </a:lnTo>
                      <a:lnTo>
                        <a:pt x="25" y="4372"/>
                      </a:lnTo>
                      <a:lnTo>
                        <a:pt x="0" y="4372"/>
                      </a:lnTo>
                      <a:lnTo>
                        <a:pt x="0" y="4326"/>
                      </a:lnTo>
                      <a:lnTo>
                        <a:pt x="25" y="4326"/>
                      </a:lnTo>
                      <a:lnTo>
                        <a:pt x="25" y="4089"/>
                      </a:lnTo>
                      <a:lnTo>
                        <a:pt x="49" y="4089"/>
                      </a:lnTo>
                      <a:lnTo>
                        <a:pt x="49" y="3948"/>
                      </a:lnTo>
                      <a:lnTo>
                        <a:pt x="71" y="3948"/>
                      </a:lnTo>
                      <a:lnTo>
                        <a:pt x="71" y="3782"/>
                      </a:lnTo>
                      <a:lnTo>
                        <a:pt x="96" y="3782"/>
                      </a:lnTo>
                      <a:lnTo>
                        <a:pt x="96" y="3757"/>
                      </a:lnTo>
                      <a:lnTo>
                        <a:pt x="71" y="3757"/>
                      </a:lnTo>
                      <a:lnTo>
                        <a:pt x="71" y="3427"/>
                      </a:lnTo>
                      <a:lnTo>
                        <a:pt x="96" y="3427"/>
                      </a:lnTo>
                      <a:lnTo>
                        <a:pt x="96" y="3403"/>
                      </a:lnTo>
                      <a:lnTo>
                        <a:pt x="71" y="3403"/>
                      </a:lnTo>
                      <a:lnTo>
                        <a:pt x="71" y="3166"/>
                      </a:lnTo>
                      <a:lnTo>
                        <a:pt x="49" y="3166"/>
                      </a:lnTo>
                      <a:lnTo>
                        <a:pt x="49" y="2504"/>
                      </a:lnTo>
                      <a:lnTo>
                        <a:pt x="71" y="2504"/>
                      </a:lnTo>
                      <a:lnTo>
                        <a:pt x="71" y="2575"/>
                      </a:lnTo>
                      <a:lnTo>
                        <a:pt x="96" y="2575"/>
                      </a:lnTo>
                      <a:lnTo>
                        <a:pt x="96" y="2600"/>
                      </a:lnTo>
                      <a:lnTo>
                        <a:pt x="71" y="2600"/>
                      </a:lnTo>
                      <a:lnTo>
                        <a:pt x="71" y="2671"/>
                      </a:lnTo>
                      <a:lnTo>
                        <a:pt x="96" y="2671"/>
                      </a:lnTo>
                      <a:lnTo>
                        <a:pt x="96" y="2696"/>
                      </a:lnTo>
                      <a:lnTo>
                        <a:pt x="71" y="2696"/>
                      </a:lnTo>
                      <a:lnTo>
                        <a:pt x="71" y="3073"/>
                      </a:lnTo>
                      <a:lnTo>
                        <a:pt x="96" y="3073"/>
                      </a:lnTo>
                      <a:lnTo>
                        <a:pt x="96" y="3003"/>
                      </a:lnTo>
                      <a:lnTo>
                        <a:pt x="120" y="3003"/>
                      </a:lnTo>
                      <a:lnTo>
                        <a:pt x="120" y="2787"/>
                      </a:lnTo>
                      <a:lnTo>
                        <a:pt x="142" y="2787"/>
                      </a:lnTo>
                      <a:lnTo>
                        <a:pt x="142" y="2646"/>
                      </a:lnTo>
                      <a:lnTo>
                        <a:pt x="120" y="2646"/>
                      </a:lnTo>
                      <a:lnTo>
                        <a:pt x="120" y="2625"/>
                      </a:lnTo>
                      <a:lnTo>
                        <a:pt x="142" y="2625"/>
                      </a:lnTo>
                      <a:lnTo>
                        <a:pt x="142" y="2600"/>
                      </a:lnTo>
                      <a:lnTo>
                        <a:pt x="120" y="2600"/>
                      </a:lnTo>
                      <a:lnTo>
                        <a:pt x="120" y="2197"/>
                      </a:lnTo>
                      <a:lnTo>
                        <a:pt x="96" y="2197"/>
                      </a:lnTo>
                      <a:lnTo>
                        <a:pt x="96" y="1867"/>
                      </a:lnTo>
                      <a:lnTo>
                        <a:pt x="120" y="1867"/>
                      </a:lnTo>
                      <a:lnTo>
                        <a:pt x="120" y="874"/>
                      </a:lnTo>
                      <a:lnTo>
                        <a:pt x="96" y="874"/>
                      </a:lnTo>
                      <a:lnTo>
                        <a:pt x="96" y="852"/>
                      </a:lnTo>
                      <a:lnTo>
                        <a:pt x="120" y="852"/>
                      </a:lnTo>
                      <a:lnTo>
                        <a:pt x="120" y="828"/>
                      </a:lnTo>
                      <a:lnTo>
                        <a:pt x="142" y="828"/>
                      </a:lnTo>
                      <a:lnTo>
                        <a:pt x="142" y="661"/>
                      </a:lnTo>
                      <a:lnTo>
                        <a:pt x="167" y="661"/>
                      </a:lnTo>
                      <a:lnTo>
                        <a:pt x="167" y="449"/>
                      </a:lnTo>
                      <a:lnTo>
                        <a:pt x="191" y="449"/>
                      </a:lnTo>
                      <a:lnTo>
                        <a:pt x="191" y="333"/>
                      </a:lnTo>
                      <a:lnTo>
                        <a:pt x="167" y="333"/>
                      </a:lnTo>
                      <a:lnTo>
                        <a:pt x="167" y="283"/>
                      </a:lnTo>
                      <a:lnTo>
                        <a:pt x="142" y="283"/>
                      </a:lnTo>
                      <a:lnTo>
                        <a:pt x="142" y="237"/>
                      </a:lnTo>
                      <a:lnTo>
                        <a:pt x="120" y="237"/>
                      </a:lnTo>
                      <a:lnTo>
                        <a:pt x="120" y="70"/>
                      </a:lnTo>
                      <a:lnTo>
                        <a:pt x="142" y="70"/>
                      </a:lnTo>
                      <a:lnTo>
                        <a:pt x="142" y="50"/>
                      </a:lnTo>
                      <a:lnTo>
                        <a:pt x="262" y="50"/>
                      </a:lnTo>
                      <a:lnTo>
                        <a:pt x="262" y="25"/>
                      </a:lnTo>
                      <a:lnTo>
                        <a:pt x="354" y="25"/>
                      </a:lnTo>
                      <a:lnTo>
                        <a:pt x="354" y="0"/>
                      </a:lnTo>
                      <a:close/>
                    </a:path>
                  </a:pathLst>
                </a:custGeom>
                <a:solidFill>
                  <a:srgbClr val="B5CAE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09" name="Freeform 121"/>
                <p:cNvSpPr>
                  <a:spLocks/>
                </p:cNvSpPr>
                <p:nvPr/>
              </p:nvSpPr>
              <p:spPr bwMode="auto">
                <a:xfrm>
                  <a:off x="1882" y="3434"/>
                  <a:ext cx="141" cy="594"/>
                </a:xfrm>
                <a:custGeom>
                  <a:avLst/>
                  <a:gdLst/>
                  <a:ahLst/>
                  <a:cxnLst>
                    <a:cxn ang="0">
                      <a:pos x="733" y="0"/>
                    </a:cxn>
                    <a:cxn ang="0">
                      <a:pos x="1110" y="45"/>
                    </a:cxn>
                    <a:cxn ang="0">
                      <a:pos x="1132" y="212"/>
                    </a:cxn>
                    <a:cxn ang="0">
                      <a:pos x="1110" y="258"/>
                    </a:cxn>
                    <a:cxn ang="0">
                      <a:pos x="1132" y="328"/>
                    </a:cxn>
                    <a:cxn ang="0">
                      <a:pos x="1110" y="402"/>
                    </a:cxn>
                    <a:cxn ang="0">
                      <a:pos x="1086" y="685"/>
                    </a:cxn>
                    <a:cxn ang="0">
                      <a:pos x="1061" y="898"/>
                    </a:cxn>
                    <a:cxn ang="0">
                      <a:pos x="1039" y="1064"/>
                    </a:cxn>
                    <a:cxn ang="0">
                      <a:pos x="1061" y="1086"/>
                    </a:cxn>
                    <a:cxn ang="0">
                      <a:pos x="1039" y="1110"/>
                    </a:cxn>
                    <a:cxn ang="0">
                      <a:pos x="1061" y="1157"/>
                    </a:cxn>
                    <a:cxn ang="0">
                      <a:pos x="1039" y="1181"/>
                    </a:cxn>
                    <a:cxn ang="0">
                      <a:pos x="1061" y="1276"/>
                    </a:cxn>
                    <a:cxn ang="0">
                      <a:pos x="1039" y="1772"/>
                    </a:cxn>
                    <a:cxn ang="0">
                      <a:pos x="1061" y="2196"/>
                    </a:cxn>
                    <a:cxn ang="0">
                      <a:pos x="1039" y="2479"/>
                    </a:cxn>
                    <a:cxn ang="0">
                      <a:pos x="1015" y="3166"/>
                    </a:cxn>
                    <a:cxn ang="0">
                      <a:pos x="1039" y="3261"/>
                    </a:cxn>
                    <a:cxn ang="0">
                      <a:pos x="1015" y="3331"/>
                    </a:cxn>
                    <a:cxn ang="0">
                      <a:pos x="1039" y="3353"/>
                    </a:cxn>
                    <a:cxn ang="0">
                      <a:pos x="1015" y="3402"/>
                    </a:cxn>
                    <a:cxn ang="0">
                      <a:pos x="990" y="3828"/>
                    </a:cxn>
                    <a:cxn ang="0">
                      <a:pos x="969" y="4064"/>
                    </a:cxn>
                    <a:cxn ang="0">
                      <a:pos x="945" y="4301"/>
                    </a:cxn>
                    <a:cxn ang="0">
                      <a:pos x="920" y="4680"/>
                    </a:cxn>
                    <a:cxn ang="0">
                      <a:pos x="945" y="4701"/>
                    </a:cxn>
                    <a:cxn ang="0">
                      <a:pos x="920" y="4726"/>
                    </a:cxn>
                    <a:cxn ang="0">
                      <a:pos x="662" y="4751"/>
                    </a:cxn>
                    <a:cxn ang="0">
                      <a:pos x="399" y="4726"/>
                    </a:cxn>
                    <a:cxn ang="0">
                      <a:pos x="354" y="4701"/>
                    </a:cxn>
                    <a:cxn ang="0">
                      <a:pos x="0" y="4680"/>
                    </a:cxn>
                    <a:cxn ang="0">
                      <a:pos x="46" y="4231"/>
                    </a:cxn>
                    <a:cxn ang="0">
                      <a:pos x="117" y="4252"/>
                    </a:cxn>
                    <a:cxn ang="0">
                      <a:pos x="163" y="4231"/>
                    </a:cxn>
                    <a:cxn ang="0">
                      <a:pos x="187" y="4206"/>
                    </a:cxn>
                    <a:cxn ang="0">
                      <a:pos x="212" y="4160"/>
                    </a:cxn>
                    <a:cxn ang="0">
                      <a:pos x="234" y="4135"/>
                    </a:cxn>
                    <a:cxn ang="0">
                      <a:pos x="212" y="4064"/>
                    </a:cxn>
                    <a:cxn ang="0">
                      <a:pos x="163" y="4040"/>
                    </a:cxn>
                    <a:cxn ang="0">
                      <a:pos x="283" y="4018"/>
                    </a:cxn>
                    <a:cxn ang="0">
                      <a:pos x="354" y="4040"/>
                    </a:cxn>
                    <a:cxn ang="0">
                      <a:pos x="470" y="4064"/>
                    </a:cxn>
                    <a:cxn ang="0">
                      <a:pos x="495" y="3993"/>
                    </a:cxn>
                    <a:cxn ang="0">
                      <a:pos x="520" y="3944"/>
                    </a:cxn>
                    <a:cxn ang="0">
                      <a:pos x="541" y="3852"/>
                    </a:cxn>
                    <a:cxn ang="0">
                      <a:pos x="566" y="3710"/>
                    </a:cxn>
                    <a:cxn ang="0">
                      <a:pos x="591" y="3640"/>
                    </a:cxn>
                    <a:cxn ang="0">
                      <a:pos x="612" y="3544"/>
                    </a:cxn>
                    <a:cxn ang="0">
                      <a:pos x="637" y="3261"/>
                    </a:cxn>
                    <a:cxn ang="0">
                      <a:pos x="612" y="2646"/>
                    </a:cxn>
                    <a:cxn ang="0">
                      <a:pos x="637" y="2575"/>
                    </a:cxn>
                    <a:cxn ang="0">
                      <a:pos x="662" y="2433"/>
                    </a:cxn>
                    <a:cxn ang="0">
                      <a:pos x="682" y="2292"/>
                    </a:cxn>
                    <a:cxn ang="0">
                      <a:pos x="707" y="1606"/>
                    </a:cxn>
                    <a:cxn ang="0">
                      <a:pos x="733" y="1440"/>
                    </a:cxn>
                    <a:cxn ang="0">
                      <a:pos x="753" y="1206"/>
                    </a:cxn>
                    <a:cxn ang="0">
                      <a:pos x="733" y="778"/>
                    </a:cxn>
                    <a:cxn ang="0">
                      <a:pos x="707" y="70"/>
                    </a:cxn>
                  </a:cxnLst>
                  <a:rect l="0" t="0" r="r" b="b"/>
                  <a:pathLst>
                    <a:path w="1132" h="4751">
                      <a:moveTo>
                        <a:pt x="707" y="0"/>
                      </a:moveTo>
                      <a:lnTo>
                        <a:pt x="733" y="0"/>
                      </a:lnTo>
                      <a:lnTo>
                        <a:pt x="733" y="45"/>
                      </a:lnTo>
                      <a:lnTo>
                        <a:pt x="1110" y="45"/>
                      </a:lnTo>
                      <a:lnTo>
                        <a:pt x="1110" y="212"/>
                      </a:lnTo>
                      <a:lnTo>
                        <a:pt x="1132" y="212"/>
                      </a:lnTo>
                      <a:lnTo>
                        <a:pt x="1132" y="258"/>
                      </a:lnTo>
                      <a:lnTo>
                        <a:pt x="1110" y="258"/>
                      </a:lnTo>
                      <a:lnTo>
                        <a:pt x="1110" y="328"/>
                      </a:lnTo>
                      <a:lnTo>
                        <a:pt x="1132" y="328"/>
                      </a:lnTo>
                      <a:lnTo>
                        <a:pt x="1132" y="402"/>
                      </a:lnTo>
                      <a:lnTo>
                        <a:pt x="1110" y="402"/>
                      </a:lnTo>
                      <a:lnTo>
                        <a:pt x="1110" y="685"/>
                      </a:lnTo>
                      <a:lnTo>
                        <a:pt x="1086" y="685"/>
                      </a:lnTo>
                      <a:lnTo>
                        <a:pt x="1086" y="898"/>
                      </a:lnTo>
                      <a:lnTo>
                        <a:pt x="1061" y="898"/>
                      </a:lnTo>
                      <a:lnTo>
                        <a:pt x="1061" y="1064"/>
                      </a:lnTo>
                      <a:lnTo>
                        <a:pt x="1039" y="1064"/>
                      </a:lnTo>
                      <a:lnTo>
                        <a:pt x="1039" y="1086"/>
                      </a:lnTo>
                      <a:lnTo>
                        <a:pt x="1061" y="1086"/>
                      </a:lnTo>
                      <a:lnTo>
                        <a:pt x="1061" y="1110"/>
                      </a:lnTo>
                      <a:lnTo>
                        <a:pt x="1039" y="1110"/>
                      </a:lnTo>
                      <a:lnTo>
                        <a:pt x="1039" y="1157"/>
                      </a:lnTo>
                      <a:lnTo>
                        <a:pt x="1061" y="1157"/>
                      </a:lnTo>
                      <a:lnTo>
                        <a:pt x="1061" y="1181"/>
                      </a:lnTo>
                      <a:lnTo>
                        <a:pt x="1039" y="1181"/>
                      </a:lnTo>
                      <a:lnTo>
                        <a:pt x="1039" y="1276"/>
                      </a:lnTo>
                      <a:lnTo>
                        <a:pt x="1061" y="1276"/>
                      </a:lnTo>
                      <a:lnTo>
                        <a:pt x="1061" y="1772"/>
                      </a:lnTo>
                      <a:lnTo>
                        <a:pt x="1039" y="1772"/>
                      </a:lnTo>
                      <a:lnTo>
                        <a:pt x="1039" y="2196"/>
                      </a:lnTo>
                      <a:lnTo>
                        <a:pt x="1061" y="2196"/>
                      </a:lnTo>
                      <a:lnTo>
                        <a:pt x="1061" y="2479"/>
                      </a:lnTo>
                      <a:lnTo>
                        <a:pt x="1039" y="2479"/>
                      </a:lnTo>
                      <a:lnTo>
                        <a:pt x="1039" y="3166"/>
                      </a:lnTo>
                      <a:lnTo>
                        <a:pt x="1015" y="3166"/>
                      </a:lnTo>
                      <a:lnTo>
                        <a:pt x="1015" y="3261"/>
                      </a:lnTo>
                      <a:lnTo>
                        <a:pt x="1039" y="3261"/>
                      </a:lnTo>
                      <a:lnTo>
                        <a:pt x="1039" y="3331"/>
                      </a:lnTo>
                      <a:lnTo>
                        <a:pt x="1015" y="3331"/>
                      </a:lnTo>
                      <a:lnTo>
                        <a:pt x="1015" y="3353"/>
                      </a:lnTo>
                      <a:lnTo>
                        <a:pt x="1039" y="3353"/>
                      </a:lnTo>
                      <a:lnTo>
                        <a:pt x="1039" y="3402"/>
                      </a:lnTo>
                      <a:lnTo>
                        <a:pt x="1015" y="3402"/>
                      </a:lnTo>
                      <a:lnTo>
                        <a:pt x="1015" y="3828"/>
                      </a:lnTo>
                      <a:lnTo>
                        <a:pt x="990" y="3828"/>
                      </a:lnTo>
                      <a:lnTo>
                        <a:pt x="990" y="4064"/>
                      </a:lnTo>
                      <a:lnTo>
                        <a:pt x="969" y="4064"/>
                      </a:lnTo>
                      <a:lnTo>
                        <a:pt x="969" y="4301"/>
                      </a:lnTo>
                      <a:lnTo>
                        <a:pt x="945" y="4301"/>
                      </a:lnTo>
                      <a:lnTo>
                        <a:pt x="945" y="4680"/>
                      </a:lnTo>
                      <a:lnTo>
                        <a:pt x="920" y="4680"/>
                      </a:lnTo>
                      <a:lnTo>
                        <a:pt x="920" y="4701"/>
                      </a:lnTo>
                      <a:lnTo>
                        <a:pt x="945" y="4701"/>
                      </a:lnTo>
                      <a:lnTo>
                        <a:pt x="945" y="4726"/>
                      </a:lnTo>
                      <a:lnTo>
                        <a:pt x="920" y="4726"/>
                      </a:lnTo>
                      <a:lnTo>
                        <a:pt x="920" y="4751"/>
                      </a:lnTo>
                      <a:lnTo>
                        <a:pt x="662" y="4751"/>
                      </a:lnTo>
                      <a:lnTo>
                        <a:pt x="662" y="4726"/>
                      </a:lnTo>
                      <a:lnTo>
                        <a:pt x="399" y="4726"/>
                      </a:lnTo>
                      <a:lnTo>
                        <a:pt x="399" y="4701"/>
                      </a:lnTo>
                      <a:lnTo>
                        <a:pt x="354" y="4701"/>
                      </a:lnTo>
                      <a:lnTo>
                        <a:pt x="354" y="4680"/>
                      </a:lnTo>
                      <a:lnTo>
                        <a:pt x="0" y="4680"/>
                      </a:lnTo>
                      <a:lnTo>
                        <a:pt x="0" y="4231"/>
                      </a:lnTo>
                      <a:lnTo>
                        <a:pt x="46" y="4231"/>
                      </a:lnTo>
                      <a:lnTo>
                        <a:pt x="46" y="4252"/>
                      </a:lnTo>
                      <a:lnTo>
                        <a:pt x="117" y="4252"/>
                      </a:lnTo>
                      <a:lnTo>
                        <a:pt x="117" y="4231"/>
                      </a:lnTo>
                      <a:lnTo>
                        <a:pt x="163" y="4231"/>
                      </a:lnTo>
                      <a:lnTo>
                        <a:pt x="163" y="4206"/>
                      </a:lnTo>
                      <a:lnTo>
                        <a:pt x="187" y="4206"/>
                      </a:lnTo>
                      <a:lnTo>
                        <a:pt x="187" y="4160"/>
                      </a:lnTo>
                      <a:lnTo>
                        <a:pt x="212" y="4160"/>
                      </a:lnTo>
                      <a:lnTo>
                        <a:pt x="212" y="4135"/>
                      </a:lnTo>
                      <a:lnTo>
                        <a:pt x="234" y="4135"/>
                      </a:lnTo>
                      <a:lnTo>
                        <a:pt x="234" y="4064"/>
                      </a:lnTo>
                      <a:lnTo>
                        <a:pt x="212" y="4064"/>
                      </a:lnTo>
                      <a:lnTo>
                        <a:pt x="212" y="4040"/>
                      </a:lnTo>
                      <a:lnTo>
                        <a:pt x="163" y="4040"/>
                      </a:lnTo>
                      <a:lnTo>
                        <a:pt x="163" y="4018"/>
                      </a:lnTo>
                      <a:lnTo>
                        <a:pt x="283" y="4018"/>
                      </a:lnTo>
                      <a:lnTo>
                        <a:pt x="283" y="4040"/>
                      </a:lnTo>
                      <a:lnTo>
                        <a:pt x="354" y="4040"/>
                      </a:lnTo>
                      <a:lnTo>
                        <a:pt x="354" y="4064"/>
                      </a:lnTo>
                      <a:lnTo>
                        <a:pt x="470" y="4064"/>
                      </a:lnTo>
                      <a:lnTo>
                        <a:pt x="470" y="3993"/>
                      </a:lnTo>
                      <a:lnTo>
                        <a:pt x="495" y="3993"/>
                      </a:lnTo>
                      <a:lnTo>
                        <a:pt x="495" y="3944"/>
                      </a:lnTo>
                      <a:lnTo>
                        <a:pt x="520" y="3944"/>
                      </a:lnTo>
                      <a:lnTo>
                        <a:pt x="520" y="3852"/>
                      </a:lnTo>
                      <a:lnTo>
                        <a:pt x="541" y="3852"/>
                      </a:lnTo>
                      <a:lnTo>
                        <a:pt x="541" y="3710"/>
                      </a:lnTo>
                      <a:lnTo>
                        <a:pt x="566" y="3710"/>
                      </a:lnTo>
                      <a:lnTo>
                        <a:pt x="566" y="3640"/>
                      </a:lnTo>
                      <a:lnTo>
                        <a:pt x="591" y="3640"/>
                      </a:lnTo>
                      <a:lnTo>
                        <a:pt x="591" y="3544"/>
                      </a:lnTo>
                      <a:lnTo>
                        <a:pt x="612" y="3544"/>
                      </a:lnTo>
                      <a:lnTo>
                        <a:pt x="612" y="3261"/>
                      </a:lnTo>
                      <a:lnTo>
                        <a:pt x="637" y="3261"/>
                      </a:lnTo>
                      <a:lnTo>
                        <a:pt x="637" y="2646"/>
                      </a:lnTo>
                      <a:lnTo>
                        <a:pt x="612" y="2646"/>
                      </a:lnTo>
                      <a:lnTo>
                        <a:pt x="612" y="2575"/>
                      </a:lnTo>
                      <a:lnTo>
                        <a:pt x="637" y="2575"/>
                      </a:lnTo>
                      <a:lnTo>
                        <a:pt x="637" y="2433"/>
                      </a:lnTo>
                      <a:lnTo>
                        <a:pt x="662" y="2433"/>
                      </a:lnTo>
                      <a:lnTo>
                        <a:pt x="662" y="2292"/>
                      </a:lnTo>
                      <a:lnTo>
                        <a:pt x="682" y="2292"/>
                      </a:lnTo>
                      <a:lnTo>
                        <a:pt x="682" y="1606"/>
                      </a:lnTo>
                      <a:lnTo>
                        <a:pt x="707" y="1606"/>
                      </a:lnTo>
                      <a:lnTo>
                        <a:pt x="707" y="1440"/>
                      </a:lnTo>
                      <a:lnTo>
                        <a:pt x="733" y="1440"/>
                      </a:lnTo>
                      <a:lnTo>
                        <a:pt x="733" y="1206"/>
                      </a:lnTo>
                      <a:lnTo>
                        <a:pt x="753" y="1206"/>
                      </a:lnTo>
                      <a:lnTo>
                        <a:pt x="753" y="778"/>
                      </a:lnTo>
                      <a:lnTo>
                        <a:pt x="733" y="778"/>
                      </a:lnTo>
                      <a:lnTo>
                        <a:pt x="733" y="70"/>
                      </a:lnTo>
                      <a:lnTo>
                        <a:pt x="707" y="70"/>
                      </a:lnTo>
                      <a:lnTo>
                        <a:pt x="707"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0" name="Freeform 122"/>
                <p:cNvSpPr>
                  <a:spLocks/>
                </p:cNvSpPr>
                <p:nvPr/>
              </p:nvSpPr>
              <p:spPr bwMode="auto">
                <a:xfrm>
                  <a:off x="2124" y="3448"/>
                  <a:ext cx="12" cy="210"/>
                </a:xfrm>
                <a:custGeom>
                  <a:avLst/>
                  <a:gdLst/>
                  <a:ahLst/>
                  <a:cxnLst>
                    <a:cxn ang="0">
                      <a:pos x="25" y="0"/>
                    </a:cxn>
                    <a:cxn ang="0">
                      <a:pos x="71" y="0"/>
                    </a:cxn>
                    <a:cxn ang="0">
                      <a:pos x="71" y="25"/>
                    </a:cxn>
                    <a:cxn ang="0">
                      <a:pos x="96" y="25"/>
                    </a:cxn>
                    <a:cxn ang="0">
                      <a:pos x="96" y="167"/>
                    </a:cxn>
                    <a:cxn ang="0">
                      <a:pos x="71" y="167"/>
                    </a:cxn>
                    <a:cxn ang="0">
                      <a:pos x="71" y="948"/>
                    </a:cxn>
                    <a:cxn ang="0">
                      <a:pos x="49" y="948"/>
                    </a:cxn>
                    <a:cxn ang="0">
                      <a:pos x="49" y="970"/>
                    </a:cxn>
                    <a:cxn ang="0">
                      <a:pos x="71" y="970"/>
                    </a:cxn>
                    <a:cxn ang="0">
                      <a:pos x="71" y="1514"/>
                    </a:cxn>
                    <a:cxn ang="0">
                      <a:pos x="96" y="1514"/>
                    </a:cxn>
                    <a:cxn ang="0">
                      <a:pos x="96" y="1681"/>
                    </a:cxn>
                    <a:cxn ang="0">
                      <a:pos x="49" y="1681"/>
                    </a:cxn>
                    <a:cxn ang="0">
                      <a:pos x="49" y="1539"/>
                    </a:cxn>
                    <a:cxn ang="0">
                      <a:pos x="25" y="1539"/>
                    </a:cxn>
                    <a:cxn ang="0">
                      <a:pos x="25" y="1349"/>
                    </a:cxn>
                    <a:cxn ang="0">
                      <a:pos x="0" y="1349"/>
                    </a:cxn>
                    <a:cxn ang="0">
                      <a:pos x="0" y="733"/>
                    </a:cxn>
                    <a:cxn ang="0">
                      <a:pos x="25" y="733"/>
                    </a:cxn>
                    <a:cxn ang="0">
                      <a:pos x="25" y="711"/>
                    </a:cxn>
                    <a:cxn ang="0">
                      <a:pos x="25" y="0"/>
                    </a:cxn>
                  </a:cxnLst>
                  <a:rect l="0" t="0" r="r" b="b"/>
                  <a:pathLst>
                    <a:path w="96" h="1681">
                      <a:moveTo>
                        <a:pt x="25" y="0"/>
                      </a:moveTo>
                      <a:lnTo>
                        <a:pt x="71" y="0"/>
                      </a:lnTo>
                      <a:lnTo>
                        <a:pt x="71" y="25"/>
                      </a:lnTo>
                      <a:lnTo>
                        <a:pt x="96" y="25"/>
                      </a:lnTo>
                      <a:lnTo>
                        <a:pt x="96" y="167"/>
                      </a:lnTo>
                      <a:lnTo>
                        <a:pt x="71" y="167"/>
                      </a:lnTo>
                      <a:lnTo>
                        <a:pt x="71" y="948"/>
                      </a:lnTo>
                      <a:lnTo>
                        <a:pt x="49" y="948"/>
                      </a:lnTo>
                      <a:lnTo>
                        <a:pt x="49" y="970"/>
                      </a:lnTo>
                      <a:lnTo>
                        <a:pt x="71" y="970"/>
                      </a:lnTo>
                      <a:lnTo>
                        <a:pt x="71" y="1514"/>
                      </a:lnTo>
                      <a:lnTo>
                        <a:pt x="96" y="1514"/>
                      </a:lnTo>
                      <a:lnTo>
                        <a:pt x="96" y="1681"/>
                      </a:lnTo>
                      <a:lnTo>
                        <a:pt x="49" y="1681"/>
                      </a:lnTo>
                      <a:lnTo>
                        <a:pt x="49" y="1539"/>
                      </a:lnTo>
                      <a:lnTo>
                        <a:pt x="25" y="1539"/>
                      </a:lnTo>
                      <a:lnTo>
                        <a:pt x="25" y="1349"/>
                      </a:lnTo>
                      <a:lnTo>
                        <a:pt x="0" y="1349"/>
                      </a:lnTo>
                      <a:lnTo>
                        <a:pt x="0" y="733"/>
                      </a:lnTo>
                      <a:lnTo>
                        <a:pt x="25" y="733"/>
                      </a:lnTo>
                      <a:lnTo>
                        <a:pt x="25" y="711"/>
                      </a:lnTo>
                      <a:lnTo>
                        <a:pt x="25"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1" name="Freeform 123"/>
                <p:cNvSpPr>
                  <a:spLocks/>
                </p:cNvSpPr>
                <p:nvPr/>
              </p:nvSpPr>
              <p:spPr bwMode="auto">
                <a:xfrm>
                  <a:off x="2239" y="3457"/>
                  <a:ext cx="18" cy="219"/>
                </a:xfrm>
                <a:custGeom>
                  <a:avLst/>
                  <a:gdLst/>
                  <a:ahLst/>
                  <a:cxnLst>
                    <a:cxn ang="0">
                      <a:pos x="0" y="0"/>
                    </a:cxn>
                    <a:cxn ang="0">
                      <a:pos x="96" y="0"/>
                    </a:cxn>
                    <a:cxn ang="0">
                      <a:pos x="96" y="474"/>
                    </a:cxn>
                    <a:cxn ang="0">
                      <a:pos x="117" y="474"/>
                    </a:cxn>
                    <a:cxn ang="0">
                      <a:pos x="117" y="591"/>
                    </a:cxn>
                    <a:cxn ang="0">
                      <a:pos x="96" y="591"/>
                    </a:cxn>
                    <a:cxn ang="0">
                      <a:pos x="96" y="1206"/>
                    </a:cxn>
                    <a:cxn ang="0">
                      <a:pos x="117" y="1206"/>
                    </a:cxn>
                    <a:cxn ang="0">
                      <a:pos x="117" y="1323"/>
                    </a:cxn>
                    <a:cxn ang="0">
                      <a:pos x="142" y="1323"/>
                    </a:cxn>
                    <a:cxn ang="0">
                      <a:pos x="142" y="1348"/>
                    </a:cxn>
                    <a:cxn ang="0">
                      <a:pos x="117" y="1348"/>
                    </a:cxn>
                    <a:cxn ang="0">
                      <a:pos x="117" y="1610"/>
                    </a:cxn>
                    <a:cxn ang="0">
                      <a:pos x="142" y="1610"/>
                    </a:cxn>
                    <a:cxn ang="0">
                      <a:pos x="142" y="1702"/>
                    </a:cxn>
                    <a:cxn ang="0">
                      <a:pos x="117" y="1702"/>
                    </a:cxn>
                    <a:cxn ang="0">
                      <a:pos x="117" y="1726"/>
                    </a:cxn>
                    <a:cxn ang="0">
                      <a:pos x="46" y="1726"/>
                    </a:cxn>
                    <a:cxn ang="0">
                      <a:pos x="46" y="1751"/>
                    </a:cxn>
                    <a:cxn ang="0">
                      <a:pos x="25" y="1751"/>
                    </a:cxn>
                    <a:cxn ang="0">
                      <a:pos x="25" y="1726"/>
                    </a:cxn>
                    <a:cxn ang="0">
                      <a:pos x="0" y="1726"/>
                    </a:cxn>
                    <a:cxn ang="0">
                      <a:pos x="0" y="1655"/>
                    </a:cxn>
                    <a:cxn ang="0">
                      <a:pos x="25" y="1655"/>
                    </a:cxn>
                    <a:cxn ang="0">
                      <a:pos x="25" y="1490"/>
                    </a:cxn>
                    <a:cxn ang="0">
                      <a:pos x="0" y="1490"/>
                    </a:cxn>
                    <a:cxn ang="0">
                      <a:pos x="0" y="1019"/>
                    </a:cxn>
                    <a:cxn ang="0">
                      <a:pos x="25" y="1019"/>
                    </a:cxn>
                    <a:cxn ang="0">
                      <a:pos x="25" y="994"/>
                    </a:cxn>
                    <a:cxn ang="0">
                      <a:pos x="0" y="994"/>
                    </a:cxn>
                    <a:cxn ang="0">
                      <a:pos x="0" y="640"/>
                    </a:cxn>
                    <a:cxn ang="0">
                      <a:pos x="25" y="640"/>
                    </a:cxn>
                    <a:cxn ang="0">
                      <a:pos x="25" y="308"/>
                    </a:cxn>
                    <a:cxn ang="0">
                      <a:pos x="0" y="308"/>
                    </a:cxn>
                    <a:cxn ang="0">
                      <a:pos x="0" y="0"/>
                    </a:cxn>
                  </a:cxnLst>
                  <a:rect l="0" t="0" r="r" b="b"/>
                  <a:pathLst>
                    <a:path w="142" h="1751">
                      <a:moveTo>
                        <a:pt x="0" y="0"/>
                      </a:moveTo>
                      <a:lnTo>
                        <a:pt x="96" y="0"/>
                      </a:lnTo>
                      <a:lnTo>
                        <a:pt x="96" y="474"/>
                      </a:lnTo>
                      <a:lnTo>
                        <a:pt x="117" y="474"/>
                      </a:lnTo>
                      <a:lnTo>
                        <a:pt x="117" y="591"/>
                      </a:lnTo>
                      <a:lnTo>
                        <a:pt x="96" y="591"/>
                      </a:lnTo>
                      <a:lnTo>
                        <a:pt x="96" y="1206"/>
                      </a:lnTo>
                      <a:lnTo>
                        <a:pt x="117" y="1206"/>
                      </a:lnTo>
                      <a:lnTo>
                        <a:pt x="117" y="1323"/>
                      </a:lnTo>
                      <a:lnTo>
                        <a:pt x="142" y="1323"/>
                      </a:lnTo>
                      <a:lnTo>
                        <a:pt x="142" y="1348"/>
                      </a:lnTo>
                      <a:lnTo>
                        <a:pt x="117" y="1348"/>
                      </a:lnTo>
                      <a:lnTo>
                        <a:pt x="117" y="1610"/>
                      </a:lnTo>
                      <a:lnTo>
                        <a:pt x="142" y="1610"/>
                      </a:lnTo>
                      <a:lnTo>
                        <a:pt x="142" y="1702"/>
                      </a:lnTo>
                      <a:lnTo>
                        <a:pt x="117" y="1702"/>
                      </a:lnTo>
                      <a:lnTo>
                        <a:pt x="117" y="1726"/>
                      </a:lnTo>
                      <a:lnTo>
                        <a:pt x="46" y="1726"/>
                      </a:lnTo>
                      <a:lnTo>
                        <a:pt x="46" y="1751"/>
                      </a:lnTo>
                      <a:lnTo>
                        <a:pt x="25" y="1751"/>
                      </a:lnTo>
                      <a:lnTo>
                        <a:pt x="25" y="1726"/>
                      </a:lnTo>
                      <a:lnTo>
                        <a:pt x="0" y="1726"/>
                      </a:lnTo>
                      <a:lnTo>
                        <a:pt x="0" y="1655"/>
                      </a:lnTo>
                      <a:lnTo>
                        <a:pt x="25" y="1655"/>
                      </a:lnTo>
                      <a:lnTo>
                        <a:pt x="25" y="1490"/>
                      </a:lnTo>
                      <a:lnTo>
                        <a:pt x="0" y="1490"/>
                      </a:lnTo>
                      <a:lnTo>
                        <a:pt x="0" y="1019"/>
                      </a:lnTo>
                      <a:lnTo>
                        <a:pt x="25" y="1019"/>
                      </a:lnTo>
                      <a:lnTo>
                        <a:pt x="25" y="994"/>
                      </a:lnTo>
                      <a:lnTo>
                        <a:pt x="0" y="994"/>
                      </a:lnTo>
                      <a:lnTo>
                        <a:pt x="0" y="640"/>
                      </a:lnTo>
                      <a:lnTo>
                        <a:pt x="25" y="640"/>
                      </a:lnTo>
                      <a:lnTo>
                        <a:pt x="25" y="308"/>
                      </a:lnTo>
                      <a:lnTo>
                        <a:pt x="0" y="308"/>
                      </a:lnTo>
                      <a:lnTo>
                        <a:pt x="0"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2" name="Freeform 124"/>
                <p:cNvSpPr>
                  <a:spLocks/>
                </p:cNvSpPr>
                <p:nvPr/>
              </p:nvSpPr>
              <p:spPr bwMode="auto">
                <a:xfrm>
                  <a:off x="2018" y="3466"/>
                  <a:ext cx="11" cy="71"/>
                </a:xfrm>
                <a:custGeom>
                  <a:avLst/>
                  <a:gdLst/>
                  <a:ahLst/>
                  <a:cxnLst>
                    <a:cxn ang="0">
                      <a:pos x="24" y="0"/>
                    </a:cxn>
                    <a:cxn ang="0">
                      <a:pos x="71" y="0"/>
                    </a:cxn>
                    <a:cxn ang="0">
                      <a:pos x="71" y="50"/>
                    </a:cxn>
                    <a:cxn ang="0">
                      <a:pos x="95" y="50"/>
                    </a:cxn>
                    <a:cxn ang="0">
                      <a:pos x="95" y="166"/>
                    </a:cxn>
                    <a:cxn ang="0">
                      <a:pos x="71" y="166"/>
                    </a:cxn>
                    <a:cxn ang="0">
                      <a:pos x="71" y="378"/>
                    </a:cxn>
                    <a:cxn ang="0">
                      <a:pos x="46" y="378"/>
                    </a:cxn>
                    <a:cxn ang="0">
                      <a:pos x="46" y="545"/>
                    </a:cxn>
                    <a:cxn ang="0">
                      <a:pos x="24" y="545"/>
                    </a:cxn>
                    <a:cxn ang="0">
                      <a:pos x="24" y="569"/>
                    </a:cxn>
                    <a:cxn ang="0">
                      <a:pos x="0" y="569"/>
                    </a:cxn>
                    <a:cxn ang="0">
                      <a:pos x="0" y="427"/>
                    </a:cxn>
                    <a:cxn ang="0">
                      <a:pos x="24" y="427"/>
                    </a:cxn>
                    <a:cxn ang="0">
                      <a:pos x="24" y="144"/>
                    </a:cxn>
                    <a:cxn ang="0">
                      <a:pos x="46" y="144"/>
                    </a:cxn>
                    <a:cxn ang="0">
                      <a:pos x="46" y="70"/>
                    </a:cxn>
                    <a:cxn ang="0">
                      <a:pos x="24" y="70"/>
                    </a:cxn>
                    <a:cxn ang="0">
                      <a:pos x="24" y="0"/>
                    </a:cxn>
                  </a:cxnLst>
                  <a:rect l="0" t="0" r="r" b="b"/>
                  <a:pathLst>
                    <a:path w="95" h="569">
                      <a:moveTo>
                        <a:pt x="24" y="0"/>
                      </a:moveTo>
                      <a:lnTo>
                        <a:pt x="71" y="0"/>
                      </a:lnTo>
                      <a:lnTo>
                        <a:pt x="71" y="50"/>
                      </a:lnTo>
                      <a:lnTo>
                        <a:pt x="95" y="50"/>
                      </a:lnTo>
                      <a:lnTo>
                        <a:pt x="95" y="166"/>
                      </a:lnTo>
                      <a:lnTo>
                        <a:pt x="71" y="166"/>
                      </a:lnTo>
                      <a:lnTo>
                        <a:pt x="71" y="378"/>
                      </a:lnTo>
                      <a:lnTo>
                        <a:pt x="46" y="378"/>
                      </a:lnTo>
                      <a:lnTo>
                        <a:pt x="46" y="545"/>
                      </a:lnTo>
                      <a:lnTo>
                        <a:pt x="24" y="545"/>
                      </a:lnTo>
                      <a:lnTo>
                        <a:pt x="24" y="569"/>
                      </a:lnTo>
                      <a:lnTo>
                        <a:pt x="0" y="569"/>
                      </a:lnTo>
                      <a:lnTo>
                        <a:pt x="0" y="427"/>
                      </a:lnTo>
                      <a:lnTo>
                        <a:pt x="24" y="427"/>
                      </a:lnTo>
                      <a:lnTo>
                        <a:pt x="24" y="144"/>
                      </a:lnTo>
                      <a:lnTo>
                        <a:pt x="46" y="144"/>
                      </a:lnTo>
                      <a:lnTo>
                        <a:pt x="46" y="70"/>
                      </a:lnTo>
                      <a:lnTo>
                        <a:pt x="24" y="70"/>
                      </a:lnTo>
                      <a:lnTo>
                        <a:pt x="24"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3" name="Freeform 125"/>
                <p:cNvSpPr>
                  <a:spLocks/>
                </p:cNvSpPr>
                <p:nvPr/>
              </p:nvSpPr>
              <p:spPr bwMode="auto">
                <a:xfrm>
                  <a:off x="1716" y="3513"/>
                  <a:ext cx="33" cy="110"/>
                </a:xfrm>
                <a:custGeom>
                  <a:avLst/>
                  <a:gdLst/>
                  <a:ahLst/>
                  <a:cxnLst>
                    <a:cxn ang="0">
                      <a:pos x="188" y="0"/>
                    </a:cxn>
                    <a:cxn ang="0">
                      <a:pos x="259" y="0"/>
                    </a:cxn>
                    <a:cxn ang="0">
                      <a:pos x="259" y="49"/>
                    </a:cxn>
                    <a:cxn ang="0">
                      <a:pos x="234" y="49"/>
                    </a:cxn>
                    <a:cxn ang="0">
                      <a:pos x="234" y="142"/>
                    </a:cxn>
                    <a:cxn ang="0">
                      <a:pos x="212" y="142"/>
                    </a:cxn>
                    <a:cxn ang="0">
                      <a:pos x="212" y="238"/>
                    </a:cxn>
                    <a:cxn ang="0">
                      <a:pos x="188" y="238"/>
                    </a:cxn>
                    <a:cxn ang="0">
                      <a:pos x="188" y="332"/>
                    </a:cxn>
                    <a:cxn ang="0">
                      <a:pos x="163" y="332"/>
                    </a:cxn>
                    <a:cxn ang="0">
                      <a:pos x="163" y="403"/>
                    </a:cxn>
                    <a:cxn ang="0">
                      <a:pos x="141" y="403"/>
                    </a:cxn>
                    <a:cxn ang="0">
                      <a:pos x="141" y="474"/>
                    </a:cxn>
                    <a:cxn ang="0">
                      <a:pos x="117" y="474"/>
                    </a:cxn>
                    <a:cxn ang="0">
                      <a:pos x="117" y="615"/>
                    </a:cxn>
                    <a:cxn ang="0">
                      <a:pos x="92" y="615"/>
                    </a:cxn>
                    <a:cxn ang="0">
                      <a:pos x="92" y="757"/>
                    </a:cxn>
                    <a:cxn ang="0">
                      <a:pos x="117" y="757"/>
                    </a:cxn>
                    <a:cxn ang="0">
                      <a:pos x="117" y="874"/>
                    </a:cxn>
                    <a:cxn ang="0">
                      <a:pos x="21" y="874"/>
                    </a:cxn>
                    <a:cxn ang="0">
                      <a:pos x="21" y="686"/>
                    </a:cxn>
                    <a:cxn ang="0">
                      <a:pos x="0" y="686"/>
                    </a:cxn>
                    <a:cxn ang="0">
                      <a:pos x="0" y="474"/>
                    </a:cxn>
                    <a:cxn ang="0">
                      <a:pos x="21" y="474"/>
                    </a:cxn>
                    <a:cxn ang="0">
                      <a:pos x="21" y="450"/>
                    </a:cxn>
                    <a:cxn ang="0">
                      <a:pos x="46" y="450"/>
                    </a:cxn>
                    <a:cxn ang="0">
                      <a:pos x="46" y="403"/>
                    </a:cxn>
                    <a:cxn ang="0">
                      <a:pos x="70" y="403"/>
                    </a:cxn>
                    <a:cxn ang="0">
                      <a:pos x="70" y="332"/>
                    </a:cxn>
                    <a:cxn ang="0">
                      <a:pos x="92" y="332"/>
                    </a:cxn>
                    <a:cxn ang="0">
                      <a:pos x="92" y="283"/>
                    </a:cxn>
                    <a:cxn ang="0">
                      <a:pos x="117" y="283"/>
                    </a:cxn>
                    <a:cxn ang="0">
                      <a:pos x="117" y="167"/>
                    </a:cxn>
                    <a:cxn ang="0">
                      <a:pos x="141" y="167"/>
                    </a:cxn>
                    <a:cxn ang="0">
                      <a:pos x="141" y="49"/>
                    </a:cxn>
                    <a:cxn ang="0">
                      <a:pos x="163" y="49"/>
                    </a:cxn>
                    <a:cxn ang="0">
                      <a:pos x="163" y="25"/>
                    </a:cxn>
                    <a:cxn ang="0">
                      <a:pos x="188" y="25"/>
                    </a:cxn>
                    <a:cxn ang="0">
                      <a:pos x="188" y="0"/>
                    </a:cxn>
                  </a:cxnLst>
                  <a:rect l="0" t="0" r="r" b="b"/>
                  <a:pathLst>
                    <a:path w="259" h="874">
                      <a:moveTo>
                        <a:pt x="188" y="0"/>
                      </a:moveTo>
                      <a:lnTo>
                        <a:pt x="259" y="0"/>
                      </a:lnTo>
                      <a:lnTo>
                        <a:pt x="259" y="49"/>
                      </a:lnTo>
                      <a:lnTo>
                        <a:pt x="234" y="49"/>
                      </a:lnTo>
                      <a:lnTo>
                        <a:pt x="234" y="142"/>
                      </a:lnTo>
                      <a:lnTo>
                        <a:pt x="212" y="142"/>
                      </a:lnTo>
                      <a:lnTo>
                        <a:pt x="212" y="238"/>
                      </a:lnTo>
                      <a:lnTo>
                        <a:pt x="188" y="238"/>
                      </a:lnTo>
                      <a:lnTo>
                        <a:pt x="188" y="332"/>
                      </a:lnTo>
                      <a:lnTo>
                        <a:pt x="163" y="332"/>
                      </a:lnTo>
                      <a:lnTo>
                        <a:pt x="163" y="403"/>
                      </a:lnTo>
                      <a:lnTo>
                        <a:pt x="141" y="403"/>
                      </a:lnTo>
                      <a:lnTo>
                        <a:pt x="141" y="474"/>
                      </a:lnTo>
                      <a:lnTo>
                        <a:pt x="117" y="474"/>
                      </a:lnTo>
                      <a:lnTo>
                        <a:pt x="117" y="615"/>
                      </a:lnTo>
                      <a:lnTo>
                        <a:pt x="92" y="615"/>
                      </a:lnTo>
                      <a:lnTo>
                        <a:pt x="92" y="757"/>
                      </a:lnTo>
                      <a:lnTo>
                        <a:pt x="117" y="757"/>
                      </a:lnTo>
                      <a:lnTo>
                        <a:pt x="117" y="874"/>
                      </a:lnTo>
                      <a:lnTo>
                        <a:pt x="21" y="874"/>
                      </a:lnTo>
                      <a:lnTo>
                        <a:pt x="21" y="686"/>
                      </a:lnTo>
                      <a:lnTo>
                        <a:pt x="0" y="686"/>
                      </a:lnTo>
                      <a:lnTo>
                        <a:pt x="0" y="474"/>
                      </a:lnTo>
                      <a:lnTo>
                        <a:pt x="21" y="474"/>
                      </a:lnTo>
                      <a:lnTo>
                        <a:pt x="21" y="450"/>
                      </a:lnTo>
                      <a:lnTo>
                        <a:pt x="46" y="450"/>
                      </a:lnTo>
                      <a:lnTo>
                        <a:pt x="46" y="403"/>
                      </a:lnTo>
                      <a:lnTo>
                        <a:pt x="70" y="403"/>
                      </a:lnTo>
                      <a:lnTo>
                        <a:pt x="70" y="332"/>
                      </a:lnTo>
                      <a:lnTo>
                        <a:pt x="92" y="332"/>
                      </a:lnTo>
                      <a:lnTo>
                        <a:pt x="92" y="283"/>
                      </a:lnTo>
                      <a:lnTo>
                        <a:pt x="117" y="283"/>
                      </a:lnTo>
                      <a:lnTo>
                        <a:pt x="117" y="167"/>
                      </a:lnTo>
                      <a:lnTo>
                        <a:pt x="141" y="167"/>
                      </a:lnTo>
                      <a:lnTo>
                        <a:pt x="141" y="49"/>
                      </a:lnTo>
                      <a:lnTo>
                        <a:pt x="163" y="49"/>
                      </a:lnTo>
                      <a:lnTo>
                        <a:pt x="163" y="25"/>
                      </a:lnTo>
                      <a:lnTo>
                        <a:pt x="188" y="25"/>
                      </a:lnTo>
                      <a:lnTo>
                        <a:pt x="188"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4" name="Freeform 126"/>
                <p:cNvSpPr>
                  <a:spLocks/>
                </p:cNvSpPr>
                <p:nvPr/>
              </p:nvSpPr>
              <p:spPr bwMode="auto">
                <a:xfrm>
                  <a:off x="2404" y="3534"/>
                  <a:ext cx="27" cy="227"/>
                </a:xfrm>
                <a:custGeom>
                  <a:avLst/>
                  <a:gdLst/>
                  <a:ahLst/>
                  <a:cxnLst>
                    <a:cxn ang="0">
                      <a:pos x="141" y="0"/>
                    </a:cxn>
                    <a:cxn ang="0">
                      <a:pos x="187" y="0"/>
                    </a:cxn>
                    <a:cxn ang="0">
                      <a:pos x="187" y="116"/>
                    </a:cxn>
                    <a:cxn ang="0">
                      <a:pos x="212" y="116"/>
                    </a:cxn>
                    <a:cxn ang="0">
                      <a:pos x="212" y="165"/>
                    </a:cxn>
                    <a:cxn ang="0">
                      <a:pos x="187" y="165"/>
                    </a:cxn>
                    <a:cxn ang="0">
                      <a:pos x="187" y="473"/>
                    </a:cxn>
                    <a:cxn ang="0">
                      <a:pos x="165" y="473"/>
                    </a:cxn>
                    <a:cxn ang="0">
                      <a:pos x="165" y="662"/>
                    </a:cxn>
                    <a:cxn ang="0">
                      <a:pos x="141" y="662"/>
                    </a:cxn>
                    <a:cxn ang="0">
                      <a:pos x="141" y="874"/>
                    </a:cxn>
                    <a:cxn ang="0">
                      <a:pos x="116" y="874"/>
                    </a:cxn>
                    <a:cxn ang="0">
                      <a:pos x="116" y="1039"/>
                    </a:cxn>
                    <a:cxn ang="0">
                      <a:pos x="94" y="1039"/>
                    </a:cxn>
                    <a:cxn ang="0">
                      <a:pos x="94" y="1369"/>
                    </a:cxn>
                    <a:cxn ang="0">
                      <a:pos x="70" y="1369"/>
                    </a:cxn>
                    <a:cxn ang="0">
                      <a:pos x="70" y="1630"/>
                    </a:cxn>
                    <a:cxn ang="0">
                      <a:pos x="94" y="1630"/>
                    </a:cxn>
                    <a:cxn ang="0">
                      <a:pos x="94" y="1656"/>
                    </a:cxn>
                    <a:cxn ang="0">
                      <a:pos x="70" y="1656"/>
                    </a:cxn>
                    <a:cxn ang="0">
                      <a:pos x="70" y="1797"/>
                    </a:cxn>
                    <a:cxn ang="0">
                      <a:pos x="45" y="1797"/>
                    </a:cxn>
                    <a:cxn ang="0">
                      <a:pos x="45" y="1818"/>
                    </a:cxn>
                    <a:cxn ang="0">
                      <a:pos x="0" y="1818"/>
                    </a:cxn>
                    <a:cxn ang="0">
                      <a:pos x="0" y="1277"/>
                    </a:cxn>
                    <a:cxn ang="0">
                      <a:pos x="24" y="1277"/>
                    </a:cxn>
                    <a:cxn ang="0">
                      <a:pos x="24" y="994"/>
                    </a:cxn>
                    <a:cxn ang="0">
                      <a:pos x="45" y="994"/>
                    </a:cxn>
                    <a:cxn ang="0">
                      <a:pos x="45" y="827"/>
                    </a:cxn>
                    <a:cxn ang="0">
                      <a:pos x="70" y="827"/>
                    </a:cxn>
                    <a:cxn ang="0">
                      <a:pos x="70" y="732"/>
                    </a:cxn>
                    <a:cxn ang="0">
                      <a:pos x="45" y="732"/>
                    </a:cxn>
                    <a:cxn ang="0">
                      <a:pos x="45" y="707"/>
                    </a:cxn>
                    <a:cxn ang="0">
                      <a:pos x="70" y="707"/>
                    </a:cxn>
                    <a:cxn ang="0">
                      <a:pos x="70" y="519"/>
                    </a:cxn>
                    <a:cxn ang="0">
                      <a:pos x="94" y="519"/>
                    </a:cxn>
                    <a:cxn ang="0">
                      <a:pos x="94" y="424"/>
                    </a:cxn>
                    <a:cxn ang="0">
                      <a:pos x="70" y="424"/>
                    </a:cxn>
                    <a:cxn ang="0">
                      <a:pos x="70" y="378"/>
                    </a:cxn>
                    <a:cxn ang="0">
                      <a:pos x="94" y="378"/>
                    </a:cxn>
                    <a:cxn ang="0">
                      <a:pos x="94" y="307"/>
                    </a:cxn>
                    <a:cxn ang="0">
                      <a:pos x="116" y="307"/>
                    </a:cxn>
                    <a:cxn ang="0">
                      <a:pos x="116" y="141"/>
                    </a:cxn>
                    <a:cxn ang="0">
                      <a:pos x="141" y="141"/>
                    </a:cxn>
                    <a:cxn ang="0">
                      <a:pos x="141" y="116"/>
                    </a:cxn>
                    <a:cxn ang="0">
                      <a:pos x="141" y="0"/>
                    </a:cxn>
                  </a:cxnLst>
                  <a:rect l="0" t="0" r="r" b="b"/>
                  <a:pathLst>
                    <a:path w="212" h="1818">
                      <a:moveTo>
                        <a:pt x="141" y="0"/>
                      </a:moveTo>
                      <a:lnTo>
                        <a:pt x="187" y="0"/>
                      </a:lnTo>
                      <a:lnTo>
                        <a:pt x="187" y="116"/>
                      </a:lnTo>
                      <a:lnTo>
                        <a:pt x="212" y="116"/>
                      </a:lnTo>
                      <a:lnTo>
                        <a:pt x="212" y="165"/>
                      </a:lnTo>
                      <a:lnTo>
                        <a:pt x="187" y="165"/>
                      </a:lnTo>
                      <a:lnTo>
                        <a:pt x="187" y="473"/>
                      </a:lnTo>
                      <a:lnTo>
                        <a:pt x="165" y="473"/>
                      </a:lnTo>
                      <a:lnTo>
                        <a:pt x="165" y="662"/>
                      </a:lnTo>
                      <a:lnTo>
                        <a:pt x="141" y="662"/>
                      </a:lnTo>
                      <a:lnTo>
                        <a:pt x="141" y="874"/>
                      </a:lnTo>
                      <a:lnTo>
                        <a:pt x="116" y="874"/>
                      </a:lnTo>
                      <a:lnTo>
                        <a:pt x="116" y="1039"/>
                      </a:lnTo>
                      <a:lnTo>
                        <a:pt x="94" y="1039"/>
                      </a:lnTo>
                      <a:lnTo>
                        <a:pt x="94" y="1369"/>
                      </a:lnTo>
                      <a:lnTo>
                        <a:pt x="70" y="1369"/>
                      </a:lnTo>
                      <a:lnTo>
                        <a:pt x="70" y="1630"/>
                      </a:lnTo>
                      <a:lnTo>
                        <a:pt x="94" y="1630"/>
                      </a:lnTo>
                      <a:lnTo>
                        <a:pt x="94" y="1656"/>
                      </a:lnTo>
                      <a:lnTo>
                        <a:pt x="70" y="1656"/>
                      </a:lnTo>
                      <a:lnTo>
                        <a:pt x="70" y="1797"/>
                      </a:lnTo>
                      <a:lnTo>
                        <a:pt x="45" y="1797"/>
                      </a:lnTo>
                      <a:lnTo>
                        <a:pt x="45" y="1818"/>
                      </a:lnTo>
                      <a:lnTo>
                        <a:pt x="0" y="1818"/>
                      </a:lnTo>
                      <a:lnTo>
                        <a:pt x="0" y="1277"/>
                      </a:lnTo>
                      <a:lnTo>
                        <a:pt x="24" y="1277"/>
                      </a:lnTo>
                      <a:lnTo>
                        <a:pt x="24" y="994"/>
                      </a:lnTo>
                      <a:lnTo>
                        <a:pt x="45" y="994"/>
                      </a:lnTo>
                      <a:lnTo>
                        <a:pt x="45" y="827"/>
                      </a:lnTo>
                      <a:lnTo>
                        <a:pt x="70" y="827"/>
                      </a:lnTo>
                      <a:lnTo>
                        <a:pt x="70" y="732"/>
                      </a:lnTo>
                      <a:lnTo>
                        <a:pt x="45" y="732"/>
                      </a:lnTo>
                      <a:lnTo>
                        <a:pt x="45" y="707"/>
                      </a:lnTo>
                      <a:lnTo>
                        <a:pt x="70" y="707"/>
                      </a:lnTo>
                      <a:lnTo>
                        <a:pt x="70" y="519"/>
                      </a:lnTo>
                      <a:lnTo>
                        <a:pt x="94" y="519"/>
                      </a:lnTo>
                      <a:lnTo>
                        <a:pt x="94" y="424"/>
                      </a:lnTo>
                      <a:lnTo>
                        <a:pt x="70" y="424"/>
                      </a:lnTo>
                      <a:lnTo>
                        <a:pt x="70" y="378"/>
                      </a:lnTo>
                      <a:lnTo>
                        <a:pt x="94" y="378"/>
                      </a:lnTo>
                      <a:lnTo>
                        <a:pt x="94" y="307"/>
                      </a:lnTo>
                      <a:lnTo>
                        <a:pt x="116" y="307"/>
                      </a:lnTo>
                      <a:lnTo>
                        <a:pt x="116" y="141"/>
                      </a:lnTo>
                      <a:lnTo>
                        <a:pt x="141" y="141"/>
                      </a:lnTo>
                      <a:lnTo>
                        <a:pt x="141" y="116"/>
                      </a:lnTo>
                      <a:lnTo>
                        <a:pt x="141"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5" name="Freeform 127"/>
                <p:cNvSpPr>
                  <a:spLocks/>
                </p:cNvSpPr>
                <p:nvPr/>
              </p:nvSpPr>
              <p:spPr bwMode="auto">
                <a:xfrm>
                  <a:off x="2012" y="3540"/>
                  <a:ext cx="11" cy="275"/>
                </a:xfrm>
                <a:custGeom>
                  <a:avLst/>
                  <a:gdLst/>
                  <a:ahLst/>
                  <a:cxnLst>
                    <a:cxn ang="0">
                      <a:pos x="47" y="0"/>
                    </a:cxn>
                    <a:cxn ang="0">
                      <a:pos x="71" y="0"/>
                    </a:cxn>
                    <a:cxn ang="0">
                      <a:pos x="71" y="993"/>
                    </a:cxn>
                    <a:cxn ang="0">
                      <a:pos x="47" y="993"/>
                    </a:cxn>
                    <a:cxn ang="0">
                      <a:pos x="47" y="1323"/>
                    </a:cxn>
                    <a:cxn ang="0">
                      <a:pos x="71" y="1323"/>
                    </a:cxn>
                    <a:cxn ang="0">
                      <a:pos x="71" y="1726"/>
                    </a:cxn>
                    <a:cxn ang="0">
                      <a:pos x="93" y="1726"/>
                    </a:cxn>
                    <a:cxn ang="0">
                      <a:pos x="93" y="1751"/>
                    </a:cxn>
                    <a:cxn ang="0">
                      <a:pos x="71" y="1751"/>
                    </a:cxn>
                    <a:cxn ang="0">
                      <a:pos x="71" y="1772"/>
                    </a:cxn>
                    <a:cxn ang="0">
                      <a:pos x="93" y="1772"/>
                    </a:cxn>
                    <a:cxn ang="0">
                      <a:pos x="93" y="1913"/>
                    </a:cxn>
                    <a:cxn ang="0">
                      <a:pos x="71" y="1913"/>
                    </a:cxn>
                    <a:cxn ang="0">
                      <a:pos x="71" y="2129"/>
                    </a:cxn>
                    <a:cxn ang="0">
                      <a:pos x="47" y="2129"/>
                    </a:cxn>
                    <a:cxn ang="0">
                      <a:pos x="47" y="2199"/>
                    </a:cxn>
                    <a:cxn ang="0">
                      <a:pos x="22" y="2199"/>
                    </a:cxn>
                    <a:cxn ang="0">
                      <a:pos x="22" y="1822"/>
                    </a:cxn>
                    <a:cxn ang="0">
                      <a:pos x="47" y="1822"/>
                    </a:cxn>
                    <a:cxn ang="0">
                      <a:pos x="47" y="1797"/>
                    </a:cxn>
                    <a:cxn ang="0">
                      <a:pos x="22" y="1797"/>
                    </a:cxn>
                    <a:cxn ang="0">
                      <a:pos x="22" y="1726"/>
                    </a:cxn>
                    <a:cxn ang="0">
                      <a:pos x="47" y="1726"/>
                    </a:cxn>
                    <a:cxn ang="0">
                      <a:pos x="47" y="1701"/>
                    </a:cxn>
                    <a:cxn ang="0">
                      <a:pos x="22" y="1701"/>
                    </a:cxn>
                    <a:cxn ang="0">
                      <a:pos x="22" y="1347"/>
                    </a:cxn>
                    <a:cxn ang="0">
                      <a:pos x="0" y="1347"/>
                    </a:cxn>
                    <a:cxn ang="0">
                      <a:pos x="0" y="923"/>
                    </a:cxn>
                    <a:cxn ang="0">
                      <a:pos x="22" y="923"/>
                    </a:cxn>
                    <a:cxn ang="0">
                      <a:pos x="22" y="427"/>
                    </a:cxn>
                    <a:cxn ang="0">
                      <a:pos x="0" y="427"/>
                    </a:cxn>
                    <a:cxn ang="0">
                      <a:pos x="0" y="332"/>
                    </a:cxn>
                    <a:cxn ang="0">
                      <a:pos x="22" y="332"/>
                    </a:cxn>
                    <a:cxn ang="0">
                      <a:pos x="22" y="308"/>
                    </a:cxn>
                    <a:cxn ang="0">
                      <a:pos x="0" y="308"/>
                    </a:cxn>
                    <a:cxn ang="0">
                      <a:pos x="0" y="261"/>
                    </a:cxn>
                    <a:cxn ang="0">
                      <a:pos x="22" y="261"/>
                    </a:cxn>
                    <a:cxn ang="0">
                      <a:pos x="22" y="237"/>
                    </a:cxn>
                    <a:cxn ang="0">
                      <a:pos x="0" y="237"/>
                    </a:cxn>
                    <a:cxn ang="0">
                      <a:pos x="0" y="215"/>
                    </a:cxn>
                    <a:cxn ang="0">
                      <a:pos x="22" y="215"/>
                    </a:cxn>
                    <a:cxn ang="0">
                      <a:pos x="22" y="49"/>
                    </a:cxn>
                    <a:cxn ang="0">
                      <a:pos x="47" y="49"/>
                    </a:cxn>
                    <a:cxn ang="0">
                      <a:pos x="47" y="25"/>
                    </a:cxn>
                    <a:cxn ang="0">
                      <a:pos x="47" y="0"/>
                    </a:cxn>
                  </a:cxnLst>
                  <a:rect l="0" t="0" r="r" b="b"/>
                  <a:pathLst>
                    <a:path w="93" h="2199">
                      <a:moveTo>
                        <a:pt x="47" y="0"/>
                      </a:moveTo>
                      <a:lnTo>
                        <a:pt x="71" y="0"/>
                      </a:lnTo>
                      <a:lnTo>
                        <a:pt x="71" y="993"/>
                      </a:lnTo>
                      <a:lnTo>
                        <a:pt x="47" y="993"/>
                      </a:lnTo>
                      <a:lnTo>
                        <a:pt x="47" y="1323"/>
                      </a:lnTo>
                      <a:lnTo>
                        <a:pt x="71" y="1323"/>
                      </a:lnTo>
                      <a:lnTo>
                        <a:pt x="71" y="1726"/>
                      </a:lnTo>
                      <a:lnTo>
                        <a:pt x="93" y="1726"/>
                      </a:lnTo>
                      <a:lnTo>
                        <a:pt x="93" y="1751"/>
                      </a:lnTo>
                      <a:lnTo>
                        <a:pt x="71" y="1751"/>
                      </a:lnTo>
                      <a:lnTo>
                        <a:pt x="71" y="1772"/>
                      </a:lnTo>
                      <a:lnTo>
                        <a:pt x="93" y="1772"/>
                      </a:lnTo>
                      <a:lnTo>
                        <a:pt x="93" y="1913"/>
                      </a:lnTo>
                      <a:lnTo>
                        <a:pt x="71" y="1913"/>
                      </a:lnTo>
                      <a:lnTo>
                        <a:pt x="71" y="2129"/>
                      </a:lnTo>
                      <a:lnTo>
                        <a:pt x="47" y="2129"/>
                      </a:lnTo>
                      <a:lnTo>
                        <a:pt x="47" y="2199"/>
                      </a:lnTo>
                      <a:lnTo>
                        <a:pt x="22" y="2199"/>
                      </a:lnTo>
                      <a:lnTo>
                        <a:pt x="22" y="1822"/>
                      </a:lnTo>
                      <a:lnTo>
                        <a:pt x="47" y="1822"/>
                      </a:lnTo>
                      <a:lnTo>
                        <a:pt x="47" y="1797"/>
                      </a:lnTo>
                      <a:lnTo>
                        <a:pt x="22" y="1797"/>
                      </a:lnTo>
                      <a:lnTo>
                        <a:pt x="22" y="1726"/>
                      </a:lnTo>
                      <a:lnTo>
                        <a:pt x="47" y="1726"/>
                      </a:lnTo>
                      <a:lnTo>
                        <a:pt x="47" y="1701"/>
                      </a:lnTo>
                      <a:lnTo>
                        <a:pt x="22" y="1701"/>
                      </a:lnTo>
                      <a:lnTo>
                        <a:pt x="22" y="1347"/>
                      </a:lnTo>
                      <a:lnTo>
                        <a:pt x="0" y="1347"/>
                      </a:lnTo>
                      <a:lnTo>
                        <a:pt x="0" y="923"/>
                      </a:lnTo>
                      <a:lnTo>
                        <a:pt x="22" y="923"/>
                      </a:lnTo>
                      <a:lnTo>
                        <a:pt x="22" y="427"/>
                      </a:lnTo>
                      <a:lnTo>
                        <a:pt x="0" y="427"/>
                      </a:lnTo>
                      <a:lnTo>
                        <a:pt x="0" y="332"/>
                      </a:lnTo>
                      <a:lnTo>
                        <a:pt x="22" y="332"/>
                      </a:lnTo>
                      <a:lnTo>
                        <a:pt x="22" y="308"/>
                      </a:lnTo>
                      <a:lnTo>
                        <a:pt x="0" y="308"/>
                      </a:lnTo>
                      <a:lnTo>
                        <a:pt x="0" y="261"/>
                      </a:lnTo>
                      <a:lnTo>
                        <a:pt x="22" y="261"/>
                      </a:lnTo>
                      <a:lnTo>
                        <a:pt x="22" y="237"/>
                      </a:lnTo>
                      <a:lnTo>
                        <a:pt x="0" y="237"/>
                      </a:lnTo>
                      <a:lnTo>
                        <a:pt x="0" y="215"/>
                      </a:lnTo>
                      <a:lnTo>
                        <a:pt x="22" y="215"/>
                      </a:lnTo>
                      <a:lnTo>
                        <a:pt x="22" y="49"/>
                      </a:lnTo>
                      <a:lnTo>
                        <a:pt x="47" y="49"/>
                      </a:lnTo>
                      <a:lnTo>
                        <a:pt x="47" y="25"/>
                      </a:lnTo>
                      <a:lnTo>
                        <a:pt x="47"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6" name="Freeform 128"/>
                <p:cNvSpPr>
                  <a:spLocks/>
                </p:cNvSpPr>
                <p:nvPr/>
              </p:nvSpPr>
              <p:spPr bwMode="auto">
                <a:xfrm>
                  <a:off x="2186" y="3611"/>
                  <a:ext cx="9" cy="12"/>
                </a:xfrm>
                <a:custGeom>
                  <a:avLst/>
                  <a:gdLst/>
                  <a:ahLst/>
                  <a:cxnLst>
                    <a:cxn ang="0">
                      <a:pos x="21" y="0"/>
                    </a:cxn>
                    <a:cxn ang="0">
                      <a:pos x="70" y="0"/>
                    </a:cxn>
                    <a:cxn ang="0">
                      <a:pos x="70" y="92"/>
                    </a:cxn>
                    <a:cxn ang="0">
                      <a:pos x="21" y="92"/>
                    </a:cxn>
                    <a:cxn ang="0">
                      <a:pos x="21" y="71"/>
                    </a:cxn>
                    <a:cxn ang="0">
                      <a:pos x="0" y="71"/>
                    </a:cxn>
                    <a:cxn ang="0">
                      <a:pos x="0" y="22"/>
                    </a:cxn>
                    <a:cxn ang="0">
                      <a:pos x="21" y="22"/>
                    </a:cxn>
                    <a:cxn ang="0">
                      <a:pos x="21" y="0"/>
                    </a:cxn>
                  </a:cxnLst>
                  <a:rect l="0" t="0" r="r" b="b"/>
                  <a:pathLst>
                    <a:path w="70" h="92">
                      <a:moveTo>
                        <a:pt x="21" y="0"/>
                      </a:moveTo>
                      <a:lnTo>
                        <a:pt x="70" y="0"/>
                      </a:lnTo>
                      <a:lnTo>
                        <a:pt x="70" y="92"/>
                      </a:lnTo>
                      <a:lnTo>
                        <a:pt x="21" y="92"/>
                      </a:lnTo>
                      <a:lnTo>
                        <a:pt x="21" y="71"/>
                      </a:lnTo>
                      <a:lnTo>
                        <a:pt x="0" y="71"/>
                      </a:lnTo>
                      <a:lnTo>
                        <a:pt x="0" y="22"/>
                      </a:lnTo>
                      <a:lnTo>
                        <a:pt x="21" y="22"/>
                      </a:lnTo>
                      <a:lnTo>
                        <a:pt x="21"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7" name="Freeform 129"/>
                <p:cNvSpPr>
                  <a:spLocks/>
                </p:cNvSpPr>
                <p:nvPr/>
              </p:nvSpPr>
              <p:spPr bwMode="auto">
                <a:xfrm>
                  <a:off x="1716" y="3641"/>
                  <a:ext cx="12" cy="20"/>
                </a:xfrm>
                <a:custGeom>
                  <a:avLst/>
                  <a:gdLst/>
                  <a:ahLst/>
                  <a:cxnLst>
                    <a:cxn ang="0">
                      <a:pos x="21" y="0"/>
                    </a:cxn>
                    <a:cxn ang="0">
                      <a:pos x="70" y="0"/>
                    </a:cxn>
                    <a:cxn ang="0">
                      <a:pos x="70" y="22"/>
                    </a:cxn>
                    <a:cxn ang="0">
                      <a:pos x="92" y="22"/>
                    </a:cxn>
                    <a:cxn ang="0">
                      <a:pos x="92" y="117"/>
                    </a:cxn>
                    <a:cxn ang="0">
                      <a:pos x="70" y="117"/>
                    </a:cxn>
                    <a:cxn ang="0">
                      <a:pos x="70" y="142"/>
                    </a:cxn>
                    <a:cxn ang="0">
                      <a:pos x="21" y="142"/>
                    </a:cxn>
                    <a:cxn ang="0">
                      <a:pos x="21" y="163"/>
                    </a:cxn>
                    <a:cxn ang="0">
                      <a:pos x="0" y="163"/>
                    </a:cxn>
                    <a:cxn ang="0">
                      <a:pos x="0" y="22"/>
                    </a:cxn>
                    <a:cxn ang="0">
                      <a:pos x="21" y="22"/>
                    </a:cxn>
                    <a:cxn ang="0">
                      <a:pos x="21" y="0"/>
                    </a:cxn>
                  </a:cxnLst>
                  <a:rect l="0" t="0" r="r" b="b"/>
                  <a:pathLst>
                    <a:path w="92" h="163">
                      <a:moveTo>
                        <a:pt x="21" y="0"/>
                      </a:moveTo>
                      <a:lnTo>
                        <a:pt x="70" y="0"/>
                      </a:lnTo>
                      <a:lnTo>
                        <a:pt x="70" y="22"/>
                      </a:lnTo>
                      <a:lnTo>
                        <a:pt x="92" y="22"/>
                      </a:lnTo>
                      <a:lnTo>
                        <a:pt x="92" y="117"/>
                      </a:lnTo>
                      <a:lnTo>
                        <a:pt x="70" y="117"/>
                      </a:lnTo>
                      <a:lnTo>
                        <a:pt x="70" y="142"/>
                      </a:lnTo>
                      <a:lnTo>
                        <a:pt x="21" y="142"/>
                      </a:lnTo>
                      <a:lnTo>
                        <a:pt x="21" y="163"/>
                      </a:lnTo>
                      <a:lnTo>
                        <a:pt x="0" y="163"/>
                      </a:lnTo>
                      <a:lnTo>
                        <a:pt x="0" y="22"/>
                      </a:lnTo>
                      <a:lnTo>
                        <a:pt x="21" y="22"/>
                      </a:lnTo>
                      <a:lnTo>
                        <a:pt x="21"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8" name="Freeform 130"/>
                <p:cNvSpPr>
                  <a:spLocks/>
                </p:cNvSpPr>
                <p:nvPr/>
              </p:nvSpPr>
              <p:spPr bwMode="auto">
                <a:xfrm>
                  <a:off x="1643" y="3667"/>
                  <a:ext cx="79" cy="237"/>
                </a:xfrm>
                <a:custGeom>
                  <a:avLst/>
                  <a:gdLst/>
                  <a:ahLst/>
                  <a:cxnLst>
                    <a:cxn ang="0">
                      <a:pos x="636" y="0"/>
                    </a:cxn>
                    <a:cxn ang="0">
                      <a:pos x="611" y="117"/>
                    </a:cxn>
                    <a:cxn ang="0">
                      <a:pos x="590" y="142"/>
                    </a:cxn>
                    <a:cxn ang="0">
                      <a:pos x="566" y="188"/>
                    </a:cxn>
                    <a:cxn ang="0">
                      <a:pos x="541" y="234"/>
                    </a:cxn>
                    <a:cxn ang="0">
                      <a:pos x="519" y="305"/>
                    </a:cxn>
                    <a:cxn ang="0">
                      <a:pos x="495" y="354"/>
                    </a:cxn>
                    <a:cxn ang="0">
                      <a:pos x="470" y="425"/>
                    </a:cxn>
                    <a:cxn ang="0">
                      <a:pos x="448" y="612"/>
                    </a:cxn>
                    <a:cxn ang="0">
                      <a:pos x="470" y="708"/>
                    </a:cxn>
                    <a:cxn ang="0">
                      <a:pos x="495" y="779"/>
                    </a:cxn>
                    <a:cxn ang="0">
                      <a:pos x="470" y="895"/>
                    </a:cxn>
                    <a:cxn ang="0">
                      <a:pos x="448" y="969"/>
                    </a:cxn>
                    <a:cxn ang="0">
                      <a:pos x="424" y="1040"/>
                    </a:cxn>
                    <a:cxn ang="0">
                      <a:pos x="399" y="1181"/>
                    </a:cxn>
                    <a:cxn ang="0">
                      <a:pos x="377" y="1323"/>
                    </a:cxn>
                    <a:cxn ang="0">
                      <a:pos x="353" y="1416"/>
                    </a:cxn>
                    <a:cxn ang="0">
                      <a:pos x="328" y="1486"/>
                    </a:cxn>
                    <a:cxn ang="0">
                      <a:pos x="303" y="1535"/>
                    </a:cxn>
                    <a:cxn ang="0">
                      <a:pos x="283" y="1560"/>
                    </a:cxn>
                    <a:cxn ang="0">
                      <a:pos x="258" y="1606"/>
                    </a:cxn>
                    <a:cxn ang="0">
                      <a:pos x="233" y="1677"/>
                    </a:cxn>
                    <a:cxn ang="0">
                      <a:pos x="212" y="1724"/>
                    </a:cxn>
                    <a:cxn ang="0">
                      <a:pos x="187" y="1773"/>
                    </a:cxn>
                    <a:cxn ang="0">
                      <a:pos x="162" y="1794"/>
                    </a:cxn>
                    <a:cxn ang="0">
                      <a:pos x="141" y="1819"/>
                    </a:cxn>
                    <a:cxn ang="0">
                      <a:pos x="91" y="1843"/>
                    </a:cxn>
                    <a:cxn ang="0">
                      <a:pos x="20" y="1890"/>
                    </a:cxn>
                    <a:cxn ang="0">
                      <a:pos x="0" y="1865"/>
                    </a:cxn>
                    <a:cxn ang="0">
                      <a:pos x="20" y="1819"/>
                    </a:cxn>
                    <a:cxn ang="0">
                      <a:pos x="45" y="1794"/>
                    </a:cxn>
                    <a:cxn ang="0">
                      <a:pos x="70" y="1773"/>
                    </a:cxn>
                    <a:cxn ang="0">
                      <a:pos x="91" y="1748"/>
                    </a:cxn>
                    <a:cxn ang="0">
                      <a:pos x="116" y="1702"/>
                    </a:cxn>
                    <a:cxn ang="0">
                      <a:pos x="141" y="1677"/>
                    </a:cxn>
                    <a:cxn ang="0">
                      <a:pos x="162" y="1631"/>
                    </a:cxn>
                    <a:cxn ang="0">
                      <a:pos x="187" y="1582"/>
                    </a:cxn>
                    <a:cxn ang="0">
                      <a:pos x="212" y="1560"/>
                    </a:cxn>
                    <a:cxn ang="0">
                      <a:pos x="233" y="1535"/>
                    </a:cxn>
                    <a:cxn ang="0">
                      <a:pos x="258" y="1464"/>
                    </a:cxn>
                    <a:cxn ang="0">
                      <a:pos x="283" y="1345"/>
                    </a:cxn>
                    <a:cxn ang="0">
                      <a:pos x="303" y="1274"/>
                    </a:cxn>
                    <a:cxn ang="0">
                      <a:pos x="328" y="1203"/>
                    </a:cxn>
                    <a:cxn ang="0">
                      <a:pos x="353" y="1062"/>
                    </a:cxn>
                    <a:cxn ang="0">
                      <a:pos x="377" y="1016"/>
                    </a:cxn>
                    <a:cxn ang="0">
                      <a:pos x="399" y="945"/>
                    </a:cxn>
                    <a:cxn ang="0">
                      <a:pos x="377" y="779"/>
                    </a:cxn>
                    <a:cxn ang="0">
                      <a:pos x="353" y="708"/>
                    </a:cxn>
                    <a:cxn ang="0">
                      <a:pos x="377" y="612"/>
                    </a:cxn>
                    <a:cxn ang="0">
                      <a:pos x="399" y="592"/>
                    </a:cxn>
                    <a:cxn ang="0">
                      <a:pos x="424" y="566"/>
                    </a:cxn>
                    <a:cxn ang="0">
                      <a:pos x="448" y="400"/>
                    </a:cxn>
                    <a:cxn ang="0">
                      <a:pos x="424" y="354"/>
                    </a:cxn>
                    <a:cxn ang="0">
                      <a:pos x="448" y="283"/>
                    </a:cxn>
                    <a:cxn ang="0">
                      <a:pos x="470" y="234"/>
                    </a:cxn>
                    <a:cxn ang="0">
                      <a:pos x="495" y="164"/>
                    </a:cxn>
                    <a:cxn ang="0">
                      <a:pos x="519" y="117"/>
                    </a:cxn>
                    <a:cxn ang="0">
                      <a:pos x="541" y="71"/>
                    </a:cxn>
                    <a:cxn ang="0">
                      <a:pos x="590" y="46"/>
                    </a:cxn>
                    <a:cxn ang="0">
                      <a:pos x="590" y="0"/>
                    </a:cxn>
                  </a:cxnLst>
                  <a:rect l="0" t="0" r="r" b="b"/>
                  <a:pathLst>
                    <a:path w="636" h="1890">
                      <a:moveTo>
                        <a:pt x="590" y="0"/>
                      </a:moveTo>
                      <a:lnTo>
                        <a:pt x="636" y="0"/>
                      </a:lnTo>
                      <a:lnTo>
                        <a:pt x="636" y="117"/>
                      </a:lnTo>
                      <a:lnTo>
                        <a:pt x="611" y="117"/>
                      </a:lnTo>
                      <a:lnTo>
                        <a:pt x="611" y="142"/>
                      </a:lnTo>
                      <a:lnTo>
                        <a:pt x="590" y="142"/>
                      </a:lnTo>
                      <a:lnTo>
                        <a:pt x="590" y="188"/>
                      </a:lnTo>
                      <a:lnTo>
                        <a:pt x="566" y="188"/>
                      </a:lnTo>
                      <a:lnTo>
                        <a:pt x="566" y="234"/>
                      </a:lnTo>
                      <a:lnTo>
                        <a:pt x="541" y="234"/>
                      </a:lnTo>
                      <a:lnTo>
                        <a:pt x="541" y="305"/>
                      </a:lnTo>
                      <a:lnTo>
                        <a:pt x="519" y="305"/>
                      </a:lnTo>
                      <a:lnTo>
                        <a:pt x="519" y="354"/>
                      </a:lnTo>
                      <a:lnTo>
                        <a:pt x="495" y="354"/>
                      </a:lnTo>
                      <a:lnTo>
                        <a:pt x="495" y="425"/>
                      </a:lnTo>
                      <a:lnTo>
                        <a:pt x="470" y="425"/>
                      </a:lnTo>
                      <a:lnTo>
                        <a:pt x="470" y="612"/>
                      </a:lnTo>
                      <a:lnTo>
                        <a:pt x="448" y="612"/>
                      </a:lnTo>
                      <a:lnTo>
                        <a:pt x="448" y="708"/>
                      </a:lnTo>
                      <a:lnTo>
                        <a:pt x="470" y="708"/>
                      </a:lnTo>
                      <a:lnTo>
                        <a:pt x="470" y="779"/>
                      </a:lnTo>
                      <a:lnTo>
                        <a:pt x="495" y="779"/>
                      </a:lnTo>
                      <a:lnTo>
                        <a:pt x="495" y="895"/>
                      </a:lnTo>
                      <a:lnTo>
                        <a:pt x="470" y="895"/>
                      </a:lnTo>
                      <a:lnTo>
                        <a:pt x="470" y="969"/>
                      </a:lnTo>
                      <a:lnTo>
                        <a:pt x="448" y="969"/>
                      </a:lnTo>
                      <a:lnTo>
                        <a:pt x="448" y="1040"/>
                      </a:lnTo>
                      <a:lnTo>
                        <a:pt x="424" y="1040"/>
                      </a:lnTo>
                      <a:lnTo>
                        <a:pt x="424" y="1181"/>
                      </a:lnTo>
                      <a:lnTo>
                        <a:pt x="399" y="1181"/>
                      </a:lnTo>
                      <a:lnTo>
                        <a:pt x="399" y="1323"/>
                      </a:lnTo>
                      <a:lnTo>
                        <a:pt x="377" y="1323"/>
                      </a:lnTo>
                      <a:lnTo>
                        <a:pt x="377" y="1416"/>
                      </a:lnTo>
                      <a:lnTo>
                        <a:pt x="353" y="1416"/>
                      </a:lnTo>
                      <a:lnTo>
                        <a:pt x="353" y="1486"/>
                      </a:lnTo>
                      <a:lnTo>
                        <a:pt x="328" y="1486"/>
                      </a:lnTo>
                      <a:lnTo>
                        <a:pt x="328" y="1535"/>
                      </a:lnTo>
                      <a:lnTo>
                        <a:pt x="303" y="1535"/>
                      </a:lnTo>
                      <a:lnTo>
                        <a:pt x="303" y="1560"/>
                      </a:lnTo>
                      <a:lnTo>
                        <a:pt x="283" y="1560"/>
                      </a:lnTo>
                      <a:lnTo>
                        <a:pt x="283" y="1606"/>
                      </a:lnTo>
                      <a:lnTo>
                        <a:pt x="258" y="1606"/>
                      </a:lnTo>
                      <a:lnTo>
                        <a:pt x="258" y="1677"/>
                      </a:lnTo>
                      <a:lnTo>
                        <a:pt x="233" y="1677"/>
                      </a:lnTo>
                      <a:lnTo>
                        <a:pt x="233" y="1724"/>
                      </a:lnTo>
                      <a:lnTo>
                        <a:pt x="212" y="1724"/>
                      </a:lnTo>
                      <a:lnTo>
                        <a:pt x="212" y="1773"/>
                      </a:lnTo>
                      <a:lnTo>
                        <a:pt x="187" y="1773"/>
                      </a:lnTo>
                      <a:lnTo>
                        <a:pt x="187" y="1794"/>
                      </a:lnTo>
                      <a:lnTo>
                        <a:pt x="162" y="1794"/>
                      </a:lnTo>
                      <a:lnTo>
                        <a:pt x="162" y="1819"/>
                      </a:lnTo>
                      <a:lnTo>
                        <a:pt x="141" y="1819"/>
                      </a:lnTo>
                      <a:lnTo>
                        <a:pt x="141" y="1843"/>
                      </a:lnTo>
                      <a:lnTo>
                        <a:pt x="91" y="1843"/>
                      </a:lnTo>
                      <a:lnTo>
                        <a:pt x="91" y="1890"/>
                      </a:lnTo>
                      <a:lnTo>
                        <a:pt x="20" y="1890"/>
                      </a:lnTo>
                      <a:lnTo>
                        <a:pt x="20" y="1865"/>
                      </a:lnTo>
                      <a:lnTo>
                        <a:pt x="0" y="1865"/>
                      </a:lnTo>
                      <a:lnTo>
                        <a:pt x="0" y="1819"/>
                      </a:lnTo>
                      <a:lnTo>
                        <a:pt x="20" y="1819"/>
                      </a:lnTo>
                      <a:lnTo>
                        <a:pt x="20" y="1794"/>
                      </a:lnTo>
                      <a:lnTo>
                        <a:pt x="45" y="1794"/>
                      </a:lnTo>
                      <a:lnTo>
                        <a:pt x="45" y="1773"/>
                      </a:lnTo>
                      <a:lnTo>
                        <a:pt x="70" y="1773"/>
                      </a:lnTo>
                      <a:lnTo>
                        <a:pt x="70" y="1748"/>
                      </a:lnTo>
                      <a:lnTo>
                        <a:pt x="91" y="1748"/>
                      </a:lnTo>
                      <a:lnTo>
                        <a:pt x="91" y="1702"/>
                      </a:lnTo>
                      <a:lnTo>
                        <a:pt x="116" y="1702"/>
                      </a:lnTo>
                      <a:lnTo>
                        <a:pt x="116" y="1677"/>
                      </a:lnTo>
                      <a:lnTo>
                        <a:pt x="141" y="1677"/>
                      </a:lnTo>
                      <a:lnTo>
                        <a:pt x="141" y="1631"/>
                      </a:lnTo>
                      <a:lnTo>
                        <a:pt x="162" y="1631"/>
                      </a:lnTo>
                      <a:lnTo>
                        <a:pt x="162" y="1582"/>
                      </a:lnTo>
                      <a:lnTo>
                        <a:pt x="187" y="1582"/>
                      </a:lnTo>
                      <a:lnTo>
                        <a:pt x="187" y="1560"/>
                      </a:lnTo>
                      <a:lnTo>
                        <a:pt x="212" y="1560"/>
                      </a:lnTo>
                      <a:lnTo>
                        <a:pt x="212" y="1535"/>
                      </a:lnTo>
                      <a:lnTo>
                        <a:pt x="233" y="1535"/>
                      </a:lnTo>
                      <a:lnTo>
                        <a:pt x="233" y="1464"/>
                      </a:lnTo>
                      <a:lnTo>
                        <a:pt x="258" y="1464"/>
                      </a:lnTo>
                      <a:lnTo>
                        <a:pt x="258" y="1345"/>
                      </a:lnTo>
                      <a:lnTo>
                        <a:pt x="283" y="1345"/>
                      </a:lnTo>
                      <a:lnTo>
                        <a:pt x="283" y="1274"/>
                      </a:lnTo>
                      <a:lnTo>
                        <a:pt x="303" y="1274"/>
                      </a:lnTo>
                      <a:lnTo>
                        <a:pt x="303" y="1203"/>
                      </a:lnTo>
                      <a:lnTo>
                        <a:pt x="328" y="1203"/>
                      </a:lnTo>
                      <a:lnTo>
                        <a:pt x="328" y="1062"/>
                      </a:lnTo>
                      <a:lnTo>
                        <a:pt x="353" y="1062"/>
                      </a:lnTo>
                      <a:lnTo>
                        <a:pt x="353" y="1016"/>
                      </a:lnTo>
                      <a:lnTo>
                        <a:pt x="377" y="1016"/>
                      </a:lnTo>
                      <a:lnTo>
                        <a:pt x="377" y="945"/>
                      </a:lnTo>
                      <a:lnTo>
                        <a:pt x="399" y="945"/>
                      </a:lnTo>
                      <a:lnTo>
                        <a:pt x="399" y="779"/>
                      </a:lnTo>
                      <a:lnTo>
                        <a:pt x="377" y="779"/>
                      </a:lnTo>
                      <a:lnTo>
                        <a:pt x="377" y="708"/>
                      </a:lnTo>
                      <a:lnTo>
                        <a:pt x="353" y="708"/>
                      </a:lnTo>
                      <a:lnTo>
                        <a:pt x="353" y="612"/>
                      </a:lnTo>
                      <a:lnTo>
                        <a:pt x="377" y="612"/>
                      </a:lnTo>
                      <a:lnTo>
                        <a:pt x="377" y="592"/>
                      </a:lnTo>
                      <a:lnTo>
                        <a:pt x="399" y="592"/>
                      </a:lnTo>
                      <a:lnTo>
                        <a:pt x="399" y="566"/>
                      </a:lnTo>
                      <a:lnTo>
                        <a:pt x="424" y="566"/>
                      </a:lnTo>
                      <a:lnTo>
                        <a:pt x="424" y="400"/>
                      </a:lnTo>
                      <a:lnTo>
                        <a:pt x="448" y="400"/>
                      </a:lnTo>
                      <a:lnTo>
                        <a:pt x="448" y="354"/>
                      </a:lnTo>
                      <a:lnTo>
                        <a:pt x="424" y="354"/>
                      </a:lnTo>
                      <a:lnTo>
                        <a:pt x="424" y="283"/>
                      </a:lnTo>
                      <a:lnTo>
                        <a:pt x="448" y="283"/>
                      </a:lnTo>
                      <a:lnTo>
                        <a:pt x="448" y="234"/>
                      </a:lnTo>
                      <a:lnTo>
                        <a:pt x="470" y="234"/>
                      </a:lnTo>
                      <a:lnTo>
                        <a:pt x="470" y="164"/>
                      </a:lnTo>
                      <a:lnTo>
                        <a:pt x="495" y="164"/>
                      </a:lnTo>
                      <a:lnTo>
                        <a:pt x="495" y="117"/>
                      </a:lnTo>
                      <a:lnTo>
                        <a:pt x="519" y="117"/>
                      </a:lnTo>
                      <a:lnTo>
                        <a:pt x="519" y="71"/>
                      </a:lnTo>
                      <a:lnTo>
                        <a:pt x="541" y="71"/>
                      </a:lnTo>
                      <a:lnTo>
                        <a:pt x="541" y="46"/>
                      </a:lnTo>
                      <a:lnTo>
                        <a:pt x="590" y="46"/>
                      </a:lnTo>
                      <a:lnTo>
                        <a:pt x="590" y="22"/>
                      </a:lnTo>
                      <a:lnTo>
                        <a:pt x="590"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19" name="Freeform 131"/>
                <p:cNvSpPr>
                  <a:spLocks/>
                </p:cNvSpPr>
                <p:nvPr/>
              </p:nvSpPr>
              <p:spPr bwMode="auto">
                <a:xfrm>
                  <a:off x="2121" y="3667"/>
                  <a:ext cx="15" cy="346"/>
                </a:xfrm>
                <a:custGeom>
                  <a:avLst/>
                  <a:gdLst/>
                  <a:ahLst/>
                  <a:cxnLst>
                    <a:cxn ang="0">
                      <a:pos x="71" y="0"/>
                    </a:cxn>
                    <a:cxn ang="0">
                      <a:pos x="118" y="0"/>
                    </a:cxn>
                    <a:cxn ang="0">
                      <a:pos x="118" y="258"/>
                    </a:cxn>
                    <a:cxn ang="0">
                      <a:pos x="93" y="258"/>
                    </a:cxn>
                    <a:cxn ang="0">
                      <a:pos x="93" y="592"/>
                    </a:cxn>
                    <a:cxn ang="0">
                      <a:pos x="71" y="592"/>
                    </a:cxn>
                    <a:cxn ang="0">
                      <a:pos x="71" y="1299"/>
                    </a:cxn>
                    <a:cxn ang="0">
                      <a:pos x="47" y="1299"/>
                    </a:cxn>
                    <a:cxn ang="0">
                      <a:pos x="47" y="1511"/>
                    </a:cxn>
                    <a:cxn ang="0">
                      <a:pos x="71" y="1511"/>
                    </a:cxn>
                    <a:cxn ang="0">
                      <a:pos x="71" y="2056"/>
                    </a:cxn>
                    <a:cxn ang="0">
                      <a:pos x="47" y="2056"/>
                    </a:cxn>
                    <a:cxn ang="0">
                      <a:pos x="47" y="2480"/>
                    </a:cxn>
                    <a:cxn ang="0">
                      <a:pos x="71" y="2480"/>
                    </a:cxn>
                    <a:cxn ang="0">
                      <a:pos x="71" y="2576"/>
                    </a:cxn>
                    <a:cxn ang="0">
                      <a:pos x="93" y="2576"/>
                    </a:cxn>
                    <a:cxn ang="0">
                      <a:pos x="93" y="2717"/>
                    </a:cxn>
                    <a:cxn ang="0">
                      <a:pos x="71" y="2717"/>
                    </a:cxn>
                    <a:cxn ang="0">
                      <a:pos x="71" y="2742"/>
                    </a:cxn>
                    <a:cxn ang="0">
                      <a:pos x="47" y="2742"/>
                    </a:cxn>
                    <a:cxn ang="0">
                      <a:pos x="47" y="2763"/>
                    </a:cxn>
                    <a:cxn ang="0">
                      <a:pos x="22" y="2763"/>
                    </a:cxn>
                    <a:cxn ang="0">
                      <a:pos x="22" y="2527"/>
                    </a:cxn>
                    <a:cxn ang="0">
                      <a:pos x="0" y="2527"/>
                    </a:cxn>
                    <a:cxn ang="0">
                      <a:pos x="0" y="1794"/>
                    </a:cxn>
                    <a:cxn ang="0">
                      <a:pos x="22" y="1794"/>
                    </a:cxn>
                    <a:cxn ang="0">
                      <a:pos x="22" y="1582"/>
                    </a:cxn>
                    <a:cxn ang="0">
                      <a:pos x="0" y="1582"/>
                    </a:cxn>
                    <a:cxn ang="0">
                      <a:pos x="0" y="1040"/>
                    </a:cxn>
                    <a:cxn ang="0">
                      <a:pos x="22" y="1040"/>
                    </a:cxn>
                    <a:cxn ang="0">
                      <a:pos x="22" y="400"/>
                    </a:cxn>
                    <a:cxn ang="0">
                      <a:pos x="47" y="400"/>
                    </a:cxn>
                    <a:cxn ang="0">
                      <a:pos x="47" y="379"/>
                    </a:cxn>
                    <a:cxn ang="0">
                      <a:pos x="22" y="379"/>
                    </a:cxn>
                    <a:cxn ang="0">
                      <a:pos x="22" y="354"/>
                    </a:cxn>
                    <a:cxn ang="0">
                      <a:pos x="47" y="354"/>
                    </a:cxn>
                    <a:cxn ang="0">
                      <a:pos x="47" y="117"/>
                    </a:cxn>
                    <a:cxn ang="0">
                      <a:pos x="71" y="117"/>
                    </a:cxn>
                    <a:cxn ang="0">
                      <a:pos x="71" y="93"/>
                    </a:cxn>
                    <a:cxn ang="0">
                      <a:pos x="71" y="0"/>
                    </a:cxn>
                  </a:cxnLst>
                  <a:rect l="0" t="0" r="r" b="b"/>
                  <a:pathLst>
                    <a:path w="118" h="2763">
                      <a:moveTo>
                        <a:pt x="71" y="0"/>
                      </a:moveTo>
                      <a:lnTo>
                        <a:pt x="118" y="0"/>
                      </a:lnTo>
                      <a:lnTo>
                        <a:pt x="118" y="258"/>
                      </a:lnTo>
                      <a:lnTo>
                        <a:pt x="93" y="258"/>
                      </a:lnTo>
                      <a:lnTo>
                        <a:pt x="93" y="592"/>
                      </a:lnTo>
                      <a:lnTo>
                        <a:pt x="71" y="592"/>
                      </a:lnTo>
                      <a:lnTo>
                        <a:pt x="71" y="1299"/>
                      </a:lnTo>
                      <a:lnTo>
                        <a:pt x="47" y="1299"/>
                      </a:lnTo>
                      <a:lnTo>
                        <a:pt x="47" y="1511"/>
                      </a:lnTo>
                      <a:lnTo>
                        <a:pt x="71" y="1511"/>
                      </a:lnTo>
                      <a:lnTo>
                        <a:pt x="71" y="2056"/>
                      </a:lnTo>
                      <a:lnTo>
                        <a:pt x="47" y="2056"/>
                      </a:lnTo>
                      <a:lnTo>
                        <a:pt x="47" y="2480"/>
                      </a:lnTo>
                      <a:lnTo>
                        <a:pt x="71" y="2480"/>
                      </a:lnTo>
                      <a:lnTo>
                        <a:pt x="71" y="2576"/>
                      </a:lnTo>
                      <a:lnTo>
                        <a:pt x="93" y="2576"/>
                      </a:lnTo>
                      <a:lnTo>
                        <a:pt x="93" y="2717"/>
                      </a:lnTo>
                      <a:lnTo>
                        <a:pt x="71" y="2717"/>
                      </a:lnTo>
                      <a:lnTo>
                        <a:pt x="71" y="2742"/>
                      </a:lnTo>
                      <a:lnTo>
                        <a:pt x="47" y="2742"/>
                      </a:lnTo>
                      <a:lnTo>
                        <a:pt x="47" y="2763"/>
                      </a:lnTo>
                      <a:lnTo>
                        <a:pt x="22" y="2763"/>
                      </a:lnTo>
                      <a:lnTo>
                        <a:pt x="22" y="2527"/>
                      </a:lnTo>
                      <a:lnTo>
                        <a:pt x="0" y="2527"/>
                      </a:lnTo>
                      <a:lnTo>
                        <a:pt x="0" y="1794"/>
                      </a:lnTo>
                      <a:lnTo>
                        <a:pt x="22" y="1794"/>
                      </a:lnTo>
                      <a:lnTo>
                        <a:pt x="22" y="1582"/>
                      </a:lnTo>
                      <a:lnTo>
                        <a:pt x="0" y="1582"/>
                      </a:lnTo>
                      <a:lnTo>
                        <a:pt x="0" y="1040"/>
                      </a:lnTo>
                      <a:lnTo>
                        <a:pt x="22" y="1040"/>
                      </a:lnTo>
                      <a:lnTo>
                        <a:pt x="22" y="400"/>
                      </a:lnTo>
                      <a:lnTo>
                        <a:pt x="47" y="400"/>
                      </a:lnTo>
                      <a:lnTo>
                        <a:pt x="47" y="379"/>
                      </a:lnTo>
                      <a:lnTo>
                        <a:pt x="22" y="379"/>
                      </a:lnTo>
                      <a:lnTo>
                        <a:pt x="22" y="354"/>
                      </a:lnTo>
                      <a:lnTo>
                        <a:pt x="47" y="354"/>
                      </a:lnTo>
                      <a:lnTo>
                        <a:pt x="47" y="117"/>
                      </a:lnTo>
                      <a:lnTo>
                        <a:pt x="71" y="117"/>
                      </a:lnTo>
                      <a:lnTo>
                        <a:pt x="71" y="93"/>
                      </a:lnTo>
                      <a:lnTo>
                        <a:pt x="71"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20" name="Freeform 132"/>
                <p:cNvSpPr>
                  <a:spLocks/>
                </p:cNvSpPr>
                <p:nvPr/>
              </p:nvSpPr>
              <p:spPr bwMode="auto">
                <a:xfrm>
                  <a:off x="1406" y="3697"/>
                  <a:ext cx="1081" cy="599"/>
                </a:xfrm>
                <a:custGeom>
                  <a:avLst/>
                  <a:gdLst/>
                  <a:ahLst/>
                  <a:cxnLst>
                    <a:cxn ang="0">
                      <a:pos x="7750" y="877"/>
                    </a:cxn>
                    <a:cxn ang="0">
                      <a:pos x="7633" y="2059"/>
                    </a:cxn>
                    <a:cxn ang="0">
                      <a:pos x="7562" y="3403"/>
                    </a:cxn>
                    <a:cxn ang="0">
                      <a:pos x="7799" y="4302"/>
                    </a:cxn>
                    <a:cxn ang="0">
                      <a:pos x="7870" y="3831"/>
                    </a:cxn>
                    <a:cxn ang="0">
                      <a:pos x="8436" y="4161"/>
                    </a:cxn>
                    <a:cxn ang="0">
                      <a:pos x="8341" y="4373"/>
                    </a:cxn>
                    <a:cxn ang="0">
                      <a:pos x="8271" y="4538"/>
                    </a:cxn>
                    <a:cxn ang="0">
                      <a:pos x="6760" y="4656"/>
                    </a:cxn>
                    <a:cxn ang="0">
                      <a:pos x="4513" y="4634"/>
                    </a:cxn>
                    <a:cxn ang="0">
                      <a:pos x="3686" y="4656"/>
                    </a:cxn>
                    <a:cxn ang="0">
                      <a:pos x="1701" y="4776"/>
                    </a:cxn>
                    <a:cxn ang="0">
                      <a:pos x="945" y="4705"/>
                    </a:cxn>
                    <a:cxn ang="0">
                      <a:pos x="261" y="4634"/>
                    </a:cxn>
                    <a:cxn ang="0">
                      <a:pos x="498" y="4422"/>
                    </a:cxn>
                    <a:cxn ang="0">
                      <a:pos x="190" y="4277"/>
                    </a:cxn>
                    <a:cxn ang="0">
                      <a:pos x="237" y="4231"/>
                    </a:cxn>
                    <a:cxn ang="0">
                      <a:pos x="662" y="4206"/>
                    </a:cxn>
                    <a:cxn ang="0">
                      <a:pos x="874" y="4422"/>
                    </a:cxn>
                    <a:cxn ang="0">
                      <a:pos x="969" y="4538"/>
                    </a:cxn>
                    <a:cxn ang="0">
                      <a:pos x="1206" y="4563"/>
                    </a:cxn>
                    <a:cxn ang="0">
                      <a:pos x="1089" y="4397"/>
                    </a:cxn>
                    <a:cxn ang="0">
                      <a:pos x="1089" y="4302"/>
                    </a:cxn>
                    <a:cxn ang="0">
                      <a:pos x="1465" y="4468"/>
                    </a:cxn>
                    <a:cxn ang="0">
                      <a:pos x="2766" y="4493"/>
                    </a:cxn>
                    <a:cxn ang="0">
                      <a:pos x="3095" y="4515"/>
                    </a:cxn>
                    <a:cxn ang="0">
                      <a:pos x="3190" y="4585"/>
                    </a:cxn>
                    <a:cxn ang="0">
                      <a:pos x="3498" y="4397"/>
                    </a:cxn>
                    <a:cxn ang="0">
                      <a:pos x="4205" y="4231"/>
                    </a:cxn>
                    <a:cxn ang="0">
                      <a:pos x="3852" y="4065"/>
                    </a:cxn>
                    <a:cxn ang="0">
                      <a:pos x="4160" y="4114"/>
                    </a:cxn>
                    <a:cxn ang="0">
                      <a:pos x="4867" y="4231"/>
                    </a:cxn>
                    <a:cxn ang="0">
                      <a:pos x="5554" y="4397"/>
                    </a:cxn>
                    <a:cxn ang="0">
                      <a:pos x="5932" y="4373"/>
                    </a:cxn>
                    <a:cxn ang="0">
                      <a:pos x="5741" y="4206"/>
                    </a:cxn>
                    <a:cxn ang="0">
                      <a:pos x="5719" y="3972"/>
                    </a:cxn>
                    <a:cxn ang="0">
                      <a:pos x="5886" y="3760"/>
                    </a:cxn>
                    <a:cxn ang="0">
                      <a:pos x="6049" y="3570"/>
                    </a:cxn>
                    <a:cxn ang="0">
                      <a:pos x="6120" y="3403"/>
                    </a:cxn>
                    <a:cxn ang="0">
                      <a:pos x="6261" y="3474"/>
                    </a:cxn>
                    <a:cxn ang="0">
                      <a:pos x="6027" y="3664"/>
                    </a:cxn>
                    <a:cxn ang="0">
                      <a:pos x="5861" y="3923"/>
                    </a:cxn>
                    <a:cxn ang="0">
                      <a:pos x="5790" y="4090"/>
                    </a:cxn>
                    <a:cxn ang="0">
                      <a:pos x="6027" y="4326"/>
                    </a:cxn>
                    <a:cxn ang="0">
                      <a:pos x="6261" y="4065"/>
                    </a:cxn>
                    <a:cxn ang="0">
                      <a:pos x="6144" y="3878"/>
                    </a:cxn>
                    <a:cxn ang="0">
                      <a:pos x="6310" y="3948"/>
                    </a:cxn>
                    <a:cxn ang="0">
                      <a:pos x="6523" y="4206"/>
                    </a:cxn>
                    <a:cxn ang="0">
                      <a:pos x="6618" y="3902"/>
                    </a:cxn>
                    <a:cxn ang="0">
                      <a:pos x="6851" y="4043"/>
                    </a:cxn>
                    <a:cxn ang="0">
                      <a:pos x="6901" y="3853"/>
                    </a:cxn>
                    <a:cxn ang="0">
                      <a:pos x="7043" y="3902"/>
                    </a:cxn>
                    <a:cxn ang="0">
                      <a:pos x="7018" y="3735"/>
                    </a:cxn>
                    <a:cxn ang="0">
                      <a:pos x="7255" y="3972"/>
                    </a:cxn>
                    <a:cxn ang="0">
                      <a:pos x="6922" y="4114"/>
                    </a:cxn>
                    <a:cxn ang="0">
                      <a:pos x="6568" y="4255"/>
                    </a:cxn>
                    <a:cxn ang="0">
                      <a:pos x="6452" y="4397"/>
                    </a:cxn>
                    <a:cxn ang="0">
                      <a:pos x="6972" y="4231"/>
                    </a:cxn>
                    <a:cxn ang="0">
                      <a:pos x="7491" y="2554"/>
                    </a:cxn>
                    <a:cxn ang="0">
                      <a:pos x="7609" y="1680"/>
                    </a:cxn>
                    <a:cxn ang="0">
                      <a:pos x="7729" y="262"/>
                    </a:cxn>
                  </a:cxnLst>
                  <a:rect l="0" t="0" r="r" b="b"/>
                  <a:pathLst>
                    <a:path w="8648" h="4798">
                      <a:moveTo>
                        <a:pt x="7775" y="0"/>
                      </a:moveTo>
                      <a:lnTo>
                        <a:pt x="7799" y="0"/>
                      </a:lnTo>
                      <a:lnTo>
                        <a:pt x="7799" y="120"/>
                      </a:lnTo>
                      <a:lnTo>
                        <a:pt x="7821" y="120"/>
                      </a:lnTo>
                      <a:lnTo>
                        <a:pt x="7821" y="166"/>
                      </a:lnTo>
                      <a:lnTo>
                        <a:pt x="7799" y="166"/>
                      </a:lnTo>
                      <a:lnTo>
                        <a:pt x="7799" y="358"/>
                      </a:lnTo>
                      <a:lnTo>
                        <a:pt x="7821" y="358"/>
                      </a:lnTo>
                      <a:lnTo>
                        <a:pt x="7821" y="449"/>
                      </a:lnTo>
                      <a:lnTo>
                        <a:pt x="7799" y="449"/>
                      </a:lnTo>
                      <a:lnTo>
                        <a:pt x="7799" y="570"/>
                      </a:lnTo>
                      <a:lnTo>
                        <a:pt x="7775" y="570"/>
                      </a:lnTo>
                      <a:lnTo>
                        <a:pt x="7775" y="877"/>
                      </a:lnTo>
                      <a:lnTo>
                        <a:pt x="7750" y="877"/>
                      </a:lnTo>
                      <a:lnTo>
                        <a:pt x="7750" y="1018"/>
                      </a:lnTo>
                      <a:lnTo>
                        <a:pt x="7729" y="1018"/>
                      </a:lnTo>
                      <a:lnTo>
                        <a:pt x="7729" y="1348"/>
                      </a:lnTo>
                      <a:lnTo>
                        <a:pt x="7705" y="1348"/>
                      </a:lnTo>
                      <a:lnTo>
                        <a:pt x="7705" y="1656"/>
                      </a:lnTo>
                      <a:lnTo>
                        <a:pt x="7680" y="1656"/>
                      </a:lnTo>
                      <a:lnTo>
                        <a:pt x="7680" y="1822"/>
                      </a:lnTo>
                      <a:lnTo>
                        <a:pt x="7655" y="1822"/>
                      </a:lnTo>
                      <a:lnTo>
                        <a:pt x="7655" y="1988"/>
                      </a:lnTo>
                      <a:lnTo>
                        <a:pt x="7633" y="1988"/>
                      </a:lnTo>
                      <a:lnTo>
                        <a:pt x="7633" y="2010"/>
                      </a:lnTo>
                      <a:lnTo>
                        <a:pt x="7655" y="2010"/>
                      </a:lnTo>
                      <a:lnTo>
                        <a:pt x="7655" y="2059"/>
                      </a:lnTo>
                      <a:lnTo>
                        <a:pt x="7633" y="2059"/>
                      </a:lnTo>
                      <a:lnTo>
                        <a:pt x="7633" y="2271"/>
                      </a:lnTo>
                      <a:lnTo>
                        <a:pt x="7655" y="2271"/>
                      </a:lnTo>
                      <a:lnTo>
                        <a:pt x="7655" y="2342"/>
                      </a:lnTo>
                      <a:lnTo>
                        <a:pt x="7633" y="2342"/>
                      </a:lnTo>
                      <a:lnTo>
                        <a:pt x="7633" y="2671"/>
                      </a:lnTo>
                      <a:lnTo>
                        <a:pt x="7609" y="2671"/>
                      </a:lnTo>
                      <a:lnTo>
                        <a:pt x="7609" y="2812"/>
                      </a:lnTo>
                      <a:lnTo>
                        <a:pt x="7584" y="2812"/>
                      </a:lnTo>
                      <a:lnTo>
                        <a:pt x="7584" y="3074"/>
                      </a:lnTo>
                      <a:lnTo>
                        <a:pt x="7562" y="3074"/>
                      </a:lnTo>
                      <a:lnTo>
                        <a:pt x="7562" y="3145"/>
                      </a:lnTo>
                      <a:lnTo>
                        <a:pt x="7584" y="3145"/>
                      </a:lnTo>
                      <a:lnTo>
                        <a:pt x="7584" y="3403"/>
                      </a:lnTo>
                      <a:lnTo>
                        <a:pt x="7562" y="3403"/>
                      </a:lnTo>
                      <a:lnTo>
                        <a:pt x="7562" y="3664"/>
                      </a:lnTo>
                      <a:lnTo>
                        <a:pt x="7538" y="3664"/>
                      </a:lnTo>
                      <a:lnTo>
                        <a:pt x="7538" y="3831"/>
                      </a:lnTo>
                      <a:lnTo>
                        <a:pt x="7513" y="3831"/>
                      </a:lnTo>
                      <a:lnTo>
                        <a:pt x="7513" y="4302"/>
                      </a:lnTo>
                      <a:lnTo>
                        <a:pt x="7609" y="4302"/>
                      </a:lnTo>
                      <a:lnTo>
                        <a:pt x="7609" y="4326"/>
                      </a:lnTo>
                      <a:lnTo>
                        <a:pt x="7680" y="4326"/>
                      </a:lnTo>
                      <a:lnTo>
                        <a:pt x="7680" y="4351"/>
                      </a:lnTo>
                      <a:lnTo>
                        <a:pt x="7705" y="4351"/>
                      </a:lnTo>
                      <a:lnTo>
                        <a:pt x="7705" y="4326"/>
                      </a:lnTo>
                      <a:lnTo>
                        <a:pt x="7775" y="4326"/>
                      </a:lnTo>
                      <a:lnTo>
                        <a:pt x="7775" y="4302"/>
                      </a:lnTo>
                      <a:lnTo>
                        <a:pt x="7799" y="4302"/>
                      </a:lnTo>
                      <a:lnTo>
                        <a:pt x="7799" y="4255"/>
                      </a:lnTo>
                      <a:lnTo>
                        <a:pt x="7821" y="4255"/>
                      </a:lnTo>
                      <a:lnTo>
                        <a:pt x="7821" y="4043"/>
                      </a:lnTo>
                      <a:lnTo>
                        <a:pt x="7799" y="4043"/>
                      </a:lnTo>
                      <a:lnTo>
                        <a:pt x="7799" y="3782"/>
                      </a:lnTo>
                      <a:lnTo>
                        <a:pt x="7775" y="3782"/>
                      </a:lnTo>
                      <a:lnTo>
                        <a:pt x="7775" y="3640"/>
                      </a:lnTo>
                      <a:lnTo>
                        <a:pt x="7799" y="3640"/>
                      </a:lnTo>
                      <a:lnTo>
                        <a:pt x="7799" y="3594"/>
                      </a:lnTo>
                      <a:lnTo>
                        <a:pt x="7846" y="3594"/>
                      </a:lnTo>
                      <a:lnTo>
                        <a:pt x="7846" y="3545"/>
                      </a:lnTo>
                      <a:lnTo>
                        <a:pt x="7892" y="3545"/>
                      </a:lnTo>
                      <a:lnTo>
                        <a:pt x="7892" y="3831"/>
                      </a:lnTo>
                      <a:lnTo>
                        <a:pt x="7870" y="3831"/>
                      </a:lnTo>
                      <a:lnTo>
                        <a:pt x="7870" y="3878"/>
                      </a:lnTo>
                      <a:lnTo>
                        <a:pt x="7892" y="3878"/>
                      </a:lnTo>
                      <a:lnTo>
                        <a:pt x="7892" y="4043"/>
                      </a:lnTo>
                      <a:lnTo>
                        <a:pt x="7917" y="4043"/>
                      </a:lnTo>
                      <a:lnTo>
                        <a:pt x="7917" y="4161"/>
                      </a:lnTo>
                      <a:lnTo>
                        <a:pt x="7941" y="4161"/>
                      </a:lnTo>
                      <a:lnTo>
                        <a:pt x="7941" y="4231"/>
                      </a:lnTo>
                      <a:lnTo>
                        <a:pt x="8012" y="4231"/>
                      </a:lnTo>
                      <a:lnTo>
                        <a:pt x="8012" y="4206"/>
                      </a:lnTo>
                      <a:lnTo>
                        <a:pt x="8104" y="4206"/>
                      </a:lnTo>
                      <a:lnTo>
                        <a:pt x="8104" y="4185"/>
                      </a:lnTo>
                      <a:lnTo>
                        <a:pt x="8224" y="4185"/>
                      </a:lnTo>
                      <a:lnTo>
                        <a:pt x="8224" y="4161"/>
                      </a:lnTo>
                      <a:lnTo>
                        <a:pt x="8436" y="4161"/>
                      </a:lnTo>
                      <a:lnTo>
                        <a:pt x="8436" y="4136"/>
                      </a:lnTo>
                      <a:lnTo>
                        <a:pt x="8532" y="4136"/>
                      </a:lnTo>
                      <a:lnTo>
                        <a:pt x="8532" y="4161"/>
                      </a:lnTo>
                      <a:lnTo>
                        <a:pt x="8648" y="4161"/>
                      </a:lnTo>
                      <a:lnTo>
                        <a:pt x="8648" y="4231"/>
                      </a:lnTo>
                      <a:lnTo>
                        <a:pt x="8577" y="4231"/>
                      </a:lnTo>
                      <a:lnTo>
                        <a:pt x="8577" y="4302"/>
                      </a:lnTo>
                      <a:lnTo>
                        <a:pt x="8554" y="4302"/>
                      </a:lnTo>
                      <a:lnTo>
                        <a:pt x="8554" y="4326"/>
                      </a:lnTo>
                      <a:lnTo>
                        <a:pt x="8483" y="4326"/>
                      </a:lnTo>
                      <a:lnTo>
                        <a:pt x="8483" y="4351"/>
                      </a:lnTo>
                      <a:lnTo>
                        <a:pt x="8412" y="4351"/>
                      </a:lnTo>
                      <a:lnTo>
                        <a:pt x="8412" y="4373"/>
                      </a:lnTo>
                      <a:lnTo>
                        <a:pt x="8341" y="4373"/>
                      </a:lnTo>
                      <a:lnTo>
                        <a:pt x="8341" y="4397"/>
                      </a:lnTo>
                      <a:lnTo>
                        <a:pt x="8483" y="4397"/>
                      </a:lnTo>
                      <a:lnTo>
                        <a:pt x="8483" y="4422"/>
                      </a:lnTo>
                      <a:lnTo>
                        <a:pt x="8577" y="4422"/>
                      </a:lnTo>
                      <a:lnTo>
                        <a:pt x="8577" y="4444"/>
                      </a:lnTo>
                      <a:lnTo>
                        <a:pt x="8603" y="4444"/>
                      </a:lnTo>
                      <a:lnTo>
                        <a:pt x="8603" y="4468"/>
                      </a:lnTo>
                      <a:lnTo>
                        <a:pt x="8577" y="4468"/>
                      </a:lnTo>
                      <a:lnTo>
                        <a:pt x="8577" y="4493"/>
                      </a:lnTo>
                      <a:lnTo>
                        <a:pt x="8483" y="4493"/>
                      </a:lnTo>
                      <a:lnTo>
                        <a:pt x="8483" y="4515"/>
                      </a:lnTo>
                      <a:lnTo>
                        <a:pt x="8365" y="4515"/>
                      </a:lnTo>
                      <a:lnTo>
                        <a:pt x="8365" y="4538"/>
                      </a:lnTo>
                      <a:lnTo>
                        <a:pt x="8271" y="4538"/>
                      </a:lnTo>
                      <a:lnTo>
                        <a:pt x="8271" y="4563"/>
                      </a:lnTo>
                      <a:lnTo>
                        <a:pt x="8153" y="4563"/>
                      </a:lnTo>
                      <a:lnTo>
                        <a:pt x="8153" y="4585"/>
                      </a:lnTo>
                      <a:lnTo>
                        <a:pt x="8033" y="4585"/>
                      </a:lnTo>
                      <a:lnTo>
                        <a:pt x="8033" y="4609"/>
                      </a:lnTo>
                      <a:lnTo>
                        <a:pt x="7917" y="4609"/>
                      </a:lnTo>
                      <a:lnTo>
                        <a:pt x="7917" y="4634"/>
                      </a:lnTo>
                      <a:lnTo>
                        <a:pt x="7442" y="4634"/>
                      </a:lnTo>
                      <a:lnTo>
                        <a:pt x="7442" y="4609"/>
                      </a:lnTo>
                      <a:lnTo>
                        <a:pt x="7114" y="4609"/>
                      </a:lnTo>
                      <a:lnTo>
                        <a:pt x="7114" y="4634"/>
                      </a:lnTo>
                      <a:lnTo>
                        <a:pt x="6922" y="4634"/>
                      </a:lnTo>
                      <a:lnTo>
                        <a:pt x="6922" y="4656"/>
                      </a:lnTo>
                      <a:lnTo>
                        <a:pt x="6760" y="4656"/>
                      </a:lnTo>
                      <a:lnTo>
                        <a:pt x="6760" y="4680"/>
                      </a:lnTo>
                      <a:lnTo>
                        <a:pt x="6639" y="4680"/>
                      </a:lnTo>
                      <a:lnTo>
                        <a:pt x="6639" y="4705"/>
                      </a:lnTo>
                      <a:lnTo>
                        <a:pt x="6427" y="4705"/>
                      </a:lnTo>
                      <a:lnTo>
                        <a:pt x="6427" y="4727"/>
                      </a:lnTo>
                      <a:lnTo>
                        <a:pt x="5766" y="4727"/>
                      </a:lnTo>
                      <a:lnTo>
                        <a:pt x="5766" y="4705"/>
                      </a:lnTo>
                      <a:lnTo>
                        <a:pt x="4726" y="4705"/>
                      </a:lnTo>
                      <a:lnTo>
                        <a:pt x="4726" y="4680"/>
                      </a:lnTo>
                      <a:lnTo>
                        <a:pt x="4630" y="4680"/>
                      </a:lnTo>
                      <a:lnTo>
                        <a:pt x="4630" y="4656"/>
                      </a:lnTo>
                      <a:lnTo>
                        <a:pt x="4559" y="4656"/>
                      </a:lnTo>
                      <a:lnTo>
                        <a:pt x="4559" y="4634"/>
                      </a:lnTo>
                      <a:lnTo>
                        <a:pt x="4513" y="4634"/>
                      </a:lnTo>
                      <a:lnTo>
                        <a:pt x="4513" y="4609"/>
                      </a:lnTo>
                      <a:lnTo>
                        <a:pt x="4468" y="4609"/>
                      </a:lnTo>
                      <a:lnTo>
                        <a:pt x="4468" y="4634"/>
                      </a:lnTo>
                      <a:lnTo>
                        <a:pt x="4205" y="4634"/>
                      </a:lnTo>
                      <a:lnTo>
                        <a:pt x="4205" y="4609"/>
                      </a:lnTo>
                      <a:lnTo>
                        <a:pt x="4185" y="4609"/>
                      </a:lnTo>
                      <a:lnTo>
                        <a:pt x="4185" y="4634"/>
                      </a:lnTo>
                      <a:lnTo>
                        <a:pt x="4114" y="4634"/>
                      </a:lnTo>
                      <a:lnTo>
                        <a:pt x="4114" y="4609"/>
                      </a:lnTo>
                      <a:lnTo>
                        <a:pt x="3993" y="4609"/>
                      </a:lnTo>
                      <a:lnTo>
                        <a:pt x="3993" y="4634"/>
                      </a:lnTo>
                      <a:lnTo>
                        <a:pt x="3828" y="4634"/>
                      </a:lnTo>
                      <a:lnTo>
                        <a:pt x="3828" y="4656"/>
                      </a:lnTo>
                      <a:lnTo>
                        <a:pt x="3686" y="4656"/>
                      </a:lnTo>
                      <a:lnTo>
                        <a:pt x="3686" y="4680"/>
                      </a:lnTo>
                      <a:lnTo>
                        <a:pt x="3498" y="4680"/>
                      </a:lnTo>
                      <a:lnTo>
                        <a:pt x="3498" y="4705"/>
                      </a:lnTo>
                      <a:lnTo>
                        <a:pt x="3119" y="4705"/>
                      </a:lnTo>
                      <a:lnTo>
                        <a:pt x="3119" y="4727"/>
                      </a:lnTo>
                      <a:lnTo>
                        <a:pt x="2459" y="4727"/>
                      </a:lnTo>
                      <a:lnTo>
                        <a:pt x="2459" y="4751"/>
                      </a:lnTo>
                      <a:lnTo>
                        <a:pt x="2317" y="4751"/>
                      </a:lnTo>
                      <a:lnTo>
                        <a:pt x="2317" y="4776"/>
                      </a:lnTo>
                      <a:lnTo>
                        <a:pt x="2126" y="4776"/>
                      </a:lnTo>
                      <a:lnTo>
                        <a:pt x="2126" y="4798"/>
                      </a:lnTo>
                      <a:lnTo>
                        <a:pt x="1797" y="4798"/>
                      </a:lnTo>
                      <a:lnTo>
                        <a:pt x="1797" y="4776"/>
                      </a:lnTo>
                      <a:lnTo>
                        <a:pt x="1701" y="4776"/>
                      </a:lnTo>
                      <a:lnTo>
                        <a:pt x="1701" y="4751"/>
                      </a:lnTo>
                      <a:lnTo>
                        <a:pt x="1630" y="4751"/>
                      </a:lnTo>
                      <a:lnTo>
                        <a:pt x="1630" y="4776"/>
                      </a:lnTo>
                      <a:lnTo>
                        <a:pt x="1418" y="4776"/>
                      </a:lnTo>
                      <a:lnTo>
                        <a:pt x="1418" y="4798"/>
                      </a:lnTo>
                      <a:lnTo>
                        <a:pt x="1394" y="4798"/>
                      </a:lnTo>
                      <a:lnTo>
                        <a:pt x="1394" y="4776"/>
                      </a:lnTo>
                      <a:lnTo>
                        <a:pt x="1111" y="4776"/>
                      </a:lnTo>
                      <a:lnTo>
                        <a:pt x="1111" y="4751"/>
                      </a:lnTo>
                      <a:lnTo>
                        <a:pt x="1015" y="4751"/>
                      </a:lnTo>
                      <a:lnTo>
                        <a:pt x="1015" y="4727"/>
                      </a:lnTo>
                      <a:lnTo>
                        <a:pt x="969" y="4727"/>
                      </a:lnTo>
                      <a:lnTo>
                        <a:pt x="969" y="4705"/>
                      </a:lnTo>
                      <a:lnTo>
                        <a:pt x="945" y="4705"/>
                      </a:lnTo>
                      <a:lnTo>
                        <a:pt x="945" y="4680"/>
                      </a:lnTo>
                      <a:lnTo>
                        <a:pt x="803" y="4680"/>
                      </a:lnTo>
                      <a:lnTo>
                        <a:pt x="803" y="4705"/>
                      </a:lnTo>
                      <a:lnTo>
                        <a:pt x="711" y="4705"/>
                      </a:lnTo>
                      <a:lnTo>
                        <a:pt x="711" y="4680"/>
                      </a:lnTo>
                      <a:lnTo>
                        <a:pt x="686" y="4680"/>
                      </a:lnTo>
                      <a:lnTo>
                        <a:pt x="686" y="4705"/>
                      </a:lnTo>
                      <a:lnTo>
                        <a:pt x="662" y="4705"/>
                      </a:lnTo>
                      <a:lnTo>
                        <a:pt x="662" y="4680"/>
                      </a:lnTo>
                      <a:lnTo>
                        <a:pt x="520" y="4680"/>
                      </a:lnTo>
                      <a:lnTo>
                        <a:pt x="520" y="4656"/>
                      </a:lnTo>
                      <a:lnTo>
                        <a:pt x="449" y="4656"/>
                      </a:lnTo>
                      <a:lnTo>
                        <a:pt x="449" y="4634"/>
                      </a:lnTo>
                      <a:lnTo>
                        <a:pt x="261" y="4634"/>
                      </a:lnTo>
                      <a:lnTo>
                        <a:pt x="261" y="4563"/>
                      </a:lnTo>
                      <a:lnTo>
                        <a:pt x="403" y="4563"/>
                      </a:lnTo>
                      <a:lnTo>
                        <a:pt x="403" y="4538"/>
                      </a:lnTo>
                      <a:lnTo>
                        <a:pt x="520" y="4538"/>
                      </a:lnTo>
                      <a:lnTo>
                        <a:pt x="520" y="4515"/>
                      </a:lnTo>
                      <a:lnTo>
                        <a:pt x="615" y="4515"/>
                      </a:lnTo>
                      <a:lnTo>
                        <a:pt x="615" y="4493"/>
                      </a:lnTo>
                      <a:lnTo>
                        <a:pt x="732" y="4493"/>
                      </a:lnTo>
                      <a:lnTo>
                        <a:pt x="732" y="4468"/>
                      </a:lnTo>
                      <a:lnTo>
                        <a:pt x="756" y="4468"/>
                      </a:lnTo>
                      <a:lnTo>
                        <a:pt x="756" y="4444"/>
                      </a:lnTo>
                      <a:lnTo>
                        <a:pt x="662" y="4444"/>
                      </a:lnTo>
                      <a:lnTo>
                        <a:pt x="662" y="4422"/>
                      </a:lnTo>
                      <a:lnTo>
                        <a:pt x="498" y="4422"/>
                      </a:lnTo>
                      <a:lnTo>
                        <a:pt x="498" y="4373"/>
                      </a:lnTo>
                      <a:lnTo>
                        <a:pt x="520" y="4373"/>
                      </a:lnTo>
                      <a:lnTo>
                        <a:pt x="520" y="4351"/>
                      </a:lnTo>
                      <a:lnTo>
                        <a:pt x="615" y="4351"/>
                      </a:lnTo>
                      <a:lnTo>
                        <a:pt x="615" y="4326"/>
                      </a:lnTo>
                      <a:lnTo>
                        <a:pt x="686" y="4326"/>
                      </a:lnTo>
                      <a:lnTo>
                        <a:pt x="686" y="4302"/>
                      </a:lnTo>
                      <a:lnTo>
                        <a:pt x="662" y="4302"/>
                      </a:lnTo>
                      <a:lnTo>
                        <a:pt x="662" y="4277"/>
                      </a:lnTo>
                      <a:lnTo>
                        <a:pt x="520" y="4277"/>
                      </a:lnTo>
                      <a:lnTo>
                        <a:pt x="520" y="4255"/>
                      </a:lnTo>
                      <a:lnTo>
                        <a:pt x="379" y="4255"/>
                      </a:lnTo>
                      <a:lnTo>
                        <a:pt x="379" y="4277"/>
                      </a:lnTo>
                      <a:lnTo>
                        <a:pt x="190" y="4277"/>
                      </a:lnTo>
                      <a:lnTo>
                        <a:pt x="190" y="4302"/>
                      </a:lnTo>
                      <a:lnTo>
                        <a:pt x="120" y="4302"/>
                      </a:lnTo>
                      <a:lnTo>
                        <a:pt x="120" y="4326"/>
                      </a:lnTo>
                      <a:lnTo>
                        <a:pt x="71" y="4326"/>
                      </a:lnTo>
                      <a:lnTo>
                        <a:pt x="71" y="4351"/>
                      </a:lnTo>
                      <a:lnTo>
                        <a:pt x="25" y="4351"/>
                      </a:lnTo>
                      <a:lnTo>
                        <a:pt x="25" y="4326"/>
                      </a:lnTo>
                      <a:lnTo>
                        <a:pt x="0" y="4326"/>
                      </a:lnTo>
                      <a:lnTo>
                        <a:pt x="0" y="4277"/>
                      </a:lnTo>
                      <a:lnTo>
                        <a:pt x="25" y="4277"/>
                      </a:lnTo>
                      <a:lnTo>
                        <a:pt x="25" y="4255"/>
                      </a:lnTo>
                      <a:lnTo>
                        <a:pt x="120" y="4255"/>
                      </a:lnTo>
                      <a:lnTo>
                        <a:pt x="120" y="4231"/>
                      </a:lnTo>
                      <a:lnTo>
                        <a:pt x="237" y="4231"/>
                      </a:lnTo>
                      <a:lnTo>
                        <a:pt x="237" y="4206"/>
                      </a:lnTo>
                      <a:lnTo>
                        <a:pt x="379" y="4206"/>
                      </a:lnTo>
                      <a:lnTo>
                        <a:pt x="379" y="4231"/>
                      </a:lnTo>
                      <a:lnTo>
                        <a:pt x="403" y="4231"/>
                      </a:lnTo>
                      <a:lnTo>
                        <a:pt x="403" y="4206"/>
                      </a:lnTo>
                      <a:lnTo>
                        <a:pt x="424" y="4206"/>
                      </a:lnTo>
                      <a:lnTo>
                        <a:pt x="424" y="4231"/>
                      </a:lnTo>
                      <a:lnTo>
                        <a:pt x="498" y="4231"/>
                      </a:lnTo>
                      <a:lnTo>
                        <a:pt x="498" y="4206"/>
                      </a:lnTo>
                      <a:lnTo>
                        <a:pt x="449" y="4206"/>
                      </a:lnTo>
                      <a:lnTo>
                        <a:pt x="449" y="4185"/>
                      </a:lnTo>
                      <a:lnTo>
                        <a:pt x="520" y="4185"/>
                      </a:lnTo>
                      <a:lnTo>
                        <a:pt x="520" y="4206"/>
                      </a:lnTo>
                      <a:lnTo>
                        <a:pt x="662" y="4206"/>
                      </a:lnTo>
                      <a:lnTo>
                        <a:pt x="662" y="4231"/>
                      </a:lnTo>
                      <a:lnTo>
                        <a:pt x="756" y="4231"/>
                      </a:lnTo>
                      <a:lnTo>
                        <a:pt x="756" y="4255"/>
                      </a:lnTo>
                      <a:lnTo>
                        <a:pt x="781" y="4255"/>
                      </a:lnTo>
                      <a:lnTo>
                        <a:pt x="781" y="4277"/>
                      </a:lnTo>
                      <a:lnTo>
                        <a:pt x="803" y="4277"/>
                      </a:lnTo>
                      <a:lnTo>
                        <a:pt x="803" y="4326"/>
                      </a:lnTo>
                      <a:lnTo>
                        <a:pt x="781" y="4326"/>
                      </a:lnTo>
                      <a:lnTo>
                        <a:pt x="781" y="4351"/>
                      </a:lnTo>
                      <a:lnTo>
                        <a:pt x="756" y="4351"/>
                      </a:lnTo>
                      <a:lnTo>
                        <a:pt x="756" y="4397"/>
                      </a:lnTo>
                      <a:lnTo>
                        <a:pt x="827" y="4397"/>
                      </a:lnTo>
                      <a:lnTo>
                        <a:pt x="827" y="4422"/>
                      </a:lnTo>
                      <a:lnTo>
                        <a:pt x="874" y="4422"/>
                      </a:lnTo>
                      <a:lnTo>
                        <a:pt x="874" y="4444"/>
                      </a:lnTo>
                      <a:lnTo>
                        <a:pt x="898" y="4444"/>
                      </a:lnTo>
                      <a:lnTo>
                        <a:pt x="898" y="4468"/>
                      </a:lnTo>
                      <a:lnTo>
                        <a:pt x="969" y="4468"/>
                      </a:lnTo>
                      <a:lnTo>
                        <a:pt x="969" y="4444"/>
                      </a:lnTo>
                      <a:lnTo>
                        <a:pt x="1039" y="4444"/>
                      </a:lnTo>
                      <a:lnTo>
                        <a:pt x="1039" y="4468"/>
                      </a:lnTo>
                      <a:lnTo>
                        <a:pt x="1064" y="4468"/>
                      </a:lnTo>
                      <a:lnTo>
                        <a:pt x="1064" y="4493"/>
                      </a:lnTo>
                      <a:lnTo>
                        <a:pt x="1089" y="4493"/>
                      </a:lnTo>
                      <a:lnTo>
                        <a:pt x="1089" y="4515"/>
                      </a:lnTo>
                      <a:lnTo>
                        <a:pt x="1064" y="4515"/>
                      </a:lnTo>
                      <a:lnTo>
                        <a:pt x="1064" y="4538"/>
                      </a:lnTo>
                      <a:lnTo>
                        <a:pt x="969" y="4538"/>
                      </a:lnTo>
                      <a:lnTo>
                        <a:pt x="969" y="4563"/>
                      </a:lnTo>
                      <a:lnTo>
                        <a:pt x="852" y="4563"/>
                      </a:lnTo>
                      <a:lnTo>
                        <a:pt x="852" y="4585"/>
                      </a:lnTo>
                      <a:lnTo>
                        <a:pt x="711" y="4585"/>
                      </a:lnTo>
                      <a:lnTo>
                        <a:pt x="711" y="4609"/>
                      </a:lnTo>
                      <a:lnTo>
                        <a:pt x="640" y="4609"/>
                      </a:lnTo>
                      <a:lnTo>
                        <a:pt x="640" y="4634"/>
                      </a:lnTo>
                      <a:lnTo>
                        <a:pt x="945" y="4634"/>
                      </a:lnTo>
                      <a:lnTo>
                        <a:pt x="945" y="4609"/>
                      </a:lnTo>
                      <a:lnTo>
                        <a:pt x="1064" y="4609"/>
                      </a:lnTo>
                      <a:lnTo>
                        <a:pt x="1064" y="4585"/>
                      </a:lnTo>
                      <a:lnTo>
                        <a:pt x="1135" y="4585"/>
                      </a:lnTo>
                      <a:lnTo>
                        <a:pt x="1135" y="4563"/>
                      </a:lnTo>
                      <a:lnTo>
                        <a:pt x="1206" y="4563"/>
                      </a:lnTo>
                      <a:lnTo>
                        <a:pt x="1206" y="4538"/>
                      </a:lnTo>
                      <a:lnTo>
                        <a:pt x="1302" y="4538"/>
                      </a:lnTo>
                      <a:lnTo>
                        <a:pt x="1302" y="4515"/>
                      </a:lnTo>
                      <a:lnTo>
                        <a:pt x="1277" y="4515"/>
                      </a:lnTo>
                      <a:lnTo>
                        <a:pt x="1277" y="4493"/>
                      </a:lnTo>
                      <a:lnTo>
                        <a:pt x="1231" y="4493"/>
                      </a:lnTo>
                      <a:lnTo>
                        <a:pt x="1231" y="4468"/>
                      </a:lnTo>
                      <a:lnTo>
                        <a:pt x="1206" y="4468"/>
                      </a:lnTo>
                      <a:lnTo>
                        <a:pt x="1206" y="4444"/>
                      </a:lnTo>
                      <a:lnTo>
                        <a:pt x="1160" y="4444"/>
                      </a:lnTo>
                      <a:lnTo>
                        <a:pt x="1160" y="4422"/>
                      </a:lnTo>
                      <a:lnTo>
                        <a:pt x="1135" y="4422"/>
                      </a:lnTo>
                      <a:lnTo>
                        <a:pt x="1135" y="4397"/>
                      </a:lnTo>
                      <a:lnTo>
                        <a:pt x="1089" y="4397"/>
                      </a:lnTo>
                      <a:lnTo>
                        <a:pt x="1089" y="4373"/>
                      </a:lnTo>
                      <a:lnTo>
                        <a:pt x="1064" y="4373"/>
                      </a:lnTo>
                      <a:lnTo>
                        <a:pt x="1064" y="4351"/>
                      </a:lnTo>
                      <a:lnTo>
                        <a:pt x="1039" y="4351"/>
                      </a:lnTo>
                      <a:lnTo>
                        <a:pt x="1039" y="4326"/>
                      </a:lnTo>
                      <a:lnTo>
                        <a:pt x="1015" y="4326"/>
                      </a:lnTo>
                      <a:lnTo>
                        <a:pt x="1015" y="4277"/>
                      </a:lnTo>
                      <a:lnTo>
                        <a:pt x="994" y="4277"/>
                      </a:lnTo>
                      <a:lnTo>
                        <a:pt x="994" y="4231"/>
                      </a:lnTo>
                      <a:lnTo>
                        <a:pt x="1039" y="4231"/>
                      </a:lnTo>
                      <a:lnTo>
                        <a:pt x="1039" y="4255"/>
                      </a:lnTo>
                      <a:lnTo>
                        <a:pt x="1064" y="4255"/>
                      </a:lnTo>
                      <a:lnTo>
                        <a:pt x="1064" y="4302"/>
                      </a:lnTo>
                      <a:lnTo>
                        <a:pt x="1089" y="4302"/>
                      </a:lnTo>
                      <a:lnTo>
                        <a:pt x="1089" y="4326"/>
                      </a:lnTo>
                      <a:lnTo>
                        <a:pt x="1111" y="4326"/>
                      </a:lnTo>
                      <a:lnTo>
                        <a:pt x="1111" y="4351"/>
                      </a:lnTo>
                      <a:lnTo>
                        <a:pt x="1160" y="4351"/>
                      </a:lnTo>
                      <a:lnTo>
                        <a:pt x="1160" y="4373"/>
                      </a:lnTo>
                      <a:lnTo>
                        <a:pt x="1182" y="4373"/>
                      </a:lnTo>
                      <a:lnTo>
                        <a:pt x="1182" y="4397"/>
                      </a:lnTo>
                      <a:lnTo>
                        <a:pt x="1231" y="4397"/>
                      </a:lnTo>
                      <a:lnTo>
                        <a:pt x="1231" y="4422"/>
                      </a:lnTo>
                      <a:lnTo>
                        <a:pt x="1277" y="4422"/>
                      </a:lnTo>
                      <a:lnTo>
                        <a:pt x="1277" y="4444"/>
                      </a:lnTo>
                      <a:lnTo>
                        <a:pt x="1347" y="4444"/>
                      </a:lnTo>
                      <a:lnTo>
                        <a:pt x="1347" y="4468"/>
                      </a:lnTo>
                      <a:lnTo>
                        <a:pt x="1465" y="4468"/>
                      </a:lnTo>
                      <a:lnTo>
                        <a:pt x="1465" y="4493"/>
                      </a:lnTo>
                      <a:lnTo>
                        <a:pt x="1585" y="4493"/>
                      </a:lnTo>
                      <a:lnTo>
                        <a:pt x="1585" y="4515"/>
                      </a:lnTo>
                      <a:lnTo>
                        <a:pt x="1655" y="4515"/>
                      </a:lnTo>
                      <a:lnTo>
                        <a:pt x="1655" y="4538"/>
                      </a:lnTo>
                      <a:lnTo>
                        <a:pt x="1750" y="4538"/>
                      </a:lnTo>
                      <a:lnTo>
                        <a:pt x="1750" y="4563"/>
                      </a:lnTo>
                      <a:lnTo>
                        <a:pt x="1984" y="4563"/>
                      </a:lnTo>
                      <a:lnTo>
                        <a:pt x="1984" y="4538"/>
                      </a:lnTo>
                      <a:lnTo>
                        <a:pt x="2080" y="4538"/>
                      </a:lnTo>
                      <a:lnTo>
                        <a:pt x="2080" y="4515"/>
                      </a:lnTo>
                      <a:lnTo>
                        <a:pt x="2292" y="4515"/>
                      </a:lnTo>
                      <a:lnTo>
                        <a:pt x="2292" y="4493"/>
                      </a:lnTo>
                      <a:lnTo>
                        <a:pt x="2766" y="4493"/>
                      </a:lnTo>
                      <a:lnTo>
                        <a:pt x="2766" y="4515"/>
                      </a:lnTo>
                      <a:lnTo>
                        <a:pt x="2932" y="4515"/>
                      </a:lnTo>
                      <a:lnTo>
                        <a:pt x="2932" y="4493"/>
                      </a:lnTo>
                      <a:lnTo>
                        <a:pt x="3074" y="4493"/>
                      </a:lnTo>
                      <a:lnTo>
                        <a:pt x="3074" y="4468"/>
                      </a:lnTo>
                      <a:lnTo>
                        <a:pt x="3095" y="4468"/>
                      </a:lnTo>
                      <a:lnTo>
                        <a:pt x="3095" y="4422"/>
                      </a:lnTo>
                      <a:lnTo>
                        <a:pt x="3166" y="4422"/>
                      </a:lnTo>
                      <a:lnTo>
                        <a:pt x="3166" y="4444"/>
                      </a:lnTo>
                      <a:lnTo>
                        <a:pt x="3144" y="4444"/>
                      </a:lnTo>
                      <a:lnTo>
                        <a:pt x="3144" y="4493"/>
                      </a:lnTo>
                      <a:lnTo>
                        <a:pt x="3119" y="4493"/>
                      </a:lnTo>
                      <a:lnTo>
                        <a:pt x="3119" y="4515"/>
                      </a:lnTo>
                      <a:lnTo>
                        <a:pt x="3095" y="4515"/>
                      </a:lnTo>
                      <a:lnTo>
                        <a:pt x="3095" y="4538"/>
                      </a:lnTo>
                      <a:lnTo>
                        <a:pt x="3074" y="4538"/>
                      </a:lnTo>
                      <a:lnTo>
                        <a:pt x="3074" y="4563"/>
                      </a:lnTo>
                      <a:lnTo>
                        <a:pt x="2932" y="4563"/>
                      </a:lnTo>
                      <a:lnTo>
                        <a:pt x="2932" y="4585"/>
                      </a:lnTo>
                      <a:lnTo>
                        <a:pt x="2646" y="4585"/>
                      </a:lnTo>
                      <a:lnTo>
                        <a:pt x="2646" y="4609"/>
                      </a:lnTo>
                      <a:lnTo>
                        <a:pt x="2836" y="4609"/>
                      </a:lnTo>
                      <a:lnTo>
                        <a:pt x="2836" y="4634"/>
                      </a:lnTo>
                      <a:lnTo>
                        <a:pt x="3003" y="4634"/>
                      </a:lnTo>
                      <a:lnTo>
                        <a:pt x="3003" y="4609"/>
                      </a:lnTo>
                      <a:lnTo>
                        <a:pt x="3074" y="4609"/>
                      </a:lnTo>
                      <a:lnTo>
                        <a:pt x="3074" y="4585"/>
                      </a:lnTo>
                      <a:lnTo>
                        <a:pt x="3190" y="4585"/>
                      </a:lnTo>
                      <a:lnTo>
                        <a:pt x="3190" y="4563"/>
                      </a:lnTo>
                      <a:lnTo>
                        <a:pt x="3286" y="4563"/>
                      </a:lnTo>
                      <a:lnTo>
                        <a:pt x="3286" y="4538"/>
                      </a:lnTo>
                      <a:lnTo>
                        <a:pt x="3474" y="4538"/>
                      </a:lnTo>
                      <a:lnTo>
                        <a:pt x="3474" y="4515"/>
                      </a:lnTo>
                      <a:lnTo>
                        <a:pt x="3286" y="4515"/>
                      </a:lnTo>
                      <a:lnTo>
                        <a:pt x="3286" y="4493"/>
                      </a:lnTo>
                      <a:lnTo>
                        <a:pt x="3190" y="4493"/>
                      </a:lnTo>
                      <a:lnTo>
                        <a:pt x="3190" y="4444"/>
                      </a:lnTo>
                      <a:lnTo>
                        <a:pt x="3215" y="4444"/>
                      </a:lnTo>
                      <a:lnTo>
                        <a:pt x="3215" y="4422"/>
                      </a:lnTo>
                      <a:lnTo>
                        <a:pt x="3378" y="4422"/>
                      </a:lnTo>
                      <a:lnTo>
                        <a:pt x="3378" y="4397"/>
                      </a:lnTo>
                      <a:lnTo>
                        <a:pt x="3498" y="4397"/>
                      </a:lnTo>
                      <a:lnTo>
                        <a:pt x="3498" y="4373"/>
                      </a:lnTo>
                      <a:lnTo>
                        <a:pt x="3640" y="4373"/>
                      </a:lnTo>
                      <a:lnTo>
                        <a:pt x="3640" y="4351"/>
                      </a:lnTo>
                      <a:lnTo>
                        <a:pt x="3757" y="4351"/>
                      </a:lnTo>
                      <a:lnTo>
                        <a:pt x="3757" y="4302"/>
                      </a:lnTo>
                      <a:lnTo>
                        <a:pt x="3735" y="4302"/>
                      </a:lnTo>
                      <a:lnTo>
                        <a:pt x="3735" y="4255"/>
                      </a:lnTo>
                      <a:lnTo>
                        <a:pt x="3757" y="4255"/>
                      </a:lnTo>
                      <a:lnTo>
                        <a:pt x="3757" y="4231"/>
                      </a:lnTo>
                      <a:lnTo>
                        <a:pt x="3877" y="4231"/>
                      </a:lnTo>
                      <a:lnTo>
                        <a:pt x="3877" y="4206"/>
                      </a:lnTo>
                      <a:lnTo>
                        <a:pt x="4064" y="4206"/>
                      </a:lnTo>
                      <a:lnTo>
                        <a:pt x="4064" y="4231"/>
                      </a:lnTo>
                      <a:lnTo>
                        <a:pt x="4205" y="4231"/>
                      </a:lnTo>
                      <a:lnTo>
                        <a:pt x="4205" y="4206"/>
                      </a:lnTo>
                      <a:lnTo>
                        <a:pt x="4160" y="4206"/>
                      </a:lnTo>
                      <a:lnTo>
                        <a:pt x="4160" y="4185"/>
                      </a:lnTo>
                      <a:lnTo>
                        <a:pt x="4089" y="4185"/>
                      </a:lnTo>
                      <a:lnTo>
                        <a:pt x="4089" y="4161"/>
                      </a:lnTo>
                      <a:lnTo>
                        <a:pt x="4018" y="4161"/>
                      </a:lnTo>
                      <a:lnTo>
                        <a:pt x="4018" y="4136"/>
                      </a:lnTo>
                      <a:lnTo>
                        <a:pt x="3969" y="4136"/>
                      </a:lnTo>
                      <a:lnTo>
                        <a:pt x="3969" y="4114"/>
                      </a:lnTo>
                      <a:lnTo>
                        <a:pt x="3923" y="4114"/>
                      </a:lnTo>
                      <a:lnTo>
                        <a:pt x="3923" y="4090"/>
                      </a:lnTo>
                      <a:lnTo>
                        <a:pt x="3899" y="4090"/>
                      </a:lnTo>
                      <a:lnTo>
                        <a:pt x="3899" y="4065"/>
                      </a:lnTo>
                      <a:lnTo>
                        <a:pt x="3852" y="4065"/>
                      </a:lnTo>
                      <a:lnTo>
                        <a:pt x="3852" y="4019"/>
                      </a:lnTo>
                      <a:lnTo>
                        <a:pt x="3877" y="4019"/>
                      </a:lnTo>
                      <a:lnTo>
                        <a:pt x="3877" y="3994"/>
                      </a:lnTo>
                      <a:lnTo>
                        <a:pt x="3923" y="3994"/>
                      </a:lnTo>
                      <a:lnTo>
                        <a:pt x="3923" y="4019"/>
                      </a:lnTo>
                      <a:lnTo>
                        <a:pt x="3969" y="4019"/>
                      </a:lnTo>
                      <a:lnTo>
                        <a:pt x="3969" y="4043"/>
                      </a:lnTo>
                      <a:lnTo>
                        <a:pt x="3993" y="4043"/>
                      </a:lnTo>
                      <a:lnTo>
                        <a:pt x="3993" y="4065"/>
                      </a:lnTo>
                      <a:lnTo>
                        <a:pt x="4040" y="4065"/>
                      </a:lnTo>
                      <a:lnTo>
                        <a:pt x="4040" y="4090"/>
                      </a:lnTo>
                      <a:lnTo>
                        <a:pt x="4089" y="4090"/>
                      </a:lnTo>
                      <a:lnTo>
                        <a:pt x="4089" y="4114"/>
                      </a:lnTo>
                      <a:lnTo>
                        <a:pt x="4160" y="4114"/>
                      </a:lnTo>
                      <a:lnTo>
                        <a:pt x="4160" y="4136"/>
                      </a:lnTo>
                      <a:lnTo>
                        <a:pt x="4256" y="4136"/>
                      </a:lnTo>
                      <a:lnTo>
                        <a:pt x="4256" y="4161"/>
                      </a:lnTo>
                      <a:lnTo>
                        <a:pt x="4326" y="4161"/>
                      </a:lnTo>
                      <a:lnTo>
                        <a:pt x="4326" y="4185"/>
                      </a:lnTo>
                      <a:lnTo>
                        <a:pt x="4372" y="4185"/>
                      </a:lnTo>
                      <a:lnTo>
                        <a:pt x="4372" y="4206"/>
                      </a:lnTo>
                      <a:lnTo>
                        <a:pt x="4418" y="4206"/>
                      </a:lnTo>
                      <a:lnTo>
                        <a:pt x="4418" y="4231"/>
                      </a:lnTo>
                      <a:lnTo>
                        <a:pt x="4559" y="4231"/>
                      </a:lnTo>
                      <a:lnTo>
                        <a:pt x="4559" y="4255"/>
                      </a:lnTo>
                      <a:lnTo>
                        <a:pt x="4584" y="4255"/>
                      </a:lnTo>
                      <a:lnTo>
                        <a:pt x="4584" y="4231"/>
                      </a:lnTo>
                      <a:lnTo>
                        <a:pt x="4867" y="4231"/>
                      </a:lnTo>
                      <a:lnTo>
                        <a:pt x="4867" y="4255"/>
                      </a:lnTo>
                      <a:lnTo>
                        <a:pt x="5246" y="4255"/>
                      </a:lnTo>
                      <a:lnTo>
                        <a:pt x="5246" y="4277"/>
                      </a:lnTo>
                      <a:lnTo>
                        <a:pt x="5341" y="4277"/>
                      </a:lnTo>
                      <a:lnTo>
                        <a:pt x="5341" y="4302"/>
                      </a:lnTo>
                      <a:lnTo>
                        <a:pt x="5366" y="4302"/>
                      </a:lnTo>
                      <a:lnTo>
                        <a:pt x="5366" y="4326"/>
                      </a:lnTo>
                      <a:lnTo>
                        <a:pt x="5411" y="4326"/>
                      </a:lnTo>
                      <a:lnTo>
                        <a:pt x="5411" y="4351"/>
                      </a:lnTo>
                      <a:lnTo>
                        <a:pt x="5458" y="4351"/>
                      </a:lnTo>
                      <a:lnTo>
                        <a:pt x="5458" y="4373"/>
                      </a:lnTo>
                      <a:lnTo>
                        <a:pt x="5507" y="4373"/>
                      </a:lnTo>
                      <a:lnTo>
                        <a:pt x="5507" y="4397"/>
                      </a:lnTo>
                      <a:lnTo>
                        <a:pt x="5554" y="4397"/>
                      </a:lnTo>
                      <a:lnTo>
                        <a:pt x="5554" y="4422"/>
                      </a:lnTo>
                      <a:lnTo>
                        <a:pt x="5625" y="4422"/>
                      </a:lnTo>
                      <a:lnTo>
                        <a:pt x="5625" y="4444"/>
                      </a:lnTo>
                      <a:lnTo>
                        <a:pt x="6002" y="4444"/>
                      </a:lnTo>
                      <a:lnTo>
                        <a:pt x="6002" y="4468"/>
                      </a:lnTo>
                      <a:lnTo>
                        <a:pt x="6144" y="4468"/>
                      </a:lnTo>
                      <a:lnTo>
                        <a:pt x="6144" y="4444"/>
                      </a:lnTo>
                      <a:lnTo>
                        <a:pt x="6098" y="4444"/>
                      </a:lnTo>
                      <a:lnTo>
                        <a:pt x="6098" y="4422"/>
                      </a:lnTo>
                      <a:lnTo>
                        <a:pt x="6002" y="4422"/>
                      </a:lnTo>
                      <a:lnTo>
                        <a:pt x="6002" y="4397"/>
                      </a:lnTo>
                      <a:lnTo>
                        <a:pt x="5978" y="4397"/>
                      </a:lnTo>
                      <a:lnTo>
                        <a:pt x="5978" y="4373"/>
                      </a:lnTo>
                      <a:lnTo>
                        <a:pt x="5932" y="4373"/>
                      </a:lnTo>
                      <a:lnTo>
                        <a:pt x="5932" y="4351"/>
                      </a:lnTo>
                      <a:lnTo>
                        <a:pt x="5908" y="4351"/>
                      </a:lnTo>
                      <a:lnTo>
                        <a:pt x="5908" y="4326"/>
                      </a:lnTo>
                      <a:lnTo>
                        <a:pt x="5886" y="4326"/>
                      </a:lnTo>
                      <a:lnTo>
                        <a:pt x="5886" y="4302"/>
                      </a:lnTo>
                      <a:lnTo>
                        <a:pt x="5837" y="4302"/>
                      </a:lnTo>
                      <a:lnTo>
                        <a:pt x="5837" y="4277"/>
                      </a:lnTo>
                      <a:lnTo>
                        <a:pt x="5812" y="4277"/>
                      </a:lnTo>
                      <a:lnTo>
                        <a:pt x="5812" y="4255"/>
                      </a:lnTo>
                      <a:lnTo>
                        <a:pt x="5790" y="4255"/>
                      </a:lnTo>
                      <a:lnTo>
                        <a:pt x="5790" y="4231"/>
                      </a:lnTo>
                      <a:lnTo>
                        <a:pt x="5766" y="4231"/>
                      </a:lnTo>
                      <a:lnTo>
                        <a:pt x="5766" y="4206"/>
                      </a:lnTo>
                      <a:lnTo>
                        <a:pt x="5741" y="4206"/>
                      </a:lnTo>
                      <a:lnTo>
                        <a:pt x="5741" y="4185"/>
                      </a:lnTo>
                      <a:lnTo>
                        <a:pt x="5719" y="4185"/>
                      </a:lnTo>
                      <a:lnTo>
                        <a:pt x="5719" y="4161"/>
                      </a:lnTo>
                      <a:lnTo>
                        <a:pt x="5695" y="4161"/>
                      </a:lnTo>
                      <a:lnTo>
                        <a:pt x="5695" y="4136"/>
                      </a:lnTo>
                      <a:lnTo>
                        <a:pt x="5670" y="4136"/>
                      </a:lnTo>
                      <a:lnTo>
                        <a:pt x="5670" y="4114"/>
                      </a:lnTo>
                      <a:lnTo>
                        <a:pt x="5649" y="4114"/>
                      </a:lnTo>
                      <a:lnTo>
                        <a:pt x="5649" y="4090"/>
                      </a:lnTo>
                      <a:lnTo>
                        <a:pt x="5670" y="4090"/>
                      </a:lnTo>
                      <a:lnTo>
                        <a:pt x="5670" y="3994"/>
                      </a:lnTo>
                      <a:lnTo>
                        <a:pt x="5695" y="3994"/>
                      </a:lnTo>
                      <a:lnTo>
                        <a:pt x="5695" y="3972"/>
                      </a:lnTo>
                      <a:lnTo>
                        <a:pt x="5719" y="3972"/>
                      </a:lnTo>
                      <a:lnTo>
                        <a:pt x="5719" y="3948"/>
                      </a:lnTo>
                      <a:lnTo>
                        <a:pt x="5741" y="3948"/>
                      </a:lnTo>
                      <a:lnTo>
                        <a:pt x="5741" y="3902"/>
                      </a:lnTo>
                      <a:lnTo>
                        <a:pt x="5766" y="3902"/>
                      </a:lnTo>
                      <a:lnTo>
                        <a:pt x="5766" y="3878"/>
                      </a:lnTo>
                      <a:lnTo>
                        <a:pt x="5790" y="3878"/>
                      </a:lnTo>
                      <a:lnTo>
                        <a:pt x="5790" y="3853"/>
                      </a:lnTo>
                      <a:lnTo>
                        <a:pt x="5812" y="3853"/>
                      </a:lnTo>
                      <a:lnTo>
                        <a:pt x="5812" y="3806"/>
                      </a:lnTo>
                      <a:lnTo>
                        <a:pt x="5837" y="3806"/>
                      </a:lnTo>
                      <a:lnTo>
                        <a:pt x="5837" y="3782"/>
                      </a:lnTo>
                      <a:lnTo>
                        <a:pt x="5861" y="3782"/>
                      </a:lnTo>
                      <a:lnTo>
                        <a:pt x="5861" y="3760"/>
                      </a:lnTo>
                      <a:lnTo>
                        <a:pt x="5886" y="3760"/>
                      </a:lnTo>
                      <a:lnTo>
                        <a:pt x="5886" y="3735"/>
                      </a:lnTo>
                      <a:lnTo>
                        <a:pt x="5908" y="3735"/>
                      </a:lnTo>
                      <a:lnTo>
                        <a:pt x="5908" y="3711"/>
                      </a:lnTo>
                      <a:lnTo>
                        <a:pt x="5932" y="3711"/>
                      </a:lnTo>
                      <a:lnTo>
                        <a:pt x="5932" y="3664"/>
                      </a:lnTo>
                      <a:lnTo>
                        <a:pt x="5957" y="3664"/>
                      </a:lnTo>
                      <a:lnTo>
                        <a:pt x="5957" y="3640"/>
                      </a:lnTo>
                      <a:lnTo>
                        <a:pt x="5978" y="3640"/>
                      </a:lnTo>
                      <a:lnTo>
                        <a:pt x="5978" y="3615"/>
                      </a:lnTo>
                      <a:lnTo>
                        <a:pt x="6002" y="3615"/>
                      </a:lnTo>
                      <a:lnTo>
                        <a:pt x="6002" y="3594"/>
                      </a:lnTo>
                      <a:lnTo>
                        <a:pt x="6027" y="3594"/>
                      </a:lnTo>
                      <a:lnTo>
                        <a:pt x="6027" y="3570"/>
                      </a:lnTo>
                      <a:lnTo>
                        <a:pt x="6049" y="3570"/>
                      </a:lnTo>
                      <a:lnTo>
                        <a:pt x="6049" y="3545"/>
                      </a:lnTo>
                      <a:lnTo>
                        <a:pt x="6073" y="3545"/>
                      </a:lnTo>
                      <a:lnTo>
                        <a:pt x="6073" y="3523"/>
                      </a:lnTo>
                      <a:lnTo>
                        <a:pt x="6098" y="3523"/>
                      </a:lnTo>
                      <a:lnTo>
                        <a:pt x="6098" y="3499"/>
                      </a:lnTo>
                      <a:lnTo>
                        <a:pt x="6120" y="3499"/>
                      </a:lnTo>
                      <a:lnTo>
                        <a:pt x="6120" y="3474"/>
                      </a:lnTo>
                      <a:lnTo>
                        <a:pt x="6144" y="3474"/>
                      </a:lnTo>
                      <a:lnTo>
                        <a:pt x="6144" y="3452"/>
                      </a:lnTo>
                      <a:lnTo>
                        <a:pt x="6191" y="3452"/>
                      </a:lnTo>
                      <a:lnTo>
                        <a:pt x="6191" y="3428"/>
                      </a:lnTo>
                      <a:lnTo>
                        <a:pt x="6144" y="3428"/>
                      </a:lnTo>
                      <a:lnTo>
                        <a:pt x="6144" y="3403"/>
                      </a:lnTo>
                      <a:lnTo>
                        <a:pt x="6120" y="3403"/>
                      </a:lnTo>
                      <a:lnTo>
                        <a:pt x="6120" y="3428"/>
                      </a:lnTo>
                      <a:lnTo>
                        <a:pt x="6073" y="3428"/>
                      </a:lnTo>
                      <a:lnTo>
                        <a:pt x="6073" y="3403"/>
                      </a:lnTo>
                      <a:lnTo>
                        <a:pt x="5957" y="3403"/>
                      </a:lnTo>
                      <a:lnTo>
                        <a:pt x="5957" y="3357"/>
                      </a:lnTo>
                      <a:lnTo>
                        <a:pt x="6191" y="3357"/>
                      </a:lnTo>
                      <a:lnTo>
                        <a:pt x="6191" y="3381"/>
                      </a:lnTo>
                      <a:lnTo>
                        <a:pt x="6240" y="3381"/>
                      </a:lnTo>
                      <a:lnTo>
                        <a:pt x="6240" y="3403"/>
                      </a:lnTo>
                      <a:lnTo>
                        <a:pt x="6261" y="3403"/>
                      </a:lnTo>
                      <a:lnTo>
                        <a:pt x="6261" y="3452"/>
                      </a:lnTo>
                      <a:lnTo>
                        <a:pt x="6285" y="3452"/>
                      </a:lnTo>
                      <a:lnTo>
                        <a:pt x="6285" y="3474"/>
                      </a:lnTo>
                      <a:lnTo>
                        <a:pt x="6261" y="3474"/>
                      </a:lnTo>
                      <a:lnTo>
                        <a:pt x="6261" y="3523"/>
                      </a:lnTo>
                      <a:lnTo>
                        <a:pt x="6240" y="3523"/>
                      </a:lnTo>
                      <a:lnTo>
                        <a:pt x="6240" y="3545"/>
                      </a:lnTo>
                      <a:lnTo>
                        <a:pt x="6215" y="3545"/>
                      </a:lnTo>
                      <a:lnTo>
                        <a:pt x="6215" y="3570"/>
                      </a:lnTo>
                      <a:lnTo>
                        <a:pt x="6144" y="3570"/>
                      </a:lnTo>
                      <a:lnTo>
                        <a:pt x="6144" y="3594"/>
                      </a:lnTo>
                      <a:lnTo>
                        <a:pt x="6098" y="3594"/>
                      </a:lnTo>
                      <a:lnTo>
                        <a:pt x="6098" y="3615"/>
                      </a:lnTo>
                      <a:lnTo>
                        <a:pt x="6073" y="3615"/>
                      </a:lnTo>
                      <a:lnTo>
                        <a:pt x="6073" y="3640"/>
                      </a:lnTo>
                      <a:lnTo>
                        <a:pt x="6049" y="3640"/>
                      </a:lnTo>
                      <a:lnTo>
                        <a:pt x="6049" y="3664"/>
                      </a:lnTo>
                      <a:lnTo>
                        <a:pt x="6027" y="3664"/>
                      </a:lnTo>
                      <a:lnTo>
                        <a:pt x="6027" y="3735"/>
                      </a:lnTo>
                      <a:lnTo>
                        <a:pt x="6002" y="3735"/>
                      </a:lnTo>
                      <a:lnTo>
                        <a:pt x="6002" y="3760"/>
                      </a:lnTo>
                      <a:lnTo>
                        <a:pt x="5978" y="3760"/>
                      </a:lnTo>
                      <a:lnTo>
                        <a:pt x="5978" y="3806"/>
                      </a:lnTo>
                      <a:lnTo>
                        <a:pt x="5957" y="3806"/>
                      </a:lnTo>
                      <a:lnTo>
                        <a:pt x="5957" y="3831"/>
                      </a:lnTo>
                      <a:lnTo>
                        <a:pt x="5932" y="3831"/>
                      </a:lnTo>
                      <a:lnTo>
                        <a:pt x="5932" y="3853"/>
                      </a:lnTo>
                      <a:lnTo>
                        <a:pt x="5908" y="3853"/>
                      </a:lnTo>
                      <a:lnTo>
                        <a:pt x="5908" y="3902"/>
                      </a:lnTo>
                      <a:lnTo>
                        <a:pt x="5886" y="3902"/>
                      </a:lnTo>
                      <a:lnTo>
                        <a:pt x="5886" y="3923"/>
                      </a:lnTo>
                      <a:lnTo>
                        <a:pt x="5861" y="3923"/>
                      </a:lnTo>
                      <a:lnTo>
                        <a:pt x="5861" y="3948"/>
                      </a:lnTo>
                      <a:lnTo>
                        <a:pt x="5837" y="3948"/>
                      </a:lnTo>
                      <a:lnTo>
                        <a:pt x="5837" y="3972"/>
                      </a:lnTo>
                      <a:lnTo>
                        <a:pt x="5812" y="3972"/>
                      </a:lnTo>
                      <a:lnTo>
                        <a:pt x="5812" y="3994"/>
                      </a:lnTo>
                      <a:lnTo>
                        <a:pt x="5790" y="3994"/>
                      </a:lnTo>
                      <a:lnTo>
                        <a:pt x="5790" y="4019"/>
                      </a:lnTo>
                      <a:lnTo>
                        <a:pt x="5766" y="4019"/>
                      </a:lnTo>
                      <a:lnTo>
                        <a:pt x="5766" y="4043"/>
                      </a:lnTo>
                      <a:lnTo>
                        <a:pt x="5741" y="4043"/>
                      </a:lnTo>
                      <a:lnTo>
                        <a:pt x="5741" y="4065"/>
                      </a:lnTo>
                      <a:lnTo>
                        <a:pt x="5766" y="4065"/>
                      </a:lnTo>
                      <a:lnTo>
                        <a:pt x="5766" y="4090"/>
                      </a:lnTo>
                      <a:lnTo>
                        <a:pt x="5790" y="4090"/>
                      </a:lnTo>
                      <a:lnTo>
                        <a:pt x="5790" y="4161"/>
                      </a:lnTo>
                      <a:lnTo>
                        <a:pt x="5837" y="4161"/>
                      </a:lnTo>
                      <a:lnTo>
                        <a:pt x="5837" y="4185"/>
                      </a:lnTo>
                      <a:lnTo>
                        <a:pt x="5886" y="4185"/>
                      </a:lnTo>
                      <a:lnTo>
                        <a:pt x="5886" y="4206"/>
                      </a:lnTo>
                      <a:lnTo>
                        <a:pt x="5908" y="4206"/>
                      </a:lnTo>
                      <a:lnTo>
                        <a:pt x="5908" y="4255"/>
                      </a:lnTo>
                      <a:lnTo>
                        <a:pt x="5932" y="4255"/>
                      </a:lnTo>
                      <a:lnTo>
                        <a:pt x="5932" y="4277"/>
                      </a:lnTo>
                      <a:lnTo>
                        <a:pt x="5957" y="4277"/>
                      </a:lnTo>
                      <a:lnTo>
                        <a:pt x="5957" y="4302"/>
                      </a:lnTo>
                      <a:lnTo>
                        <a:pt x="5978" y="4302"/>
                      </a:lnTo>
                      <a:lnTo>
                        <a:pt x="5978" y="4326"/>
                      </a:lnTo>
                      <a:lnTo>
                        <a:pt x="6027" y="4326"/>
                      </a:lnTo>
                      <a:lnTo>
                        <a:pt x="6027" y="4351"/>
                      </a:lnTo>
                      <a:lnTo>
                        <a:pt x="6191" y="4351"/>
                      </a:lnTo>
                      <a:lnTo>
                        <a:pt x="6191" y="4326"/>
                      </a:lnTo>
                      <a:lnTo>
                        <a:pt x="6240" y="4326"/>
                      </a:lnTo>
                      <a:lnTo>
                        <a:pt x="6240" y="4302"/>
                      </a:lnTo>
                      <a:lnTo>
                        <a:pt x="6261" y="4302"/>
                      </a:lnTo>
                      <a:lnTo>
                        <a:pt x="6261" y="4277"/>
                      </a:lnTo>
                      <a:lnTo>
                        <a:pt x="6285" y="4277"/>
                      </a:lnTo>
                      <a:lnTo>
                        <a:pt x="6285" y="4231"/>
                      </a:lnTo>
                      <a:lnTo>
                        <a:pt x="6310" y="4231"/>
                      </a:lnTo>
                      <a:lnTo>
                        <a:pt x="6310" y="4090"/>
                      </a:lnTo>
                      <a:lnTo>
                        <a:pt x="6285" y="4090"/>
                      </a:lnTo>
                      <a:lnTo>
                        <a:pt x="6285" y="4065"/>
                      </a:lnTo>
                      <a:lnTo>
                        <a:pt x="6261" y="4065"/>
                      </a:lnTo>
                      <a:lnTo>
                        <a:pt x="6261" y="4090"/>
                      </a:lnTo>
                      <a:lnTo>
                        <a:pt x="6240" y="4090"/>
                      </a:lnTo>
                      <a:lnTo>
                        <a:pt x="6240" y="4019"/>
                      </a:lnTo>
                      <a:lnTo>
                        <a:pt x="6261" y="4019"/>
                      </a:lnTo>
                      <a:lnTo>
                        <a:pt x="6261" y="3972"/>
                      </a:lnTo>
                      <a:lnTo>
                        <a:pt x="6240" y="3972"/>
                      </a:lnTo>
                      <a:lnTo>
                        <a:pt x="6240" y="3948"/>
                      </a:lnTo>
                      <a:lnTo>
                        <a:pt x="6215" y="3948"/>
                      </a:lnTo>
                      <a:lnTo>
                        <a:pt x="6215" y="3923"/>
                      </a:lnTo>
                      <a:lnTo>
                        <a:pt x="6191" y="3923"/>
                      </a:lnTo>
                      <a:lnTo>
                        <a:pt x="6191" y="3902"/>
                      </a:lnTo>
                      <a:lnTo>
                        <a:pt x="6169" y="3902"/>
                      </a:lnTo>
                      <a:lnTo>
                        <a:pt x="6169" y="3878"/>
                      </a:lnTo>
                      <a:lnTo>
                        <a:pt x="6144" y="3878"/>
                      </a:lnTo>
                      <a:lnTo>
                        <a:pt x="6144" y="3853"/>
                      </a:lnTo>
                      <a:lnTo>
                        <a:pt x="6098" y="3853"/>
                      </a:lnTo>
                      <a:lnTo>
                        <a:pt x="6098" y="3806"/>
                      </a:lnTo>
                      <a:lnTo>
                        <a:pt x="6120" y="3806"/>
                      </a:lnTo>
                      <a:lnTo>
                        <a:pt x="6120" y="3831"/>
                      </a:lnTo>
                      <a:lnTo>
                        <a:pt x="6169" y="3831"/>
                      </a:lnTo>
                      <a:lnTo>
                        <a:pt x="6169" y="3853"/>
                      </a:lnTo>
                      <a:lnTo>
                        <a:pt x="6215" y="3853"/>
                      </a:lnTo>
                      <a:lnTo>
                        <a:pt x="6215" y="3878"/>
                      </a:lnTo>
                      <a:lnTo>
                        <a:pt x="6261" y="3878"/>
                      </a:lnTo>
                      <a:lnTo>
                        <a:pt x="6261" y="3902"/>
                      </a:lnTo>
                      <a:lnTo>
                        <a:pt x="6285" y="3902"/>
                      </a:lnTo>
                      <a:lnTo>
                        <a:pt x="6285" y="3948"/>
                      </a:lnTo>
                      <a:lnTo>
                        <a:pt x="6310" y="3948"/>
                      </a:lnTo>
                      <a:lnTo>
                        <a:pt x="6310" y="3972"/>
                      </a:lnTo>
                      <a:lnTo>
                        <a:pt x="6332" y="3972"/>
                      </a:lnTo>
                      <a:lnTo>
                        <a:pt x="6332" y="4019"/>
                      </a:lnTo>
                      <a:lnTo>
                        <a:pt x="6356" y="4019"/>
                      </a:lnTo>
                      <a:lnTo>
                        <a:pt x="6356" y="4043"/>
                      </a:lnTo>
                      <a:lnTo>
                        <a:pt x="6381" y="4043"/>
                      </a:lnTo>
                      <a:lnTo>
                        <a:pt x="6381" y="4065"/>
                      </a:lnTo>
                      <a:lnTo>
                        <a:pt x="6403" y="4065"/>
                      </a:lnTo>
                      <a:lnTo>
                        <a:pt x="6403" y="4090"/>
                      </a:lnTo>
                      <a:lnTo>
                        <a:pt x="6427" y="4090"/>
                      </a:lnTo>
                      <a:lnTo>
                        <a:pt x="6427" y="4161"/>
                      </a:lnTo>
                      <a:lnTo>
                        <a:pt x="6452" y="4161"/>
                      </a:lnTo>
                      <a:lnTo>
                        <a:pt x="6452" y="4206"/>
                      </a:lnTo>
                      <a:lnTo>
                        <a:pt x="6523" y="4206"/>
                      </a:lnTo>
                      <a:lnTo>
                        <a:pt x="6523" y="4185"/>
                      </a:lnTo>
                      <a:lnTo>
                        <a:pt x="6593" y="4185"/>
                      </a:lnTo>
                      <a:lnTo>
                        <a:pt x="6593" y="4161"/>
                      </a:lnTo>
                      <a:lnTo>
                        <a:pt x="6618" y="4161"/>
                      </a:lnTo>
                      <a:lnTo>
                        <a:pt x="6618" y="4019"/>
                      </a:lnTo>
                      <a:lnTo>
                        <a:pt x="6593" y="4019"/>
                      </a:lnTo>
                      <a:lnTo>
                        <a:pt x="6593" y="3994"/>
                      </a:lnTo>
                      <a:lnTo>
                        <a:pt x="6548" y="3994"/>
                      </a:lnTo>
                      <a:lnTo>
                        <a:pt x="6548" y="3923"/>
                      </a:lnTo>
                      <a:lnTo>
                        <a:pt x="6523" y="3923"/>
                      </a:lnTo>
                      <a:lnTo>
                        <a:pt x="6523" y="3878"/>
                      </a:lnTo>
                      <a:lnTo>
                        <a:pt x="6568" y="3878"/>
                      </a:lnTo>
                      <a:lnTo>
                        <a:pt x="6568" y="3902"/>
                      </a:lnTo>
                      <a:lnTo>
                        <a:pt x="6618" y="3902"/>
                      </a:lnTo>
                      <a:lnTo>
                        <a:pt x="6618" y="3923"/>
                      </a:lnTo>
                      <a:lnTo>
                        <a:pt x="6639" y="3923"/>
                      </a:lnTo>
                      <a:lnTo>
                        <a:pt x="6639" y="3948"/>
                      </a:lnTo>
                      <a:lnTo>
                        <a:pt x="6664" y="3948"/>
                      </a:lnTo>
                      <a:lnTo>
                        <a:pt x="6664" y="3972"/>
                      </a:lnTo>
                      <a:lnTo>
                        <a:pt x="6689" y="3972"/>
                      </a:lnTo>
                      <a:lnTo>
                        <a:pt x="6689" y="4019"/>
                      </a:lnTo>
                      <a:lnTo>
                        <a:pt x="6710" y="4019"/>
                      </a:lnTo>
                      <a:lnTo>
                        <a:pt x="6710" y="4065"/>
                      </a:lnTo>
                      <a:lnTo>
                        <a:pt x="6735" y="4065"/>
                      </a:lnTo>
                      <a:lnTo>
                        <a:pt x="6735" y="3972"/>
                      </a:lnTo>
                      <a:lnTo>
                        <a:pt x="6806" y="3972"/>
                      </a:lnTo>
                      <a:lnTo>
                        <a:pt x="6806" y="4043"/>
                      </a:lnTo>
                      <a:lnTo>
                        <a:pt x="6851" y="4043"/>
                      </a:lnTo>
                      <a:lnTo>
                        <a:pt x="6851" y="4065"/>
                      </a:lnTo>
                      <a:lnTo>
                        <a:pt x="6876" y="4065"/>
                      </a:lnTo>
                      <a:lnTo>
                        <a:pt x="6876" y="4043"/>
                      </a:lnTo>
                      <a:lnTo>
                        <a:pt x="6922" y="4043"/>
                      </a:lnTo>
                      <a:lnTo>
                        <a:pt x="6922" y="4019"/>
                      </a:lnTo>
                      <a:lnTo>
                        <a:pt x="6947" y="4019"/>
                      </a:lnTo>
                      <a:lnTo>
                        <a:pt x="6947" y="3948"/>
                      </a:lnTo>
                      <a:lnTo>
                        <a:pt x="6972" y="3948"/>
                      </a:lnTo>
                      <a:lnTo>
                        <a:pt x="6972" y="3902"/>
                      </a:lnTo>
                      <a:lnTo>
                        <a:pt x="6947" y="3902"/>
                      </a:lnTo>
                      <a:lnTo>
                        <a:pt x="6947" y="3878"/>
                      </a:lnTo>
                      <a:lnTo>
                        <a:pt x="6876" y="3878"/>
                      </a:lnTo>
                      <a:lnTo>
                        <a:pt x="6876" y="3853"/>
                      </a:lnTo>
                      <a:lnTo>
                        <a:pt x="6901" y="3853"/>
                      </a:lnTo>
                      <a:lnTo>
                        <a:pt x="6901" y="3831"/>
                      </a:lnTo>
                      <a:lnTo>
                        <a:pt x="6876" y="3831"/>
                      </a:lnTo>
                      <a:lnTo>
                        <a:pt x="6876" y="3806"/>
                      </a:lnTo>
                      <a:lnTo>
                        <a:pt x="6901" y="3806"/>
                      </a:lnTo>
                      <a:lnTo>
                        <a:pt x="6901" y="3782"/>
                      </a:lnTo>
                      <a:lnTo>
                        <a:pt x="6947" y="3782"/>
                      </a:lnTo>
                      <a:lnTo>
                        <a:pt x="6947" y="3806"/>
                      </a:lnTo>
                      <a:lnTo>
                        <a:pt x="6972" y="3806"/>
                      </a:lnTo>
                      <a:lnTo>
                        <a:pt x="6972" y="3831"/>
                      </a:lnTo>
                      <a:lnTo>
                        <a:pt x="6994" y="3831"/>
                      </a:lnTo>
                      <a:lnTo>
                        <a:pt x="6994" y="3853"/>
                      </a:lnTo>
                      <a:lnTo>
                        <a:pt x="7018" y="3853"/>
                      </a:lnTo>
                      <a:lnTo>
                        <a:pt x="7018" y="3902"/>
                      </a:lnTo>
                      <a:lnTo>
                        <a:pt x="7043" y="3902"/>
                      </a:lnTo>
                      <a:lnTo>
                        <a:pt x="7043" y="3878"/>
                      </a:lnTo>
                      <a:lnTo>
                        <a:pt x="7208" y="3878"/>
                      </a:lnTo>
                      <a:lnTo>
                        <a:pt x="7208" y="3853"/>
                      </a:lnTo>
                      <a:lnTo>
                        <a:pt x="7184" y="3853"/>
                      </a:lnTo>
                      <a:lnTo>
                        <a:pt x="7184" y="3806"/>
                      </a:lnTo>
                      <a:lnTo>
                        <a:pt x="7208" y="3806"/>
                      </a:lnTo>
                      <a:lnTo>
                        <a:pt x="7208" y="3760"/>
                      </a:lnTo>
                      <a:lnTo>
                        <a:pt x="7184" y="3760"/>
                      </a:lnTo>
                      <a:lnTo>
                        <a:pt x="7184" y="3735"/>
                      </a:lnTo>
                      <a:lnTo>
                        <a:pt x="7138" y="3735"/>
                      </a:lnTo>
                      <a:lnTo>
                        <a:pt x="7138" y="3711"/>
                      </a:lnTo>
                      <a:lnTo>
                        <a:pt x="7065" y="3711"/>
                      </a:lnTo>
                      <a:lnTo>
                        <a:pt x="7065" y="3735"/>
                      </a:lnTo>
                      <a:lnTo>
                        <a:pt x="7018" y="3735"/>
                      </a:lnTo>
                      <a:lnTo>
                        <a:pt x="7018" y="3686"/>
                      </a:lnTo>
                      <a:lnTo>
                        <a:pt x="7065" y="3686"/>
                      </a:lnTo>
                      <a:lnTo>
                        <a:pt x="7065" y="3664"/>
                      </a:lnTo>
                      <a:lnTo>
                        <a:pt x="7138" y="3664"/>
                      </a:lnTo>
                      <a:lnTo>
                        <a:pt x="7138" y="3686"/>
                      </a:lnTo>
                      <a:lnTo>
                        <a:pt x="7208" y="3686"/>
                      </a:lnTo>
                      <a:lnTo>
                        <a:pt x="7208" y="3711"/>
                      </a:lnTo>
                      <a:lnTo>
                        <a:pt x="7230" y="3711"/>
                      </a:lnTo>
                      <a:lnTo>
                        <a:pt x="7230" y="3735"/>
                      </a:lnTo>
                      <a:lnTo>
                        <a:pt x="7255" y="3735"/>
                      </a:lnTo>
                      <a:lnTo>
                        <a:pt x="7255" y="3782"/>
                      </a:lnTo>
                      <a:lnTo>
                        <a:pt x="7279" y="3782"/>
                      </a:lnTo>
                      <a:lnTo>
                        <a:pt x="7279" y="3972"/>
                      </a:lnTo>
                      <a:lnTo>
                        <a:pt x="7255" y="3972"/>
                      </a:lnTo>
                      <a:lnTo>
                        <a:pt x="7255" y="3994"/>
                      </a:lnTo>
                      <a:lnTo>
                        <a:pt x="7208" y="3994"/>
                      </a:lnTo>
                      <a:lnTo>
                        <a:pt x="7208" y="4019"/>
                      </a:lnTo>
                      <a:lnTo>
                        <a:pt x="7114" y="4019"/>
                      </a:lnTo>
                      <a:lnTo>
                        <a:pt x="7114" y="3994"/>
                      </a:lnTo>
                      <a:lnTo>
                        <a:pt x="7089" y="3994"/>
                      </a:lnTo>
                      <a:lnTo>
                        <a:pt x="7089" y="3972"/>
                      </a:lnTo>
                      <a:lnTo>
                        <a:pt x="7018" y="3972"/>
                      </a:lnTo>
                      <a:lnTo>
                        <a:pt x="7018" y="4043"/>
                      </a:lnTo>
                      <a:lnTo>
                        <a:pt x="6994" y="4043"/>
                      </a:lnTo>
                      <a:lnTo>
                        <a:pt x="6994" y="4065"/>
                      </a:lnTo>
                      <a:lnTo>
                        <a:pt x="6972" y="4065"/>
                      </a:lnTo>
                      <a:lnTo>
                        <a:pt x="6972" y="4114"/>
                      </a:lnTo>
                      <a:lnTo>
                        <a:pt x="6922" y="4114"/>
                      </a:lnTo>
                      <a:lnTo>
                        <a:pt x="6922" y="4136"/>
                      </a:lnTo>
                      <a:lnTo>
                        <a:pt x="6876" y="4136"/>
                      </a:lnTo>
                      <a:lnTo>
                        <a:pt x="6876" y="4161"/>
                      </a:lnTo>
                      <a:lnTo>
                        <a:pt x="6760" y="4161"/>
                      </a:lnTo>
                      <a:lnTo>
                        <a:pt x="6760" y="4136"/>
                      </a:lnTo>
                      <a:lnTo>
                        <a:pt x="6710" y="4136"/>
                      </a:lnTo>
                      <a:lnTo>
                        <a:pt x="6710" y="4161"/>
                      </a:lnTo>
                      <a:lnTo>
                        <a:pt x="6689" y="4161"/>
                      </a:lnTo>
                      <a:lnTo>
                        <a:pt x="6689" y="4206"/>
                      </a:lnTo>
                      <a:lnTo>
                        <a:pt x="6664" y="4206"/>
                      </a:lnTo>
                      <a:lnTo>
                        <a:pt x="6664" y="4231"/>
                      </a:lnTo>
                      <a:lnTo>
                        <a:pt x="6639" y="4231"/>
                      </a:lnTo>
                      <a:lnTo>
                        <a:pt x="6639" y="4255"/>
                      </a:lnTo>
                      <a:lnTo>
                        <a:pt x="6568" y="4255"/>
                      </a:lnTo>
                      <a:lnTo>
                        <a:pt x="6568" y="4277"/>
                      </a:lnTo>
                      <a:lnTo>
                        <a:pt x="6427" y="4277"/>
                      </a:lnTo>
                      <a:lnTo>
                        <a:pt x="6427" y="4302"/>
                      </a:lnTo>
                      <a:lnTo>
                        <a:pt x="6403" y="4302"/>
                      </a:lnTo>
                      <a:lnTo>
                        <a:pt x="6403" y="4351"/>
                      </a:lnTo>
                      <a:lnTo>
                        <a:pt x="6381" y="4351"/>
                      </a:lnTo>
                      <a:lnTo>
                        <a:pt x="6381" y="4373"/>
                      </a:lnTo>
                      <a:lnTo>
                        <a:pt x="6332" y="4373"/>
                      </a:lnTo>
                      <a:lnTo>
                        <a:pt x="6332" y="4397"/>
                      </a:lnTo>
                      <a:lnTo>
                        <a:pt x="6310" y="4397"/>
                      </a:lnTo>
                      <a:lnTo>
                        <a:pt x="6310" y="4422"/>
                      </a:lnTo>
                      <a:lnTo>
                        <a:pt x="6381" y="4422"/>
                      </a:lnTo>
                      <a:lnTo>
                        <a:pt x="6381" y="4397"/>
                      </a:lnTo>
                      <a:lnTo>
                        <a:pt x="6452" y="4397"/>
                      </a:lnTo>
                      <a:lnTo>
                        <a:pt x="6452" y="4373"/>
                      </a:lnTo>
                      <a:lnTo>
                        <a:pt x="6498" y="4373"/>
                      </a:lnTo>
                      <a:lnTo>
                        <a:pt x="6498" y="4351"/>
                      </a:lnTo>
                      <a:lnTo>
                        <a:pt x="6689" y="4351"/>
                      </a:lnTo>
                      <a:lnTo>
                        <a:pt x="6689" y="4326"/>
                      </a:lnTo>
                      <a:lnTo>
                        <a:pt x="6760" y="4326"/>
                      </a:lnTo>
                      <a:lnTo>
                        <a:pt x="6760" y="4302"/>
                      </a:lnTo>
                      <a:lnTo>
                        <a:pt x="6806" y="4302"/>
                      </a:lnTo>
                      <a:lnTo>
                        <a:pt x="6806" y="4277"/>
                      </a:lnTo>
                      <a:lnTo>
                        <a:pt x="6851" y="4277"/>
                      </a:lnTo>
                      <a:lnTo>
                        <a:pt x="6851" y="4255"/>
                      </a:lnTo>
                      <a:lnTo>
                        <a:pt x="6901" y="4255"/>
                      </a:lnTo>
                      <a:lnTo>
                        <a:pt x="6901" y="4231"/>
                      </a:lnTo>
                      <a:lnTo>
                        <a:pt x="6972" y="4231"/>
                      </a:lnTo>
                      <a:lnTo>
                        <a:pt x="6972" y="4185"/>
                      </a:lnTo>
                      <a:lnTo>
                        <a:pt x="7397" y="4185"/>
                      </a:lnTo>
                      <a:lnTo>
                        <a:pt x="7397" y="3923"/>
                      </a:lnTo>
                      <a:lnTo>
                        <a:pt x="7421" y="3923"/>
                      </a:lnTo>
                      <a:lnTo>
                        <a:pt x="7421" y="3782"/>
                      </a:lnTo>
                      <a:lnTo>
                        <a:pt x="7442" y="3782"/>
                      </a:lnTo>
                      <a:lnTo>
                        <a:pt x="7442" y="3332"/>
                      </a:lnTo>
                      <a:lnTo>
                        <a:pt x="7467" y="3332"/>
                      </a:lnTo>
                      <a:lnTo>
                        <a:pt x="7467" y="2979"/>
                      </a:lnTo>
                      <a:lnTo>
                        <a:pt x="7442" y="2979"/>
                      </a:lnTo>
                      <a:lnTo>
                        <a:pt x="7442" y="2883"/>
                      </a:lnTo>
                      <a:lnTo>
                        <a:pt x="7467" y="2883"/>
                      </a:lnTo>
                      <a:lnTo>
                        <a:pt x="7467" y="2554"/>
                      </a:lnTo>
                      <a:lnTo>
                        <a:pt x="7491" y="2554"/>
                      </a:lnTo>
                      <a:lnTo>
                        <a:pt x="7491" y="2434"/>
                      </a:lnTo>
                      <a:lnTo>
                        <a:pt x="7513" y="2434"/>
                      </a:lnTo>
                      <a:lnTo>
                        <a:pt x="7513" y="2342"/>
                      </a:lnTo>
                      <a:lnTo>
                        <a:pt x="7538" y="2342"/>
                      </a:lnTo>
                      <a:lnTo>
                        <a:pt x="7538" y="2271"/>
                      </a:lnTo>
                      <a:lnTo>
                        <a:pt x="7562" y="2271"/>
                      </a:lnTo>
                      <a:lnTo>
                        <a:pt x="7562" y="2105"/>
                      </a:lnTo>
                      <a:lnTo>
                        <a:pt x="7584" y="2105"/>
                      </a:lnTo>
                      <a:lnTo>
                        <a:pt x="7584" y="2081"/>
                      </a:lnTo>
                      <a:lnTo>
                        <a:pt x="7562" y="2081"/>
                      </a:lnTo>
                      <a:lnTo>
                        <a:pt x="7562" y="2034"/>
                      </a:lnTo>
                      <a:lnTo>
                        <a:pt x="7584" y="2034"/>
                      </a:lnTo>
                      <a:lnTo>
                        <a:pt x="7584" y="1680"/>
                      </a:lnTo>
                      <a:lnTo>
                        <a:pt x="7609" y="1680"/>
                      </a:lnTo>
                      <a:lnTo>
                        <a:pt x="7609" y="1656"/>
                      </a:lnTo>
                      <a:lnTo>
                        <a:pt x="7584" y="1656"/>
                      </a:lnTo>
                      <a:lnTo>
                        <a:pt x="7584" y="1631"/>
                      </a:lnTo>
                      <a:lnTo>
                        <a:pt x="7609" y="1631"/>
                      </a:lnTo>
                      <a:lnTo>
                        <a:pt x="7609" y="1419"/>
                      </a:lnTo>
                      <a:lnTo>
                        <a:pt x="7633" y="1419"/>
                      </a:lnTo>
                      <a:lnTo>
                        <a:pt x="7633" y="1301"/>
                      </a:lnTo>
                      <a:lnTo>
                        <a:pt x="7655" y="1301"/>
                      </a:lnTo>
                      <a:lnTo>
                        <a:pt x="7655" y="969"/>
                      </a:lnTo>
                      <a:lnTo>
                        <a:pt x="7680" y="969"/>
                      </a:lnTo>
                      <a:lnTo>
                        <a:pt x="7680" y="782"/>
                      </a:lnTo>
                      <a:lnTo>
                        <a:pt x="7705" y="782"/>
                      </a:lnTo>
                      <a:lnTo>
                        <a:pt x="7705" y="262"/>
                      </a:lnTo>
                      <a:lnTo>
                        <a:pt x="7729" y="262"/>
                      </a:lnTo>
                      <a:lnTo>
                        <a:pt x="7729" y="237"/>
                      </a:lnTo>
                      <a:lnTo>
                        <a:pt x="7705" y="237"/>
                      </a:lnTo>
                      <a:lnTo>
                        <a:pt x="7705" y="216"/>
                      </a:lnTo>
                      <a:lnTo>
                        <a:pt x="7729" y="216"/>
                      </a:lnTo>
                      <a:lnTo>
                        <a:pt x="7729" y="71"/>
                      </a:lnTo>
                      <a:lnTo>
                        <a:pt x="7750" y="71"/>
                      </a:lnTo>
                      <a:lnTo>
                        <a:pt x="7750" y="24"/>
                      </a:lnTo>
                      <a:lnTo>
                        <a:pt x="7775" y="24"/>
                      </a:lnTo>
                      <a:lnTo>
                        <a:pt x="7775"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21" name="Freeform 133"/>
                <p:cNvSpPr>
                  <a:spLocks/>
                </p:cNvSpPr>
                <p:nvPr/>
              </p:nvSpPr>
              <p:spPr bwMode="auto">
                <a:xfrm>
                  <a:off x="2390" y="3779"/>
                  <a:ext cx="23" cy="184"/>
                </a:xfrm>
                <a:custGeom>
                  <a:avLst/>
                  <a:gdLst/>
                  <a:ahLst/>
                  <a:cxnLst>
                    <a:cxn ang="0">
                      <a:pos x="118" y="0"/>
                    </a:cxn>
                    <a:cxn ang="0">
                      <a:pos x="142" y="0"/>
                    </a:cxn>
                    <a:cxn ang="0">
                      <a:pos x="142" y="25"/>
                    </a:cxn>
                    <a:cxn ang="0">
                      <a:pos x="163" y="25"/>
                    </a:cxn>
                    <a:cxn ang="0">
                      <a:pos x="163" y="50"/>
                    </a:cxn>
                    <a:cxn ang="0">
                      <a:pos x="142" y="50"/>
                    </a:cxn>
                    <a:cxn ang="0">
                      <a:pos x="142" y="96"/>
                    </a:cxn>
                    <a:cxn ang="0">
                      <a:pos x="163" y="96"/>
                    </a:cxn>
                    <a:cxn ang="0">
                      <a:pos x="163" y="192"/>
                    </a:cxn>
                    <a:cxn ang="0">
                      <a:pos x="188" y="192"/>
                    </a:cxn>
                    <a:cxn ang="0">
                      <a:pos x="188" y="263"/>
                    </a:cxn>
                    <a:cxn ang="0">
                      <a:pos x="163" y="263"/>
                    </a:cxn>
                    <a:cxn ang="0">
                      <a:pos x="163" y="450"/>
                    </a:cxn>
                    <a:cxn ang="0">
                      <a:pos x="142" y="450"/>
                    </a:cxn>
                    <a:cxn ang="0">
                      <a:pos x="142" y="591"/>
                    </a:cxn>
                    <a:cxn ang="0">
                      <a:pos x="118" y="591"/>
                    </a:cxn>
                    <a:cxn ang="0">
                      <a:pos x="118" y="829"/>
                    </a:cxn>
                    <a:cxn ang="0">
                      <a:pos x="93" y="829"/>
                    </a:cxn>
                    <a:cxn ang="0">
                      <a:pos x="93" y="1349"/>
                    </a:cxn>
                    <a:cxn ang="0">
                      <a:pos x="71" y="1349"/>
                    </a:cxn>
                    <a:cxn ang="0">
                      <a:pos x="71" y="1444"/>
                    </a:cxn>
                    <a:cxn ang="0">
                      <a:pos x="47" y="1444"/>
                    </a:cxn>
                    <a:cxn ang="0">
                      <a:pos x="47" y="1469"/>
                    </a:cxn>
                    <a:cxn ang="0">
                      <a:pos x="0" y="1469"/>
                    </a:cxn>
                    <a:cxn ang="0">
                      <a:pos x="0" y="1373"/>
                    </a:cxn>
                    <a:cxn ang="0">
                      <a:pos x="22" y="1373"/>
                    </a:cxn>
                    <a:cxn ang="0">
                      <a:pos x="22" y="1349"/>
                    </a:cxn>
                    <a:cxn ang="0">
                      <a:pos x="0" y="1349"/>
                    </a:cxn>
                    <a:cxn ang="0">
                      <a:pos x="0" y="1256"/>
                    </a:cxn>
                    <a:cxn ang="0">
                      <a:pos x="22" y="1256"/>
                    </a:cxn>
                    <a:cxn ang="0">
                      <a:pos x="22" y="711"/>
                    </a:cxn>
                    <a:cxn ang="0">
                      <a:pos x="47" y="711"/>
                    </a:cxn>
                    <a:cxn ang="0">
                      <a:pos x="47" y="428"/>
                    </a:cxn>
                    <a:cxn ang="0">
                      <a:pos x="71" y="428"/>
                    </a:cxn>
                    <a:cxn ang="0">
                      <a:pos x="71" y="216"/>
                    </a:cxn>
                    <a:cxn ang="0">
                      <a:pos x="93" y="216"/>
                    </a:cxn>
                    <a:cxn ang="0">
                      <a:pos x="93" y="25"/>
                    </a:cxn>
                    <a:cxn ang="0">
                      <a:pos x="118" y="25"/>
                    </a:cxn>
                    <a:cxn ang="0">
                      <a:pos x="118" y="0"/>
                    </a:cxn>
                  </a:cxnLst>
                  <a:rect l="0" t="0" r="r" b="b"/>
                  <a:pathLst>
                    <a:path w="188" h="1469">
                      <a:moveTo>
                        <a:pt x="118" y="0"/>
                      </a:moveTo>
                      <a:lnTo>
                        <a:pt x="142" y="0"/>
                      </a:lnTo>
                      <a:lnTo>
                        <a:pt x="142" y="25"/>
                      </a:lnTo>
                      <a:lnTo>
                        <a:pt x="163" y="25"/>
                      </a:lnTo>
                      <a:lnTo>
                        <a:pt x="163" y="50"/>
                      </a:lnTo>
                      <a:lnTo>
                        <a:pt x="142" y="50"/>
                      </a:lnTo>
                      <a:lnTo>
                        <a:pt x="142" y="96"/>
                      </a:lnTo>
                      <a:lnTo>
                        <a:pt x="163" y="96"/>
                      </a:lnTo>
                      <a:lnTo>
                        <a:pt x="163" y="192"/>
                      </a:lnTo>
                      <a:lnTo>
                        <a:pt x="188" y="192"/>
                      </a:lnTo>
                      <a:lnTo>
                        <a:pt x="188" y="263"/>
                      </a:lnTo>
                      <a:lnTo>
                        <a:pt x="163" y="263"/>
                      </a:lnTo>
                      <a:lnTo>
                        <a:pt x="163" y="450"/>
                      </a:lnTo>
                      <a:lnTo>
                        <a:pt x="142" y="450"/>
                      </a:lnTo>
                      <a:lnTo>
                        <a:pt x="142" y="591"/>
                      </a:lnTo>
                      <a:lnTo>
                        <a:pt x="118" y="591"/>
                      </a:lnTo>
                      <a:lnTo>
                        <a:pt x="118" y="829"/>
                      </a:lnTo>
                      <a:lnTo>
                        <a:pt x="93" y="829"/>
                      </a:lnTo>
                      <a:lnTo>
                        <a:pt x="93" y="1349"/>
                      </a:lnTo>
                      <a:lnTo>
                        <a:pt x="71" y="1349"/>
                      </a:lnTo>
                      <a:lnTo>
                        <a:pt x="71" y="1444"/>
                      </a:lnTo>
                      <a:lnTo>
                        <a:pt x="47" y="1444"/>
                      </a:lnTo>
                      <a:lnTo>
                        <a:pt x="47" y="1469"/>
                      </a:lnTo>
                      <a:lnTo>
                        <a:pt x="0" y="1469"/>
                      </a:lnTo>
                      <a:lnTo>
                        <a:pt x="0" y="1373"/>
                      </a:lnTo>
                      <a:lnTo>
                        <a:pt x="22" y="1373"/>
                      </a:lnTo>
                      <a:lnTo>
                        <a:pt x="22" y="1349"/>
                      </a:lnTo>
                      <a:lnTo>
                        <a:pt x="0" y="1349"/>
                      </a:lnTo>
                      <a:lnTo>
                        <a:pt x="0" y="1256"/>
                      </a:lnTo>
                      <a:lnTo>
                        <a:pt x="22" y="1256"/>
                      </a:lnTo>
                      <a:lnTo>
                        <a:pt x="22" y="711"/>
                      </a:lnTo>
                      <a:lnTo>
                        <a:pt x="47" y="711"/>
                      </a:lnTo>
                      <a:lnTo>
                        <a:pt x="47" y="428"/>
                      </a:lnTo>
                      <a:lnTo>
                        <a:pt x="71" y="428"/>
                      </a:lnTo>
                      <a:lnTo>
                        <a:pt x="71" y="216"/>
                      </a:lnTo>
                      <a:lnTo>
                        <a:pt x="93" y="216"/>
                      </a:lnTo>
                      <a:lnTo>
                        <a:pt x="93" y="25"/>
                      </a:lnTo>
                      <a:lnTo>
                        <a:pt x="118" y="25"/>
                      </a:lnTo>
                      <a:lnTo>
                        <a:pt x="118"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22" name="Freeform 134"/>
                <p:cNvSpPr>
                  <a:spLocks/>
                </p:cNvSpPr>
                <p:nvPr/>
              </p:nvSpPr>
              <p:spPr bwMode="auto">
                <a:xfrm>
                  <a:off x="1949" y="3782"/>
                  <a:ext cx="7" cy="45"/>
                </a:xfrm>
                <a:custGeom>
                  <a:avLst/>
                  <a:gdLst/>
                  <a:ahLst/>
                  <a:cxnLst>
                    <a:cxn ang="0">
                      <a:pos x="25" y="0"/>
                    </a:cxn>
                    <a:cxn ang="0">
                      <a:pos x="50" y="0"/>
                    </a:cxn>
                    <a:cxn ang="0">
                      <a:pos x="50" y="354"/>
                    </a:cxn>
                    <a:cxn ang="0">
                      <a:pos x="25" y="354"/>
                    </a:cxn>
                    <a:cxn ang="0">
                      <a:pos x="25" y="261"/>
                    </a:cxn>
                    <a:cxn ang="0">
                      <a:pos x="0" y="261"/>
                    </a:cxn>
                    <a:cxn ang="0">
                      <a:pos x="0" y="49"/>
                    </a:cxn>
                    <a:cxn ang="0">
                      <a:pos x="25" y="49"/>
                    </a:cxn>
                    <a:cxn ang="0">
                      <a:pos x="25" y="25"/>
                    </a:cxn>
                    <a:cxn ang="0">
                      <a:pos x="25" y="0"/>
                    </a:cxn>
                  </a:cxnLst>
                  <a:rect l="0" t="0" r="r" b="b"/>
                  <a:pathLst>
                    <a:path w="50" h="354">
                      <a:moveTo>
                        <a:pt x="25" y="0"/>
                      </a:moveTo>
                      <a:lnTo>
                        <a:pt x="50" y="0"/>
                      </a:lnTo>
                      <a:lnTo>
                        <a:pt x="50" y="354"/>
                      </a:lnTo>
                      <a:lnTo>
                        <a:pt x="25" y="354"/>
                      </a:lnTo>
                      <a:lnTo>
                        <a:pt x="25" y="261"/>
                      </a:lnTo>
                      <a:lnTo>
                        <a:pt x="0" y="261"/>
                      </a:lnTo>
                      <a:lnTo>
                        <a:pt x="0" y="49"/>
                      </a:lnTo>
                      <a:lnTo>
                        <a:pt x="25" y="49"/>
                      </a:lnTo>
                      <a:lnTo>
                        <a:pt x="25" y="25"/>
                      </a:lnTo>
                      <a:lnTo>
                        <a:pt x="25"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23" name="Rectangle 135"/>
                <p:cNvSpPr>
                  <a:spLocks noChangeArrowheads="1"/>
                </p:cNvSpPr>
                <p:nvPr/>
              </p:nvSpPr>
              <p:spPr bwMode="auto">
                <a:xfrm>
                  <a:off x="2248" y="3803"/>
                  <a:ext cx="3" cy="15"/>
                </a:xfrm>
                <a:prstGeom prst="rect">
                  <a:avLst/>
                </a:prstGeom>
                <a:solidFill>
                  <a:srgbClr val="DE3D35"/>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24" name="Rectangle 136"/>
                <p:cNvSpPr>
                  <a:spLocks noChangeArrowheads="1"/>
                </p:cNvSpPr>
                <p:nvPr/>
              </p:nvSpPr>
              <p:spPr bwMode="auto">
                <a:xfrm>
                  <a:off x="1805" y="3918"/>
                  <a:ext cx="6" cy="3"/>
                </a:xfrm>
                <a:prstGeom prst="rect">
                  <a:avLst/>
                </a:prstGeom>
                <a:solidFill>
                  <a:srgbClr val="DE3D35"/>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25" name="Freeform 137"/>
                <p:cNvSpPr>
                  <a:spLocks/>
                </p:cNvSpPr>
                <p:nvPr/>
              </p:nvSpPr>
              <p:spPr bwMode="auto">
                <a:xfrm>
                  <a:off x="1775" y="3921"/>
                  <a:ext cx="15" cy="6"/>
                </a:xfrm>
                <a:custGeom>
                  <a:avLst/>
                  <a:gdLst/>
                  <a:ahLst/>
                  <a:cxnLst>
                    <a:cxn ang="0">
                      <a:pos x="0" y="0"/>
                    </a:cxn>
                    <a:cxn ang="0">
                      <a:pos x="120" y="0"/>
                    </a:cxn>
                    <a:cxn ang="0">
                      <a:pos x="120" y="24"/>
                    </a:cxn>
                    <a:cxn ang="0">
                      <a:pos x="71" y="24"/>
                    </a:cxn>
                    <a:cxn ang="0">
                      <a:pos x="71" y="45"/>
                    </a:cxn>
                    <a:cxn ang="0">
                      <a:pos x="24" y="45"/>
                    </a:cxn>
                    <a:cxn ang="0">
                      <a:pos x="24" y="24"/>
                    </a:cxn>
                    <a:cxn ang="0">
                      <a:pos x="0" y="24"/>
                    </a:cxn>
                    <a:cxn ang="0">
                      <a:pos x="0" y="0"/>
                    </a:cxn>
                  </a:cxnLst>
                  <a:rect l="0" t="0" r="r" b="b"/>
                  <a:pathLst>
                    <a:path w="120" h="45">
                      <a:moveTo>
                        <a:pt x="0" y="0"/>
                      </a:moveTo>
                      <a:lnTo>
                        <a:pt x="120" y="0"/>
                      </a:lnTo>
                      <a:lnTo>
                        <a:pt x="120" y="24"/>
                      </a:lnTo>
                      <a:lnTo>
                        <a:pt x="71" y="24"/>
                      </a:lnTo>
                      <a:lnTo>
                        <a:pt x="71" y="45"/>
                      </a:lnTo>
                      <a:lnTo>
                        <a:pt x="24" y="45"/>
                      </a:lnTo>
                      <a:lnTo>
                        <a:pt x="24" y="24"/>
                      </a:lnTo>
                      <a:lnTo>
                        <a:pt x="0" y="24"/>
                      </a:lnTo>
                      <a:lnTo>
                        <a:pt x="0"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26" name="Freeform 138"/>
                <p:cNvSpPr>
                  <a:spLocks/>
                </p:cNvSpPr>
                <p:nvPr/>
              </p:nvSpPr>
              <p:spPr bwMode="auto">
                <a:xfrm>
                  <a:off x="1743" y="3924"/>
                  <a:ext cx="15" cy="9"/>
                </a:xfrm>
                <a:custGeom>
                  <a:avLst/>
                  <a:gdLst/>
                  <a:ahLst/>
                  <a:cxnLst>
                    <a:cxn ang="0">
                      <a:pos x="47" y="0"/>
                    </a:cxn>
                    <a:cxn ang="0">
                      <a:pos x="117" y="0"/>
                    </a:cxn>
                    <a:cxn ang="0">
                      <a:pos x="117" y="21"/>
                    </a:cxn>
                    <a:cxn ang="0">
                      <a:pos x="71" y="21"/>
                    </a:cxn>
                    <a:cxn ang="0">
                      <a:pos x="71" y="46"/>
                    </a:cxn>
                    <a:cxn ang="0">
                      <a:pos x="47" y="46"/>
                    </a:cxn>
                    <a:cxn ang="0">
                      <a:pos x="47" y="70"/>
                    </a:cxn>
                    <a:cxn ang="0">
                      <a:pos x="0" y="70"/>
                    </a:cxn>
                    <a:cxn ang="0">
                      <a:pos x="0" y="46"/>
                    </a:cxn>
                    <a:cxn ang="0">
                      <a:pos x="22" y="46"/>
                    </a:cxn>
                    <a:cxn ang="0">
                      <a:pos x="22" y="21"/>
                    </a:cxn>
                    <a:cxn ang="0">
                      <a:pos x="47" y="21"/>
                    </a:cxn>
                    <a:cxn ang="0">
                      <a:pos x="47" y="0"/>
                    </a:cxn>
                  </a:cxnLst>
                  <a:rect l="0" t="0" r="r" b="b"/>
                  <a:pathLst>
                    <a:path w="117" h="70">
                      <a:moveTo>
                        <a:pt x="47" y="0"/>
                      </a:moveTo>
                      <a:lnTo>
                        <a:pt x="117" y="0"/>
                      </a:lnTo>
                      <a:lnTo>
                        <a:pt x="117" y="21"/>
                      </a:lnTo>
                      <a:lnTo>
                        <a:pt x="71" y="21"/>
                      </a:lnTo>
                      <a:lnTo>
                        <a:pt x="71" y="46"/>
                      </a:lnTo>
                      <a:lnTo>
                        <a:pt x="47" y="46"/>
                      </a:lnTo>
                      <a:lnTo>
                        <a:pt x="47" y="70"/>
                      </a:lnTo>
                      <a:lnTo>
                        <a:pt x="0" y="70"/>
                      </a:lnTo>
                      <a:lnTo>
                        <a:pt x="0" y="46"/>
                      </a:lnTo>
                      <a:lnTo>
                        <a:pt x="22" y="46"/>
                      </a:lnTo>
                      <a:lnTo>
                        <a:pt x="22" y="21"/>
                      </a:lnTo>
                      <a:lnTo>
                        <a:pt x="47" y="21"/>
                      </a:lnTo>
                      <a:lnTo>
                        <a:pt x="47"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27" name="Rectangle 139"/>
                <p:cNvSpPr>
                  <a:spLocks noChangeArrowheads="1"/>
                </p:cNvSpPr>
                <p:nvPr/>
              </p:nvSpPr>
              <p:spPr bwMode="auto">
                <a:xfrm>
                  <a:off x="1775" y="3927"/>
                  <a:ext cx="3" cy="3"/>
                </a:xfrm>
                <a:prstGeom prst="rect">
                  <a:avLst/>
                </a:prstGeom>
                <a:solidFill>
                  <a:srgbClr val="DE3D35"/>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28" name="Freeform 140"/>
                <p:cNvSpPr>
                  <a:spLocks/>
                </p:cNvSpPr>
                <p:nvPr/>
              </p:nvSpPr>
              <p:spPr bwMode="auto">
                <a:xfrm>
                  <a:off x="1701" y="3930"/>
                  <a:ext cx="30" cy="15"/>
                </a:xfrm>
                <a:custGeom>
                  <a:avLst/>
                  <a:gdLst/>
                  <a:ahLst/>
                  <a:cxnLst>
                    <a:cxn ang="0">
                      <a:pos x="212" y="0"/>
                    </a:cxn>
                    <a:cxn ang="0">
                      <a:pos x="237" y="0"/>
                    </a:cxn>
                    <a:cxn ang="0">
                      <a:pos x="237" y="24"/>
                    </a:cxn>
                    <a:cxn ang="0">
                      <a:pos x="212" y="24"/>
                    </a:cxn>
                    <a:cxn ang="0">
                      <a:pos x="212" y="49"/>
                    </a:cxn>
                    <a:cxn ang="0">
                      <a:pos x="190" y="49"/>
                    </a:cxn>
                    <a:cxn ang="0">
                      <a:pos x="190" y="71"/>
                    </a:cxn>
                    <a:cxn ang="0">
                      <a:pos x="166" y="71"/>
                    </a:cxn>
                    <a:cxn ang="0">
                      <a:pos x="166" y="95"/>
                    </a:cxn>
                    <a:cxn ang="0">
                      <a:pos x="141" y="95"/>
                    </a:cxn>
                    <a:cxn ang="0">
                      <a:pos x="141" y="120"/>
                    </a:cxn>
                    <a:cxn ang="0">
                      <a:pos x="71" y="120"/>
                    </a:cxn>
                    <a:cxn ang="0">
                      <a:pos x="71" y="95"/>
                    </a:cxn>
                    <a:cxn ang="0">
                      <a:pos x="0" y="95"/>
                    </a:cxn>
                    <a:cxn ang="0">
                      <a:pos x="0" y="24"/>
                    </a:cxn>
                    <a:cxn ang="0">
                      <a:pos x="49" y="24"/>
                    </a:cxn>
                    <a:cxn ang="0">
                      <a:pos x="49" y="49"/>
                    </a:cxn>
                    <a:cxn ang="0">
                      <a:pos x="141" y="49"/>
                    </a:cxn>
                    <a:cxn ang="0">
                      <a:pos x="141" y="24"/>
                    </a:cxn>
                    <a:cxn ang="0">
                      <a:pos x="212" y="24"/>
                    </a:cxn>
                    <a:cxn ang="0">
                      <a:pos x="212" y="0"/>
                    </a:cxn>
                  </a:cxnLst>
                  <a:rect l="0" t="0" r="r" b="b"/>
                  <a:pathLst>
                    <a:path w="237" h="120">
                      <a:moveTo>
                        <a:pt x="212" y="0"/>
                      </a:moveTo>
                      <a:lnTo>
                        <a:pt x="237" y="0"/>
                      </a:lnTo>
                      <a:lnTo>
                        <a:pt x="237" y="24"/>
                      </a:lnTo>
                      <a:lnTo>
                        <a:pt x="212" y="24"/>
                      </a:lnTo>
                      <a:lnTo>
                        <a:pt x="212" y="49"/>
                      </a:lnTo>
                      <a:lnTo>
                        <a:pt x="190" y="49"/>
                      </a:lnTo>
                      <a:lnTo>
                        <a:pt x="190" y="71"/>
                      </a:lnTo>
                      <a:lnTo>
                        <a:pt x="166" y="71"/>
                      </a:lnTo>
                      <a:lnTo>
                        <a:pt x="166" y="95"/>
                      </a:lnTo>
                      <a:lnTo>
                        <a:pt x="141" y="95"/>
                      </a:lnTo>
                      <a:lnTo>
                        <a:pt x="141" y="120"/>
                      </a:lnTo>
                      <a:lnTo>
                        <a:pt x="71" y="120"/>
                      </a:lnTo>
                      <a:lnTo>
                        <a:pt x="71" y="95"/>
                      </a:lnTo>
                      <a:lnTo>
                        <a:pt x="0" y="95"/>
                      </a:lnTo>
                      <a:lnTo>
                        <a:pt x="0" y="24"/>
                      </a:lnTo>
                      <a:lnTo>
                        <a:pt x="49" y="24"/>
                      </a:lnTo>
                      <a:lnTo>
                        <a:pt x="49" y="49"/>
                      </a:lnTo>
                      <a:lnTo>
                        <a:pt x="141" y="49"/>
                      </a:lnTo>
                      <a:lnTo>
                        <a:pt x="141" y="24"/>
                      </a:lnTo>
                      <a:lnTo>
                        <a:pt x="212" y="24"/>
                      </a:lnTo>
                      <a:lnTo>
                        <a:pt x="212"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29" name="Freeform 141"/>
                <p:cNvSpPr>
                  <a:spLocks/>
                </p:cNvSpPr>
                <p:nvPr/>
              </p:nvSpPr>
              <p:spPr bwMode="auto">
                <a:xfrm>
                  <a:off x="1781" y="3930"/>
                  <a:ext cx="33" cy="18"/>
                </a:xfrm>
                <a:custGeom>
                  <a:avLst/>
                  <a:gdLst/>
                  <a:ahLst/>
                  <a:cxnLst>
                    <a:cxn ang="0">
                      <a:pos x="141" y="0"/>
                    </a:cxn>
                    <a:cxn ang="0">
                      <a:pos x="258" y="0"/>
                    </a:cxn>
                    <a:cxn ang="0">
                      <a:pos x="258" y="49"/>
                    </a:cxn>
                    <a:cxn ang="0">
                      <a:pos x="234" y="49"/>
                    </a:cxn>
                    <a:cxn ang="0">
                      <a:pos x="234" y="71"/>
                    </a:cxn>
                    <a:cxn ang="0">
                      <a:pos x="163" y="71"/>
                    </a:cxn>
                    <a:cxn ang="0">
                      <a:pos x="163" y="95"/>
                    </a:cxn>
                    <a:cxn ang="0">
                      <a:pos x="116" y="95"/>
                    </a:cxn>
                    <a:cxn ang="0">
                      <a:pos x="116" y="120"/>
                    </a:cxn>
                    <a:cxn ang="0">
                      <a:pos x="46" y="120"/>
                    </a:cxn>
                    <a:cxn ang="0">
                      <a:pos x="46" y="142"/>
                    </a:cxn>
                    <a:cxn ang="0">
                      <a:pos x="0" y="142"/>
                    </a:cxn>
                    <a:cxn ang="0">
                      <a:pos x="0" y="120"/>
                    </a:cxn>
                    <a:cxn ang="0">
                      <a:pos x="22" y="120"/>
                    </a:cxn>
                    <a:cxn ang="0">
                      <a:pos x="22" y="95"/>
                    </a:cxn>
                    <a:cxn ang="0">
                      <a:pos x="46" y="95"/>
                    </a:cxn>
                    <a:cxn ang="0">
                      <a:pos x="46" y="71"/>
                    </a:cxn>
                    <a:cxn ang="0">
                      <a:pos x="71" y="71"/>
                    </a:cxn>
                    <a:cxn ang="0">
                      <a:pos x="71" y="49"/>
                    </a:cxn>
                    <a:cxn ang="0">
                      <a:pos x="116" y="49"/>
                    </a:cxn>
                    <a:cxn ang="0">
                      <a:pos x="116" y="24"/>
                    </a:cxn>
                    <a:cxn ang="0">
                      <a:pos x="141" y="24"/>
                    </a:cxn>
                    <a:cxn ang="0">
                      <a:pos x="141" y="0"/>
                    </a:cxn>
                  </a:cxnLst>
                  <a:rect l="0" t="0" r="r" b="b"/>
                  <a:pathLst>
                    <a:path w="258" h="142">
                      <a:moveTo>
                        <a:pt x="141" y="0"/>
                      </a:moveTo>
                      <a:lnTo>
                        <a:pt x="258" y="0"/>
                      </a:lnTo>
                      <a:lnTo>
                        <a:pt x="258" y="49"/>
                      </a:lnTo>
                      <a:lnTo>
                        <a:pt x="234" y="49"/>
                      </a:lnTo>
                      <a:lnTo>
                        <a:pt x="234" y="71"/>
                      </a:lnTo>
                      <a:lnTo>
                        <a:pt x="163" y="71"/>
                      </a:lnTo>
                      <a:lnTo>
                        <a:pt x="163" y="95"/>
                      </a:lnTo>
                      <a:lnTo>
                        <a:pt x="116" y="95"/>
                      </a:lnTo>
                      <a:lnTo>
                        <a:pt x="116" y="120"/>
                      </a:lnTo>
                      <a:lnTo>
                        <a:pt x="46" y="120"/>
                      </a:lnTo>
                      <a:lnTo>
                        <a:pt x="46" y="142"/>
                      </a:lnTo>
                      <a:lnTo>
                        <a:pt x="0" y="142"/>
                      </a:lnTo>
                      <a:lnTo>
                        <a:pt x="0" y="120"/>
                      </a:lnTo>
                      <a:lnTo>
                        <a:pt x="22" y="120"/>
                      </a:lnTo>
                      <a:lnTo>
                        <a:pt x="22" y="95"/>
                      </a:lnTo>
                      <a:lnTo>
                        <a:pt x="46" y="95"/>
                      </a:lnTo>
                      <a:lnTo>
                        <a:pt x="46" y="71"/>
                      </a:lnTo>
                      <a:lnTo>
                        <a:pt x="71" y="71"/>
                      </a:lnTo>
                      <a:lnTo>
                        <a:pt x="71" y="49"/>
                      </a:lnTo>
                      <a:lnTo>
                        <a:pt x="116" y="49"/>
                      </a:lnTo>
                      <a:lnTo>
                        <a:pt x="116" y="24"/>
                      </a:lnTo>
                      <a:lnTo>
                        <a:pt x="141" y="24"/>
                      </a:lnTo>
                      <a:lnTo>
                        <a:pt x="141"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0" name="Freeform 142"/>
                <p:cNvSpPr>
                  <a:spLocks/>
                </p:cNvSpPr>
                <p:nvPr/>
              </p:nvSpPr>
              <p:spPr bwMode="auto">
                <a:xfrm>
                  <a:off x="1840" y="3930"/>
                  <a:ext cx="30" cy="21"/>
                </a:xfrm>
                <a:custGeom>
                  <a:avLst/>
                  <a:gdLst/>
                  <a:ahLst/>
                  <a:cxnLst>
                    <a:cxn ang="0">
                      <a:pos x="120" y="0"/>
                    </a:cxn>
                    <a:cxn ang="0">
                      <a:pos x="236" y="0"/>
                    </a:cxn>
                    <a:cxn ang="0">
                      <a:pos x="236" y="24"/>
                    </a:cxn>
                    <a:cxn ang="0">
                      <a:pos x="212" y="24"/>
                    </a:cxn>
                    <a:cxn ang="0">
                      <a:pos x="212" y="49"/>
                    </a:cxn>
                    <a:cxn ang="0">
                      <a:pos x="191" y="49"/>
                    </a:cxn>
                    <a:cxn ang="0">
                      <a:pos x="191" y="71"/>
                    </a:cxn>
                    <a:cxn ang="0">
                      <a:pos x="166" y="71"/>
                    </a:cxn>
                    <a:cxn ang="0">
                      <a:pos x="166" y="95"/>
                    </a:cxn>
                    <a:cxn ang="0">
                      <a:pos x="120" y="95"/>
                    </a:cxn>
                    <a:cxn ang="0">
                      <a:pos x="120" y="120"/>
                    </a:cxn>
                    <a:cxn ang="0">
                      <a:pos x="71" y="120"/>
                    </a:cxn>
                    <a:cxn ang="0">
                      <a:pos x="71" y="142"/>
                    </a:cxn>
                    <a:cxn ang="0">
                      <a:pos x="49" y="142"/>
                    </a:cxn>
                    <a:cxn ang="0">
                      <a:pos x="49" y="166"/>
                    </a:cxn>
                    <a:cxn ang="0">
                      <a:pos x="0" y="166"/>
                    </a:cxn>
                    <a:cxn ang="0">
                      <a:pos x="0" y="142"/>
                    </a:cxn>
                    <a:cxn ang="0">
                      <a:pos x="24" y="142"/>
                    </a:cxn>
                    <a:cxn ang="0">
                      <a:pos x="24" y="120"/>
                    </a:cxn>
                    <a:cxn ang="0">
                      <a:pos x="49" y="120"/>
                    </a:cxn>
                    <a:cxn ang="0">
                      <a:pos x="49" y="95"/>
                    </a:cxn>
                    <a:cxn ang="0">
                      <a:pos x="71" y="95"/>
                    </a:cxn>
                    <a:cxn ang="0">
                      <a:pos x="71" y="49"/>
                    </a:cxn>
                    <a:cxn ang="0">
                      <a:pos x="49" y="49"/>
                    </a:cxn>
                    <a:cxn ang="0">
                      <a:pos x="49" y="24"/>
                    </a:cxn>
                    <a:cxn ang="0">
                      <a:pos x="120" y="24"/>
                    </a:cxn>
                    <a:cxn ang="0">
                      <a:pos x="120" y="0"/>
                    </a:cxn>
                  </a:cxnLst>
                  <a:rect l="0" t="0" r="r" b="b"/>
                  <a:pathLst>
                    <a:path w="236" h="166">
                      <a:moveTo>
                        <a:pt x="120" y="0"/>
                      </a:moveTo>
                      <a:lnTo>
                        <a:pt x="236" y="0"/>
                      </a:lnTo>
                      <a:lnTo>
                        <a:pt x="236" y="24"/>
                      </a:lnTo>
                      <a:lnTo>
                        <a:pt x="212" y="24"/>
                      </a:lnTo>
                      <a:lnTo>
                        <a:pt x="212" y="49"/>
                      </a:lnTo>
                      <a:lnTo>
                        <a:pt x="191" y="49"/>
                      </a:lnTo>
                      <a:lnTo>
                        <a:pt x="191" y="71"/>
                      </a:lnTo>
                      <a:lnTo>
                        <a:pt x="166" y="71"/>
                      </a:lnTo>
                      <a:lnTo>
                        <a:pt x="166" y="95"/>
                      </a:lnTo>
                      <a:lnTo>
                        <a:pt x="120" y="95"/>
                      </a:lnTo>
                      <a:lnTo>
                        <a:pt x="120" y="120"/>
                      </a:lnTo>
                      <a:lnTo>
                        <a:pt x="71" y="120"/>
                      </a:lnTo>
                      <a:lnTo>
                        <a:pt x="71" y="142"/>
                      </a:lnTo>
                      <a:lnTo>
                        <a:pt x="49" y="142"/>
                      </a:lnTo>
                      <a:lnTo>
                        <a:pt x="49" y="166"/>
                      </a:lnTo>
                      <a:lnTo>
                        <a:pt x="0" y="166"/>
                      </a:lnTo>
                      <a:lnTo>
                        <a:pt x="0" y="142"/>
                      </a:lnTo>
                      <a:lnTo>
                        <a:pt x="24" y="142"/>
                      </a:lnTo>
                      <a:lnTo>
                        <a:pt x="24" y="120"/>
                      </a:lnTo>
                      <a:lnTo>
                        <a:pt x="49" y="120"/>
                      </a:lnTo>
                      <a:lnTo>
                        <a:pt x="49" y="95"/>
                      </a:lnTo>
                      <a:lnTo>
                        <a:pt x="71" y="95"/>
                      </a:lnTo>
                      <a:lnTo>
                        <a:pt x="71" y="49"/>
                      </a:lnTo>
                      <a:lnTo>
                        <a:pt x="49" y="49"/>
                      </a:lnTo>
                      <a:lnTo>
                        <a:pt x="49" y="24"/>
                      </a:lnTo>
                      <a:lnTo>
                        <a:pt x="120" y="24"/>
                      </a:lnTo>
                      <a:lnTo>
                        <a:pt x="120"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1" name="Freeform 143"/>
                <p:cNvSpPr>
                  <a:spLocks/>
                </p:cNvSpPr>
                <p:nvPr/>
              </p:nvSpPr>
              <p:spPr bwMode="auto">
                <a:xfrm>
                  <a:off x="1867" y="3930"/>
                  <a:ext cx="20" cy="21"/>
                </a:xfrm>
                <a:custGeom>
                  <a:avLst/>
                  <a:gdLst/>
                  <a:ahLst/>
                  <a:cxnLst>
                    <a:cxn ang="0">
                      <a:pos x="120" y="0"/>
                    </a:cxn>
                    <a:cxn ang="0">
                      <a:pos x="166" y="0"/>
                    </a:cxn>
                    <a:cxn ang="0">
                      <a:pos x="166" y="71"/>
                    </a:cxn>
                    <a:cxn ang="0">
                      <a:pos x="142" y="71"/>
                    </a:cxn>
                    <a:cxn ang="0">
                      <a:pos x="142" y="95"/>
                    </a:cxn>
                    <a:cxn ang="0">
                      <a:pos x="95" y="95"/>
                    </a:cxn>
                    <a:cxn ang="0">
                      <a:pos x="95" y="120"/>
                    </a:cxn>
                    <a:cxn ang="0">
                      <a:pos x="49" y="120"/>
                    </a:cxn>
                    <a:cxn ang="0">
                      <a:pos x="49" y="142"/>
                    </a:cxn>
                    <a:cxn ang="0">
                      <a:pos x="24" y="142"/>
                    </a:cxn>
                    <a:cxn ang="0">
                      <a:pos x="24" y="166"/>
                    </a:cxn>
                    <a:cxn ang="0">
                      <a:pos x="0" y="166"/>
                    </a:cxn>
                    <a:cxn ang="0">
                      <a:pos x="0" y="142"/>
                    </a:cxn>
                    <a:cxn ang="0">
                      <a:pos x="24" y="142"/>
                    </a:cxn>
                    <a:cxn ang="0">
                      <a:pos x="24" y="120"/>
                    </a:cxn>
                    <a:cxn ang="0">
                      <a:pos x="49" y="120"/>
                    </a:cxn>
                    <a:cxn ang="0">
                      <a:pos x="49" y="95"/>
                    </a:cxn>
                    <a:cxn ang="0">
                      <a:pos x="95" y="95"/>
                    </a:cxn>
                    <a:cxn ang="0">
                      <a:pos x="95" y="71"/>
                    </a:cxn>
                    <a:cxn ang="0">
                      <a:pos x="120" y="71"/>
                    </a:cxn>
                    <a:cxn ang="0">
                      <a:pos x="120" y="49"/>
                    </a:cxn>
                    <a:cxn ang="0">
                      <a:pos x="142" y="49"/>
                    </a:cxn>
                    <a:cxn ang="0">
                      <a:pos x="142" y="24"/>
                    </a:cxn>
                    <a:cxn ang="0">
                      <a:pos x="120" y="24"/>
                    </a:cxn>
                    <a:cxn ang="0">
                      <a:pos x="120" y="0"/>
                    </a:cxn>
                  </a:cxnLst>
                  <a:rect l="0" t="0" r="r" b="b"/>
                  <a:pathLst>
                    <a:path w="166" h="166">
                      <a:moveTo>
                        <a:pt x="120" y="0"/>
                      </a:moveTo>
                      <a:lnTo>
                        <a:pt x="166" y="0"/>
                      </a:lnTo>
                      <a:lnTo>
                        <a:pt x="166" y="71"/>
                      </a:lnTo>
                      <a:lnTo>
                        <a:pt x="142" y="71"/>
                      </a:lnTo>
                      <a:lnTo>
                        <a:pt x="142" y="95"/>
                      </a:lnTo>
                      <a:lnTo>
                        <a:pt x="95" y="95"/>
                      </a:lnTo>
                      <a:lnTo>
                        <a:pt x="95" y="120"/>
                      </a:lnTo>
                      <a:lnTo>
                        <a:pt x="49" y="120"/>
                      </a:lnTo>
                      <a:lnTo>
                        <a:pt x="49" y="142"/>
                      </a:lnTo>
                      <a:lnTo>
                        <a:pt x="24" y="142"/>
                      </a:lnTo>
                      <a:lnTo>
                        <a:pt x="24" y="166"/>
                      </a:lnTo>
                      <a:lnTo>
                        <a:pt x="0" y="166"/>
                      </a:lnTo>
                      <a:lnTo>
                        <a:pt x="0" y="142"/>
                      </a:lnTo>
                      <a:lnTo>
                        <a:pt x="24" y="142"/>
                      </a:lnTo>
                      <a:lnTo>
                        <a:pt x="24" y="120"/>
                      </a:lnTo>
                      <a:lnTo>
                        <a:pt x="49" y="120"/>
                      </a:lnTo>
                      <a:lnTo>
                        <a:pt x="49" y="95"/>
                      </a:lnTo>
                      <a:lnTo>
                        <a:pt x="95" y="95"/>
                      </a:lnTo>
                      <a:lnTo>
                        <a:pt x="95" y="71"/>
                      </a:lnTo>
                      <a:lnTo>
                        <a:pt x="120" y="71"/>
                      </a:lnTo>
                      <a:lnTo>
                        <a:pt x="120" y="49"/>
                      </a:lnTo>
                      <a:lnTo>
                        <a:pt x="142" y="49"/>
                      </a:lnTo>
                      <a:lnTo>
                        <a:pt x="142" y="24"/>
                      </a:lnTo>
                      <a:lnTo>
                        <a:pt x="120" y="24"/>
                      </a:lnTo>
                      <a:lnTo>
                        <a:pt x="120"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2" name="Freeform 144"/>
                <p:cNvSpPr>
                  <a:spLocks/>
                </p:cNvSpPr>
                <p:nvPr/>
              </p:nvSpPr>
              <p:spPr bwMode="auto">
                <a:xfrm>
                  <a:off x="1814" y="3933"/>
                  <a:ext cx="26" cy="18"/>
                </a:xfrm>
                <a:custGeom>
                  <a:avLst/>
                  <a:gdLst/>
                  <a:ahLst/>
                  <a:cxnLst>
                    <a:cxn ang="0">
                      <a:pos x="142" y="0"/>
                    </a:cxn>
                    <a:cxn ang="0">
                      <a:pos x="213" y="0"/>
                    </a:cxn>
                    <a:cxn ang="0">
                      <a:pos x="213" y="25"/>
                    </a:cxn>
                    <a:cxn ang="0">
                      <a:pos x="166" y="25"/>
                    </a:cxn>
                    <a:cxn ang="0">
                      <a:pos x="166" y="71"/>
                    </a:cxn>
                    <a:cxn ang="0">
                      <a:pos x="96" y="71"/>
                    </a:cxn>
                    <a:cxn ang="0">
                      <a:pos x="96" y="96"/>
                    </a:cxn>
                    <a:cxn ang="0">
                      <a:pos x="72" y="96"/>
                    </a:cxn>
                    <a:cxn ang="0">
                      <a:pos x="72" y="118"/>
                    </a:cxn>
                    <a:cxn ang="0">
                      <a:pos x="25" y="118"/>
                    </a:cxn>
                    <a:cxn ang="0">
                      <a:pos x="25" y="142"/>
                    </a:cxn>
                    <a:cxn ang="0">
                      <a:pos x="0" y="142"/>
                    </a:cxn>
                    <a:cxn ang="0">
                      <a:pos x="0" y="118"/>
                    </a:cxn>
                    <a:cxn ang="0">
                      <a:pos x="25" y="118"/>
                    </a:cxn>
                    <a:cxn ang="0">
                      <a:pos x="25" y="96"/>
                    </a:cxn>
                    <a:cxn ang="0">
                      <a:pos x="47" y="96"/>
                    </a:cxn>
                    <a:cxn ang="0">
                      <a:pos x="47" y="71"/>
                    </a:cxn>
                    <a:cxn ang="0">
                      <a:pos x="96" y="71"/>
                    </a:cxn>
                    <a:cxn ang="0">
                      <a:pos x="96" y="47"/>
                    </a:cxn>
                    <a:cxn ang="0">
                      <a:pos x="117" y="47"/>
                    </a:cxn>
                    <a:cxn ang="0">
                      <a:pos x="117" y="25"/>
                    </a:cxn>
                    <a:cxn ang="0">
                      <a:pos x="142" y="25"/>
                    </a:cxn>
                    <a:cxn ang="0">
                      <a:pos x="142" y="0"/>
                    </a:cxn>
                  </a:cxnLst>
                  <a:rect l="0" t="0" r="r" b="b"/>
                  <a:pathLst>
                    <a:path w="213" h="142">
                      <a:moveTo>
                        <a:pt x="142" y="0"/>
                      </a:moveTo>
                      <a:lnTo>
                        <a:pt x="213" y="0"/>
                      </a:lnTo>
                      <a:lnTo>
                        <a:pt x="213" y="25"/>
                      </a:lnTo>
                      <a:lnTo>
                        <a:pt x="166" y="25"/>
                      </a:lnTo>
                      <a:lnTo>
                        <a:pt x="166" y="71"/>
                      </a:lnTo>
                      <a:lnTo>
                        <a:pt x="96" y="71"/>
                      </a:lnTo>
                      <a:lnTo>
                        <a:pt x="96" y="96"/>
                      </a:lnTo>
                      <a:lnTo>
                        <a:pt x="72" y="96"/>
                      </a:lnTo>
                      <a:lnTo>
                        <a:pt x="72" y="118"/>
                      </a:lnTo>
                      <a:lnTo>
                        <a:pt x="25" y="118"/>
                      </a:lnTo>
                      <a:lnTo>
                        <a:pt x="25" y="142"/>
                      </a:lnTo>
                      <a:lnTo>
                        <a:pt x="0" y="142"/>
                      </a:lnTo>
                      <a:lnTo>
                        <a:pt x="0" y="118"/>
                      </a:lnTo>
                      <a:lnTo>
                        <a:pt x="25" y="118"/>
                      </a:lnTo>
                      <a:lnTo>
                        <a:pt x="25" y="96"/>
                      </a:lnTo>
                      <a:lnTo>
                        <a:pt x="47" y="96"/>
                      </a:lnTo>
                      <a:lnTo>
                        <a:pt x="47" y="71"/>
                      </a:lnTo>
                      <a:lnTo>
                        <a:pt x="96" y="71"/>
                      </a:lnTo>
                      <a:lnTo>
                        <a:pt x="96" y="47"/>
                      </a:lnTo>
                      <a:lnTo>
                        <a:pt x="117" y="47"/>
                      </a:lnTo>
                      <a:lnTo>
                        <a:pt x="117" y="25"/>
                      </a:lnTo>
                      <a:lnTo>
                        <a:pt x="142" y="25"/>
                      </a:lnTo>
                      <a:lnTo>
                        <a:pt x="142"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3" name="Freeform 145"/>
                <p:cNvSpPr>
                  <a:spLocks/>
                </p:cNvSpPr>
                <p:nvPr/>
              </p:nvSpPr>
              <p:spPr bwMode="auto">
                <a:xfrm>
                  <a:off x="1758" y="3939"/>
                  <a:ext cx="17" cy="9"/>
                </a:xfrm>
                <a:custGeom>
                  <a:avLst/>
                  <a:gdLst/>
                  <a:ahLst/>
                  <a:cxnLst>
                    <a:cxn ang="0">
                      <a:pos x="120" y="0"/>
                    </a:cxn>
                    <a:cxn ang="0">
                      <a:pos x="142" y="0"/>
                    </a:cxn>
                    <a:cxn ang="0">
                      <a:pos x="142" y="24"/>
                    </a:cxn>
                    <a:cxn ang="0">
                      <a:pos x="120" y="24"/>
                    </a:cxn>
                    <a:cxn ang="0">
                      <a:pos x="120" y="49"/>
                    </a:cxn>
                    <a:cxn ang="0">
                      <a:pos x="95" y="49"/>
                    </a:cxn>
                    <a:cxn ang="0">
                      <a:pos x="95" y="71"/>
                    </a:cxn>
                    <a:cxn ang="0">
                      <a:pos x="0" y="71"/>
                    </a:cxn>
                    <a:cxn ang="0">
                      <a:pos x="0" y="49"/>
                    </a:cxn>
                    <a:cxn ang="0">
                      <a:pos x="71" y="49"/>
                    </a:cxn>
                    <a:cxn ang="0">
                      <a:pos x="71" y="24"/>
                    </a:cxn>
                    <a:cxn ang="0">
                      <a:pos x="120" y="24"/>
                    </a:cxn>
                    <a:cxn ang="0">
                      <a:pos x="120" y="0"/>
                    </a:cxn>
                  </a:cxnLst>
                  <a:rect l="0" t="0" r="r" b="b"/>
                  <a:pathLst>
                    <a:path w="142" h="71">
                      <a:moveTo>
                        <a:pt x="120" y="0"/>
                      </a:moveTo>
                      <a:lnTo>
                        <a:pt x="142" y="0"/>
                      </a:lnTo>
                      <a:lnTo>
                        <a:pt x="142" y="24"/>
                      </a:lnTo>
                      <a:lnTo>
                        <a:pt x="120" y="24"/>
                      </a:lnTo>
                      <a:lnTo>
                        <a:pt x="120" y="49"/>
                      </a:lnTo>
                      <a:lnTo>
                        <a:pt x="95" y="49"/>
                      </a:lnTo>
                      <a:lnTo>
                        <a:pt x="95" y="71"/>
                      </a:lnTo>
                      <a:lnTo>
                        <a:pt x="0" y="71"/>
                      </a:lnTo>
                      <a:lnTo>
                        <a:pt x="0" y="49"/>
                      </a:lnTo>
                      <a:lnTo>
                        <a:pt x="71" y="49"/>
                      </a:lnTo>
                      <a:lnTo>
                        <a:pt x="71" y="24"/>
                      </a:lnTo>
                      <a:lnTo>
                        <a:pt x="120" y="24"/>
                      </a:lnTo>
                      <a:lnTo>
                        <a:pt x="120"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4" name="Freeform 146"/>
                <p:cNvSpPr>
                  <a:spLocks/>
                </p:cNvSpPr>
                <p:nvPr/>
              </p:nvSpPr>
              <p:spPr bwMode="auto">
                <a:xfrm>
                  <a:off x="1887" y="3939"/>
                  <a:ext cx="15" cy="12"/>
                </a:xfrm>
                <a:custGeom>
                  <a:avLst/>
                  <a:gdLst/>
                  <a:ahLst/>
                  <a:cxnLst>
                    <a:cxn ang="0">
                      <a:pos x="71" y="0"/>
                    </a:cxn>
                    <a:cxn ang="0">
                      <a:pos x="117" y="0"/>
                    </a:cxn>
                    <a:cxn ang="0">
                      <a:pos x="117" y="24"/>
                    </a:cxn>
                    <a:cxn ang="0">
                      <a:pos x="71" y="24"/>
                    </a:cxn>
                    <a:cxn ang="0">
                      <a:pos x="71" y="71"/>
                    </a:cxn>
                    <a:cxn ang="0">
                      <a:pos x="47" y="71"/>
                    </a:cxn>
                    <a:cxn ang="0">
                      <a:pos x="47" y="95"/>
                    </a:cxn>
                    <a:cxn ang="0">
                      <a:pos x="0" y="95"/>
                    </a:cxn>
                    <a:cxn ang="0">
                      <a:pos x="0" y="71"/>
                    </a:cxn>
                    <a:cxn ang="0">
                      <a:pos x="25" y="71"/>
                    </a:cxn>
                    <a:cxn ang="0">
                      <a:pos x="25" y="49"/>
                    </a:cxn>
                    <a:cxn ang="0">
                      <a:pos x="47" y="49"/>
                    </a:cxn>
                    <a:cxn ang="0">
                      <a:pos x="47" y="24"/>
                    </a:cxn>
                    <a:cxn ang="0">
                      <a:pos x="71" y="24"/>
                    </a:cxn>
                    <a:cxn ang="0">
                      <a:pos x="71" y="0"/>
                    </a:cxn>
                  </a:cxnLst>
                  <a:rect l="0" t="0" r="r" b="b"/>
                  <a:pathLst>
                    <a:path w="117" h="95">
                      <a:moveTo>
                        <a:pt x="71" y="0"/>
                      </a:moveTo>
                      <a:lnTo>
                        <a:pt x="117" y="0"/>
                      </a:lnTo>
                      <a:lnTo>
                        <a:pt x="117" y="24"/>
                      </a:lnTo>
                      <a:lnTo>
                        <a:pt x="71" y="24"/>
                      </a:lnTo>
                      <a:lnTo>
                        <a:pt x="71" y="71"/>
                      </a:lnTo>
                      <a:lnTo>
                        <a:pt x="47" y="71"/>
                      </a:lnTo>
                      <a:lnTo>
                        <a:pt x="47" y="95"/>
                      </a:lnTo>
                      <a:lnTo>
                        <a:pt x="0" y="95"/>
                      </a:lnTo>
                      <a:lnTo>
                        <a:pt x="0" y="71"/>
                      </a:lnTo>
                      <a:lnTo>
                        <a:pt x="25" y="71"/>
                      </a:lnTo>
                      <a:lnTo>
                        <a:pt x="25" y="49"/>
                      </a:lnTo>
                      <a:lnTo>
                        <a:pt x="47" y="49"/>
                      </a:lnTo>
                      <a:lnTo>
                        <a:pt x="47" y="24"/>
                      </a:lnTo>
                      <a:lnTo>
                        <a:pt x="71" y="24"/>
                      </a:lnTo>
                      <a:lnTo>
                        <a:pt x="71"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5" name="Freeform 147"/>
                <p:cNvSpPr>
                  <a:spLocks/>
                </p:cNvSpPr>
                <p:nvPr/>
              </p:nvSpPr>
              <p:spPr bwMode="auto">
                <a:xfrm>
                  <a:off x="1740" y="3942"/>
                  <a:ext cx="9" cy="6"/>
                </a:xfrm>
                <a:custGeom>
                  <a:avLst/>
                  <a:gdLst/>
                  <a:ahLst/>
                  <a:cxnLst>
                    <a:cxn ang="0">
                      <a:pos x="0" y="0"/>
                    </a:cxn>
                    <a:cxn ang="0">
                      <a:pos x="46" y="0"/>
                    </a:cxn>
                    <a:cxn ang="0">
                      <a:pos x="46" y="25"/>
                    </a:cxn>
                    <a:cxn ang="0">
                      <a:pos x="71" y="25"/>
                    </a:cxn>
                    <a:cxn ang="0">
                      <a:pos x="71" y="47"/>
                    </a:cxn>
                    <a:cxn ang="0">
                      <a:pos x="0" y="47"/>
                    </a:cxn>
                    <a:cxn ang="0">
                      <a:pos x="0" y="0"/>
                    </a:cxn>
                  </a:cxnLst>
                  <a:rect l="0" t="0" r="r" b="b"/>
                  <a:pathLst>
                    <a:path w="71" h="47">
                      <a:moveTo>
                        <a:pt x="0" y="0"/>
                      </a:moveTo>
                      <a:lnTo>
                        <a:pt x="46" y="0"/>
                      </a:lnTo>
                      <a:lnTo>
                        <a:pt x="46" y="25"/>
                      </a:lnTo>
                      <a:lnTo>
                        <a:pt x="71" y="25"/>
                      </a:lnTo>
                      <a:lnTo>
                        <a:pt x="71" y="47"/>
                      </a:lnTo>
                      <a:lnTo>
                        <a:pt x="0" y="47"/>
                      </a:lnTo>
                      <a:lnTo>
                        <a:pt x="0"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6" name="Freeform 148"/>
                <p:cNvSpPr>
                  <a:spLocks/>
                </p:cNvSpPr>
                <p:nvPr/>
              </p:nvSpPr>
              <p:spPr bwMode="auto">
                <a:xfrm>
                  <a:off x="1678" y="3954"/>
                  <a:ext cx="74" cy="74"/>
                </a:xfrm>
                <a:custGeom>
                  <a:avLst/>
                  <a:gdLst/>
                  <a:ahLst/>
                  <a:cxnLst>
                    <a:cxn ang="0">
                      <a:pos x="283" y="0"/>
                    </a:cxn>
                    <a:cxn ang="0">
                      <a:pos x="519" y="0"/>
                    </a:cxn>
                    <a:cxn ang="0">
                      <a:pos x="519" y="22"/>
                    </a:cxn>
                    <a:cxn ang="0">
                      <a:pos x="590" y="22"/>
                    </a:cxn>
                    <a:cxn ang="0">
                      <a:pos x="590" y="141"/>
                    </a:cxn>
                    <a:cxn ang="0">
                      <a:pos x="566" y="141"/>
                    </a:cxn>
                    <a:cxn ang="0">
                      <a:pos x="566" y="258"/>
                    </a:cxn>
                    <a:cxn ang="0">
                      <a:pos x="541" y="258"/>
                    </a:cxn>
                    <a:cxn ang="0">
                      <a:pos x="541" y="354"/>
                    </a:cxn>
                    <a:cxn ang="0">
                      <a:pos x="519" y="354"/>
                    </a:cxn>
                    <a:cxn ang="0">
                      <a:pos x="519" y="449"/>
                    </a:cxn>
                    <a:cxn ang="0">
                      <a:pos x="495" y="449"/>
                    </a:cxn>
                    <a:cxn ang="0">
                      <a:pos x="495" y="520"/>
                    </a:cxn>
                    <a:cxn ang="0">
                      <a:pos x="448" y="520"/>
                    </a:cxn>
                    <a:cxn ang="0">
                      <a:pos x="448" y="541"/>
                    </a:cxn>
                    <a:cxn ang="0">
                      <a:pos x="424" y="541"/>
                    </a:cxn>
                    <a:cxn ang="0">
                      <a:pos x="424" y="566"/>
                    </a:cxn>
                    <a:cxn ang="0">
                      <a:pos x="353" y="566"/>
                    </a:cxn>
                    <a:cxn ang="0">
                      <a:pos x="353" y="591"/>
                    </a:cxn>
                    <a:cxn ang="0">
                      <a:pos x="165" y="591"/>
                    </a:cxn>
                    <a:cxn ang="0">
                      <a:pos x="165" y="566"/>
                    </a:cxn>
                    <a:cxn ang="0">
                      <a:pos x="116" y="566"/>
                    </a:cxn>
                    <a:cxn ang="0">
                      <a:pos x="116" y="541"/>
                    </a:cxn>
                    <a:cxn ang="0">
                      <a:pos x="94" y="541"/>
                    </a:cxn>
                    <a:cxn ang="0">
                      <a:pos x="94" y="520"/>
                    </a:cxn>
                    <a:cxn ang="0">
                      <a:pos x="0" y="520"/>
                    </a:cxn>
                    <a:cxn ang="0">
                      <a:pos x="0" y="470"/>
                    </a:cxn>
                    <a:cxn ang="0">
                      <a:pos x="20" y="470"/>
                    </a:cxn>
                    <a:cxn ang="0">
                      <a:pos x="20" y="399"/>
                    </a:cxn>
                    <a:cxn ang="0">
                      <a:pos x="45" y="399"/>
                    </a:cxn>
                    <a:cxn ang="0">
                      <a:pos x="45" y="354"/>
                    </a:cxn>
                    <a:cxn ang="0">
                      <a:pos x="70" y="354"/>
                    </a:cxn>
                    <a:cxn ang="0">
                      <a:pos x="70" y="305"/>
                    </a:cxn>
                    <a:cxn ang="0">
                      <a:pos x="94" y="305"/>
                    </a:cxn>
                    <a:cxn ang="0">
                      <a:pos x="94" y="234"/>
                    </a:cxn>
                    <a:cxn ang="0">
                      <a:pos x="116" y="234"/>
                    </a:cxn>
                    <a:cxn ang="0">
                      <a:pos x="116" y="212"/>
                    </a:cxn>
                    <a:cxn ang="0">
                      <a:pos x="141" y="212"/>
                    </a:cxn>
                    <a:cxn ang="0">
                      <a:pos x="141" y="116"/>
                    </a:cxn>
                    <a:cxn ang="0">
                      <a:pos x="165" y="116"/>
                    </a:cxn>
                    <a:cxn ang="0">
                      <a:pos x="165" y="71"/>
                    </a:cxn>
                    <a:cxn ang="0">
                      <a:pos x="187" y="71"/>
                    </a:cxn>
                    <a:cxn ang="0">
                      <a:pos x="187" y="46"/>
                    </a:cxn>
                    <a:cxn ang="0">
                      <a:pos x="236" y="46"/>
                    </a:cxn>
                    <a:cxn ang="0">
                      <a:pos x="236" y="22"/>
                    </a:cxn>
                    <a:cxn ang="0">
                      <a:pos x="283" y="22"/>
                    </a:cxn>
                    <a:cxn ang="0">
                      <a:pos x="283" y="0"/>
                    </a:cxn>
                  </a:cxnLst>
                  <a:rect l="0" t="0" r="r" b="b"/>
                  <a:pathLst>
                    <a:path w="590" h="591">
                      <a:moveTo>
                        <a:pt x="283" y="0"/>
                      </a:moveTo>
                      <a:lnTo>
                        <a:pt x="519" y="0"/>
                      </a:lnTo>
                      <a:lnTo>
                        <a:pt x="519" y="22"/>
                      </a:lnTo>
                      <a:lnTo>
                        <a:pt x="590" y="22"/>
                      </a:lnTo>
                      <a:lnTo>
                        <a:pt x="590" y="141"/>
                      </a:lnTo>
                      <a:lnTo>
                        <a:pt x="566" y="141"/>
                      </a:lnTo>
                      <a:lnTo>
                        <a:pt x="566" y="258"/>
                      </a:lnTo>
                      <a:lnTo>
                        <a:pt x="541" y="258"/>
                      </a:lnTo>
                      <a:lnTo>
                        <a:pt x="541" y="354"/>
                      </a:lnTo>
                      <a:lnTo>
                        <a:pt x="519" y="354"/>
                      </a:lnTo>
                      <a:lnTo>
                        <a:pt x="519" y="449"/>
                      </a:lnTo>
                      <a:lnTo>
                        <a:pt x="495" y="449"/>
                      </a:lnTo>
                      <a:lnTo>
                        <a:pt x="495" y="520"/>
                      </a:lnTo>
                      <a:lnTo>
                        <a:pt x="448" y="520"/>
                      </a:lnTo>
                      <a:lnTo>
                        <a:pt x="448" y="541"/>
                      </a:lnTo>
                      <a:lnTo>
                        <a:pt x="424" y="541"/>
                      </a:lnTo>
                      <a:lnTo>
                        <a:pt x="424" y="566"/>
                      </a:lnTo>
                      <a:lnTo>
                        <a:pt x="353" y="566"/>
                      </a:lnTo>
                      <a:lnTo>
                        <a:pt x="353" y="591"/>
                      </a:lnTo>
                      <a:lnTo>
                        <a:pt x="165" y="591"/>
                      </a:lnTo>
                      <a:lnTo>
                        <a:pt x="165" y="566"/>
                      </a:lnTo>
                      <a:lnTo>
                        <a:pt x="116" y="566"/>
                      </a:lnTo>
                      <a:lnTo>
                        <a:pt x="116" y="541"/>
                      </a:lnTo>
                      <a:lnTo>
                        <a:pt x="94" y="541"/>
                      </a:lnTo>
                      <a:lnTo>
                        <a:pt x="94" y="520"/>
                      </a:lnTo>
                      <a:lnTo>
                        <a:pt x="0" y="520"/>
                      </a:lnTo>
                      <a:lnTo>
                        <a:pt x="0" y="470"/>
                      </a:lnTo>
                      <a:lnTo>
                        <a:pt x="20" y="470"/>
                      </a:lnTo>
                      <a:lnTo>
                        <a:pt x="20" y="399"/>
                      </a:lnTo>
                      <a:lnTo>
                        <a:pt x="45" y="399"/>
                      </a:lnTo>
                      <a:lnTo>
                        <a:pt x="45" y="354"/>
                      </a:lnTo>
                      <a:lnTo>
                        <a:pt x="70" y="354"/>
                      </a:lnTo>
                      <a:lnTo>
                        <a:pt x="70" y="305"/>
                      </a:lnTo>
                      <a:lnTo>
                        <a:pt x="94" y="305"/>
                      </a:lnTo>
                      <a:lnTo>
                        <a:pt x="94" y="234"/>
                      </a:lnTo>
                      <a:lnTo>
                        <a:pt x="116" y="234"/>
                      </a:lnTo>
                      <a:lnTo>
                        <a:pt x="116" y="212"/>
                      </a:lnTo>
                      <a:lnTo>
                        <a:pt x="141" y="212"/>
                      </a:lnTo>
                      <a:lnTo>
                        <a:pt x="141" y="116"/>
                      </a:lnTo>
                      <a:lnTo>
                        <a:pt x="165" y="116"/>
                      </a:lnTo>
                      <a:lnTo>
                        <a:pt x="165" y="71"/>
                      </a:lnTo>
                      <a:lnTo>
                        <a:pt x="187" y="71"/>
                      </a:lnTo>
                      <a:lnTo>
                        <a:pt x="187" y="46"/>
                      </a:lnTo>
                      <a:lnTo>
                        <a:pt x="236" y="46"/>
                      </a:lnTo>
                      <a:lnTo>
                        <a:pt x="236" y="22"/>
                      </a:lnTo>
                      <a:lnTo>
                        <a:pt x="283" y="22"/>
                      </a:lnTo>
                      <a:lnTo>
                        <a:pt x="283" y="0"/>
                      </a:lnTo>
                      <a:close/>
                    </a:path>
                  </a:pathLst>
                </a:custGeom>
                <a:solidFill>
                  <a:srgbClr val="DE3D3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7" name="Freeform 149"/>
                <p:cNvSpPr>
                  <a:spLocks/>
                </p:cNvSpPr>
                <p:nvPr/>
              </p:nvSpPr>
              <p:spPr bwMode="auto">
                <a:xfrm>
                  <a:off x="1746" y="3957"/>
                  <a:ext cx="130" cy="73"/>
                </a:xfrm>
                <a:custGeom>
                  <a:avLst/>
                  <a:gdLst/>
                  <a:ahLst/>
                  <a:cxnLst>
                    <a:cxn ang="0">
                      <a:pos x="119" y="0"/>
                    </a:cxn>
                    <a:cxn ang="0">
                      <a:pos x="166" y="0"/>
                    </a:cxn>
                    <a:cxn ang="0">
                      <a:pos x="166" y="24"/>
                    </a:cxn>
                    <a:cxn ang="0">
                      <a:pos x="237" y="24"/>
                    </a:cxn>
                    <a:cxn ang="0">
                      <a:pos x="237" y="0"/>
                    </a:cxn>
                    <a:cxn ang="0">
                      <a:pos x="308" y="0"/>
                    </a:cxn>
                    <a:cxn ang="0">
                      <a:pos x="308" y="24"/>
                    </a:cxn>
                    <a:cxn ang="0">
                      <a:pos x="378" y="24"/>
                    </a:cxn>
                    <a:cxn ang="0">
                      <a:pos x="378" y="49"/>
                    </a:cxn>
                    <a:cxn ang="0">
                      <a:pos x="498" y="49"/>
                    </a:cxn>
                    <a:cxn ang="0">
                      <a:pos x="498" y="24"/>
                    </a:cxn>
                    <a:cxn ang="0">
                      <a:pos x="520" y="24"/>
                    </a:cxn>
                    <a:cxn ang="0">
                      <a:pos x="520" y="49"/>
                    </a:cxn>
                    <a:cxn ang="0">
                      <a:pos x="661" y="49"/>
                    </a:cxn>
                    <a:cxn ang="0">
                      <a:pos x="661" y="70"/>
                    </a:cxn>
                    <a:cxn ang="0">
                      <a:pos x="806" y="70"/>
                    </a:cxn>
                    <a:cxn ang="0">
                      <a:pos x="806" y="94"/>
                    </a:cxn>
                    <a:cxn ang="0">
                      <a:pos x="899" y="94"/>
                    </a:cxn>
                    <a:cxn ang="0">
                      <a:pos x="899" y="70"/>
                    </a:cxn>
                    <a:cxn ang="0">
                      <a:pos x="1018" y="70"/>
                    </a:cxn>
                    <a:cxn ang="0">
                      <a:pos x="1018" y="473"/>
                    </a:cxn>
                    <a:cxn ang="0">
                      <a:pos x="1040" y="473"/>
                    </a:cxn>
                    <a:cxn ang="0">
                      <a:pos x="1040" y="498"/>
                    </a:cxn>
                    <a:cxn ang="0">
                      <a:pos x="686" y="498"/>
                    </a:cxn>
                    <a:cxn ang="0">
                      <a:pos x="686" y="473"/>
                    </a:cxn>
                    <a:cxn ang="0">
                      <a:pos x="591" y="473"/>
                    </a:cxn>
                    <a:cxn ang="0">
                      <a:pos x="591" y="498"/>
                    </a:cxn>
                    <a:cxn ang="0">
                      <a:pos x="520" y="498"/>
                    </a:cxn>
                    <a:cxn ang="0">
                      <a:pos x="520" y="473"/>
                    </a:cxn>
                    <a:cxn ang="0">
                      <a:pos x="286" y="473"/>
                    </a:cxn>
                    <a:cxn ang="0">
                      <a:pos x="286" y="498"/>
                    </a:cxn>
                    <a:cxn ang="0">
                      <a:pos x="215" y="498"/>
                    </a:cxn>
                    <a:cxn ang="0">
                      <a:pos x="215" y="519"/>
                    </a:cxn>
                    <a:cxn ang="0">
                      <a:pos x="190" y="519"/>
                    </a:cxn>
                    <a:cxn ang="0">
                      <a:pos x="190" y="569"/>
                    </a:cxn>
                    <a:cxn ang="0">
                      <a:pos x="166" y="569"/>
                    </a:cxn>
                    <a:cxn ang="0">
                      <a:pos x="166" y="590"/>
                    </a:cxn>
                    <a:cxn ang="0">
                      <a:pos x="119" y="590"/>
                    </a:cxn>
                    <a:cxn ang="0">
                      <a:pos x="119" y="544"/>
                    </a:cxn>
                    <a:cxn ang="0">
                      <a:pos x="144" y="544"/>
                    </a:cxn>
                    <a:cxn ang="0">
                      <a:pos x="144" y="498"/>
                    </a:cxn>
                    <a:cxn ang="0">
                      <a:pos x="119" y="498"/>
                    </a:cxn>
                    <a:cxn ang="0">
                      <a:pos x="119" y="473"/>
                    </a:cxn>
                    <a:cxn ang="0">
                      <a:pos x="0" y="473"/>
                    </a:cxn>
                    <a:cxn ang="0">
                      <a:pos x="0" y="448"/>
                    </a:cxn>
                    <a:cxn ang="0">
                      <a:pos x="25" y="448"/>
                    </a:cxn>
                    <a:cxn ang="0">
                      <a:pos x="25" y="377"/>
                    </a:cxn>
                    <a:cxn ang="0">
                      <a:pos x="49" y="377"/>
                    </a:cxn>
                    <a:cxn ang="0">
                      <a:pos x="49" y="283"/>
                    </a:cxn>
                    <a:cxn ang="0">
                      <a:pos x="70" y="283"/>
                    </a:cxn>
                    <a:cxn ang="0">
                      <a:pos x="70" y="190"/>
                    </a:cxn>
                    <a:cxn ang="0">
                      <a:pos x="95" y="190"/>
                    </a:cxn>
                    <a:cxn ang="0">
                      <a:pos x="95" y="94"/>
                    </a:cxn>
                    <a:cxn ang="0">
                      <a:pos x="119" y="94"/>
                    </a:cxn>
                    <a:cxn ang="0">
                      <a:pos x="119" y="70"/>
                    </a:cxn>
                    <a:cxn ang="0">
                      <a:pos x="119" y="0"/>
                    </a:cxn>
                  </a:cxnLst>
                  <a:rect l="0" t="0" r="r" b="b"/>
                  <a:pathLst>
                    <a:path w="1040" h="590">
                      <a:moveTo>
                        <a:pt x="119" y="0"/>
                      </a:moveTo>
                      <a:lnTo>
                        <a:pt x="166" y="0"/>
                      </a:lnTo>
                      <a:lnTo>
                        <a:pt x="166" y="24"/>
                      </a:lnTo>
                      <a:lnTo>
                        <a:pt x="237" y="24"/>
                      </a:lnTo>
                      <a:lnTo>
                        <a:pt x="237" y="0"/>
                      </a:lnTo>
                      <a:lnTo>
                        <a:pt x="308" y="0"/>
                      </a:lnTo>
                      <a:lnTo>
                        <a:pt x="308" y="24"/>
                      </a:lnTo>
                      <a:lnTo>
                        <a:pt x="378" y="24"/>
                      </a:lnTo>
                      <a:lnTo>
                        <a:pt x="378" y="49"/>
                      </a:lnTo>
                      <a:lnTo>
                        <a:pt x="498" y="49"/>
                      </a:lnTo>
                      <a:lnTo>
                        <a:pt x="498" y="24"/>
                      </a:lnTo>
                      <a:lnTo>
                        <a:pt x="520" y="24"/>
                      </a:lnTo>
                      <a:lnTo>
                        <a:pt x="520" y="49"/>
                      </a:lnTo>
                      <a:lnTo>
                        <a:pt x="661" y="49"/>
                      </a:lnTo>
                      <a:lnTo>
                        <a:pt x="661" y="70"/>
                      </a:lnTo>
                      <a:lnTo>
                        <a:pt x="806" y="70"/>
                      </a:lnTo>
                      <a:lnTo>
                        <a:pt x="806" y="94"/>
                      </a:lnTo>
                      <a:lnTo>
                        <a:pt x="899" y="94"/>
                      </a:lnTo>
                      <a:lnTo>
                        <a:pt x="899" y="70"/>
                      </a:lnTo>
                      <a:lnTo>
                        <a:pt x="1018" y="70"/>
                      </a:lnTo>
                      <a:lnTo>
                        <a:pt x="1018" y="473"/>
                      </a:lnTo>
                      <a:lnTo>
                        <a:pt x="1040" y="473"/>
                      </a:lnTo>
                      <a:lnTo>
                        <a:pt x="1040" y="498"/>
                      </a:lnTo>
                      <a:lnTo>
                        <a:pt x="686" y="498"/>
                      </a:lnTo>
                      <a:lnTo>
                        <a:pt x="686" y="473"/>
                      </a:lnTo>
                      <a:lnTo>
                        <a:pt x="591" y="473"/>
                      </a:lnTo>
                      <a:lnTo>
                        <a:pt x="591" y="498"/>
                      </a:lnTo>
                      <a:lnTo>
                        <a:pt x="520" y="498"/>
                      </a:lnTo>
                      <a:lnTo>
                        <a:pt x="520" y="473"/>
                      </a:lnTo>
                      <a:lnTo>
                        <a:pt x="286" y="473"/>
                      </a:lnTo>
                      <a:lnTo>
                        <a:pt x="286" y="498"/>
                      </a:lnTo>
                      <a:lnTo>
                        <a:pt x="215" y="498"/>
                      </a:lnTo>
                      <a:lnTo>
                        <a:pt x="215" y="519"/>
                      </a:lnTo>
                      <a:lnTo>
                        <a:pt x="190" y="519"/>
                      </a:lnTo>
                      <a:lnTo>
                        <a:pt x="190" y="569"/>
                      </a:lnTo>
                      <a:lnTo>
                        <a:pt x="166" y="569"/>
                      </a:lnTo>
                      <a:lnTo>
                        <a:pt x="166" y="590"/>
                      </a:lnTo>
                      <a:lnTo>
                        <a:pt x="119" y="590"/>
                      </a:lnTo>
                      <a:lnTo>
                        <a:pt x="119" y="544"/>
                      </a:lnTo>
                      <a:lnTo>
                        <a:pt x="144" y="544"/>
                      </a:lnTo>
                      <a:lnTo>
                        <a:pt x="144" y="498"/>
                      </a:lnTo>
                      <a:lnTo>
                        <a:pt x="119" y="498"/>
                      </a:lnTo>
                      <a:lnTo>
                        <a:pt x="119" y="473"/>
                      </a:lnTo>
                      <a:lnTo>
                        <a:pt x="0" y="473"/>
                      </a:lnTo>
                      <a:lnTo>
                        <a:pt x="0" y="448"/>
                      </a:lnTo>
                      <a:lnTo>
                        <a:pt x="25" y="448"/>
                      </a:lnTo>
                      <a:lnTo>
                        <a:pt x="25" y="377"/>
                      </a:lnTo>
                      <a:lnTo>
                        <a:pt x="49" y="377"/>
                      </a:lnTo>
                      <a:lnTo>
                        <a:pt x="49" y="283"/>
                      </a:lnTo>
                      <a:lnTo>
                        <a:pt x="70" y="283"/>
                      </a:lnTo>
                      <a:lnTo>
                        <a:pt x="70" y="190"/>
                      </a:lnTo>
                      <a:lnTo>
                        <a:pt x="95" y="190"/>
                      </a:lnTo>
                      <a:lnTo>
                        <a:pt x="95" y="94"/>
                      </a:lnTo>
                      <a:lnTo>
                        <a:pt x="119" y="94"/>
                      </a:lnTo>
                      <a:lnTo>
                        <a:pt x="119" y="70"/>
                      </a:lnTo>
                      <a:lnTo>
                        <a:pt x="119" y="0"/>
                      </a:lnTo>
                      <a:close/>
                    </a:path>
                  </a:pathLst>
                </a:custGeom>
                <a:solidFill>
                  <a:srgbClr val="B5CAE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8" name="Freeform 150"/>
                <p:cNvSpPr>
                  <a:spLocks/>
                </p:cNvSpPr>
                <p:nvPr/>
              </p:nvSpPr>
              <p:spPr bwMode="auto">
                <a:xfrm>
                  <a:off x="2384" y="3992"/>
                  <a:ext cx="15" cy="133"/>
                </a:xfrm>
                <a:custGeom>
                  <a:avLst/>
                  <a:gdLst/>
                  <a:ahLst/>
                  <a:cxnLst>
                    <a:cxn ang="0">
                      <a:pos x="71" y="0"/>
                    </a:cxn>
                    <a:cxn ang="0">
                      <a:pos x="96" y="0"/>
                    </a:cxn>
                    <a:cxn ang="0">
                      <a:pos x="96" y="24"/>
                    </a:cxn>
                    <a:cxn ang="0">
                      <a:pos x="120" y="24"/>
                    </a:cxn>
                    <a:cxn ang="0">
                      <a:pos x="120" y="307"/>
                    </a:cxn>
                    <a:cxn ang="0">
                      <a:pos x="96" y="307"/>
                    </a:cxn>
                    <a:cxn ang="0">
                      <a:pos x="96" y="519"/>
                    </a:cxn>
                    <a:cxn ang="0">
                      <a:pos x="71" y="519"/>
                    </a:cxn>
                    <a:cxn ang="0">
                      <a:pos x="71" y="947"/>
                    </a:cxn>
                    <a:cxn ang="0">
                      <a:pos x="96" y="947"/>
                    </a:cxn>
                    <a:cxn ang="0">
                      <a:pos x="96" y="1039"/>
                    </a:cxn>
                    <a:cxn ang="0">
                      <a:pos x="71" y="1039"/>
                    </a:cxn>
                    <a:cxn ang="0">
                      <a:pos x="71" y="1064"/>
                    </a:cxn>
                    <a:cxn ang="0">
                      <a:pos x="25" y="1064"/>
                    </a:cxn>
                    <a:cxn ang="0">
                      <a:pos x="25" y="993"/>
                    </a:cxn>
                    <a:cxn ang="0">
                      <a:pos x="0" y="993"/>
                    </a:cxn>
                    <a:cxn ang="0">
                      <a:pos x="0" y="377"/>
                    </a:cxn>
                    <a:cxn ang="0">
                      <a:pos x="25" y="377"/>
                    </a:cxn>
                    <a:cxn ang="0">
                      <a:pos x="25" y="286"/>
                    </a:cxn>
                    <a:cxn ang="0">
                      <a:pos x="49" y="286"/>
                    </a:cxn>
                    <a:cxn ang="0">
                      <a:pos x="49" y="24"/>
                    </a:cxn>
                    <a:cxn ang="0">
                      <a:pos x="71" y="24"/>
                    </a:cxn>
                    <a:cxn ang="0">
                      <a:pos x="71" y="0"/>
                    </a:cxn>
                  </a:cxnLst>
                  <a:rect l="0" t="0" r="r" b="b"/>
                  <a:pathLst>
                    <a:path w="120" h="1064">
                      <a:moveTo>
                        <a:pt x="71" y="0"/>
                      </a:moveTo>
                      <a:lnTo>
                        <a:pt x="96" y="0"/>
                      </a:lnTo>
                      <a:lnTo>
                        <a:pt x="96" y="24"/>
                      </a:lnTo>
                      <a:lnTo>
                        <a:pt x="120" y="24"/>
                      </a:lnTo>
                      <a:lnTo>
                        <a:pt x="120" y="307"/>
                      </a:lnTo>
                      <a:lnTo>
                        <a:pt x="96" y="307"/>
                      </a:lnTo>
                      <a:lnTo>
                        <a:pt x="96" y="519"/>
                      </a:lnTo>
                      <a:lnTo>
                        <a:pt x="71" y="519"/>
                      </a:lnTo>
                      <a:lnTo>
                        <a:pt x="71" y="947"/>
                      </a:lnTo>
                      <a:lnTo>
                        <a:pt x="96" y="947"/>
                      </a:lnTo>
                      <a:lnTo>
                        <a:pt x="96" y="1039"/>
                      </a:lnTo>
                      <a:lnTo>
                        <a:pt x="71" y="1039"/>
                      </a:lnTo>
                      <a:lnTo>
                        <a:pt x="71" y="1064"/>
                      </a:lnTo>
                      <a:lnTo>
                        <a:pt x="25" y="1064"/>
                      </a:lnTo>
                      <a:lnTo>
                        <a:pt x="25" y="993"/>
                      </a:lnTo>
                      <a:lnTo>
                        <a:pt x="0" y="993"/>
                      </a:lnTo>
                      <a:lnTo>
                        <a:pt x="0" y="377"/>
                      </a:lnTo>
                      <a:lnTo>
                        <a:pt x="25" y="377"/>
                      </a:lnTo>
                      <a:lnTo>
                        <a:pt x="25" y="286"/>
                      </a:lnTo>
                      <a:lnTo>
                        <a:pt x="49" y="286"/>
                      </a:lnTo>
                      <a:lnTo>
                        <a:pt x="49" y="24"/>
                      </a:lnTo>
                      <a:lnTo>
                        <a:pt x="71" y="24"/>
                      </a:lnTo>
                      <a:lnTo>
                        <a:pt x="71"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39" name="Rectangle 151"/>
                <p:cNvSpPr>
                  <a:spLocks noChangeArrowheads="1"/>
                </p:cNvSpPr>
                <p:nvPr/>
              </p:nvSpPr>
              <p:spPr bwMode="auto">
                <a:xfrm>
                  <a:off x="2351" y="4010"/>
                  <a:ext cx="3" cy="9"/>
                </a:xfrm>
                <a:prstGeom prst="rect">
                  <a:avLst/>
                </a:prstGeom>
                <a:solidFill>
                  <a:srgbClr val="D9472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40" name="Freeform 152"/>
                <p:cNvSpPr>
                  <a:spLocks/>
                </p:cNvSpPr>
                <p:nvPr/>
              </p:nvSpPr>
              <p:spPr bwMode="auto">
                <a:xfrm>
                  <a:off x="1766" y="4021"/>
                  <a:ext cx="24" cy="21"/>
                </a:xfrm>
                <a:custGeom>
                  <a:avLst/>
                  <a:gdLst/>
                  <a:ahLst/>
                  <a:cxnLst>
                    <a:cxn ang="0">
                      <a:pos x="120" y="0"/>
                    </a:cxn>
                    <a:cxn ang="0">
                      <a:pos x="191" y="0"/>
                    </a:cxn>
                    <a:cxn ang="0">
                      <a:pos x="191" y="25"/>
                    </a:cxn>
                    <a:cxn ang="0">
                      <a:pos x="142" y="25"/>
                    </a:cxn>
                    <a:cxn ang="0">
                      <a:pos x="142" y="50"/>
                    </a:cxn>
                    <a:cxn ang="0">
                      <a:pos x="120" y="50"/>
                    </a:cxn>
                    <a:cxn ang="0">
                      <a:pos x="120" y="71"/>
                    </a:cxn>
                    <a:cxn ang="0">
                      <a:pos x="95" y="71"/>
                    </a:cxn>
                    <a:cxn ang="0">
                      <a:pos x="95" y="96"/>
                    </a:cxn>
                    <a:cxn ang="0">
                      <a:pos x="71" y="96"/>
                    </a:cxn>
                    <a:cxn ang="0">
                      <a:pos x="71" y="121"/>
                    </a:cxn>
                    <a:cxn ang="0">
                      <a:pos x="49" y="121"/>
                    </a:cxn>
                    <a:cxn ang="0">
                      <a:pos x="49" y="141"/>
                    </a:cxn>
                    <a:cxn ang="0">
                      <a:pos x="24" y="141"/>
                    </a:cxn>
                    <a:cxn ang="0">
                      <a:pos x="24" y="166"/>
                    </a:cxn>
                    <a:cxn ang="0">
                      <a:pos x="0" y="166"/>
                    </a:cxn>
                    <a:cxn ang="0">
                      <a:pos x="0" y="141"/>
                    </a:cxn>
                    <a:cxn ang="0">
                      <a:pos x="24" y="141"/>
                    </a:cxn>
                    <a:cxn ang="0">
                      <a:pos x="24" y="121"/>
                    </a:cxn>
                    <a:cxn ang="0">
                      <a:pos x="49" y="121"/>
                    </a:cxn>
                    <a:cxn ang="0">
                      <a:pos x="49" y="71"/>
                    </a:cxn>
                    <a:cxn ang="0">
                      <a:pos x="95" y="71"/>
                    </a:cxn>
                    <a:cxn ang="0">
                      <a:pos x="95" y="50"/>
                    </a:cxn>
                    <a:cxn ang="0">
                      <a:pos x="120" y="50"/>
                    </a:cxn>
                    <a:cxn ang="0">
                      <a:pos x="120" y="25"/>
                    </a:cxn>
                    <a:cxn ang="0">
                      <a:pos x="120" y="0"/>
                    </a:cxn>
                  </a:cxnLst>
                  <a:rect l="0" t="0" r="r" b="b"/>
                  <a:pathLst>
                    <a:path w="191" h="166">
                      <a:moveTo>
                        <a:pt x="120" y="0"/>
                      </a:moveTo>
                      <a:lnTo>
                        <a:pt x="191" y="0"/>
                      </a:lnTo>
                      <a:lnTo>
                        <a:pt x="191" y="25"/>
                      </a:lnTo>
                      <a:lnTo>
                        <a:pt x="142" y="25"/>
                      </a:lnTo>
                      <a:lnTo>
                        <a:pt x="142" y="50"/>
                      </a:lnTo>
                      <a:lnTo>
                        <a:pt x="120" y="50"/>
                      </a:lnTo>
                      <a:lnTo>
                        <a:pt x="120" y="71"/>
                      </a:lnTo>
                      <a:lnTo>
                        <a:pt x="95" y="71"/>
                      </a:lnTo>
                      <a:lnTo>
                        <a:pt x="95" y="96"/>
                      </a:lnTo>
                      <a:lnTo>
                        <a:pt x="71" y="96"/>
                      </a:lnTo>
                      <a:lnTo>
                        <a:pt x="71" y="121"/>
                      </a:lnTo>
                      <a:lnTo>
                        <a:pt x="49" y="121"/>
                      </a:lnTo>
                      <a:lnTo>
                        <a:pt x="49" y="141"/>
                      </a:lnTo>
                      <a:lnTo>
                        <a:pt x="24" y="141"/>
                      </a:lnTo>
                      <a:lnTo>
                        <a:pt x="24" y="166"/>
                      </a:lnTo>
                      <a:lnTo>
                        <a:pt x="0" y="166"/>
                      </a:lnTo>
                      <a:lnTo>
                        <a:pt x="0" y="141"/>
                      </a:lnTo>
                      <a:lnTo>
                        <a:pt x="24" y="141"/>
                      </a:lnTo>
                      <a:lnTo>
                        <a:pt x="24" y="121"/>
                      </a:lnTo>
                      <a:lnTo>
                        <a:pt x="49" y="121"/>
                      </a:lnTo>
                      <a:lnTo>
                        <a:pt x="49" y="71"/>
                      </a:lnTo>
                      <a:lnTo>
                        <a:pt x="95" y="71"/>
                      </a:lnTo>
                      <a:lnTo>
                        <a:pt x="95" y="50"/>
                      </a:lnTo>
                      <a:lnTo>
                        <a:pt x="120" y="50"/>
                      </a:lnTo>
                      <a:lnTo>
                        <a:pt x="120" y="25"/>
                      </a:lnTo>
                      <a:lnTo>
                        <a:pt x="12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41" name="Freeform 153"/>
                <p:cNvSpPr>
                  <a:spLocks/>
                </p:cNvSpPr>
                <p:nvPr/>
              </p:nvSpPr>
              <p:spPr bwMode="auto">
                <a:xfrm>
                  <a:off x="1773" y="4021"/>
                  <a:ext cx="41" cy="30"/>
                </a:xfrm>
                <a:custGeom>
                  <a:avLst/>
                  <a:gdLst/>
                  <a:ahLst/>
                  <a:cxnLst>
                    <a:cxn ang="0">
                      <a:pos x="187" y="0"/>
                    </a:cxn>
                    <a:cxn ang="0">
                      <a:pos x="258" y="0"/>
                    </a:cxn>
                    <a:cxn ang="0">
                      <a:pos x="258" y="25"/>
                    </a:cxn>
                    <a:cxn ang="0">
                      <a:pos x="329" y="25"/>
                    </a:cxn>
                    <a:cxn ang="0">
                      <a:pos x="329" y="50"/>
                    </a:cxn>
                    <a:cxn ang="0">
                      <a:pos x="305" y="50"/>
                    </a:cxn>
                    <a:cxn ang="0">
                      <a:pos x="305" y="71"/>
                    </a:cxn>
                    <a:cxn ang="0">
                      <a:pos x="283" y="71"/>
                    </a:cxn>
                    <a:cxn ang="0">
                      <a:pos x="283" y="96"/>
                    </a:cxn>
                    <a:cxn ang="0">
                      <a:pos x="234" y="96"/>
                    </a:cxn>
                    <a:cxn ang="0">
                      <a:pos x="234" y="121"/>
                    </a:cxn>
                    <a:cxn ang="0">
                      <a:pos x="212" y="121"/>
                    </a:cxn>
                    <a:cxn ang="0">
                      <a:pos x="212" y="141"/>
                    </a:cxn>
                    <a:cxn ang="0">
                      <a:pos x="187" y="141"/>
                    </a:cxn>
                    <a:cxn ang="0">
                      <a:pos x="187" y="166"/>
                    </a:cxn>
                    <a:cxn ang="0">
                      <a:pos x="163" y="166"/>
                    </a:cxn>
                    <a:cxn ang="0">
                      <a:pos x="163" y="191"/>
                    </a:cxn>
                    <a:cxn ang="0">
                      <a:pos x="117" y="191"/>
                    </a:cxn>
                    <a:cxn ang="0">
                      <a:pos x="117" y="212"/>
                    </a:cxn>
                    <a:cxn ang="0">
                      <a:pos x="46" y="212"/>
                    </a:cxn>
                    <a:cxn ang="0">
                      <a:pos x="46" y="237"/>
                    </a:cxn>
                    <a:cxn ang="0">
                      <a:pos x="0" y="237"/>
                    </a:cxn>
                    <a:cxn ang="0">
                      <a:pos x="0" y="212"/>
                    </a:cxn>
                    <a:cxn ang="0">
                      <a:pos x="22" y="212"/>
                    </a:cxn>
                    <a:cxn ang="0">
                      <a:pos x="22" y="191"/>
                    </a:cxn>
                    <a:cxn ang="0">
                      <a:pos x="46" y="191"/>
                    </a:cxn>
                    <a:cxn ang="0">
                      <a:pos x="46" y="166"/>
                    </a:cxn>
                    <a:cxn ang="0">
                      <a:pos x="93" y="166"/>
                    </a:cxn>
                    <a:cxn ang="0">
                      <a:pos x="93" y="141"/>
                    </a:cxn>
                    <a:cxn ang="0">
                      <a:pos x="117" y="141"/>
                    </a:cxn>
                    <a:cxn ang="0">
                      <a:pos x="117" y="121"/>
                    </a:cxn>
                    <a:cxn ang="0">
                      <a:pos x="142" y="121"/>
                    </a:cxn>
                    <a:cxn ang="0">
                      <a:pos x="142" y="96"/>
                    </a:cxn>
                    <a:cxn ang="0">
                      <a:pos x="163" y="96"/>
                    </a:cxn>
                    <a:cxn ang="0">
                      <a:pos x="163" y="71"/>
                    </a:cxn>
                    <a:cxn ang="0">
                      <a:pos x="187" y="71"/>
                    </a:cxn>
                    <a:cxn ang="0">
                      <a:pos x="187" y="50"/>
                    </a:cxn>
                    <a:cxn ang="0">
                      <a:pos x="187" y="0"/>
                    </a:cxn>
                  </a:cxnLst>
                  <a:rect l="0" t="0" r="r" b="b"/>
                  <a:pathLst>
                    <a:path w="329" h="237">
                      <a:moveTo>
                        <a:pt x="187" y="0"/>
                      </a:moveTo>
                      <a:lnTo>
                        <a:pt x="258" y="0"/>
                      </a:lnTo>
                      <a:lnTo>
                        <a:pt x="258" y="25"/>
                      </a:lnTo>
                      <a:lnTo>
                        <a:pt x="329" y="25"/>
                      </a:lnTo>
                      <a:lnTo>
                        <a:pt x="329" y="50"/>
                      </a:lnTo>
                      <a:lnTo>
                        <a:pt x="305" y="50"/>
                      </a:lnTo>
                      <a:lnTo>
                        <a:pt x="305" y="71"/>
                      </a:lnTo>
                      <a:lnTo>
                        <a:pt x="283" y="71"/>
                      </a:lnTo>
                      <a:lnTo>
                        <a:pt x="283" y="96"/>
                      </a:lnTo>
                      <a:lnTo>
                        <a:pt x="234" y="96"/>
                      </a:lnTo>
                      <a:lnTo>
                        <a:pt x="234" y="121"/>
                      </a:lnTo>
                      <a:lnTo>
                        <a:pt x="212" y="121"/>
                      </a:lnTo>
                      <a:lnTo>
                        <a:pt x="212" y="141"/>
                      </a:lnTo>
                      <a:lnTo>
                        <a:pt x="187" y="141"/>
                      </a:lnTo>
                      <a:lnTo>
                        <a:pt x="187" y="166"/>
                      </a:lnTo>
                      <a:lnTo>
                        <a:pt x="163" y="166"/>
                      </a:lnTo>
                      <a:lnTo>
                        <a:pt x="163" y="191"/>
                      </a:lnTo>
                      <a:lnTo>
                        <a:pt x="117" y="191"/>
                      </a:lnTo>
                      <a:lnTo>
                        <a:pt x="117" y="212"/>
                      </a:lnTo>
                      <a:lnTo>
                        <a:pt x="46" y="212"/>
                      </a:lnTo>
                      <a:lnTo>
                        <a:pt x="46" y="237"/>
                      </a:lnTo>
                      <a:lnTo>
                        <a:pt x="0" y="237"/>
                      </a:lnTo>
                      <a:lnTo>
                        <a:pt x="0" y="212"/>
                      </a:lnTo>
                      <a:lnTo>
                        <a:pt x="22" y="212"/>
                      </a:lnTo>
                      <a:lnTo>
                        <a:pt x="22" y="191"/>
                      </a:lnTo>
                      <a:lnTo>
                        <a:pt x="46" y="191"/>
                      </a:lnTo>
                      <a:lnTo>
                        <a:pt x="46" y="166"/>
                      </a:lnTo>
                      <a:lnTo>
                        <a:pt x="93" y="166"/>
                      </a:lnTo>
                      <a:lnTo>
                        <a:pt x="93" y="141"/>
                      </a:lnTo>
                      <a:lnTo>
                        <a:pt x="117" y="141"/>
                      </a:lnTo>
                      <a:lnTo>
                        <a:pt x="117" y="121"/>
                      </a:lnTo>
                      <a:lnTo>
                        <a:pt x="142" y="121"/>
                      </a:lnTo>
                      <a:lnTo>
                        <a:pt x="142" y="96"/>
                      </a:lnTo>
                      <a:lnTo>
                        <a:pt x="163" y="96"/>
                      </a:lnTo>
                      <a:lnTo>
                        <a:pt x="163" y="71"/>
                      </a:lnTo>
                      <a:lnTo>
                        <a:pt x="187" y="71"/>
                      </a:lnTo>
                      <a:lnTo>
                        <a:pt x="187" y="50"/>
                      </a:lnTo>
                      <a:lnTo>
                        <a:pt x="187"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42" name="Freeform 154"/>
                <p:cNvSpPr>
                  <a:spLocks/>
                </p:cNvSpPr>
                <p:nvPr/>
              </p:nvSpPr>
              <p:spPr bwMode="auto">
                <a:xfrm>
                  <a:off x="2079" y="4025"/>
                  <a:ext cx="21" cy="5"/>
                </a:xfrm>
                <a:custGeom>
                  <a:avLst/>
                  <a:gdLst/>
                  <a:ahLst/>
                  <a:cxnLst>
                    <a:cxn ang="0">
                      <a:pos x="71" y="0"/>
                    </a:cxn>
                    <a:cxn ang="0">
                      <a:pos x="167" y="0"/>
                    </a:cxn>
                    <a:cxn ang="0">
                      <a:pos x="167" y="25"/>
                    </a:cxn>
                    <a:cxn ang="0">
                      <a:pos x="142" y="25"/>
                    </a:cxn>
                    <a:cxn ang="0">
                      <a:pos x="142" y="46"/>
                    </a:cxn>
                    <a:cxn ang="0">
                      <a:pos x="0" y="46"/>
                    </a:cxn>
                    <a:cxn ang="0">
                      <a:pos x="0" y="25"/>
                    </a:cxn>
                    <a:cxn ang="0">
                      <a:pos x="71" y="25"/>
                    </a:cxn>
                    <a:cxn ang="0">
                      <a:pos x="71" y="0"/>
                    </a:cxn>
                  </a:cxnLst>
                  <a:rect l="0" t="0" r="r" b="b"/>
                  <a:pathLst>
                    <a:path w="167" h="46">
                      <a:moveTo>
                        <a:pt x="71" y="0"/>
                      </a:moveTo>
                      <a:lnTo>
                        <a:pt x="167" y="0"/>
                      </a:lnTo>
                      <a:lnTo>
                        <a:pt x="167" y="25"/>
                      </a:lnTo>
                      <a:lnTo>
                        <a:pt x="142" y="25"/>
                      </a:lnTo>
                      <a:lnTo>
                        <a:pt x="142" y="46"/>
                      </a:lnTo>
                      <a:lnTo>
                        <a:pt x="0" y="46"/>
                      </a:lnTo>
                      <a:lnTo>
                        <a:pt x="0" y="25"/>
                      </a:lnTo>
                      <a:lnTo>
                        <a:pt x="71" y="25"/>
                      </a:lnTo>
                      <a:lnTo>
                        <a:pt x="71"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43" name="Freeform 155"/>
                <p:cNvSpPr>
                  <a:spLocks/>
                </p:cNvSpPr>
                <p:nvPr/>
              </p:nvSpPr>
              <p:spPr bwMode="auto">
                <a:xfrm>
                  <a:off x="1790" y="4028"/>
                  <a:ext cx="50" cy="32"/>
                </a:xfrm>
                <a:custGeom>
                  <a:avLst/>
                  <a:gdLst/>
                  <a:ahLst/>
                  <a:cxnLst>
                    <a:cxn ang="0">
                      <a:pos x="304" y="0"/>
                    </a:cxn>
                    <a:cxn ang="0">
                      <a:pos x="400" y="0"/>
                    </a:cxn>
                    <a:cxn ang="0">
                      <a:pos x="400" y="21"/>
                    </a:cxn>
                    <a:cxn ang="0">
                      <a:pos x="375" y="21"/>
                    </a:cxn>
                    <a:cxn ang="0">
                      <a:pos x="375" y="46"/>
                    </a:cxn>
                    <a:cxn ang="0">
                      <a:pos x="353" y="46"/>
                    </a:cxn>
                    <a:cxn ang="0">
                      <a:pos x="353" y="71"/>
                    </a:cxn>
                    <a:cxn ang="0">
                      <a:pos x="329" y="71"/>
                    </a:cxn>
                    <a:cxn ang="0">
                      <a:pos x="329" y="91"/>
                    </a:cxn>
                    <a:cxn ang="0">
                      <a:pos x="283" y="91"/>
                    </a:cxn>
                    <a:cxn ang="0">
                      <a:pos x="283" y="116"/>
                    </a:cxn>
                    <a:cxn ang="0">
                      <a:pos x="234" y="116"/>
                    </a:cxn>
                    <a:cxn ang="0">
                      <a:pos x="234" y="141"/>
                    </a:cxn>
                    <a:cxn ang="0">
                      <a:pos x="212" y="141"/>
                    </a:cxn>
                    <a:cxn ang="0">
                      <a:pos x="212" y="162"/>
                    </a:cxn>
                    <a:cxn ang="0">
                      <a:pos x="163" y="162"/>
                    </a:cxn>
                    <a:cxn ang="0">
                      <a:pos x="163" y="187"/>
                    </a:cxn>
                    <a:cxn ang="0">
                      <a:pos x="116" y="187"/>
                    </a:cxn>
                    <a:cxn ang="0">
                      <a:pos x="116" y="212"/>
                    </a:cxn>
                    <a:cxn ang="0">
                      <a:pos x="70" y="212"/>
                    </a:cxn>
                    <a:cxn ang="0">
                      <a:pos x="70" y="233"/>
                    </a:cxn>
                    <a:cxn ang="0">
                      <a:pos x="21" y="233"/>
                    </a:cxn>
                    <a:cxn ang="0">
                      <a:pos x="21" y="258"/>
                    </a:cxn>
                    <a:cxn ang="0">
                      <a:pos x="0" y="258"/>
                    </a:cxn>
                    <a:cxn ang="0">
                      <a:pos x="0" y="233"/>
                    </a:cxn>
                    <a:cxn ang="0">
                      <a:pos x="21" y="233"/>
                    </a:cxn>
                    <a:cxn ang="0">
                      <a:pos x="21" y="187"/>
                    </a:cxn>
                    <a:cxn ang="0">
                      <a:pos x="45" y="187"/>
                    </a:cxn>
                    <a:cxn ang="0">
                      <a:pos x="45" y="162"/>
                    </a:cxn>
                    <a:cxn ang="0">
                      <a:pos x="92" y="162"/>
                    </a:cxn>
                    <a:cxn ang="0">
                      <a:pos x="92" y="141"/>
                    </a:cxn>
                    <a:cxn ang="0">
                      <a:pos x="116" y="141"/>
                    </a:cxn>
                    <a:cxn ang="0">
                      <a:pos x="116" y="116"/>
                    </a:cxn>
                    <a:cxn ang="0">
                      <a:pos x="163" y="116"/>
                    </a:cxn>
                    <a:cxn ang="0">
                      <a:pos x="163" y="91"/>
                    </a:cxn>
                    <a:cxn ang="0">
                      <a:pos x="212" y="91"/>
                    </a:cxn>
                    <a:cxn ang="0">
                      <a:pos x="212" y="71"/>
                    </a:cxn>
                    <a:cxn ang="0">
                      <a:pos x="234" y="71"/>
                    </a:cxn>
                    <a:cxn ang="0">
                      <a:pos x="234" y="46"/>
                    </a:cxn>
                    <a:cxn ang="0">
                      <a:pos x="283" y="46"/>
                    </a:cxn>
                    <a:cxn ang="0">
                      <a:pos x="283" y="21"/>
                    </a:cxn>
                    <a:cxn ang="0">
                      <a:pos x="304" y="21"/>
                    </a:cxn>
                    <a:cxn ang="0">
                      <a:pos x="304" y="0"/>
                    </a:cxn>
                  </a:cxnLst>
                  <a:rect l="0" t="0" r="r" b="b"/>
                  <a:pathLst>
                    <a:path w="400" h="258">
                      <a:moveTo>
                        <a:pt x="304" y="0"/>
                      </a:moveTo>
                      <a:lnTo>
                        <a:pt x="400" y="0"/>
                      </a:lnTo>
                      <a:lnTo>
                        <a:pt x="400" y="21"/>
                      </a:lnTo>
                      <a:lnTo>
                        <a:pt x="375" y="21"/>
                      </a:lnTo>
                      <a:lnTo>
                        <a:pt x="375" y="46"/>
                      </a:lnTo>
                      <a:lnTo>
                        <a:pt x="353" y="46"/>
                      </a:lnTo>
                      <a:lnTo>
                        <a:pt x="353" y="71"/>
                      </a:lnTo>
                      <a:lnTo>
                        <a:pt x="329" y="71"/>
                      </a:lnTo>
                      <a:lnTo>
                        <a:pt x="329" y="91"/>
                      </a:lnTo>
                      <a:lnTo>
                        <a:pt x="283" y="91"/>
                      </a:lnTo>
                      <a:lnTo>
                        <a:pt x="283" y="116"/>
                      </a:lnTo>
                      <a:lnTo>
                        <a:pt x="234" y="116"/>
                      </a:lnTo>
                      <a:lnTo>
                        <a:pt x="234" y="141"/>
                      </a:lnTo>
                      <a:lnTo>
                        <a:pt x="212" y="141"/>
                      </a:lnTo>
                      <a:lnTo>
                        <a:pt x="212" y="162"/>
                      </a:lnTo>
                      <a:lnTo>
                        <a:pt x="163" y="162"/>
                      </a:lnTo>
                      <a:lnTo>
                        <a:pt x="163" y="187"/>
                      </a:lnTo>
                      <a:lnTo>
                        <a:pt x="116" y="187"/>
                      </a:lnTo>
                      <a:lnTo>
                        <a:pt x="116" y="212"/>
                      </a:lnTo>
                      <a:lnTo>
                        <a:pt x="70" y="212"/>
                      </a:lnTo>
                      <a:lnTo>
                        <a:pt x="70" y="233"/>
                      </a:lnTo>
                      <a:lnTo>
                        <a:pt x="21" y="233"/>
                      </a:lnTo>
                      <a:lnTo>
                        <a:pt x="21" y="258"/>
                      </a:lnTo>
                      <a:lnTo>
                        <a:pt x="0" y="258"/>
                      </a:lnTo>
                      <a:lnTo>
                        <a:pt x="0" y="233"/>
                      </a:lnTo>
                      <a:lnTo>
                        <a:pt x="21" y="233"/>
                      </a:lnTo>
                      <a:lnTo>
                        <a:pt x="21" y="187"/>
                      </a:lnTo>
                      <a:lnTo>
                        <a:pt x="45" y="187"/>
                      </a:lnTo>
                      <a:lnTo>
                        <a:pt x="45" y="162"/>
                      </a:lnTo>
                      <a:lnTo>
                        <a:pt x="92" y="162"/>
                      </a:lnTo>
                      <a:lnTo>
                        <a:pt x="92" y="141"/>
                      </a:lnTo>
                      <a:lnTo>
                        <a:pt x="116" y="141"/>
                      </a:lnTo>
                      <a:lnTo>
                        <a:pt x="116" y="116"/>
                      </a:lnTo>
                      <a:lnTo>
                        <a:pt x="163" y="116"/>
                      </a:lnTo>
                      <a:lnTo>
                        <a:pt x="163" y="91"/>
                      </a:lnTo>
                      <a:lnTo>
                        <a:pt x="212" y="91"/>
                      </a:lnTo>
                      <a:lnTo>
                        <a:pt x="212" y="71"/>
                      </a:lnTo>
                      <a:lnTo>
                        <a:pt x="234" y="71"/>
                      </a:lnTo>
                      <a:lnTo>
                        <a:pt x="234" y="46"/>
                      </a:lnTo>
                      <a:lnTo>
                        <a:pt x="283" y="46"/>
                      </a:lnTo>
                      <a:lnTo>
                        <a:pt x="283" y="21"/>
                      </a:lnTo>
                      <a:lnTo>
                        <a:pt x="304" y="21"/>
                      </a:lnTo>
                      <a:lnTo>
                        <a:pt x="304"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44" name="Freeform 156"/>
                <p:cNvSpPr>
                  <a:spLocks/>
                </p:cNvSpPr>
                <p:nvPr/>
              </p:nvSpPr>
              <p:spPr bwMode="auto">
                <a:xfrm>
                  <a:off x="1826" y="4028"/>
                  <a:ext cx="32" cy="29"/>
                </a:xfrm>
                <a:custGeom>
                  <a:avLst/>
                  <a:gdLst/>
                  <a:ahLst/>
                  <a:cxnLst>
                    <a:cxn ang="0">
                      <a:pos x="212" y="0"/>
                    </a:cxn>
                    <a:cxn ang="0">
                      <a:pos x="259" y="0"/>
                    </a:cxn>
                    <a:cxn ang="0">
                      <a:pos x="259" y="21"/>
                    </a:cxn>
                    <a:cxn ang="0">
                      <a:pos x="237" y="21"/>
                    </a:cxn>
                    <a:cxn ang="0">
                      <a:pos x="237" y="71"/>
                    </a:cxn>
                    <a:cxn ang="0">
                      <a:pos x="212" y="71"/>
                    </a:cxn>
                    <a:cxn ang="0">
                      <a:pos x="212" y="141"/>
                    </a:cxn>
                    <a:cxn ang="0">
                      <a:pos x="188" y="141"/>
                    </a:cxn>
                    <a:cxn ang="0">
                      <a:pos x="188" y="162"/>
                    </a:cxn>
                    <a:cxn ang="0">
                      <a:pos x="141" y="162"/>
                    </a:cxn>
                    <a:cxn ang="0">
                      <a:pos x="141" y="187"/>
                    </a:cxn>
                    <a:cxn ang="0">
                      <a:pos x="92" y="187"/>
                    </a:cxn>
                    <a:cxn ang="0">
                      <a:pos x="92" y="212"/>
                    </a:cxn>
                    <a:cxn ang="0">
                      <a:pos x="46" y="212"/>
                    </a:cxn>
                    <a:cxn ang="0">
                      <a:pos x="46" y="233"/>
                    </a:cxn>
                    <a:cxn ang="0">
                      <a:pos x="0" y="233"/>
                    </a:cxn>
                    <a:cxn ang="0">
                      <a:pos x="0" y="187"/>
                    </a:cxn>
                    <a:cxn ang="0">
                      <a:pos x="21" y="187"/>
                    </a:cxn>
                    <a:cxn ang="0">
                      <a:pos x="21" y="162"/>
                    </a:cxn>
                    <a:cxn ang="0">
                      <a:pos x="46" y="162"/>
                    </a:cxn>
                    <a:cxn ang="0">
                      <a:pos x="46" y="141"/>
                    </a:cxn>
                    <a:cxn ang="0">
                      <a:pos x="70" y="141"/>
                    </a:cxn>
                    <a:cxn ang="0">
                      <a:pos x="70" y="116"/>
                    </a:cxn>
                    <a:cxn ang="0">
                      <a:pos x="117" y="116"/>
                    </a:cxn>
                    <a:cxn ang="0">
                      <a:pos x="117" y="91"/>
                    </a:cxn>
                    <a:cxn ang="0">
                      <a:pos x="141" y="91"/>
                    </a:cxn>
                    <a:cxn ang="0">
                      <a:pos x="141" y="71"/>
                    </a:cxn>
                    <a:cxn ang="0">
                      <a:pos x="166" y="71"/>
                    </a:cxn>
                    <a:cxn ang="0">
                      <a:pos x="166" y="46"/>
                    </a:cxn>
                    <a:cxn ang="0">
                      <a:pos x="188" y="46"/>
                    </a:cxn>
                    <a:cxn ang="0">
                      <a:pos x="188" y="21"/>
                    </a:cxn>
                    <a:cxn ang="0">
                      <a:pos x="212" y="21"/>
                    </a:cxn>
                    <a:cxn ang="0">
                      <a:pos x="212" y="0"/>
                    </a:cxn>
                  </a:cxnLst>
                  <a:rect l="0" t="0" r="r" b="b"/>
                  <a:pathLst>
                    <a:path w="259" h="233">
                      <a:moveTo>
                        <a:pt x="212" y="0"/>
                      </a:moveTo>
                      <a:lnTo>
                        <a:pt x="259" y="0"/>
                      </a:lnTo>
                      <a:lnTo>
                        <a:pt x="259" y="21"/>
                      </a:lnTo>
                      <a:lnTo>
                        <a:pt x="237" y="21"/>
                      </a:lnTo>
                      <a:lnTo>
                        <a:pt x="237" y="71"/>
                      </a:lnTo>
                      <a:lnTo>
                        <a:pt x="212" y="71"/>
                      </a:lnTo>
                      <a:lnTo>
                        <a:pt x="212" y="141"/>
                      </a:lnTo>
                      <a:lnTo>
                        <a:pt x="188" y="141"/>
                      </a:lnTo>
                      <a:lnTo>
                        <a:pt x="188" y="162"/>
                      </a:lnTo>
                      <a:lnTo>
                        <a:pt x="141" y="162"/>
                      </a:lnTo>
                      <a:lnTo>
                        <a:pt x="141" y="187"/>
                      </a:lnTo>
                      <a:lnTo>
                        <a:pt x="92" y="187"/>
                      </a:lnTo>
                      <a:lnTo>
                        <a:pt x="92" y="212"/>
                      </a:lnTo>
                      <a:lnTo>
                        <a:pt x="46" y="212"/>
                      </a:lnTo>
                      <a:lnTo>
                        <a:pt x="46" y="233"/>
                      </a:lnTo>
                      <a:lnTo>
                        <a:pt x="0" y="233"/>
                      </a:lnTo>
                      <a:lnTo>
                        <a:pt x="0" y="187"/>
                      </a:lnTo>
                      <a:lnTo>
                        <a:pt x="21" y="187"/>
                      </a:lnTo>
                      <a:lnTo>
                        <a:pt x="21" y="162"/>
                      </a:lnTo>
                      <a:lnTo>
                        <a:pt x="46" y="162"/>
                      </a:lnTo>
                      <a:lnTo>
                        <a:pt x="46" y="141"/>
                      </a:lnTo>
                      <a:lnTo>
                        <a:pt x="70" y="141"/>
                      </a:lnTo>
                      <a:lnTo>
                        <a:pt x="70" y="116"/>
                      </a:lnTo>
                      <a:lnTo>
                        <a:pt x="117" y="116"/>
                      </a:lnTo>
                      <a:lnTo>
                        <a:pt x="117" y="91"/>
                      </a:lnTo>
                      <a:lnTo>
                        <a:pt x="141" y="91"/>
                      </a:lnTo>
                      <a:lnTo>
                        <a:pt x="141" y="71"/>
                      </a:lnTo>
                      <a:lnTo>
                        <a:pt x="166" y="71"/>
                      </a:lnTo>
                      <a:lnTo>
                        <a:pt x="166" y="46"/>
                      </a:lnTo>
                      <a:lnTo>
                        <a:pt x="188" y="46"/>
                      </a:lnTo>
                      <a:lnTo>
                        <a:pt x="188" y="21"/>
                      </a:lnTo>
                      <a:lnTo>
                        <a:pt x="212" y="21"/>
                      </a:lnTo>
                      <a:lnTo>
                        <a:pt x="212"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45" name="Freeform 157"/>
                <p:cNvSpPr>
                  <a:spLocks/>
                </p:cNvSpPr>
                <p:nvPr/>
              </p:nvSpPr>
              <p:spPr bwMode="auto">
                <a:xfrm>
                  <a:off x="1855" y="4030"/>
                  <a:ext cx="109" cy="98"/>
                </a:xfrm>
                <a:custGeom>
                  <a:avLst/>
                  <a:gdLst/>
                  <a:ahLst/>
                  <a:cxnLst>
                    <a:cxn ang="0">
                      <a:pos x="141" y="0"/>
                    </a:cxn>
                    <a:cxn ang="0">
                      <a:pos x="187" y="25"/>
                    </a:cxn>
                    <a:cxn ang="0">
                      <a:pos x="258" y="50"/>
                    </a:cxn>
                    <a:cxn ang="0">
                      <a:pos x="305" y="70"/>
                    </a:cxn>
                    <a:cxn ang="0">
                      <a:pos x="399" y="95"/>
                    </a:cxn>
                    <a:cxn ang="0">
                      <a:pos x="470" y="120"/>
                    </a:cxn>
                    <a:cxn ang="0">
                      <a:pos x="541" y="141"/>
                    </a:cxn>
                    <a:cxn ang="0">
                      <a:pos x="753" y="166"/>
                    </a:cxn>
                    <a:cxn ang="0">
                      <a:pos x="874" y="141"/>
                    </a:cxn>
                    <a:cxn ang="0">
                      <a:pos x="849" y="166"/>
                    </a:cxn>
                    <a:cxn ang="0">
                      <a:pos x="824" y="237"/>
                    </a:cxn>
                    <a:cxn ang="0">
                      <a:pos x="803" y="262"/>
                    </a:cxn>
                    <a:cxn ang="0">
                      <a:pos x="778" y="283"/>
                    </a:cxn>
                    <a:cxn ang="0">
                      <a:pos x="732" y="308"/>
                    </a:cxn>
                    <a:cxn ang="0">
                      <a:pos x="707" y="333"/>
                    </a:cxn>
                    <a:cxn ang="0">
                      <a:pos x="662" y="353"/>
                    </a:cxn>
                    <a:cxn ang="0">
                      <a:pos x="611" y="378"/>
                    </a:cxn>
                    <a:cxn ang="0">
                      <a:pos x="566" y="403"/>
                    </a:cxn>
                    <a:cxn ang="0">
                      <a:pos x="520" y="424"/>
                    </a:cxn>
                    <a:cxn ang="0">
                      <a:pos x="495" y="449"/>
                    </a:cxn>
                    <a:cxn ang="0">
                      <a:pos x="424" y="474"/>
                    </a:cxn>
                    <a:cxn ang="0">
                      <a:pos x="375" y="498"/>
                    </a:cxn>
                    <a:cxn ang="0">
                      <a:pos x="329" y="520"/>
                    </a:cxn>
                    <a:cxn ang="0">
                      <a:pos x="258" y="545"/>
                    </a:cxn>
                    <a:cxn ang="0">
                      <a:pos x="234" y="591"/>
                    </a:cxn>
                    <a:cxn ang="0">
                      <a:pos x="187" y="616"/>
                    </a:cxn>
                    <a:cxn ang="0">
                      <a:pos x="141" y="640"/>
                    </a:cxn>
                    <a:cxn ang="0">
                      <a:pos x="163" y="710"/>
                    </a:cxn>
                    <a:cxn ang="0">
                      <a:pos x="141" y="781"/>
                    </a:cxn>
                    <a:cxn ang="0">
                      <a:pos x="116" y="757"/>
                    </a:cxn>
                    <a:cxn ang="0">
                      <a:pos x="92" y="732"/>
                    </a:cxn>
                    <a:cxn ang="0">
                      <a:pos x="71" y="710"/>
                    </a:cxn>
                    <a:cxn ang="0">
                      <a:pos x="46" y="661"/>
                    </a:cxn>
                    <a:cxn ang="0">
                      <a:pos x="22" y="616"/>
                    </a:cxn>
                    <a:cxn ang="0">
                      <a:pos x="0" y="569"/>
                    </a:cxn>
                    <a:cxn ang="0">
                      <a:pos x="22" y="449"/>
                    </a:cxn>
                    <a:cxn ang="0">
                      <a:pos x="0" y="403"/>
                    </a:cxn>
                    <a:cxn ang="0">
                      <a:pos x="22" y="237"/>
                    </a:cxn>
                    <a:cxn ang="0">
                      <a:pos x="46" y="166"/>
                    </a:cxn>
                    <a:cxn ang="0">
                      <a:pos x="71" y="141"/>
                    </a:cxn>
                    <a:cxn ang="0">
                      <a:pos x="46" y="120"/>
                    </a:cxn>
                    <a:cxn ang="0">
                      <a:pos x="71" y="50"/>
                    </a:cxn>
                    <a:cxn ang="0">
                      <a:pos x="71" y="0"/>
                    </a:cxn>
                  </a:cxnLst>
                  <a:rect l="0" t="0" r="r" b="b"/>
                  <a:pathLst>
                    <a:path w="874" h="781">
                      <a:moveTo>
                        <a:pt x="71" y="0"/>
                      </a:moveTo>
                      <a:lnTo>
                        <a:pt x="141" y="0"/>
                      </a:lnTo>
                      <a:lnTo>
                        <a:pt x="141" y="25"/>
                      </a:lnTo>
                      <a:lnTo>
                        <a:pt x="187" y="25"/>
                      </a:lnTo>
                      <a:lnTo>
                        <a:pt x="187" y="50"/>
                      </a:lnTo>
                      <a:lnTo>
                        <a:pt x="258" y="50"/>
                      </a:lnTo>
                      <a:lnTo>
                        <a:pt x="258" y="70"/>
                      </a:lnTo>
                      <a:lnTo>
                        <a:pt x="305" y="70"/>
                      </a:lnTo>
                      <a:lnTo>
                        <a:pt x="305" y="95"/>
                      </a:lnTo>
                      <a:lnTo>
                        <a:pt x="399" y="95"/>
                      </a:lnTo>
                      <a:lnTo>
                        <a:pt x="399" y="120"/>
                      </a:lnTo>
                      <a:lnTo>
                        <a:pt x="470" y="120"/>
                      </a:lnTo>
                      <a:lnTo>
                        <a:pt x="470" y="141"/>
                      </a:lnTo>
                      <a:lnTo>
                        <a:pt x="541" y="141"/>
                      </a:lnTo>
                      <a:lnTo>
                        <a:pt x="541" y="166"/>
                      </a:lnTo>
                      <a:lnTo>
                        <a:pt x="753" y="166"/>
                      </a:lnTo>
                      <a:lnTo>
                        <a:pt x="753" y="141"/>
                      </a:lnTo>
                      <a:lnTo>
                        <a:pt x="874" y="141"/>
                      </a:lnTo>
                      <a:lnTo>
                        <a:pt x="874" y="166"/>
                      </a:lnTo>
                      <a:lnTo>
                        <a:pt x="849" y="166"/>
                      </a:lnTo>
                      <a:lnTo>
                        <a:pt x="849" y="237"/>
                      </a:lnTo>
                      <a:lnTo>
                        <a:pt x="824" y="237"/>
                      </a:lnTo>
                      <a:lnTo>
                        <a:pt x="824" y="262"/>
                      </a:lnTo>
                      <a:lnTo>
                        <a:pt x="803" y="262"/>
                      </a:lnTo>
                      <a:lnTo>
                        <a:pt x="803" y="283"/>
                      </a:lnTo>
                      <a:lnTo>
                        <a:pt x="778" y="283"/>
                      </a:lnTo>
                      <a:lnTo>
                        <a:pt x="778" y="308"/>
                      </a:lnTo>
                      <a:lnTo>
                        <a:pt x="732" y="308"/>
                      </a:lnTo>
                      <a:lnTo>
                        <a:pt x="732" y="333"/>
                      </a:lnTo>
                      <a:lnTo>
                        <a:pt x="707" y="333"/>
                      </a:lnTo>
                      <a:lnTo>
                        <a:pt x="707" y="353"/>
                      </a:lnTo>
                      <a:lnTo>
                        <a:pt x="662" y="353"/>
                      </a:lnTo>
                      <a:lnTo>
                        <a:pt x="662" y="378"/>
                      </a:lnTo>
                      <a:lnTo>
                        <a:pt x="611" y="378"/>
                      </a:lnTo>
                      <a:lnTo>
                        <a:pt x="611" y="403"/>
                      </a:lnTo>
                      <a:lnTo>
                        <a:pt x="566" y="403"/>
                      </a:lnTo>
                      <a:lnTo>
                        <a:pt x="566" y="424"/>
                      </a:lnTo>
                      <a:lnTo>
                        <a:pt x="520" y="424"/>
                      </a:lnTo>
                      <a:lnTo>
                        <a:pt x="520" y="449"/>
                      </a:lnTo>
                      <a:lnTo>
                        <a:pt x="495" y="449"/>
                      </a:lnTo>
                      <a:lnTo>
                        <a:pt x="495" y="474"/>
                      </a:lnTo>
                      <a:lnTo>
                        <a:pt x="424" y="474"/>
                      </a:lnTo>
                      <a:lnTo>
                        <a:pt x="424" y="498"/>
                      </a:lnTo>
                      <a:lnTo>
                        <a:pt x="375" y="498"/>
                      </a:lnTo>
                      <a:lnTo>
                        <a:pt x="375" y="520"/>
                      </a:lnTo>
                      <a:lnTo>
                        <a:pt x="329" y="520"/>
                      </a:lnTo>
                      <a:lnTo>
                        <a:pt x="329" y="545"/>
                      </a:lnTo>
                      <a:lnTo>
                        <a:pt x="258" y="545"/>
                      </a:lnTo>
                      <a:lnTo>
                        <a:pt x="258" y="591"/>
                      </a:lnTo>
                      <a:lnTo>
                        <a:pt x="234" y="591"/>
                      </a:lnTo>
                      <a:lnTo>
                        <a:pt x="234" y="616"/>
                      </a:lnTo>
                      <a:lnTo>
                        <a:pt x="187" y="616"/>
                      </a:lnTo>
                      <a:lnTo>
                        <a:pt x="187" y="640"/>
                      </a:lnTo>
                      <a:lnTo>
                        <a:pt x="141" y="640"/>
                      </a:lnTo>
                      <a:lnTo>
                        <a:pt x="141" y="710"/>
                      </a:lnTo>
                      <a:lnTo>
                        <a:pt x="163" y="710"/>
                      </a:lnTo>
                      <a:lnTo>
                        <a:pt x="163" y="781"/>
                      </a:lnTo>
                      <a:lnTo>
                        <a:pt x="141" y="781"/>
                      </a:lnTo>
                      <a:lnTo>
                        <a:pt x="141" y="757"/>
                      </a:lnTo>
                      <a:lnTo>
                        <a:pt x="116" y="757"/>
                      </a:lnTo>
                      <a:lnTo>
                        <a:pt x="116" y="732"/>
                      </a:lnTo>
                      <a:lnTo>
                        <a:pt x="92" y="732"/>
                      </a:lnTo>
                      <a:lnTo>
                        <a:pt x="92" y="710"/>
                      </a:lnTo>
                      <a:lnTo>
                        <a:pt x="71" y="710"/>
                      </a:lnTo>
                      <a:lnTo>
                        <a:pt x="71" y="661"/>
                      </a:lnTo>
                      <a:lnTo>
                        <a:pt x="46" y="661"/>
                      </a:lnTo>
                      <a:lnTo>
                        <a:pt x="46" y="616"/>
                      </a:lnTo>
                      <a:lnTo>
                        <a:pt x="22" y="616"/>
                      </a:lnTo>
                      <a:lnTo>
                        <a:pt x="22" y="569"/>
                      </a:lnTo>
                      <a:lnTo>
                        <a:pt x="0" y="569"/>
                      </a:lnTo>
                      <a:lnTo>
                        <a:pt x="0" y="449"/>
                      </a:lnTo>
                      <a:lnTo>
                        <a:pt x="22" y="449"/>
                      </a:lnTo>
                      <a:lnTo>
                        <a:pt x="22" y="403"/>
                      </a:lnTo>
                      <a:lnTo>
                        <a:pt x="0" y="403"/>
                      </a:lnTo>
                      <a:lnTo>
                        <a:pt x="0" y="237"/>
                      </a:lnTo>
                      <a:lnTo>
                        <a:pt x="22" y="237"/>
                      </a:lnTo>
                      <a:lnTo>
                        <a:pt x="22" y="166"/>
                      </a:lnTo>
                      <a:lnTo>
                        <a:pt x="46" y="166"/>
                      </a:lnTo>
                      <a:lnTo>
                        <a:pt x="46" y="141"/>
                      </a:lnTo>
                      <a:lnTo>
                        <a:pt x="71" y="141"/>
                      </a:lnTo>
                      <a:lnTo>
                        <a:pt x="71" y="120"/>
                      </a:lnTo>
                      <a:lnTo>
                        <a:pt x="46" y="120"/>
                      </a:lnTo>
                      <a:lnTo>
                        <a:pt x="46" y="50"/>
                      </a:lnTo>
                      <a:lnTo>
                        <a:pt x="71" y="50"/>
                      </a:lnTo>
                      <a:lnTo>
                        <a:pt x="71" y="25"/>
                      </a:lnTo>
                      <a:lnTo>
                        <a:pt x="71" y="0"/>
                      </a:lnTo>
                      <a:close/>
                    </a:path>
                  </a:pathLst>
                </a:custGeom>
                <a:solidFill>
                  <a:srgbClr val="FFFFF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46" name="Freeform 158"/>
                <p:cNvSpPr>
                  <a:spLocks/>
                </p:cNvSpPr>
                <p:nvPr/>
              </p:nvSpPr>
              <p:spPr bwMode="auto">
                <a:xfrm>
                  <a:off x="1896" y="4030"/>
                  <a:ext cx="51" cy="12"/>
                </a:xfrm>
                <a:custGeom>
                  <a:avLst/>
                  <a:gdLst/>
                  <a:ahLst/>
                  <a:cxnLst>
                    <a:cxn ang="0">
                      <a:pos x="0" y="0"/>
                    </a:cxn>
                    <a:cxn ang="0">
                      <a:pos x="262" y="0"/>
                    </a:cxn>
                    <a:cxn ang="0">
                      <a:pos x="262" y="25"/>
                    </a:cxn>
                    <a:cxn ang="0">
                      <a:pos x="333" y="25"/>
                    </a:cxn>
                    <a:cxn ang="0">
                      <a:pos x="333" y="50"/>
                    </a:cxn>
                    <a:cxn ang="0">
                      <a:pos x="378" y="50"/>
                    </a:cxn>
                    <a:cxn ang="0">
                      <a:pos x="378" y="70"/>
                    </a:cxn>
                    <a:cxn ang="0">
                      <a:pos x="403" y="70"/>
                    </a:cxn>
                    <a:cxn ang="0">
                      <a:pos x="403" y="95"/>
                    </a:cxn>
                    <a:cxn ang="0">
                      <a:pos x="191" y="95"/>
                    </a:cxn>
                    <a:cxn ang="0">
                      <a:pos x="191" y="70"/>
                    </a:cxn>
                    <a:cxn ang="0">
                      <a:pos x="141" y="70"/>
                    </a:cxn>
                    <a:cxn ang="0">
                      <a:pos x="141" y="50"/>
                    </a:cxn>
                    <a:cxn ang="0">
                      <a:pos x="70" y="50"/>
                    </a:cxn>
                    <a:cxn ang="0">
                      <a:pos x="70" y="25"/>
                    </a:cxn>
                    <a:cxn ang="0">
                      <a:pos x="0" y="25"/>
                    </a:cxn>
                    <a:cxn ang="0">
                      <a:pos x="0" y="0"/>
                    </a:cxn>
                  </a:cxnLst>
                  <a:rect l="0" t="0" r="r" b="b"/>
                  <a:pathLst>
                    <a:path w="403" h="95">
                      <a:moveTo>
                        <a:pt x="0" y="0"/>
                      </a:moveTo>
                      <a:lnTo>
                        <a:pt x="262" y="0"/>
                      </a:lnTo>
                      <a:lnTo>
                        <a:pt x="262" y="25"/>
                      </a:lnTo>
                      <a:lnTo>
                        <a:pt x="333" y="25"/>
                      </a:lnTo>
                      <a:lnTo>
                        <a:pt x="333" y="50"/>
                      </a:lnTo>
                      <a:lnTo>
                        <a:pt x="378" y="50"/>
                      </a:lnTo>
                      <a:lnTo>
                        <a:pt x="378" y="70"/>
                      </a:lnTo>
                      <a:lnTo>
                        <a:pt x="403" y="70"/>
                      </a:lnTo>
                      <a:lnTo>
                        <a:pt x="403" y="95"/>
                      </a:lnTo>
                      <a:lnTo>
                        <a:pt x="191" y="95"/>
                      </a:lnTo>
                      <a:lnTo>
                        <a:pt x="191" y="70"/>
                      </a:lnTo>
                      <a:lnTo>
                        <a:pt x="141" y="70"/>
                      </a:lnTo>
                      <a:lnTo>
                        <a:pt x="141" y="50"/>
                      </a:lnTo>
                      <a:lnTo>
                        <a:pt x="70" y="50"/>
                      </a:lnTo>
                      <a:lnTo>
                        <a:pt x="70" y="25"/>
                      </a:lnTo>
                      <a:lnTo>
                        <a:pt x="0" y="25"/>
                      </a:lnTo>
                      <a:lnTo>
                        <a:pt x="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47" name="Rectangle 159"/>
                <p:cNvSpPr>
                  <a:spLocks noChangeArrowheads="1"/>
                </p:cNvSpPr>
                <p:nvPr/>
              </p:nvSpPr>
              <p:spPr bwMode="auto">
                <a:xfrm>
                  <a:off x="2115" y="4030"/>
                  <a:ext cx="3" cy="3"/>
                </a:xfrm>
                <a:prstGeom prst="rect">
                  <a:avLst/>
                </a:prstGeom>
                <a:solidFill>
                  <a:srgbClr val="E87C72"/>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48" name="Rectangle 160"/>
                <p:cNvSpPr>
                  <a:spLocks noChangeArrowheads="1"/>
                </p:cNvSpPr>
                <p:nvPr/>
              </p:nvSpPr>
              <p:spPr bwMode="auto">
                <a:xfrm>
                  <a:off x="2348" y="4030"/>
                  <a:ext cx="3" cy="9"/>
                </a:xfrm>
                <a:prstGeom prst="rect">
                  <a:avLst/>
                </a:prstGeom>
                <a:solidFill>
                  <a:srgbClr val="D9472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49" name="Rectangle 161"/>
                <p:cNvSpPr>
                  <a:spLocks noChangeArrowheads="1"/>
                </p:cNvSpPr>
                <p:nvPr/>
              </p:nvSpPr>
              <p:spPr bwMode="auto">
                <a:xfrm>
                  <a:off x="2106" y="4033"/>
                  <a:ext cx="3" cy="4"/>
                </a:xfrm>
                <a:prstGeom prst="rect">
                  <a:avLst/>
                </a:prstGeom>
                <a:solidFill>
                  <a:srgbClr val="E87C72"/>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50" name="Freeform 162"/>
                <p:cNvSpPr>
                  <a:spLocks/>
                </p:cNvSpPr>
                <p:nvPr/>
              </p:nvSpPr>
              <p:spPr bwMode="auto">
                <a:xfrm>
                  <a:off x="2014" y="4039"/>
                  <a:ext cx="9" cy="12"/>
                </a:xfrm>
                <a:custGeom>
                  <a:avLst/>
                  <a:gdLst/>
                  <a:ahLst/>
                  <a:cxnLst>
                    <a:cxn ang="0">
                      <a:pos x="25" y="0"/>
                    </a:cxn>
                    <a:cxn ang="0">
                      <a:pos x="71" y="0"/>
                    </a:cxn>
                    <a:cxn ang="0">
                      <a:pos x="71" y="50"/>
                    </a:cxn>
                    <a:cxn ang="0">
                      <a:pos x="49" y="50"/>
                    </a:cxn>
                    <a:cxn ang="0">
                      <a:pos x="49" y="71"/>
                    </a:cxn>
                    <a:cxn ang="0">
                      <a:pos x="25" y="71"/>
                    </a:cxn>
                    <a:cxn ang="0">
                      <a:pos x="25" y="96"/>
                    </a:cxn>
                    <a:cxn ang="0">
                      <a:pos x="0" y="96"/>
                    </a:cxn>
                    <a:cxn ang="0">
                      <a:pos x="0" y="50"/>
                    </a:cxn>
                    <a:cxn ang="0">
                      <a:pos x="25" y="50"/>
                    </a:cxn>
                    <a:cxn ang="0">
                      <a:pos x="25" y="25"/>
                    </a:cxn>
                    <a:cxn ang="0">
                      <a:pos x="25" y="0"/>
                    </a:cxn>
                  </a:cxnLst>
                  <a:rect l="0" t="0" r="r" b="b"/>
                  <a:pathLst>
                    <a:path w="71" h="96">
                      <a:moveTo>
                        <a:pt x="25" y="0"/>
                      </a:moveTo>
                      <a:lnTo>
                        <a:pt x="71" y="0"/>
                      </a:lnTo>
                      <a:lnTo>
                        <a:pt x="71" y="50"/>
                      </a:lnTo>
                      <a:lnTo>
                        <a:pt x="49" y="50"/>
                      </a:lnTo>
                      <a:lnTo>
                        <a:pt x="49" y="71"/>
                      </a:lnTo>
                      <a:lnTo>
                        <a:pt x="25" y="71"/>
                      </a:lnTo>
                      <a:lnTo>
                        <a:pt x="25" y="96"/>
                      </a:lnTo>
                      <a:lnTo>
                        <a:pt x="0" y="96"/>
                      </a:lnTo>
                      <a:lnTo>
                        <a:pt x="0" y="50"/>
                      </a:lnTo>
                      <a:lnTo>
                        <a:pt x="25" y="50"/>
                      </a:lnTo>
                      <a:lnTo>
                        <a:pt x="25" y="25"/>
                      </a:lnTo>
                      <a:lnTo>
                        <a:pt x="25"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1" name="Freeform 163"/>
                <p:cNvSpPr>
                  <a:spLocks/>
                </p:cNvSpPr>
                <p:nvPr/>
              </p:nvSpPr>
              <p:spPr bwMode="auto">
                <a:xfrm>
                  <a:off x="2026" y="4039"/>
                  <a:ext cx="18" cy="24"/>
                </a:xfrm>
                <a:custGeom>
                  <a:avLst/>
                  <a:gdLst/>
                  <a:ahLst/>
                  <a:cxnLst>
                    <a:cxn ang="0">
                      <a:pos x="95" y="0"/>
                    </a:cxn>
                    <a:cxn ang="0">
                      <a:pos x="141" y="0"/>
                    </a:cxn>
                    <a:cxn ang="0">
                      <a:pos x="141" y="50"/>
                    </a:cxn>
                    <a:cxn ang="0">
                      <a:pos x="116" y="50"/>
                    </a:cxn>
                    <a:cxn ang="0">
                      <a:pos x="116" y="71"/>
                    </a:cxn>
                    <a:cxn ang="0">
                      <a:pos x="95" y="71"/>
                    </a:cxn>
                    <a:cxn ang="0">
                      <a:pos x="95" y="96"/>
                    </a:cxn>
                    <a:cxn ang="0">
                      <a:pos x="71" y="96"/>
                    </a:cxn>
                    <a:cxn ang="0">
                      <a:pos x="71" y="142"/>
                    </a:cxn>
                    <a:cxn ang="0">
                      <a:pos x="46" y="142"/>
                    </a:cxn>
                    <a:cxn ang="0">
                      <a:pos x="46" y="167"/>
                    </a:cxn>
                    <a:cxn ang="0">
                      <a:pos x="24" y="167"/>
                    </a:cxn>
                    <a:cxn ang="0">
                      <a:pos x="24" y="192"/>
                    </a:cxn>
                    <a:cxn ang="0">
                      <a:pos x="0" y="192"/>
                    </a:cxn>
                    <a:cxn ang="0">
                      <a:pos x="0" y="167"/>
                    </a:cxn>
                    <a:cxn ang="0">
                      <a:pos x="24" y="167"/>
                    </a:cxn>
                    <a:cxn ang="0">
                      <a:pos x="24" y="142"/>
                    </a:cxn>
                    <a:cxn ang="0">
                      <a:pos x="46" y="142"/>
                    </a:cxn>
                    <a:cxn ang="0">
                      <a:pos x="46" y="96"/>
                    </a:cxn>
                    <a:cxn ang="0">
                      <a:pos x="71" y="96"/>
                    </a:cxn>
                    <a:cxn ang="0">
                      <a:pos x="71" y="25"/>
                    </a:cxn>
                    <a:cxn ang="0">
                      <a:pos x="95" y="25"/>
                    </a:cxn>
                    <a:cxn ang="0">
                      <a:pos x="95" y="0"/>
                    </a:cxn>
                  </a:cxnLst>
                  <a:rect l="0" t="0" r="r" b="b"/>
                  <a:pathLst>
                    <a:path w="141" h="192">
                      <a:moveTo>
                        <a:pt x="95" y="0"/>
                      </a:moveTo>
                      <a:lnTo>
                        <a:pt x="141" y="0"/>
                      </a:lnTo>
                      <a:lnTo>
                        <a:pt x="141" y="50"/>
                      </a:lnTo>
                      <a:lnTo>
                        <a:pt x="116" y="50"/>
                      </a:lnTo>
                      <a:lnTo>
                        <a:pt x="116" y="71"/>
                      </a:lnTo>
                      <a:lnTo>
                        <a:pt x="95" y="71"/>
                      </a:lnTo>
                      <a:lnTo>
                        <a:pt x="95" y="96"/>
                      </a:lnTo>
                      <a:lnTo>
                        <a:pt x="71" y="96"/>
                      </a:lnTo>
                      <a:lnTo>
                        <a:pt x="71" y="142"/>
                      </a:lnTo>
                      <a:lnTo>
                        <a:pt x="46" y="142"/>
                      </a:lnTo>
                      <a:lnTo>
                        <a:pt x="46" y="167"/>
                      </a:lnTo>
                      <a:lnTo>
                        <a:pt x="24" y="167"/>
                      </a:lnTo>
                      <a:lnTo>
                        <a:pt x="24" y="192"/>
                      </a:lnTo>
                      <a:lnTo>
                        <a:pt x="0" y="192"/>
                      </a:lnTo>
                      <a:lnTo>
                        <a:pt x="0" y="167"/>
                      </a:lnTo>
                      <a:lnTo>
                        <a:pt x="24" y="167"/>
                      </a:lnTo>
                      <a:lnTo>
                        <a:pt x="24" y="142"/>
                      </a:lnTo>
                      <a:lnTo>
                        <a:pt x="46" y="142"/>
                      </a:lnTo>
                      <a:lnTo>
                        <a:pt x="46" y="96"/>
                      </a:lnTo>
                      <a:lnTo>
                        <a:pt x="71" y="96"/>
                      </a:lnTo>
                      <a:lnTo>
                        <a:pt x="71" y="25"/>
                      </a:lnTo>
                      <a:lnTo>
                        <a:pt x="95" y="25"/>
                      </a:lnTo>
                      <a:lnTo>
                        <a:pt x="95"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2" name="Freeform 164"/>
                <p:cNvSpPr>
                  <a:spLocks/>
                </p:cNvSpPr>
                <p:nvPr/>
              </p:nvSpPr>
              <p:spPr bwMode="auto">
                <a:xfrm>
                  <a:off x="1956" y="4042"/>
                  <a:ext cx="44" cy="36"/>
                </a:xfrm>
                <a:custGeom>
                  <a:avLst/>
                  <a:gdLst/>
                  <a:ahLst/>
                  <a:cxnLst>
                    <a:cxn ang="0">
                      <a:pos x="329" y="0"/>
                    </a:cxn>
                    <a:cxn ang="0">
                      <a:pos x="354" y="0"/>
                    </a:cxn>
                    <a:cxn ang="0">
                      <a:pos x="354" y="25"/>
                    </a:cxn>
                    <a:cxn ang="0">
                      <a:pos x="329" y="25"/>
                    </a:cxn>
                    <a:cxn ang="0">
                      <a:pos x="329" y="46"/>
                    </a:cxn>
                    <a:cxn ang="0">
                      <a:pos x="307" y="46"/>
                    </a:cxn>
                    <a:cxn ang="0">
                      <a:pos x="307" y="71"/>
                    </a:cxn>
                    <a:cxn ang="0">
                      <a:pos x="258" y="71"/>
                    </a:cxn>
                    <a:cxn ang="0">
                      <a:pos x="258" y="96"/>
                    </a:cxn>
                    <a:cxn ang="0">
                      <a:pos x="233" y="96"/>
                    </a:cxn>
                    <a:cxn ang="0">
                      <a:pos x="233" y="117"/>
                    </a:cxn>
                    <a:cxn ang="0">
                      <a:pos x="212" y="117"/>
                    </a:cxn>
                    <a:cxn ang="0">
                      <a:pos x="212" y="142"/>
                    </a:cxn>
                    <a:cxn ang="0">
                      <a:pos x="162" y="142"/>
                    </a:cxn>
                    <a:cxn ang="0">
                      <a:pos x="162" y="167"/>
                    </a:cxn>
                    <a:cxn ang="0">
                      <a:pos x="142" y="167"/>
                    </a:cxn>
                    <a:cxn ang="0">
                      <a:pos x="142" y="188"/>
                    </a:cxn>
                    <a:cxn ang="0">
                      <a:pos x="116" y="188"/>
                    </a:cxn>
                    <a:cxn ang="0">
                      <a:pos x="116" y="213"/>
                    </a:cxn>
                    <a:cxn ang="0">
                      <a:pos x="71" y="213"/>
                    </a:cxn>
                    <a:cxn ang="0">
                      <a:pos x="71" y="238"/>
                    </a:cxn>
                    <a:cxn ang="0">
                      <a:pos x="46" y="238"/>
                    </a:cxn>
                    <a:cxn ang="0">
                      <a:pos x="46" y="258"/>
                    </a:cxn>
                    <a:cxn ang="0">
                      <a:pos x="21" y="258"/>
                    </a:cxn>
                    <a:cxn ang="0">
                      <a:pos x="21" y="283"/>
                    </a:cxn>
                    <a:cxn ang="0">
                      <a:pos x="0" y="283"/>
                    </a:cxn>
                    <a:cxn ang="0">
                      <a:pos x="0" y="258"/>
                    </a:cxn>
                    <a:cxn ang="0">
                      <a:pos x="21" y="258"/>
                    </a:cxn>
                    <a:cxn ang="0">
                      <a:pos x="21" y="238"/>
                    </a:cxn>
                    <a:cxn ang="0">
                      <a:pos x="46" y="238"/>
                    </a:cxn>
                    <a:cxn ang="0">
                      <a:pos x="46" y="213"/>
                    </a:cxn>
                    <a:cxn ang="0">
                      <a:pos x="71" y="213"/>
                    </a:cxn>
                    <a:cxn ang="0">
                      <a:pos x="71" y="167"/>
                    </a:cxn>
                    <a:cxn ang="0">
                      <a:pos x="91" y="167"/>
                    </a:cxn>
                    <a:cxn ang="0">
                      <a:pos x="91" y="142"/>
                    </a:cxn>
                    <a:cxn ang="0">
                      <a:pos x="116" y="142"/>
                    </a:cxn>
                    <a:cxn ang="0">
                      <a:pos x="116" y="117"/>
                    </a:cxn>
                    <a:cxn ang="0">
                      <a:pos x="142" y="117"/>
                    </a:cxn>
                    <a:cxn ang="0">
                      <a:pos x="142" y="96"/>
                    </a:cxn>
                    <a:cxn ang="0">
                      <a:pos x="162" y="96"/>
                    </a:cxn>
                    <a:cxn ang="0">
                      <a:pos x="162" y="25"/>
                    </a:cxn>
                    <a:cxn ang="0">
                      <a:pos x="329" y="25"/>
                    </a:cxn>
                    <a:cxn ang="0">
                      <a:pos x="329" y="0"/>
                    </a:cxn>
                  </a:cxnLst>
                  <a:rect l="0" t="0" r="r" b="b"/>
                  <a:pathLst>
                    <a:path w="354" h="283">
                      <a:moveTo>
                        <a:pt x="329" y="0"/>
                      </a:moveTo>
                      <a:lnTo>
                        <a:pt x="354" y="0"/>
                      </a:lnTo>
                      <a:lnTo>
                        <a:pt x="354" y="25"/>
                      </a:lnTo>
                      <a:lnTo>
                        <a:pt x="329" y="25"/>
                      </a:lnTo>
                      <a:lnTo>
                        <a:pt x="329" y="46"/>
                      </a:lnTo>
                      <a:lnTo>
                        <a:pt x="307" y="46"/>
                      </a:lnTo>
                      <a:lnTo>
                        <a:pt x="307" y="71"/>
                      </a:lnTo>
                      <a:lnTo>
                        <a:pt x="258" y="71"/>
                      </a:lnTo>
                      <a:lnTo>
                        <a:pt x="258" y="96"/>
                      </a:lnTo>
                      <a:lnTo>
                        <a:pt x="233" y="96"/>
                      </a:lnTo>
                      <a:lnTo>
                        <a:pt x="233" y="117"/>
                      </a:lnTo>
                      <a:lnTo>
                        <a:pt x="212" y="117"/>
                      </a:lnTo>
                      <a:lnTo>
                        <a:pt x="212" y="142"/>
                      </a:lnTo>
                      <a:lnTo>
                        <a:pt x="162" y="142"/>
                      </a:lnTo>
                      <a:lnTo>
                        <a:pt x="162" y="167"/>
                      </a:lnTo>
                      <a:lnTo>
                        <a:pt x="142" y="167"/>
                      </a:lnTo>
                      <a:lnTo>
                        <a:pt x="142" y="188"/>
                      </a:lnTo>
                      <a:lnTo>
                        <a:pt x="116" y="188"/>
                      </a:lnTo>
                      <a:lnTo>
                        <a:pt x="116" y="213"/>
                      </a:lnTo>
                      <a:lnTo>
                        <a:pt x="71" y="213"/>
                      </a:lnTo>
                      <a:lnTo>
                        <a:pt x="71" y="238"/>
                      </a:lnTo>
                      <a:lnTo>
                        <a:pt x="46" y="238"/>
                      </a:lnTo>
                      <a:lnTo>
                        <a:pt x="46" y="258"/>
                      </a:lnTo>
                      <a:lnTo>
                        <a:pt x="21" y="258"/>
                      </a:lnTo>
                      <a:lnTo>
                        <a:pt x="21" y="283"/>
                      </a:lnTo>
                      <a:lnTo>
                        <a:pt x="0" y="283"/>
                      </a:lnTo>
                      <a:lnTo>
                        <a:pt x="0" y="258"/>
                      </a:lnTo>
                      <a:lnTo>
                        <a:pt x="21" y="258"/>
                      </a:lnTo>
                      <a:lnTo>
                        <a:pt x="21" y="238"/>
                      </a:lnTo>
                      <a:lnTo>
                        <a:pt x="46" y="238"/>
                      </a:lnTo>
                      <a:lnTo>
                        <a:pt x="46" y="213"/>
                      </a:lnTo>
                      <a:lnTo>
                        <a:pt x="71" y="213"/>
                      </a:lnTo>
                      <a:lnTo>
                        <a:pt x="71" y="167"/>
                      </a:lnTo>
                      <a:lnTo>
                        <a:pt x="91" y="167"/>
                      </a:lnTo>
                      <a:lnTo>
                        <a:pt x="91" y="142"/>
                      </a:lnTo>
                      <a:lnTo>
                        <a:pt x="116" y="142"/>
                      </a:lnTo>
                      <a:lnTo>
                        <a:pt x="116" y="117"/>
                      </a:lnTo>
                      <a:lnTo>
                        <a:pt x="142" y="117"/>
                      </a:lnTo>
                      <a:lnTo>
                        <a:pt x="142" y="96"/>
                      </a:lnTo>
                      <a:lnTo>
                        <a:pt x="162" y="96"/>
                      </a:lnTo>
                      <a:lnTo>
                        <a:pt x="162" y="25"/>
                      </a:lnTo>
                      <a:lnTo>
                        <a:pt x="329" y="25"/>
                      </a:lnTo>
                      <a:lnTo>
                        <a:pt x="329"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3" name="Freeform 165"/>
                <p:cNvSpPr>
                  <a:spLocks/>
                </p:cNvSpPr>
                <p:nvPr/>
              </p:nvSpPr>
              <p:spPr bwMode="auto">
                <a:xfrm>
                  <a:off x="2050" y="4042"/>
                  <a:ext cx="6" cy="9"/>
                </a:xfrm>
                <a:custGeom>
                  <a:avLst/>
                  <a:gdLst/>
                  <a:ahLst/>
                  <a:cxnLst>
                    <a:cxn ang="0">
                      <a:pos x="25" y="0"/>
                    </a:cxn>
                    <a:cxn ang="0">
                      <a:pos x="49" y="0"/>
                    </a:cxn>
                    <a:cxn ang="0">
                      <a:pos x="49" y="46"/>
                    </a:cxn>
                    <a:cxn ang="0">
                      <a:pos x="25" y="46"/>
                    </a:cxn>
                    <a:cxn ang="0">
                      <a:pos x="25" y="71"/>
                    </a:cxn>
                    <a:cxn ang="0">
                      <a:pos x="0" y="71"/>
                    </a:cxn>
                    <a:cxn ang="0">
                      <a:pos x="0" y="46"/>
                    </a:cxn>
                    <a:cxn ang="0">
                      <a:pos x="25" y="46"/>
                    </a:cxn>
                    <a:cxn ang="0">
                      <a:pos x="25" y="25"/>
                    </a:cxn>
                    <a:cxn ang="0">
                      <a:pos x="25" y="0"/>
                    </a:cxn>
                  </a:cxnLst>
                  <a:rect l="0" t="0" r="r" b="b"/>
                  <a:pathLst>
                    <a:path w="49" h="71">
                      <a:moveTo>
                        <a:pt x="25" y="0"/>
                      </a:moveTo>
                      <a:lnTo>
                        <a:pt x="49" y="0"/>
                      </a:lnTo>
                      <a:lnTo>
                        <a:pt x="49" y="46"/>
                      </a:lnTo>
                      <a:lnTo>
                        <a:pt x="25" y="46"/>
                      </a:lnTo>
                      <a:lnTo>
                        <a:pt x="25" y="71"/>
                      </a:lnTo>
                      <a:lnTo>
                        <a:pt x="0" y="71"/>
                      </a:lnTo>
                      <a:lnTo>
                        <a:pt x="0" y="46"/>
                      </a:lnTo>
                      <a:lnTo>
                        <a:pt x="25" y="46"/>
                      </a:lnTo>
                      <a:lnTo>
                        <a:pt x="25" y="25"/>
                      </a:lnTo>
                      <a:lnTo>
                        <a:pt x="25"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4" name="Freeform 166"/>
                <p:cNvSpPr>
                  <a:spLocks/>
                </p:cNvSpPr>
                <p:nvPr/>
              </p:nvSpPr>
              <p:spPr bwMode="auto">
                <a:xfrm>
                  <a:off x="2074" y="4045"/>
                  <a:ext cx="5" cy="9"/>
                </a:xfrm>
                <a:custGeom>
                  <a:avLst/>
                  <a:gdLst/>
                  <a:ahLst/>
                  <a:cxnLst>
                    <a:cxn ang="0">
                      <a:pos x="0" y="0"/>
                    </a:cxn>
                    <a:cxn ang="0">
                      <a:pos x="46" y="0"/>
                    </a:cxn>
                    <a:cxn ang="0">
                      <a:pos x="46" y="21"/>
                    </a:cxn>
                    <a:cxn ang="0">
                      <a:pos x="25" y="21"/>
                    </a:cxn>
                    <a:cxn ang="0">
                      <a:pos x="25" y="71"/>
                    </a:cxn>
                    <a:cxn ang="0">
                      <a:pos x="0" y="71"/>
                    </a:cxn>
                    <a:cxn ang="0">
                      <a:pos x="0" y="0"/>
                    </a:cxn>
                  </a:cxnLst>
                  <a:rect l="0" t="0" r="r" b="b"/>
                  <a:pathLst>
                    <a:path w="46" h="71">
                      <a:moveTo>
                        <a:pt x="0" y="0"/>
                      </a:moveTo>
                      <a:lnTo>
                        <a:pt x="46" y="0"/>
                      </a:lnTo>
                      <a:lnTo>
                        <a:pt x="46" y="21"/>
                      </a:lnTo>
                      <a:lnTo>
                        <a:pt x="25" y="21"/>
                      </a:lnTo>
                      <a:lnTo>
                        <a:pt x="25" y="71"/>
                      </a:lnTo>
                      <a:lnTo>
                        <a:pt x="0" y="71"/>
                      </a:lnTo>
                      <a:lnTo>
                        <a:pt x="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5" name="Freeform 167"/>
                <p:cNvSpPr>
                  <a:spLocks/>
                </p:cNvSpPr>
                <p:nvPr/>
              </p:nvSpPr>
              <p:spPr bwMode="auto">
                <a:xfrm>
                  <a:off x="1961" y="4051"/>
                  <a:ext cx="45" cy="32"/>
                </a:xfrm>
                <a:custGeom>
                  <a:avLst/>
                  <a:gdLst/>
                  <a:ahLst/>
                  <a:cxnLst>
                    <a:cxn ang="0">
                      <a:pos x="332" y="0"/>
                    </a:cxn>
                    <a:cxn ang="0">
                      <a:pos x="353" y="0"/>
                    </a:cxn>
                    <a:cxn ang="0">
                      <a:pos x="353" y="25"/>
                    </a:cxn>
                    <a:cxn ang="0">
                      <a:pos x="332" y="25"/>
                    </a:cxn>
                    <a:cxn ang="0">
                      <a:pos x="332" y="71"/>
                    </a:cxn>
                    <a:cxn ang="0">
                      <a:pos x="308" y="71"/>
                    </a:cxn>
                    <a:cxn ang="0">
                      <a:pos x="308" y="96"/>
                    </a:cxn>
                    <a:cxn ang="0">
                      <a:pos x="283" y="96"/>
                    </a:cxn>
                    <a:cxn ang="0">
                      <a:pos x="283" y="117"/>
                    </a:cxn>
                    <a:cxn ang="0">
                      <a:pos x="261" y="117"/>
                    </a:cxn>
                    <a:cxn ang="0">
                      <a:pos x="261" y="142"/>
                    </a:cxn>
                    <a:cxn ang="0">
                      <a:pos x="237" y="142"/>
                    </a:cxn>
                    <a:cxn ang="0">
                      <a:pos x="237" y="187"/>
                    </a:cxn>
                    <a:cxn ang="0">
                      <a:pos x="212" y="187"/>
                    </a:cxn>
                    <a:cxn ang="0">
                      <a:pos x="212" y="212"/>
                    </a:cxn>
                    <a:cxn ang="0">
                      <a:pos x="187" y="212"/>
                    </a:cxn>
                    <a:cxn ang="0">
                      <a:pos x="187" y="237"/>
                    </a:cxn>
                    <a:cxn ang="0">
                      <a:pos x="70" y="237"/>
                    </a:cxn>
                    <a:cxn ang="0">
                      <a:pos x="70" y="258"/>
                    </a:cxn>
                    <a:cxn ang="0">
                      <a:pos x="0" y="258"/>
                    </a:cxn>
                    <a:cxn ang="0">
                      <a:pos x="0" y="237"/>
                    </a:cxn>
                    <a:cxn ang="0">
                      <a:pos x="25" y="237"/>
                    </a:cxn>
                    <a:cxn ang="0">
                      <a:pos x="25" y="212"/>
                    </a:cxn>
                    <a:cxn ang="0">
                      <a:pos x="70" y="212"/>
                    </a:cxn>
                    <a:cxn ang="0">
                      <a:pos x="70" y="187"/>
                    </a:cxn>
                    <a:cxn ang="0">
                      <a:pos x="96" y="187"/>
                    </a:cxn>
                    <a:cxn ang="0">
                      <a:pos x="96" y="167"/>
                    </a:cxn>
                    <a:cxn ang="0">
                      <a:pos x="116" y="167"/>
                    </a:cxn>
                    <a:cxn ang="0">
                      <a:pos x="116" y="142"/>
                    </a:cxn>
                    <a:cxn ang="0">
                      <a:pos x="141" y="142"/>
                    </a:cxn>
                    <a:cxn ang="0">
                      <a:pos x="141" y="117"/>
                    </a:cxn>
                    <a:cxn ang="0">
                      <a:pos x="187" y="117"/>
                    </a:cxn>
                    <a:cxn ang="0">
                      <a:pos x="187" y="96"/>
                    </a:cxn>
                    <a:cxn ang="0">
                      <a:pos x="212" y="96"/>
                    </a:cxn>
                    <a:cxn ang="0">
                      <a:pos x="212" y="71"/>
                    </a:cxn>
                    <a:cxn ang="0">
                      <a:pos x="261" y="71"/>
                    </a:cxn>
                    <a:cxn ang="0">
                      <a:pos x="261" y="46"/>
                    </a:cxn>
                    <a:cxn ang="0">
                      <a:pos x="283" y="46"/>
                    </a:cxn>
                    <a:cxn ang="0">
                      <a:pos x="283" y="25"/>
                    </a:cxn>
                    <a:cxn ang="0">
                      <a:pos x="332" y="25"/>
                    </a:cxn>
                    <a:cxn ang="0">
                      <a:pos x="332" y="0"/>
                    </a:cxn>
                  </a:cxnLst>
                  <a:rect l="0" t="0" r="r" b="b"/>
                  <a:pathLst>
                    <a:path w="353" h="258">
                      <a:moveTo>
                        <a:pt x="332" y="0"/>
                      </a:moveTo>
                      <a:lnTo>
                        <a:pt x="353" y="0"/>
                      </a:lnTo>
                      <a:lnTo>
                        <a:pt x="353" y="25"/>
                      </a:lnTo>
                      <a:lnTo>
                        <a:pt x="332" y="25"/>
                      </a:lnTo>
                      <a:lnTo>
                        <a:pt x="332" y="71"/>
                      </a:lnTo>
                      <a:lnTo>
                        <a:pt x="308" y="71"/>
                      </a:lnTo>
                      <a:lnTo>
                        <a:pt x="308" y="96"/>
                      </a:lnTo>
                      <a:lnTo>
                        <a:pt x="283" y="96"/>
                      </a:lnTo>
                      <a:lnTo>
                        <a:pt x="283" y="117"/>
                      </a:lnTo>
                      <a:lnTo>
                        <a:pt x="261" y="117"/>
                      </a:lnTo>
                      <a:lnTo>
                        <a:pt x="261" y="142"/>
                      </a:lnTo>
                      <a:lnTo>
                        <a:pt x="237" y="142"/>
                      </a:lnTo>
                      <a:lnTo>
                        <a:pt x="237" y="187"/>
                      </a:lnTo>
                      <a:lnTo>
                        <a:pt x="212" y="187"/>
                      </a:lnTo>
                      <a:lnTo>
                        <a:pt x="212" y="212"/>
                      </a:lnTo>
                      <a:lnTo>
                        <a:pt x="187" y="212"/>
                      </a:lnTo>
                      <a:lnTo>
                        <a:pt x="187" y="237"/>
                      </a:lnTo>
                      <a:lnTo>
                        <a:pt x="70" y="237"/>
                      </a:lnTo>
                      <a:lnTo>
                        <a:pt x="70" y="258"/>
                      </a:lnTo>
                      <a:lnTo>
                        <a:pt x="0" y="258"/>
                      </a:lnTo>
                      <a:lnTo>
                        <a:pt x="0" y="237"/>
                      </a:lnTo>
                      <a:lnTo>
                        <a:pt x="25" y="237"/>
                      </a:lnTo>
                      <a:lnTo>
                        <a:pt x="25" y="212"/>
                      </a:lnTo>
                      <a:lnTo>
                        <a:pt x="70" y="212"/>
                      </a:lnTo>
                      <a:lnTo>
                        <a:pt x="70" y="187"/>
                      </a:lnTo>
                      <a:lnTo>
                        <a:pt x="96" y="187"/>
                      </a:lnTo>
                      <a:lnTo>
                        <a:pt x="96" y="167"/>
                      </a:lnTo>
                      <a:lnTo>
                        <a:pt x="116" y="167"/>
                      </a:lnTo>
                      <a:lnTo>
                        <a:pt x="116" y="142"/>
                      </a:lnTo>
                      <a:lnTo>
                        <a:pt x="141" y="142"/>
                      </a:lnTo>
                      <a:lnTo>
                        <a:pt x="141" y="117"/>
                      </a:lnTo>
                      <a:lnTo>
                        <a:pt x="187" y="117"/>
                      </a:lnTo>
                      <a:lnTo>
                        <a:pt x="187" y="96"/>
                      </a:lnTo>
                      <a:lnTo>
                        <a:pt x="212" y="96"/>
                      </a:lnTo>
                      <a:lnTo>
                        <a:pt x="212" y="71"/>
                      </a:lnTo>
                      <a:lnTo>
                        <a:pt x="261" y="71"/>
                      </a:lnTo>
                      <a:lnTo>
                        <a:pt x="261" y="46"/>
                      </a:lnTo>
                      <a:lnTo>
                        <a:pt x="283" y="46"/>
                      </a:lnTo>
                      <a:lnTo>
                        <a:pt x="283" y="25"/>
                      </a:lnTo>
                      <a:lnTo>
                        <a:pt x="332" y="25"/>
                      </a:lnTo>
                      <a:lnTo>
                        <a:pt x="332"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6" name="Freeform 168"/>
                <p:cNvSpPr>
                  <a:spLocks/>
                </p:cNvSpPr>
                <p:nvPr/>
              </p:nvSpPr>
              <p:spPr bwMode="auto">
                <a:xfrm>
                  <a:off x="1997" y="4051"/>
                  <a:ext cx="29" cy="30"/>
                </a:xfrm>
                <a:custGeom>
                  <a:avLst/>
                  <a:gdLst/>
                  <a:ahLst/>
                  <a:cxnLst>
                    <a:cxn ang="0">
                      <a:pos x="212" y="0"/>
                    </a:cxn>
                    <a:cxn ang="0">
                      <a:pos x="237" y="0"/>
                    </a:cxn>
                    <a:cxn ang="0">
                      <a:pos x="237" y="25"/>
                    </a:cxn>
                    <a:cxn ang="0">
                      <a:pos x="212" y="25"/>
                    </a:cxn>
                    <a:cxn ang="0">
                      <a:pos x="212" y="71"/>
                    </a:cxn>
                    <a:cxn ang="0">
                      <a:pos x="190" y="71"/>
                    </a:cxn>
                    <a:cxn ang="0">
                      <a:pos x="190" y="96"/>
                    </a:cxn>
                    <a:cxn ang="0">
                      <a:pos x="166" y="96"/>
                    </a:cxn>
                    <a:cxn ang="0">
                      <a:pos x="166" y="117"/>
                    </a:cxn>
                    <a:cxn ang="0">
                      <a:pos x="141" y="117"/>
                    </a:cxn>
                    <a:cxn ang="0">
                      <a:pos x="141" y="167"/>
                    </a:cxn>
                    <a:cxn ang="0">
                      <a:pos x="119" y="167"/>
                    </a:cxn>
                    <a:cxn ang="0">
                      <a:pos x="119" y="187"/>
                    </a:cxn>
                    <a:cxn ang="0">
                      <a:pos x="95" y="187"/>
                    </a:cxn>
                    <a:cxn ang="0">
                      <a:pos x="95" y="237"/>
                    </a:cxn>
                    <a:cxn ang="0">
                      <a:pos x="0" y="237"/>
                    </a:cxn>
                    <a:cxn ang="0">
                      <a:pos x="0" y="212"/>
                    </a:cxn>
                    <a:cxn ang="0">
                      <a:pos x="25" y="212"/>
                    </a:cxn>
                    <a:cxn ang="0">
                      <a:pos x="25" y="187"/>
                    </a:cxn>
                    <a:cxn ang="0">
                      <a:pos x="49" y="187"/>
                    </a:cxn>
                    <a:cxn ang="0">
                      <a:pos x="49" y="167"/>
                    </a:cxn>
                    <a:cxn ang="0">
                      <a:pos x="70" y="167"/>
                    </a:cxn>
                    <a:cxn ang="0">
                      <a:pos x="70" y="117"/>
                    </a:cxn>
                    <a:cxn ang="0">
                      <a:pos x="95" y="117"/>
                    </a:cxn>
                    <a:cxn ang="0">
                      <a:pos x="95" y="96"/>
                    </a:cxn>
                    <a:cxn ang="0">
                      <a:pos x="119" y="96"/>
                    </a:cxn>
                    <a:cxn ang="0">
                      <a:pos x="119" y="71"/>
                    </a:cxn>
                    <a:cxn ang="0">
                      <a:pos x="166" y="71"/>
                    </a:cxn>
                    <a:cxn ang="0">
                      <a:pos x="166" y="46"/>
                    </a:cxn>
                    <a:cxn ang="0">
                      <a:pos x="190" y="46"/>
                    </a:cxn>
                    <a:cxn ang="0">
                      <a:pos x="190" y="25"/>
                    </a:cxn>
                    <a:cxn ang="0">
                      <a:pos x="212" y="25"/>
                    </a:cxn>
                    <a:cxn ang="0">
                      <a:pos x="212" y="0"/>
                    </a:cxn>
                  </a:cxnLst>
                  <a:rect l="0" t="0" r="r" b="b"/>
                  <a:pathLst>
                    <a:path w="237" h="237">
                      <a:moveTo>
                        <a:pt x="212" y="0"/>
                      </a:moveTo>
                      <a:lnTo>
                        <a:pt x="237" y="0"/>
                      </a:lnTo>
                      <a:lnTo>
                        <a:pt x="237" y="25"/>
                      </a:lnTo>
                      <a:lnTo>
                        <a:pt x="212" y="25"/>
                      </a:lnTo>
                      <a:lnTo>
                        <a:pt x="212" y="71"/>
                      </a:lnTo>
                      <a:lnTo>
                        <a:pt x="190" y="71"/>
                      </a:lnTo>
                      <a:lnTo>
                        <a:pt x="190" y="96"/>
                      </a:lnTo>
                      <a:lnTo>
                        <a:pt x="166" y="96"/>
                      </a:lnTo>
                      <a:lnTo>
                        <a:pt x="166" y="117"/>
                      </a:lnTo>
                      <a:lnTo>
                        <a:pt x="141" y="117"/>
                      </a:lnTo>
                      <a:lnTo>
                        <a:pt x="141" y="167"/>
                      </a:lnTo>
                      <a:lnTo>
                        <a:pt x="119" y="167"/>
                      </a:lnTo>
                      <a:lnTo>
                        <a:pt x="119" y="187"/>
                      </a:lnTo>
                      <a:lnTo>
                        <a:pt x="95" y="187"/>
                      </a:lnTo>
                      <a:lnTo>
                        <a:pt x="95" y="237"/>
                      </a:lnTo>
                      <a:lnTo>
                        <a:pt x="0" y="237"/>
                      </a:lnTo>
                      <a:lnTo>
                        <a:pt x="0" y="212"/>
                      </a:lnTo>
                      <a:lnTo>
                        <a:pt x="25" y="212"/>
                      </a:lnTo>
                      <a:lnTo>
                        <a:pt x="25" y="187"/>
                      </a:lnTo>
                      <a:lnTo>
                        <a:pt x="49" y="187"/>
                      </a:lnTo>
                      <a:lnTo>
                        <a:pt x="49" y="167"/>
                      </a:lnTo>
                      <a:lnTo>
                        <a:pt x="70" y="167"/>
                      </a:lnTo>
                      <a:lnTo>
                        <a:pt x="70" y="117"/>
                      </a:lnTo>
                      <a:lnTo>
                        <a:pt x="95" y="117"/>
                      </a:lnTo>
                      <a:lnTo>
                        <a:pt x="95" y="96"/>
                      </a:lnTo>
                      <a:lnTo>
                        <a:pt x="119" y="96"/>
                      </a:lnTo>
                      <a:lnTo>
                        <a:pt x="119" y="71"/>
                      </a:lnTo>
                      <a:lnTo>
                        <a:pt x="166" y="71"/>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7" name="Freeform 169"/>
                <p:cNvSpPr>
                  <a:spLocks/>
                </p:cNvSpPr>
                <p:nvPr/>
              </p:nvSpPr>
              <p:spPr bwMode="auto">
                <a:xfrm>
                  <a:off x="2032" y="4051"/>
                  <a:ext cx="42" cy="44"/>
                </a:xfrm>
                <a:custGeom>
                  <a:avLst/>
                  <a:gdLst/>
                  <a:ahLst/>
                  <a:cxnLst>
                    <a:cxn ang="0">
                      <a:pos x="212" y="0"/>
                    </a:cxn>
                    <a:cxn ang="0">
                      <a:pos x="237" y="0"/>
                    </a:cxn>
                    <a:cxn ang="0">
                      <a:pos x="237" y="96"/>
                    </a:cxn>
                    <a:cxn ang="0">
                      <a:pos x="212" y="96"/>
                    </a:cxn>
                    <a:cxn ang="0">
                      <a:pos x="212" y="187"/>
                    </a:cxn>
                    <a:cxn ang="0">
                      <a:pos x="190" y="187"/>
                    </a:cxn>
                    <a:cxn ang="0">
                      <a:pos x="190" y="258"/>
                    </a:cxn>
                    <a:cxn ang="0">
                      <a:pos x="212" y="258"/>
                    </a:cxn>
                    <a:cxn ang="0">
                      <a:pos x="212" y="283"/>
                    </a:cxn>
                    <a:cxn ang="0">
                      <a:pos x="261" y="283"/>
                    </a:cxn>
                    <a:cxn ang="0">
                      <a:pos x="261" y="258"/>
                    </a:cxn>
                    <a:cxn ang="0">
                      <a:pos x="286" y="258"/>
                    </a:cxn>
                    <a:cxn ang="0">
                      <a:pos x="286" y="237"/>
                    </a:cxn>
                    <a:cxn ang="0">
                      <a:pos x="332" y="237"/>
                    </a:cxn>
                    <a:cxn ang="0">
                      <a:pos x="332" y="354"/>
                    </a:cxn>
                    <a:cxn ang="0">
                      <a:pos x="261" y="354"/>
                    </a:cxn>
                    <a:cxn ang="0">
                      <a:pos x="261" y="332"/>
                    </a:cxn>
                    <a:cxn ang="0">
                      <a:pos x="237" y="332"/>
                    </a:cxn>
                    <a:cxn ang="0">
                      <a:pos x="237" y="354"/>
                    </a:cxn>
                    <a:cxn ang="0">
                      <a:pos x="212" y="354"/>
                    </a:cxn>
                    <a:cxn ang="0">
                      <a:pos x="212" y="332"/>
                    </a:cxn>
                    <a:cxn ang="0">
                      <a:pos x="119" y="332"/>
                    </a:cxn>
                    <a:cxn ang="0">
                      <a:pos x="119" y="308"/>
                    </a:cxn>
                    <a:cxn ang="0">
                      <a:pos x="0" y="308"/>
                    </a:cxn>
                    <a:cxn ang="0">
                      <a:pos x="0" y="283"/>
                    </a:cxn>
                    <a:cxn ang="0">
                      <a:pos x="25" y="283"/>
                    </a:cxn>
                    <a:cxn ang="0">
                      <a:pos x="25" y="237"/>
                    </a:cxn>
                    <a:cxn ang="0">
                      <a:pos x="49" y="237"/>
                    </a:cxn>
                    <a:cxn ang="0">
                      <a:pos x="49" y="212"/>
                    </a:cxn>
                    <a:cxn ang="0">
                      <a:pos x="70" y="212"/>
                    </a:cxn>
                    <a:cxn ang="0">
                      <a:pos x="70" y="187"/>
                    </a:cxn>
                    <a:cxn ang="0">
                      <a:pos x="95" y="187"/>
                    </a:cxn>
                    <a:cxn ang="0">
                      <a:pos x="95" y="142"/>
                    </a:cxn>
                    <a:cxn ang="0">
                      <a:pos x="119" y="142"/>
                    </a:cxn>
                    <a:cxn ang="0">
                      <a:pos x="119" y="117"/>
                    </a:cxn>
                    <a:cxn ang="0">
                      <a:pos x="141" y="117"/>
                    </a:cxn>
                    <a:cxn ang="0">
                      <a:pos x="141" y="96"/>
                    </a:cxn>
                    <a:cxn ang="0">
                      <a:pos x="166" y="96"/>
                    </a:cxn>
                    <a:cxn ang="0">
                      <a:pos x="166" y="46"/>
                    </a:cxn>
                    <a:cxn ang="0">
                      <a:pos x="190" y="46"/>
                    </a:cxn>
                    <a:cxn ang="0">
                      <a:pos x="190" y="25"/>
                    </a:cxn>
                    <a:cxn ang="0">
                      <a:pos x="212" y="25"/>
                    </a:cxn>
                    <a:cxn ang="0">
                      <a:pos x="212" y="0"/>
                    </a:cxn>
                  </a:cxnLst>
                  <a:rect l="0" t="0" r="r" b="b"/>
                  <a:pathLst>
                    <a:path w="332" h="354">
                      <a:moveTo>
                        <a:pt x="212" y="0"/>
                      </a:moveTo>
                      <a:lnTo>
                        <a:pt x="237" y="0"/>
                      </a:lnTo>
                      <a:lnTo>
                        <a:pt x="237" y="96"/>
                      </a:lnTo>
                      <a:lnTo>
                        <a:pt x="212" y="96"/>
                      </a:lnTo>
                      <a:lnTo>
                        <a:pt x="212" y="187"/>
                      </a:lnTo>
                      <a:lnTo>
                        <a:pt x="190" y="187"/>
                      </a:lnTo>
                      <a:lnTo>
                        <a:pt x="190" y="258"/>
                      </a:lnTo>
                      <a:lnTo>
                        <a:pt x="212" y="258"/>
                      </a:lnTo>
                      <a:lnTo>
                        <a:pt x="212" y="283"/>
                      </a:lnTo>
                      <a:lnTo>
                        <a:pt x="261" y="283"/>
                      </a:lnTo>
                      <a:lnTo>
                        <a:pt x="261" y="258"/>
                      </a:lnTo>
                      <a:lnTo>
                        <a:pt x="286" y="258"/>
                      </a:lnTo>
                      <a:lnTo>
                        <a:pt x="286" y="237"/>
                      </a:lnTo>
                      <a:lnTo>
                        <a:pt x="332" y="237"/>
                      </a:lnTo>
                      <a:lnTo>
                        <a:pt x="332" y="354"/>
                      </a:lnTo>
                      <a:lnTo>
                        <a:pt x="261" y="354"/>
                      </a:lnTo>
                      <a:lnTo>
                        <a:pt x="261" y="332"/>
                      </a:lnTo>
                      <a:lnTo>
                        <a:pt x="237" y="332"/>
                      </a:lnTo>
                      <a:lnTo>
                        <a:pt x="237" y="354"/>
                      </a:lnTo>
                      <a:lnTo>
                        <a:pt x="212" y="354"/>
                      </a:lnTo>
                      <a:lnTo>
                        <a:pt x="212" y="332"/>
                      </a:lnTo>
                      <a:lnTo>
                        <a:pt x="119" y="332"/>
                      </a:lnTo>
                      <a:lnTo>
                        <a:pt x="119" y="308"/>
                      </a:lnTo>
                      <a:lnTo>
                        <a:pt x="0" y="308"/>
                      </a:lnTo>
                      <a:lnTo>
                        <a:pt x="0" y="283"/>
                      </a:lnTo>
                      <a:lnTo>
                        <a:pt x="25" y="283"/>
                      </a:lnTo>
                      <a:lnTo>
                        <a:pt x="25" y="237"/>
                      </a:lnTo>
                      <a:lnTo>
                        <a:pt x="49" y="237"/>
                      </a:lnTo>
                      <a:lnTo>
                        <a:pt x="49" y="212"/>
                      </a:lnTo>
                      <a:lnTo>
                        <a:pt x="70" y="212"/>
                      </a:lnTo>
                      <a:lnTo>
                        <a:pt x="70" y="187"/>
                      </a:lnTo>
                      <a:lnTo>
                        <a:pt x="95" y="187"/>
                      </a:lnTo>
                      <a:lnTo>
                        <a:pt x="95" y="142"/>
                      </a:lnTo>
                      <a:lnTo>
                        <a:pt x="119" y="142"/>
                      </a:lnTo>
                      <a:lnTo>
                        <a:pt x="119" y="117"/>
                      </a:lnTo>
                      <a:lnTo>
                        <a:pt x="141" y="117"/>
                      </a:lnTo>
                      <a:lnTo>
                        <a:pt x="141" y="96"/>
                      </a:lnTo>
                      <a:lnTo>
                        <a:pt x="166" y="96"/>
                      </a:lnTo>
                      <a:lnTo>
                        <a:pt x="166" y="46"/>
                      </a:lnTo>
                      <a:lnTo>
                        <a:pt x="190" y="46"/>
                      </a:lnTo>
                      <a:lnTo>
                        <a:pt x="190" y="25"/>
                      </a:lnTo>
                      <a:lnTo>
                        <a:pt x="212" y="25"/>
                      </a:lnTo>
                      <a:lnTo>
                        <a:pt x="212"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8" name="Freeform 170"/>
                <p:cNvSpPr>
                  <a:spLocks/>
                </p:cNvSpPr>
                <p:nvPr/>
              </p:nvSpPr>
              <p:spPr bwMode="auto">
                <a:xfrm>
                  <a:off x="1805" y="4054"/>
                  <a:ext cx="12" cy="9"/>
                </a:xfrm>
                <a:custGeom>
                  <a:avLst/>
                  <a:gdLst/>
                  <a:ahLst/>
                  <a:cxnLst>
                    <a:cxn ang="0">
                      <a:pos x="71" y="0"/>
                    </a:cxn>
                    <a:cxn ang="0">
                      <a:pos x="96" y="0"/>
                    </a:cxn>
                    <a:cxn ang="0">
                      <a:pos x="96" y="21"/>
                    </a:cxn>
                    <a:cxn ang="0">
                      <a:pos x="71" y="21"/>
                    </a:cxn>
                    <a:cxn ang="0">
                      <a:pos x="71" y="46"/>
                    </a:cxn>
                    <a:cxn ang="0">
                      <a:pos x="47" y="46"/>
                    </a:cxn>
                    <a:cxn ang="0">
                      <a:pos x="47" y="71"/>
                    </a:cxn>
                    <a:cxn ang="0">
                      <a:pos x="0" y="71"/>
                    </a:cxn>
                    <a:cxn ang="0">
                      <a:pos x="0" y="46"/>
                    </a:cxn>
                    <a:cxn ang="0">
                      <a:pos x="47" y="46"/>
                    </a:cxn>
                    <a:cxn ang="0">
                      <a:pos x="47" y="21"/>
                    </a:cxn>
                    <a:cxn ang="0">
                      <a:pos x="71" y="21"/>
                    </a:cxn>
                    <a:cxn ang="0">
                      <a:pos x="71" y="0"/>
                    </a:cxn>
                  </a:cxnLst>
                  <a:rect l="0" t="0" r="r" b="b"/>
                  <a:pathLst>
                    <a:path w="96" h="71">
                      <a:moveTo>
                        <a:pt x="71" y="0"/>
                      </a:moveTo>
                      <a:lnTo>
                        <a:pt x="96" y="0"/>
                      </a:lnTo>
                      <a:lnTo>
                        <a:pt x="96" y="21"/>
                      </a:lnTo>
                      <a:lnTo>
                        <a:pt x="71" y="21"/>
                      </a:lnTo>
                      <a:lnTo>
                        <a:pt x="71" y="46"/>
                      </a:lnTo>
                      <a:lnTo>
                        <a:pt x="47" y="46"/>
                      </a:lnTo>
                      <a:lnTo>
                        <a:pt x="47" y="71"/>
                      </a:lnTo>
                      <a:lnTo>
                        <a:pt x="0" y="71"/>
                      </a:lnTo>
                      <a:lnTo>
                        <a:pt x="0" y="46"/>
                      </a:lnTo>
                      <a:lnTo>
                        <a:pt x="47" y="46"/>
                      </a:lnTo>
                      <a:lnTo>
                        <a:pt x="47" y="21"/>
                      </a:lnTo>
                      <a:lnTo>
                        <a:pt x="71" y="21"/>
                      </a:lnTo>
                      <a:lnTo>
                        <a:pt x="71"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59" name="Freeform 171"/>
                <p:cNvSpPr>
                  <a:spLocks/>
                </p:cNvSpPr>
                <p:nvPr/>
              </p:nvSpPr>
              <p:spPr bwMode="auto">
                <a:xfrm>
                  <a:off x="1769" y="4057"/>
                  <a:ext cx="12" cy="6"/>
                </a:xfrm>
                <a:custGeom>
                  <a:avLst/>
                  <a:gdLst/>
                  <a:ahLst/>
                  <a:cxnLst>
                    <a:cxn ang="0">
                      <a:pos x="71" y="0"/>
                    </a:cxn>
                    <a:cxn ang="0">
                      <a:pos x="96" y="0"/>
                    </a:cxn>
                    <a:cxn ang="0">
                      <a:pos x="96" y="25"/>
                    </a:cxn>
                    <a:cxn ang="0">
                      <a:pos x="71" y="25"/>
                    </a:cxn>
                    <a:cxn ang="0">
                      <a:pos x="71" y="50"/>
                    </a:cxn>
                    <a:cxn ang="0">
                      <a:pos x="0" y="50"/>
                    </a:cxn>
                    <a:cxn ang="0">
                      <a:pos x="0" y="25"/>
                    </a:cxn>
                    <a:cxn ang="0">
                      <a:pos x="71" y="25"/>
                    </a:cxn>
                    <a:cxn ang="0">
                      <a:pos x="71" y="0"/>
                    </a:cxn>
                  </a:cxnLst>
                  <a:rect l="0" t="0" r="r" b="b"/>
                  <a:pathLst>
                    <a:path w="96" h="50">
                      <a:moveTo>
                        <a:pt x="71" y="0"/>
                      </a:moveTo>
                      <a:lnTo>
                        <a:pt x="96" y="0"/>
                      </a:lnTo>
                      <a:lnTo>
                        <a:pt x="96" y="25"/>
                      </a:lnTo>
                      <a:lnTo>
                        <a:pt x="71" y="25"/>
                      </a:lnTo>
                      <a:lnTo>
                        <a:pt x="71" y="50"/>
                      </a:lnTo>
                      <a:lnTo>
                        <a:pt x="0" y="50"/>
                      </a:lnTo>
                      <a:lnTo>
                        <a:pt x="0" y="25"/>
                      </a:lnTo>
                      <a:lnTo>
                        <a:pt x="71" y="25"/>
                      </a:lnTo>
                      <a:lnTo>
                        <a:pt x="71"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60" name="Freeform 172"/>
                <p:cNvSpPr>
                  <a:spLocks/>
                </p:cNvSpPr>
                <p:nvPr/>
              </p:nvSpPr>
              <p:spPr bwMode="auto">
                <a:xfrm>
                  <a:off x="1823" y="4057"/>
                  <a:ext cx="23" cy="12"/>
                </a:xfrm>
                <a:custGeom>
                  <a:avLst/>
                  <a:gdLst/>
                  <a:ahLst/>
                  <a:cxnLst>
                    <a:cxn ang="0">
                      <a:pos x="165" y="0"/>
                    </a:cxn>
                    <a:cxn ang="0">
                      <a:pos x="190" y="0"/>
                    </a:cxn>
                    <a:cxn ang="0">
                      <a:pos x="190" y="25"/>
                    </a:cxn>
                    <a:cxn ang="0">
                      <a:pos x="165" y="25"/>
                    </a:cxn>
                    <a:cxn ang="0">
                      <a:pos x="165" y="50"/>
                    </a:cxn>
                    <a:cxn ang="0">
                      <a:pos x="141" y="50"/>
                    </a:cxn>
                    <a:cxn ang="0">
                      <a:pos x="141" y="96"/>
                    </a:cxn>
                    <a:cxn ang="0">
                      <a:pos x="24" y="96"/>
                    </a:cxn>
                    <a:cxn ang="0">
                      <a:pos x="24" y="71"/>
                    </a:cxn>
                    <a:cxn ang="0">
                      <a:pos x="0" y="71"/>
                    </a:cxn>
                    <a:cxn ang="0">
                      <a:pos x="0" y="50"/>
                    </a:cxn>
                    <a:cxn ang="0">
                      <a:pos x="94" y="50"/>
                    </a:cxn>
                    <a:cxn ang="0">
                      <a:pos x="94" y="25"/>
                    </a:cxn>
                    <a:cxn ang="0">
                      <a:pos x="165" y="25"/>
                    </a:cxn>
                    <a:cxn ang="0">
                      <a:pos x="165" y="0"/>
                    </a:cxn>
                  </a:cxnLst>
                  <a:rect l="0" t="0" r="r" b="b"/>
                  <a:pathLst>
                    <a:path w="190" h="96">
                      <a:moveTo>
                        <a:pt x="165" y="0"/>
                      </a:moveTo>
                      <a:lnTo>
                        <a:pt x="190" y="0"/>
                      </a:lnTo>
                      <a:lnTo>
                        <a:pt x="190" y="25"/>
                      </a:lnTo>
                      <a:lnTo>
                        <a:pt x="165" y="25"/>
                      </a:lnTo>
                      <a:lnTo>
                        <a:pt x="165" y="50"/>
                      </a:lnTo>
                      <a:lnTo>
                        <a:pt x="141" y="50"/>
                      </a:lnTo>
                      <a:lnTo>
                        <a:pt x="141" y="96"/>
                      </a:lnTo>
                      <a:lnTo>
                        <a:pt x="24" y="96"/>
                      </a:lnTo>
                      <a:lnTo>
                        <a:pt x="24" y="71"/>
                      </a:lnTo>
                      <a:lnTo>
                        <a:pt x="0" y="71"/>
                      </a:lnTo>
                      <a:lnTo>
                        <a:pt x="0" y="50"/>
                      </a:lnTo>
                      <a:lnTo>
                        <a:pt x="94" y="50"/>
                      </a:lnTo>
                      <a:lnTo>
                        <a:pt x="94" y="25"/>
                      </a:lnTo>
                      <a:lnTo>
                        <a:pt x="165" y="25"/>
                      </a:lnTo>
                      <a:lnTo>
                        <a:pt x="165"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61" name="Rectangle 173"/>
                <p:cNvSpPr>
                  <a:spLocks noChangeArrowheads="1"/>
                </p:cNvSpPr>
                <p:nvPr/>
              </p:nvSpPr>
              <p:spPr bwMode="auto">
                <a:xfrm>
                  <a:off x="2077" y="4063"/>
                  <a:ext cx="2" cy="12"/>
                </a:xfrm>
                <a:prstGeom prst="rect">
                  <a:avLst/>
                </a:prstGeom>
                <a:solidFill>
                  <a:srgbClr val="E87C72"/>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62" name="Freeform 174"/>
                <p:cNvSpPr>
                  <a:spLocks/>
                </p:cNvSpPr>
                <p:nvPr/>
              </p:nvSpPr>
              <p:spPr bwMode="auto">
                <a:xfrm>
                  <a:off x="1666" y="4069"/>
                  <a:ext cx="107" cy="65"/>
                </a:xfrm>
                <a:custGeom>
                  <a:avLst/>
                  <a:gdLst/>
                  <a:ahLst/>
                  <a:cxnLst>
                    <a:cxn ang="0">
                      <a:pos x="852" y="0"/>
                    </a:cxn>
                    <a:cxn ang="0">
                      <a:pos x="827" y="45"/>
                    </a:cxn>
                    <a:cxn ang="0">
                      <a:pos x="803" y="116"/>
                    </a:cxn>
                    <a:cxn ang="0">
                      <a:pos x="781" y="212"/>
                    </a:cxn>
                    <a:cxn ang="0">
                      <a:pos x="756" y="237"/>
                    </a:cxn>
                    <a:cxn ang="0">
                      <a:pos x="732" y="283"/>
                    </a:cxn>
                    <a:cxn ang="0">
                      <a:pos x="707" y="308"/>
                    </a:cxn>
                    <a:cxn ang="0">
                      <a:pos x="662" y="332"/>
                    </a:cxn>
                    <a:cxn ang="0">
                      <a:pos x="615" y="353"/>
                    </a:cxn>
                    <a:cxn ang="0">
                      <a:pos x="566" y="378"/>
                    </a:cxn>
                    <a:cxn ang="0">
                      <a:pos x="544" y="402"/>
                    </a:cxn>
                    <a:cxn ang="0">
                      <a:pos x="520" y="424"/>
                    </a:cxn>
                    <a:cxn ang="0">
                      <a:pos x="473" y="449"/>
                    </a:cxn>
                    <a:cxn ang="0">
                      <a:pos x="449" y="473"/>
                    </a:cxn>
                    <a:cxn ang="0">
                      <a:pos x="332" y="449"/>
                    </a:cxn>
                    <a:cxn ang="0">
                      <a:pos x="190" y="473"/>
                    </a:cxn>
                    <a:cxn ang="0">
                      <a:pos x="71" y="495"/>
                    </a:cxn>
                    <a:cxn ang="0">
                      <a:pos x="0" y="520"/>
                    </a:cxn>
                    <a:cxn ang="0">
                      <a:pos x="25" y="495"/>
                    </a:cxn>
                    <a:cxn ang="0">
                      <a:pos x="46" y="473"/>
                    </a:cxn>
                    <a:cxn ang="0">
                      <a:pos x="71" y="424"/>
                    </a:cxn>
                    <a:cxn ang="0">
                      <a:pos x="96" y="402"/>
                    </a:cxn>
                    <a:cxn ang="0">
                      <a:pos x="116" y="378"/>
                    </a:cxn>
                    <a:cxn ang="0">
                      <a:pos x="166" y="353"/>
                    </a:cxn>
                    <a:cxn ang="0">
                      <a:pos x="190" y="332"/>
                    </a:cxn>
                    <a:cxn ang="0">
                      <a:pos x="212" y="308"/>
                    </a:cxn>
                    <a:cxn ang="0">
                      <a:pos x="261" y="283"/>
                    </a:cxn>
                    <a:cxn ang="0">
                      <a:pos x="283" y="332"/>
                    </a:cxn>
                    <a:cxn ang="0">
                      <a:pos x="308" y="353"/>
                    </a:cxn>
                    <a:cxn ang="0">
                      <a:pos x="332" y="332"/>
                    </a:cxn>
                    <a:cxn ang="0">
                      <a:pos x="354" y="308"/>
                    </a:cxn>
                    <a:cxn ang="0">
                      <a:pos x="403" y="283"/>
                    </a:cxn>
                    <a:cxn ang="0">
                      <a:pos x="449" y="261"/>
                    </a:cxn>
                    <a:cxn ang="0">
                      <a:pos x="495" y="237"/>
                    </a:cxn>
                    <a:cxn ang="0">
                      <a:pos x="544" y="212"/>
                    </a:cxn>
                    <a:cxn ang="0">
                      <a:pos x="591" y="166"/>
                    </a:cxn>
                    <a:cxn ang="0">
                      <a:pos x="615" y="116"/>
                    </a:cxn>
                    <a:cxn ang="0">
                      <a:pos x="662" y="70"/>
                    </a:cxn>
                    <a:cxn ang="0">
                      <a:pos x="686" y="95"/>
                    </a:cxn>
                    <a:cxn ang="0">
                      <a:pos x="707" y="70"/>
                    </a:cxn>
                    <a:cxn ang="0">
                      <a:pos x="756" y="45"/>
                    </a:cxn>
                    <a:cxn ang="0">
                      <a:pos x="827" y="25"/>
                    </a:cxn>
                  </a:cxnLst>
                  <a:rect l="0" t="0" r="r" b="b"/>
                  <a:pathLst>
                    <a:path w="852" h="520">
                      <a:moveTo>
                        <a:pt x="827" y="0"/>
                      </a:moveTo>
                      <a:lnTo>
                        <a:pt x="852" y="0"/>
                      </a:lnTo>
                      <a:lnTo>
                        <a:pt x="852" y="45"/>
                      </a:lnTo>
                      <a:lnTo>
                        <a:pt x="827" y="45"/>
                      </a:lnTo>
                      <a:lnTo>
                        <a:pt x="827" y="116"/>
                      </a:lnTo>
                      <a:lnTo>
                        <a:pt x="803" y="116"/>
                      </a:lnTo>
                      <a:lnTo>
                        <a:pt x="803" y="212"/>
                      </a:lnTo>
                      <a:lnTo>
                        <a:pt x="781" y="212"/>
                      </a:lnTo>
                      <a:lnTo>
                        <a:pt x="781" y="237"/>
                      </a:lnTo>
                      <a:lnTo>
                        <a:pt x="756" y="237"/>
                      </a:lnTo>
                      <a:lnTo>
                        <a:pt x="756" y="283"/>
                      </a:lnTo>
                      <a:lnTo>
                        <a:pt x="732" y="283"/>
                      </a:lnTo>
                      <a:lnTo>
                        <a:pt x="732" y="308"/>
                      </a:lnTo>
                      <a:lnTo>
                        <a:pt x="707" y="308"/>
                      </a:lnTo>
                      <a:lnTo>
                        <a:pt x="707" y="332"/>
                      </a:lnTo>
                      <a:lnTo>
                        <a:pt x="662" y="332"/>
                      </a:lnTo>
                      <a:lnTo>
                        <a:pt x="662" y="353"/>
                      </a:lnTo>
                      <a:lnTo>
                        <a:pt x="615" y="353"/>
                      </a:lnTo>
                      <a:lnTo>
                        <a:pt x="615" y="378"/>
                      </a:lnTo>
                      <a:lnTo>
                        <a:pt x="566" y="378"/>
                      </a:lnTo>
                      <a:lnTo>
                        <a:pt x="566" y="402"/>
                      </a:lnTo>
                      <a:lnTo>
                        <a:pt x="544" y="402"/>
                      </a:lnTo>
                      <a:lnTo>
                        <a:pt x="544" y="424"/>
                      </a:lnTo>
                      <a:lnTo>
                        <a:pt x="520" y="424"/>
                      </a:lnTo>
                      <a:lnTo>
                        <a:pt x="520" y="449"/>
                      </a:lnTo>
                      <a:lnTo>
                        <a:pt x="473" y="449"/>
                      </a:lnTo>
                      <a:lnTo>
                        <a:pt x="473" y="473"/>
                      </a:lnTo>
                      <a:lnTo>
                        <a:pt x="449" y="473"/>
                      </a:lnTo>
                      <a:lnTo>
                        <a:pt x="449" y="449"/>
                      </a:lnTo>
                      <a:lnTo>
                        <a:pt x="332" y="449"/>
                      </a:lnTo>
                      <a:lnTo>
                        <a:pt x="332" y="473"/>
                      </a:lnTo>
                      <a:lnTo>
                        <a:pt x="190" y="473"/>
                      </a:lnTo>
                      <a:lnTo>
                        <a:pt x="190" y="495"/>
                      </a:lnTo>
                      <a:lnTo>
                        <a:pt x="71" y="495"/>
                      </a:lnTo>
                      <a:lnTo>
                        <a:pt x="71" y="520"/>
                      </a:lnTo>
                      <a:lnTo>
                        <a:pt x="0" y="520"/>
                      </a:lnTo>
                      <a:lnTo>
                        <a:pt x="0" y="495"/>
                      </a:lnTo>
                      <a:lnTo>
                        <a:pt x="25" y="495"/>
                      </a:lnTo>
                      <a:lnTo>
                        <a:pt x="25" y="473"/>
                      </a:lnTo>
                      <a:lnTo>
                        <a:pt x="46" y="473"/>
                      </a:lnTo>
                      <a:lnTo>
                        <a:pt x="46" y="424"/>
                      </a:lnTo>
                      <a:lnTo>
                        <a:pt x="71" y="424"/>
                      </a:lnTo>
                      <a:lnTo>
                        <a:pt x="71" y="402"/>
                      </a:lnTo>
                      <a:lnTo>
                        <a:pt x="96" y="402"/>
                      </a:lnTo>
                      <a:lnTo>
                        <a:pt x="96" y="378"/>
                      </a:lnTo>
                      <a:lnTo>
                        <a:pt x="116" y="378"/>
                      </a:lnTo>
                      <a:lnTo>
                        <a:pt x="116" y="353"/>
                      </a:lnTo>
                      <a:lnTo>
                        <a:pt x="166" y="353"/>
                      </a:lnTo>
                      <a:lnTo>
                        <a:pt x="166" y="332"/>
                      </a:lnTo>
                      <a:lnTo>
                        <a:pt x="190" y="332"/>
                      </a:lnTo>
                      <a:lnTo>
                        <a:pt x="190" y="308"/>
                      </a:lnTo>
                      <a:lnTo>
                        <a:pt x="212" y="308"/>
                      </a:lnTo>
                      <a:lnTo>
                        <a:pt x="212" y="283"/>
                      </a:lnTo>
                      <a:lnTo>
                        <a:pt x="261" y="283"/>
                      </a:lnTo>
                      <a:lnTo>
                        <a:pt x="261" y="332"/>
                      </a:lnTo>
                      <a:lnTo>
                        <a:pt x="283" y="332"/>
                      </a:lnTo>
                      <a:lnTo>
                        <a:pt x="283" y="353"/>
                      </a:lnTo>
                      <a:lnTo>
                        <a:pt x="308" y="353"/>
                      </a:lnTo>
                      <a:lnTo>
                        <a:pt x="308" y="332"/>
                      </a:lnTo>
                      <a:lnTo>
                        <a:pt x="332" y="332"/>
                      </a:lnTo>
                      <a:lnTo>
                        <a:pt x="332" y="308"/>
                      </a:lnTo>
                      <a:lnTo>
                        <a:pt x="354" y="308"/>
                      </a:lnTo>
                      <a:lnTo>
                        <a:pt x="354" y="283"/>
                      </a:lnTo>
                      <a:lnTo>
                        <a:pt x="403" y="283"/>
                      </a:lnTo>
                      <a:lnTo>
                        <a:pt x="403" y="261"/>
                      </a:lnTo>
                      <a:lnTo>
                        <a:pt x="449" y="261"/>
                      </a:lnTo>
                      <a:lnTo>
                        <a:pt x="449" y="237"/>
                      </a:lnTo>
                      <a:lnTo>
                        <a:pt x="495" y="237"/>
                      </a:lnTo>
                      <a:lnTo>
                        <a:pt x="495" y="212"/>
                      </a:lnTo>
                      <a:lnTo>
                        <a:pt x="544" y="212"/>
                      </a:lnTo>
                      <a:lnTo>
                        <a:pt x="544" y="166"/>
                      </a:lnTo>
                      <a:lnTo>
                        <a:pt x="591" y="166"/>
                      </a:lnTo>
                      <a:lnTo>
                        <a:pt x="591" y="116"/>
                      </a:lnTo>
                      <a:lnTo>
                        <a:pt x="615" y="116"/>
                      </a:lnTo>
                      <a:lnTo>
                        <a:pt x="615" y="70"/>
                      </a:lnTo>
                      <a:lnTo>
                        <a:pt x="662" y="70"/>
                      </a:lnTo>
                      <a:lnTo>
                        <a:pt x="662" y="95"/>
                      </a:lnTo>
                      <a:lnTo>
                        <a:pt x="686" y="95"/>
                      </a:lnTo>
                      <a:lnTo>
                        <a:pt x="686" y="70"/>
                      </a:lnTo>
                      <a:lnTo>
                        <a:pt x="707" y="70"/>
                      </a:lnTo>
                      <a:lnTo>
                        <a:pt x="707" y="45"/>
                      </a:lnTo>
                      <a:lnTo>
                        <a:pt x="756" y="45"/>
                      </a:lnTo>
                      <a:lnTo>
                        <a:pt x="756" y="25"/>
                      </a:lnTo>
                      <a:lnTo>
                        <a:pt x="827" y="25"/>
                      </a:lnTo>
                      <a:lnTo>
                        <a:pt x="827"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63" name="Freeform 175"/>
                <p:cNvSpPr>
                  <a:spLocks/>
                </p:cNvSpPr>
                <p:nvPr/>
              </p:nvSpPr>
              <p:spPr bwMode="auto">
                <a:xfrm>
                  <a:off x="1725" y="4069"/>
                  <a:ext cx="157" cy="142"/>
                </a:xfrm>
                <a:custGeom>
                  <a:avLst/>
                  <a:gdLst/>
                  <a:ahLst/>
                  <a:cxnLst>
                    <a:cxn ang="0">
                      <a:pos x="401" y="25"/>
                    </a:cxn>
                    <a:cxn ang="0">
                      <a:pos x="684" y="0"/>
                    </a:cxn>
                    <a:cxn ang="0">
                      <a:pos x="780" y="45"/>
                    </a:cxn>
                    <a:cxn ang="0">
                      <a:pos x="896" y="70"/>
                    </a:cxn>
                    <a:cxn ang="0">
                      <a:pos x="945" y="116"/>
                    </a:cxn>
                    <a:cxn ang="0">
                      <a:pos x="992" y="237"/>
                    </a:cxn>
                    <a:cxn ang="0">
                      <a:pos x="1016" y="353"/>
                    </a:cxn>
                    <a:cxn ang="0">
                      <a:pos x="1016" y="402"/>
                    </a:cxn>
                    <a:cxn ang="0">
                      <a:pos x="1041" y="449"/>
                    </a:cxn>
                    <a:cxn ang="0">
                      <a:pos x="1112" y="473"/>
                    </a:cxn>
                    <a:cxn ang="0">
                      <a:pos x="1133" y="520"/>
                    </a:cxn>
                    <a:cxn ang="0">
                      <a:pos x="1204" y="544"/>
                    </a:cxn>
                    <a:cxn ang="0">
                      <a:pos x="1228" y="591"/>
                    </a:cxn>
                    <a:cxn ang="0">
                      <a:pos x="1228" y="685"/>
                    </a:cxn>
                    <a:cxn ang="0">
                      <a:pos x="1204" y="781"/>
                    </a:cxn>
                    <a:cxn ang="0">
                      <a:pos x="1182" y="852"/>
                    </a:cxn>
                    <a:cxn ang="0">
                      <a:pos x="1157" y="899"/>
                    </a:cxn>
                    <a:cxn ang="0">
                      <a:pos x="1112" y="923"/>
                    </a:cxn>
                    <a:cxn ang="0">
                      <a:pos x="1133" y="993"/>
                    </a:cxn>
                    <a:cxn ang="0">
                      <a:pos x="1112" y="1040"/>
                    </a:cxn>
                    <a:cxn ang="0">
                      <a:pos x="1041" y="1086"/>
                    </a:cxn>
                    <a:cxn ang="0">
                      <a:pos x="921" y="1111"/>
                    </a:cxn>
                    <a:cxn ang="0">
                      <a:pos x="874" y="1111"/>
                    </a:cxn>
                    <a:cxn ang="0">
                      <a:pos x="825" y="1086"/>
                    </a:cxn>
                    <a:cxn ang="0">
                      <a:pos x="804" y="1015"/>
                    </a:cxn>
                    <a:cxn ang="0">
                      <a:pos x="804" y="969"/>
                    </a:cxn>
                    <a:cxn ang="0">
                      <a:pos x="780" y="874"/>
                    </a:cxn>
                    <a:cxn ang="0">
                      <a:pos x="708" y="852"/>
                    </a:cxn>
                    <a:cxn ang="0">
                      <a:pos x="684" y="781"/>
                    </a:cxn>
                    <a:cxn ang="0">
                      <a:pos x="637" y="756"/>
                    </a:cxn>
                    <a:cxn ang="0">
                      <a:pos x="613" y="707"/>
                    </a:cxn>
                    <a:cxn ang="0">
                      <a:pos x="566" y="685"/>
                    </a:cxn>
                    <a:cxn ang="0">
                      <a:pos x="542" y="636"/>
                    </a:cxn>
                    <a:cxn ang="0">
                      <a:pos x="472" y="615"/>
                    </a:cxn>
                    <a:cxn ang="0">
                      <a:pos x="425" y="566"/>
                    </a:cxn>
                    <a:cxn ang="0">
                      <a:pos x="234" y="544"/>
                    </a:cxn>
                    <a:cxn ang="0">
                      <a:pos x="164" y="495"/>
                    </a:cxn>
                    <a:cxn ang="0">
                      <a:pos x="0" y="473"/>
                    </a:cxn>
                    <a:cxn ang="0">
                      <a:pos x="47" y="424"/>
                    </a:cxn>
                    <a:cxn ang="0">
                      <a:pos x="93" y="402"/>
                    </a:cxn>
                    <a:cxn ang="0">
                      <a:pos x="142" y="353"/>
                    </a:cxn>
                    <a:cxn ang="0">
                      <a:pos x="234" y="332"/>
                    </a:cxn>
                    <a:cxn ang="0">
                      <a:pos x="259" y="283"/>
                    </a:cxn>
                    <a:cxn ang="0">
                      <a:pos x="308" y="237"/>
                    </a:cxn>
                    <a:cxn ang="0">
                      <a:pos x="330" y="116"/>
                    </a:cxn>
                    <a:cxn ang="0">
                      <a:pos x="379" y="45"/>
                    </a:cxn>
                  </a:cxnLst>
                  <a:rect l="0" t="0" r="r" b="b"/>
                  <a:pathLst>
                    <a:path w="1253" h="1135">
                      <a:moveTo>
                        <a:pt x="379" y="0"/>
                      </a:moveTo>
                      <a:lnTo>
                        <a:pt x="401" y="0"/>
                      </a:lnTo>
                      <a:lnTo>
                        <a:pt x="401" y="25"/>
                      </a:lnTo>
                      <a:lnTo>
                        <a:pt x="450" y="25"/>
                      </a:lnTo>
                      <a:lnTo>
                        <a:pt x="450" y="0"/>
                      </a:lnTo>
                      <a:lnTo>
                        <a:pt x="684" y="0"/>
                      </a:lnTo>
                      <a:lnTo>
                        <a:pt x="684" y="25"/>
                      </a:lnTo>
                      <a:lnTo>
                        <a:pt x="780" y="25"/>
                      </a:lnTo>
                      <a:lnTo>
                        <a:pt x="780" y="45"/>
                      </a:lnTo>
                      <a:lnTo>
                        <a:pt x="825" y="45"/>
                      </a:lnTo>
                      <a:lnTo>
                        <a:pt x="825" y="70"/>
                      </a:lnTo>
                      <a:lnTo>
                        <a:pt x="896" y="70"/>
                      </a:lnTo>
                      <a:lnTo>
                        <a:pt x="896" y="95"/>
                      </a:lnTo>
                      <a:lnTo>
                        <a:pt x="945" y="95"/>
                      </a:lnTo>
                      <a:lnTo>
                        <a:pt x="945" y="116"/>
                      </a:lnTo>
                      <a:lnTo>
                        <a:pt x="970" y="116"/>
                      </a:lnTo>
                      <a:lnTo>
                        <a:pt x="970" y="237"/>
                      </a:lnTo>
                      <a:lnTo>
                        <a:pt x="992" y="237"/>
                      </a:lnTo>
                      <a:lnTo>
                        <a:pt x="992" y="332"/>
                      </a:lnTo>
                      <a:lnTo>
                        <a:pt x="1016" y="332"/>
                      </a:lnTo>
                      <a:lnTo>
                        <a:pt x="1016" y="353"/>
                      </a:lnTo>
                      <a:lnTo>
                        <a:pt x="992" y="353"/>
                      </a:lnTo>
                      <a:lnTo>
                        <a:pt x="992" y="402"/>
                      </a:lnTo>
                      <a:lnTo>
                        <a:pt x="1016" y="402"/>
                      </a:lnTo>
                      <a:lnTo>
                        <a:pt x="1016" y="424"/>
                      </a:lnTo>
                      <a:lnTo>
                        <a:pt x="1041" y="424"/>
                      </a:lnTo>
                      <a:lnTo>
                        <a:pt x="1041" y="449"/>
                      </a:lnTo>
                      <a:lnTo>
                        <a:pt x="1063" y="449"/>
                      </a:lnTo>
                      <a:lnTo>
                        <a:pt x="1063" y="473"/>
                      </a:lnTo>
                      <a:lnTo>
                        <a:pt x="1112" y="473"/>
                      </a:lnTo>
                      <a:lnTo>
                        <a:pt x="1112" y="495"/>
                      </a:lnTo>
                      <a:lnTo>
                        <a:pt x="1133" y="495"/>
                      </a:lnTo>
                      <a:lnTo>
                        <a:pt x="1133" y="520"/>
                      </a:lnTo>
                      <a:lnTo>
                        <a:pt x="1182" y="520"/>
                      </a:lnTo>
                      <a:lnTo>
                        <a:pt x="1182" y="544"/>
                      </a:lnTo>
                      <a:lnTo>
                        <a:pt x="1204" y="544"/>
                      </a:lnTo>
                      <a:lnTo>
                        <a:pt x="1204" y="566"/>
                      </a:lnTo>
                      <a:lnTo>
                        <a:pt x="1228" y="566"/>
                      </a:lnTo>
                      <a:lnTo>
                        <a:pt x="1228" y="591"/>
                      </a:lnTo>
                      <a:lnTo>
                        <a:pt x="1253" y="591"/>
                      </a:lnTo>
                      <a:lnTo>
                        <a:pt x="1253" y="685"/>
                      </a:lnTo>
                      <a:lnTo>
                        <a:pt x="1228" y="685"/>
                      </a:lnTo>
                      <a:lnTo>
                        <a:pt x="1228" y="732"/>
                      </a:lnTo>
                      <a:lnTo>
                        <a:pt x="1204" y="732"/>
                      </a:lnTo>
                      <a:lnTo>
                        <a:pt x="1204" y="781"/>
                      </a:lnTo>
                      <a:lnTo>
                        <a:pt x="1157" y="781"/>
                      </a:lnTo>
                      <a:lnTo>
                        <a:pt x="1157" y="852"/>
                      </a:lnTo>
                      <a:lnTo>
                        <a:pt x="1182" y="852"/>
                      </a:lnTo>
                      <a:lnTo>
                        <a:pt x="1182" y="874"/>
                      </a:lnTo>
                      <a:lnTo>
                        <a:pt x="1157" y="874"/>
                      </a:lnTo>
                      <a:lnTo>
                        <a:pt x="1157" y="899"/>
                      </a:lnTo>
                      <a:lnTo>
                        <a:pt x="1133" y="899"/>
                      </a:lnTo>
                      <a:lnTo>
                        <a:pt x="1133" y="923"/>
                      </a:lnTo>
                      <a:lnTo>
                        <a:pt x="1112" y="923"/>
                      </a:lnTo>
                      <a:lnTo>
                        <a:pt x="1112" y="944"/>
                      </a:lnTo>
                      <a:lnTo>
                        <a:pt x="1133" y="944"/>
                      </a:lnTo>
                      <a:lnTo>
                        <a:pt x="1133" y="993"/>
                      </a:lnTo>
                      <a:lnTo>
                        <a:pt x="1157" y="993"/>
                      </a:lnTo>
                      <a:lnTo>
                        <a:pt x="1157" y="1040"/>
                      </a:lnTo>
                      <a:lnTo>
                        <a:pt x="1112" y="1040"/>
                      </a:lnTo>
                      <a:lnTo>
                        <a:pt x="1112" y="1064"/>
                      </a:lnTo>
                      <a:lnTo>
                        <a:pt x="1041" y="1064"/>
                      </a:lnTo>
                      <a:lnTo>
                        <a:pt x="1041" y="1086"/>
                      </a:lnTo>
                      <a:lnTo>
                        <a:pt x="970" y="1086"/>
                      </a:lnTo>
                      <a:lnTo>
                        <a:pt x="970" y="1111"/>
                      </a:lnTo>
                      <a:lnTo>
                        <a:pt x="921" y="1111"/>
                      </a:lnTo>
                      <a:lnTo>
                        <a:pt x="921" y="1135"/>
                      </a:lnTo>
                      <a:lnTo>
                        <a:pt x="874" y="1135"/>
                      </a:lnTo>
                      <a:lnTo>
                        <a:pt x="874" y="1111"/>
                      </a:lnTo>
                      <a:lnTo>
                        <a:pt x="850" y="1111"/>
                      </a:lnTo>
                      <a:lnTo>
                        <a:pt x="850" y="1086"/>
                      </a:lnTo>
                      <a:lnTo>
                        <a:pt x="825" y="1086"/>
                      </a:lnTo>
                      <a:lnTo>
                        <a:pt x="825" y="1040"/>
                      </a:lnTo>
                      <a:lnTo>
                        <a:pt x="804" y="1040"/>
                      </a:lnTo>
                      <a:lnTo>
                        <a:pt x="804" y="1015"/>
                      </a:lnTo>
                      <a:lnTo>
                        <a:pt x="825" y="1015"/>
                      </a:lnTo>
                      <a:lnTo>
                        <a:pt x="825" y="969"/>
                      </a:lnTo>
                      <a:lnTo>
                        <a:pt x="804" y="969"/>
                      </a:lnTo>
                      <a:lnTo>
                        <a:pt x="804" y="899"/>
                      </a:lnTo>
                      <a:lnTo>
                        <a:pt x="780" y="899"/>
                      </a:lnTo>
                      <a:lnTo>
                        <a:pt x="780" y="874"/>
                      </a:lnTo>
                      <a:lnTo>
                        <a:pt x="733" y="874"/>
                      </a:lnTo>
                      <a:lnTo>
                        <a:pt x="733" y="852"/>
                      </a:lnTo>
                      <a:lnTo>
                        <a:pt x="708" y="852"/>
                      </a:lnTo>
                      <a:lnTo>
                        <a:pt x="708" y="803"/>
                      </a:lnTo>
                      <a:lnTo>
                        <a:pt x="684" y="803"/>
                      </a:lnTo>
                      <a:lnTo>
                        <a:pt x="684" y="781"/>
                      </a:lnTo>
                      <a:lnTo>
                        <a:pt x="662" y="781"/>
                      </a:lnTo>
                      <a:lnTo>
                        <a:pt x="662" y="756"/>
                      </a:lnTo>
                      <a:lnTo>
                        <a:pt x="637" y="756"/>
                      </a:lnTo>
                      <a:lnTo>
                        <a:pt x="637" y="732"/>
                      </a:lnTo>
                      <a:lnTo>
                        <a:pt x="613" y="732"/>
                      </a:lnTo>
                      <a:lnTo>
                        <a:pt x="613" y="707"/>
                      </a:lnTo>
                      <a:lnTo>
                        <a:pt x="591" y="707"/>
                      </a:lnTo>
                      <a:lnTo>
                        <a:pt x="591" y="685"/>
                      </a:lnTo>
                      <a:lnTo>
                        <a:pt x="566" y="685"/>
                      </a:lnTo>
                      <a:lnTo>
                        <a:pt x="566" y="661"/>
                      </a:lnTo>
                      <a:lnTo>
                        <a:pt x="542" y="661"/>
                      </a:lnTo>
                      <a:lnTo>
                        <a:pt x="542" y="636"/>
                      </a:lnTo>
                      <a:lnTo>
                        <a:pt x="521" y="636"/>
                      </a:lnTo>
                      <a:lnTo>
                        <a:pt x="521" y="615"/>
                      </a:lnTo>
                      <a:lnTo>
                        <a:pt x="472" y="615"/>
                      </a:lnTo>
                      <a:lnTo>
                        <a:pt x="472" y="591"/>
                      </a:lnTo>
                      <a:lnTo>
                        <a:pt x="425" y="591"/>
                      </a:lnTo>
                      <a:lnTo>
                        <a:pt x="425" y="566"/>
                      </a:lnTo>
                      <a:lnTo>
                        <a:pt x="308" y="566"/>
                      </a:lnTo>
                      <a:lnTo>
                        <a:pt x="308" y="544"/>
                      </a:lnTo>
                      <a:lnTo>
                        <a:pt x="234" y="544"/>
                      </a:lnTo>
                      <a:lnTo>
                        <a:pt x="234" y="520"/>
                      </a:lnTo>
                      <a:lnTo>
                        <a:pt x="164" y="520"/>
                      </a:lnTo>
                      <a:lnTo>
                        <a:pt x="164" y="495"/>
                      </a:lnTo>
                      <a:lnTo>
                        <a:pt x="93" y="495"/>
                      </a:lnTo>
                      <a:lnTo>
                        <a:pt x="93" y="473"/>
                      </a:lnTo>
                      <a:lnTo>
                        <a:pt x="0" y="473"/>
                      </a:lnTo>
                      <a:lnTo>
                        <a:pt x="0" y="449"/>
                      </a:lnTo>
                      <a:lnTo>
                        <a:pt x="47" y="449"/>
                      </a:lnTo>
                      <a:lnTo>
                        <a:pt x="47" y="424"/>
                      </a:lnTo>
                      <a:lnTo>
                        <a:pt x="71" y="424"/>
                      </a:lnTo>
                      <a:lnTo>
                        <a:pt x="71" y="402"/>
                      </a:lnTo>
                      <a:lnTo>
                        <a:pt x="93" y="402"/>
                      </a:lnTo>
                      <a:lnTo>
                        <a:pt x="93" y="378"/>
                      </a:lnTo>
                      <a:lnTo>
                        <a:pt x="142" y="378"/>
                      </a:lnTo>
                      <a:lnTo>
                        <a:pt x="142" y="353"/>
                      </a:lnTo>
                      <a:lnTo>
                        <a:pt x="189" y="353"/>
                      </a:lnTo>
                      <a:lnTo>
                        <a:pt x="189" y="332"/>
                      </a:lnTo>
                      <a:lnTo>
                        <a:pt x="234" y="332"/>
                      </a:lnTo>
                      <a:lnTo>
                        <a:pt x="234" y="308"/>
                      </a:lnTo>
                      <a:lnTo>
                        <a:pt x="259" y="308"/>
                      </a:lnTo>
                      <a:lnTo>
                        <a:pt x="259" y="283"/>
                      </a:lnTo>
                      <a:lnTo>
                        <a:pt x="283" y="283"/>
                      </a:lnTo>
                      <a:lnTo>
                        <a:pt x="283" y="237"/>
                      </a:lnTo>
                      <a:lnTo>
                        <a:pt x="308" y="237"/>
                      </a:lnTo>
                      <a:lnTo>
                        <a:pt x="308" y="212"/>
                      </a:lnTo>
                      <a:lnTo>
                        <a:pt x="330" y="212"/>
                      </a:lnTo>
                      <a:lnTo>
                        <a:pt x="330" y="116"/>
                      </a:lnTo>
                      <a:lnTo>
                        <a:pt x="354" y="116"/>
                      </a:lnTo>
                      <a:lnTo>
                        <a:pt x="354" y="45"/>
                      </a:lnTo>
                      <a:lnTo>
                        <a:pt x="379" y="45"/>
                      </a:lnTo>
                      <a:lnTo>
                        <a:pt x="379"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64" name="Freeform 176"/>
                <p:cNvSpPr>
                  <a:spLocks/>
                </p:cNvSpPr>
                <p:nvPr/>
              </p:nvSpPr>
              <p:spPr bwMode="auto">
                <a:xfrm>
                  <a:off x="1843" y="4069"/>
                  <a:ext cx="6" cy="6"/>
                </a:xfrm>
                <a:custGeom>
                  <a:avLst/>
                  <a:gdLst/>
                  <a:ahLst/>
                  <a:cxnLst>
                    <a:cxn ang="0">
                      <a:pos x="25" y="0"/>
                    </a:cxn>
                    <a:cxn ang="0">
                      <a:pos x="47" y="0"/>
                    </a:cxn>
                    <a:cxn ang="0">
                      <a:pos x="47" y="45"/>
                    </a:cxn>
                    <a:cxn ang="0">
                      <a:pos x="0" y="45"/>
                    </a:cxn>
                    <a:cxn ang="0">
                      <a:pos x="0" y="25"/>
                    </a:cxn>
                    <a:cxn ang="0">
                      <a:pos x="25" y="25"/>
                    </a:cxn>
                    <a:cxn ang="0">
                      <a:pos x="25" y="0"/>
                    </a:cxn>
                  </a:cxnLst>
                  <a:rect l="0" t="0" r="r" b="b"/>
                  <a:pathLst>
                    <a:path w="47" h="45">
                      <a:moveTo>
                        <a:pt x="25" y="0"/>
                      </a:moveTo>
                      <a:lnTo>
                        <a:pt x="47" y="0"/>
                      </a:lnTo>
                      <a:lnTo>
                        <a:pt x="47" y="45"/>
                      </a:lnTo>
                      <a:lnTo>
                        <a:pt x="0" y="45"/>
                      </a:lnTo>
                      <a:lnTo>
                        <a:pt x="0" y="25"/>
                      </a:lnTo>
                      <a:lnTo>
                        <a:pt x="25" y="25"/>
                      </a:lnTo>
                      <a:lnTo>
                        <a:pt x="25"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65" name="Freeform 177"/>
                <p:cNvSpPr>
                  <a:spLocks/>
                </p:cNvSpPr>
                <p:nvPr/>
              </p:nvSpPr>
              <p:spPr bwMode="auto">
                <a:xfrm>
                  <a:off x="2021" y="4078"/>
                  <a:ext cx="5" cy="9"/>
                </a:xfrm>
                <a:custGeom>
                  <a:avLst/>
                  <a:gdLst/>
                  <a:ahLst/>
                  <a:cxnLst>
                    <a:cxn ang="0">
                      <a:pos x="22" y="0"/>
                    </a:cxn>
                    <a:cxn ang="0">
                      <a:pos x="47" y="0"/>
                    </a:cxn>
                    <a:cxn ang="0">
                      <a:pos x="47" y="25"/>
                    </a:cxn>
                    <a:cxn ang="0">
                      <a:pos x="22" y="25"/>
                    </a:cxn>
                    <a:cxn ang="0">
                      <a:pos x="22" y="46"/>
                    </a:cxn>
                    <a:cxn ang="0">
                      <a:pos x="47" y="46"/>
                    </a:cxn>
                    <a:cxn ang="0">
                      <a:pos x="47" y="71"/>
                    </a:cxn>
                    <a:cxn ang="0">
                      <a:pos x="0" y="71"/>
                    </a:cxn>
                    <a:cxn ang="0">
                      <a:pos x="0" y="25"/>
                    </a:cxn>
                    <a:cxn ang="0">
                      <a:pos x="22" y="25"/>
                    </a:cxn>
                    <a:cxn ang="0">
                      <a:pos x="22" y="0"/>
                    </a:cxn>
                  </a:cxnLst>
                  <a:rect l="0" t="0" r="r" b="b"/>
                  <a:pathLst>
                    <a:path w="47" h="71">
                      <a:moveTo>
                        <a:pt x="22" y="0"/>
                      </a:moveTo>
                      <a:lnTo>
                        <a:pt x="47" y="0"/>
                      </a:lnTo>
                      <a:lnTo>
                        <a:pt x="47" y="25"/>
                      </a:lnTo>
                      <a:lnTo>
                        <a:pt x="22" y="25"/>
                      </a:lnTo>
                      <a:lnTo>
                        <a:pt x="22" y="46"/>
                      </a:lnTo>
                      <a:lnTo>
                        <a:pt x="47" y="46"/>
                      </a:lnTo>
                      <a:lnTo>
                        <a:pt x="47" y="71"/>
                      </a:lnTo>
                      <a:lnTo>
                        <a:pt x="0" y="71"/>
                      </a:lnTo>
                      <a:lnTo>
                        <a:pt x="0" y="25"/>
                      </a:lnTo>
                      <a:lnTo>
                        <a:pt x="22" y="25"/>
                      </a:lnTo>
                      <a:lnTo>
                        <a:pt x="22"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66" name="Freeform 178"/>
                <p:cNvSpPr>
                  <a:spLocks/>
                </p:cNvSpPr>
                <p:nvPr/>
              </p:nvSpPr>
              <p:spPr bwMode="auto">
                <a:xfrm>
                  <a:off x="1876" y="4090"/>
                  <a:ext cx="203" cy="91"/>
                </a:xfrm>
                <a:custGeom>
                  <a:avLst/>
                  <a:gdLst/>
                  <a:ahLst/>
                  <a:cxnLst>
                    <a:cxn ang="0">
                      <a:pos x="474" y="0"/>
                    </a:cxn>
                    <a:cxn ang="0">
                      <a:pos x="544" y="71"/>
                    </a:cxn>
                    <a:cxn ang="0">
                      <a:pos x="640" y="46"/>
                    </a:cxn>
                    <a:cxn ang="0">
                      <a:pos x="731" y="24"/>
                    </a:cxn>
                    <a:cxn ang="0">
                      <a:pos x="782" y="0"/>
                    </a:cxn>
                    <a:cxn ang="0">
                      <a:pos x="802" y="71"/>
                    </a:cxn>
                    <a:cxn ang="0">
                      <a:pos x="827" y="95"/>
                    </a:cxn>
                    <a:cxn ang="0">
                      <a:pos x="923" y="117"/>
                    </a:cxn>
                    <a:cxn ang="0">
                      <a:pos x="1018" y="142"/>
                    </a:cxn>
                    <a:cxn ang="0">
                      <a:pos x="1135" y="166"/>
                    </a:cxn>
                    <a:cxn ang="0">
                      <a:pos x="1181" y="187"/>
                    </a:cxn>
                    <a:cxn ang="0">
                      <a:pos x="1277" y="212"/>
                    </a:cxn>
                    <a:cxn ang="0">
                      <a:pos x="1609" y="236"/>
                    </a:cxn>
                    <a:cxn ang="0">
                      <a:pos x="1630" y="258"/>
                    </a:cxn>
                    <a:cxn ang="0">
                      <a:pos x="1609" y="283"/>
                    </a:cxn>
                    <a:cxn ang="0">
                      <a:pos x="1584" y="307"/>
                    </a:cxn>
                    <a:cxn ang="0">
                      <a:pos x="1560" y="329"/>
                    </a:cxn>
                    <a:cxn ang="0">
                      <a:pos x="1538" y="354"/>
                    </a:cxn>
                    <a:cxn ang="0">
                      <a:pos x="1489" y="378"/>
                    </a:cxn>
                    <a:cxn ang="0">
                      <a:pos x="1464" y="400"/>
                    </a:cxn>
                    <a:cxn ang="0">
                      <a:pos x="1442" y="449"/>
                    </a:cxn>
                    <a:cxn ang="0">
                      <a:pos x="1418" y="470"/>
                    </a:cxn>
                    <a:cxn ang="0">
                      <a:pos x="1393" y="495"/>
                    </a:cxn>
                    <a:cxn ang="0">
                      <a:pos x="1371" y="541"/>
                    </a:cxn>
                    <a:cxn ang="0">
                      <a:pos x="1347" y="566"/>
                    </a:cxn>
                    <a:cxn ang="0">
                      <a:pos x="1322" y="615"/>
                    </a:cxn>
                    <a:cxn ang="0">
                      <a:pos x="1301" y="661"/>
                    </a:cxn>
                    <a:cxn ang="0">
                      <a:pos x="1252" y="686"/>
                    </a:cxn>
                    <a:cxn ang="0">
                      <a:pos x="1230" y="708"/>
                    </a:cxn>
                    <a:cxn ang="0">
                      <a:pos x="1110" y="733"/>
                    </a:cxn>
                    <a:cxn ang="0">
                      <a:pos x="1088" y="708"/>
                    </a:cxn>
                    <a:cxn ang="0">
                      <a:pos x="1064" y="733"/>
                    </a:cxn>
                    <a:cxn ang="0">
                      <a:pos x="1039" y="708"/>
                    </a:cxn>
                    <a:cxn ang="0">
                      <a:pos x="947" y="733"/>
                    </a:cxn>
                    <a:cxn ang="0">
                      <a:pos x="873" y="708"/>
                    </a:cxn>
                    <a:cxn ang="0">
                      <a:pos x="827" y="733"/>
                    </a:cxn>
                    <a:cxn ang="0">
                      <a:pos x="590" y="708"/>
                    </a:cxn>
                    <a:cxn ang="0">
                      <a:pos x="403" y="686"/>
                    </a:cxn>
                    <a:cxn ang="0">
                      <a:pos x="236" y="661"/>
                    </a:cxn>
                    <a:cxn ang="0">
                      <a:pos x="142" y="637"/>
                    </a:cxn>
                    <a:cxn ang="0">
                      <a:pos x="95" y="661"/>
                    </a:cxn>
                    <a:cxn ang="0">
                      <a:pos x="120" y="590"/>
                    </a:cxn>
                    <a:cxn ang="0">
                      <a:pos x="142" y="519"/>
                    </a:cxn>
                    <a:cxn ang="0">
                      <a:pos x="120" y="400"/>
                    </a:cxn>
                    <a:cxn ang="0">
                      <a:pos x="95" y="378"/>
                    </a:cxn>
                    <a:cxn ang="0">
                      <a:pos x="71" y="354"/>
                    </a:cxn>
                    <a:cxn ang="0">
                      <a:pos x="24" y="329"/>
                    </a:cxn>
                    <a:cxn ang="0">
                      <a:pos x="0" y="307"/>
                    </a:cxn>
                    <a:cxn ang="0">
                      <a:pos x="49" y="258"/>
                    </a:cxn>
                    <a:cxn ang="0">
                      <a:pos x="71" y="236"/>
                    </a:cxn>
                    <a:cxn ang="0">
                      <a:pos x="95" y="212"/>
                    </a:cxn>
                    <a:cxn ang="0">
                      <a:pos x="120" y="187"/>
                    </a:cxn>
                    <a:cxn ang="0">
                      <a:pos x="166" y="166"/>
                    </a:cxn>
                    <a:cxn ang="0">
                      <a:pos x="191" y="142"/>
                    </a:cxn>
                    <a:cxn ang="0">
                      <a:pos x="236" y="117"/>
                    </a:cxn>
                    <a:cxn ang="0">
                      <a:pos x="283" y="95"/>
                    </a:cxn>
                    <a:cxn ang="0">
                      <a:pos x="332" y="71"/>
                    </a:cxn>
                    <a:cxn ang="0">
                      <a:pos x="378" y="46"/>
                    </a:cxn>
                    <a:cxn ang="0">
                      <a:pos x="428" y="24"/>
                    </a:cxn>
                  </a:cxnLst>
                  <a:rect l="0" t="0" r="r" b="b"/>
                  <a:pathLst>
                    <a:path w="1630" h="733">
                      <a:moveTo>
                        <a:pt x="428" y="0"/>
                      </a:moveTo>
                      <a:lnTo>
                        <a:pt x="474" y="0"/>
                      </a:lnTo>
                      <a:lnTo>
                        <a:pt x="474" y="71"/>
                      </a:lnTo>
                      <a:lnTo>
                        <a:pt x="544" y="71"/>
                      </a:lnTo>
                      <a:lnTo>
                        <a:pt x="544" y="46"/>
                      </a:lnTo>
                      <a:lnTo>
                        <a:pt x="640" y="46"/>
                      </a:lnTo>
                      <a:lnTo>
                        <a:pt x="640" y="24"/>
                      </a:lnTo>
                      <a:lnTo>
                        <a:pt x="731" y="24"/>
                      </a:lnTo>
                      <a:lnTo>
                        <a:pt x="731" y="0"/>
                      </a:lnTo>
                      <a:lnTo>
                        <a:pt x="782" y="0"/>
                      </a:lnTo>
                      <a:lnTo>
                        <a:pt x="782" y="71"/>
                      </a:lnTo>
                      <a:lnTo>
                        <a:pt x="802" y="71"/>
                      </a:lnTo>
                      <a:lnTo>
                        <a:pt x="802" y="95"/>
                      </a:lnTo>
                      <a:lnTo>
                        <a:pt x="827" y="95"/>
                      </a:lnTo>
                      <a:lnTo>
                        <a:pt x="827" y="117"/>
                      </a:lnTo>
                      <a:lnTo>
                        <a:pt x="923" y="117"/>
                      </a:lnTo>
                      <a:lnTo>
                        <a:pt x="923" y="142"/>
                      </a:lnTo>
                      <a:lnTo>
                        <a:pt x="1018" y="142"/>
                      </a:lnTo>
                      <a:lnTo>
                        <a:pt x="1018" y="166"/>
                      </a:lnTo>
                      <a:lnTo>
                        <a:pt x="1135" y="166"/>
                      </a:lnTo>
                      <a:lnTo>
                        <a:pt x="1135" y="187"/>
                      </a:lnTo>
                      <a:lnTo>
                        <a:pt x="1181" y="187"/>
                      </a:lnTo>
                      <a:lnTo>
                        <a:pt x="1181" y="212"/>
                      </a:lnTo>
                      <a:lnTo>
                        <a:pt x="1277" y="212"/>
                      </a:lnTo>
                      <a:lnTo>
                        <a:pt x="1277" y="236"/>
                      </a:lnTo>
                      <a:lnTo>
                        <a:pt x="1609" y="236"/>
                      </a:lnTo>
                      <a:lnTo>
                        <a:pt x="1609" y="258"/>
                      </a:lnTo>
                      <a:lnTo>
                        <a:pt x="1630" y="258"/>
                      </a:lnTo>
                      <a:lnTo>
                        <a:pt x="1630" y="283"/>
                      </a:lnTo>
                      <a:lnTo>
                        <a:pt x="1609" y="283"/>
                      </a:lnTo>
                      <a:lnTo>
                        <a:pt x="1609" y="307"/>
                      </a:lnTo>
                      <a:lnTo>
                        <a:pt x="1584" y="307"/>
                      </a:lnTo>
                      <a:lnTo>
                        <a:pt x="1584" y="329"/>
                      </a:lnTo>
                      <a:lnTo>
                        <a:pt x="1560" y="329"/>
                      </a:lnTo>
                      <a:lnTo>
                        <a:pt x="1560" y="354"/>
                      </a:lnTo>
                      <a:lnTo>
                        <a:pt x="1538" y="354"/>
                      </a:lnTo>
                      <a:lnTo>
                        <a:pt x="1538" y="378"/>
                      </a:lnTo>
                      <a:lnTo>
                        <a:pt x="1489" y="378"/>
                      </a:lnTo>
                      <a:lnTo>
                        <a:pt x="1489" y="400"/>
                      </a:lnTo>
                      <a:lnTo>
                        <a:pt x="1464" y="400"/>
                      </a:lnTo>
                      <a:lnTo>
                        <a:pt x="1464" y="449"/>
                      </a:lnTo>
                      <a:lnTo>
                        <a:pt x="1442" y="449"/>
                      </a:lnTo>
                      <a:lnTo>
                        <a:pt x="1442" y="470"/>
                      </a:lnTo>
                      <a:lnTo>
                        <a:pt x="1418" y="470"/>
                      </a:lnTo>
                      <a:lnTo>
                        <a:pt x="1418" y="495"/>
                      </a:lnTo>
                      <a:lnTo>
                        <a:pt x="1393" y="495"/>
                      </a:lnTo>
                      <a:lnTo>
                        <a:pt x="1393" y="541"/>
                      </a:lnTo>
                      <a:lnTo>
                        <a:pt x="1371" y="541"/>
                      </a:lnTo>
                      <a:lnTo>
                        <a:pt x="1371" y="566"/>
                      </a:lnTo>
                      <a:lnTo>
                        <a:pt x="1347" y="566"/>
                      </a:lnTo>
                      <a:lnTo>
                        <a:pt x="1347" y="615"/>
                      </a:lnTo>
                      <a:lnTo>
                        <a:pt x="1322" y="615"/>
                      </a:lnTo>
                      <a:lnTo>
                        <a:pt x="1322" y="661"/>
                      </a:lnTo>
                      <a:lnTo>
                        <a:pt x="1301" y="661"/>
                      </a:lnTo>
                      <a:lnTo>
                        <a:pt x="1301" y="686"/>
                      </a:lnTo>
                      <a:lnTo>
                        <a:pt x="1252" y="686"/>
                      </a:lnTo>
                      <a:lnTo>
                        <a:pt x="1252" y="708"/>
                      </a:lnTo>
                      <a:lnTo>
                        <a:pt x="1230" y="708"/>
                      </a:lnTo>
                      <a:lnTo>
                        <a:pt x="1230" y="733"/>
                      </a:lnTo>
                      <a:lnTo>
                        <a:pt x="1110" y="733"/>
                      </a:lnTo>
                      <a:lnTo>
                        <a:pt x="1110" y="708"/>
                      </a:lnTo>
                      <a:lnTo>
                        <a:pt x="1088" y="708"/>
                      </a:lnTo>
                      <a:lnTo>
                        <a:pt x="1088" y="733"/>
                      </a:lnTo>
                      <a:lnTo>
                        <a:pt x="1064" y="733"/>
                      </a:lnTo>
                      <a:lnTo>
                        <a:pt x="1064" y="708"/>
                      </a:lnTo>
                      <a:lnTo>
                        <a:pt x="1039" y="708"/>
                      </a:lnTo>
                      <a:lnTo>
                        <a:pt x="1039" y="733"/>
                      </a:lnTo>
                      <a:lnTo>
                        <a:pt x="947" y="733"/>
                      </a:lnTo>
                      <a:lnTo>
                        <a:pt x="947" y="708"/>
                      </a:lnTo>
                      <a:lnTo>
                        <a:pt x="873" y="708"/>
                      </a:lnTo>
                      <a:lnTo>
                        <a:pt x="873" y="733"/>
                      </a:lnTo>
                      <a:lnTo>
                        <a:pt x="827" y="733"/>
                      </a:lnTo>
                      <a:lnTo>
                        <a:pt x="827" y="708"/>
                      </a:lnTo>
                      <a:lnTo>
                        <a:pt x="590" y="708"/>
                      </a:lnTo>
                      <a:lnTo>
                        <a:pt x="590" y="686"/>
                      </a:lnTo>
                      <a:lnTo>
                        <a:pt x="403" y="686"/>
                      </a:lnTo>
                      <a:lnTo>
                        <a:pt x="403" y="661"/>
                      </a:lnTo>
                      <a:lnTo>
                        <a:pt x="236" y="661"/>
                      </a:lnTo>
                      <a:lnTo>
                        <a:pt x="236" y="637"/>
                      </a:lnTo>
                      <a:lnTo>
                        <a:pt x="142" y="637"/>
                      </a:lnTo>
                      <a:lnTo>
                        <a:pt x="142" y="661"/>
                      </a:lnTo>
                      <a:lnTo>
                        <a:pt x="95" y="661"/>
                      </a:lnTo>
                      <a:lnTo>
                        <a:pt x="95" y="590"/>
                      </a:lnTo>
                      <a:lnTo>
                        <a:pt x="120" y="590"/>
                      </a:lnTo>
                      <a:lnTo>
                        <a:pt x="120" y="519"/>
                      </a:lnTo>
                      <a:lnTo>
                        <a:pt x="142" y="519"/>
                      </a:lnTo>
                      <a:lnTo>
                        <a:pt x="142" y="400"/>
                      </a:lnTo>
                      <a:lnTo>
                        <a:pt x="120" y="400"/>
                      </a:lnTo>
                      <a:lnTo>
                        <a:pt x="120" y="378"/>
                      </a:lnTo>
                      <a:lnTo>
                        <a:pt x="95" y="378"/>
                      </a:lnTo>
                      <a:lnTo>
                        <a:pt x="95" y="354"/>
                      </a:lnTo>
                      <a:lnTo>
                        <a:pt x="71" y="354"/>
                      </a:lnTo>
                      <a:lnTo>
                        <a:pt x="71" y="329"/>
                      </a:lnTo>
                      <a:lnTo>
                        <a:pt x="24" y="329"/>
                      </a:lnTo>
                      <a:lnTo>
                        <a:pt x="24" y="307"/>
                      </a:lnTo>
                      <a:lnTo>
                        <a:pt x="0" y="307"/>
                      </a:lnTo>
                      <a:lnTo>
                        <a:pt x="0" y="258"/>
                      </a:lnTo>
                      <a:lnTo>
                        <a:pt x="49" y="258"/>
                      </a:lnTo>
                      <a:lnTo>
                        <a:pt x="49" y="236"/>
                      </a:lnTo>
                      <a:lnTo>
                        <a:pt x="71" y="236"/>
                      </a:lnTo>
                      <a:lnTo>
                        <a:pt x="71" y="212"/>
                      </a:lnTo>
                      <a:lnTo>
                        <a:pt x="95" y="212"/>
                      </a:lnTo>
                      <a:lnTo>
                        <a:pt x="95" y="187"/>
                      </a:lnTo>
                      <a:lnTo>
                        <a:pt x="120" y="187"/>
                      </a:lnTo>
                      <a:lnTo>
                        <a:pt x="120" y="166"/>
                      </a:lnTo>
                      <a:lnTo>
                        <a:pt x="166" y="166"/>
                      </a:lnTo>
                      <a:lnTo>
                        <a:pt x="166" y="142"/>
                      </a:lnTo>
                      <a:lnTo>
                        <a:pt x="191" y="142"/>
                      </a:lnTo>
                      <a:lnTo>
                        <a:pt x="191" y="117"/>
                      </a:lnTo>
                      <a:lnTo>
                        <a:pt x="236" y="117"/>
                      </a:lnTo>
                      <a:lnTo>
                        <a:pt x="236" y="95"/>
                      </a:lnTo>
                      <a:lnTo>
                        <a:pt x="283" y="95"/>
                      </a:lnTo>
                      <a:lnTo>
                        <a:pt x="283" y="71"/>
                      </a:lnTo>
                      <a:lnTo>
                        <a:pt x="332" y="71"/>
                      </a:lnTo>
                      <a:lnTo>
                        <a:pt x="332" y="46"/>
                      </a:lnTo>
                      <a:lnTo>
                        <a:pt x="378" y="46"/>
                      </a:lnTo>
                      <a:lnTo>
                        <a:pt x="378" y="24"/>
                      </a:lnTo>
                      <a:lnTo>
                        <a:pt x="428" y="24"/>
                      </a:lnTo>
                      <a:lnTo>
                        <a:pt x="428"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67" name="Rectangle 179"/>
                <p:cNvSpPr>
                  <a:spLocks noChangeArrowheads="1"/>
                </p:cNvSpPr>
                <p:nvPr/>
              </p:nvSpPr>
              <p:spPr bwMode="auto">
                <a:xfrm>
                  <a:off x="1985" y="4090"/>
                  <a:ext cx="3" cy="3"/>
                </a:xfrm>
                <a:prstGeom prst="rect">
                  <a:avLst/>
                </a:prstGeom>
                <a:solidFill>
                  <a:srgbClr val="F2CBC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68" name="Freeform 180"/>
                <p:cNvSpPr>
                  <a:spLocks/>
                </p:cNvSpPr>
                <p:nvPr/>
              </p:nvSpPr>
              <p:spPr bwMode="auto">
                <a:xfrm>
                  <a:off x="1973" y="4090"/>
                  <a:ext cx="130" cy="32"/>
                </a:xfrm>
                <a:custGeom>
                  <a:avLst/>
                  <a:gdLst/>
                  <a:ahLst/>
                  <a:cxnLst>
                    <a:cxn ang="0">
                      <a:pos x="116" y="0"/>
                    </a:cxn>
                    <a:cxn ang="0">
                      <a:pos x="212" y="0"/>
                    </a:cxn>
                    <a:cxn ang="0">
                      <a:pos x="212" y="46"/>
                    </a:cxn>
                    <a:cxn ang="0">
                      <a:pos x="236" y="46"/>
                    </a:cxn>
                    <a:cxn ang="0">
                      <a:pos x="236" y="71"/>
                    </a:cxn>
                    <a:cxn ang="0">
                      <a:pos x="257" y="71"/>
                    </a:cxn>
                    <a:cxn ang="0">
                      <a:pos x="257" y="46"/>
                    </a:cxn>
                    <a:cxn ang="0">
                      <a:pos x="282" y="46"/>
                    </a:cxn>
                    <a:cxn ang="0">
                      <a:pos x="282" y="24"/>
                    </a:cxn>
                    <a:cxn ang="0">
                      <a:pos x="377" y="24"/>
                    </a:cxn>
                    <a:cxn ang="0">
                      <a:pos x="377" y="46"/>
                    </a:cxn>
                    <a:cxn ang="0">
                      <a:pos x="470" y="46"/>
                    </a:cxn>
                    <a:cxn ang="0">
                      <a:pos x="470" y="71"/>
                    </a:cxn>
                    <a:cxn ang="0">
                      <a:pos x="682" y="71"/>
                    </a:cxn>
                    <a:cxn ang="0">
                      <a:pos x="682" y="95"/>
                    </a:cxn>
                    <a:cxn ang="0">
                      <a:pos x="778" y="95"/>
                    </a:cxn>
                    <a:cxn ang="0">
                      <a:pos x="778" y="117"/>
                    </a:cxn>
                    <a:cxn ang="0">
                      <a:pos x="802" y="117"/>
                    </a:cxn>
                    <a:cxn ang="0">
                      <a:pos x="802" y="142"/>
                    </a:cxn>
                    <a:cxn ang="0">
                      <a:pos x="848" y="142"/>
                    </a:cxn>
                    <a:cxn ang="0">
                      <a:pos x="848" y="95"/>
                    </a:cxn>
                    <a:cxn ang="0">
                      <a:pos x="872" y="95"/>
                    </a:cxn>
                    <a:cxn ang="0">
                      <a:pos x="872" y="71"/>
                    </a:cxn>
                    <a:cxn ang="0">
                      <a:pos x="897" y="71"/>
                    </a:cxn>
                    <a:cxn ang="0">
                      <a:pos x="897" y="95"/>
                    </a:cxn>
                    <a:cxn ang="0">
                      <a:pos x="944" y="95"/>
                    </a:cxn>
                    <a:cxn ang="0">
                      <a:pos x="944" y="117"/>
                    </a:cxn>
                    <a:cxn ang="0">
                      <a:pos x="990" y="117"/>
                    </a:cxn>
                    <a:cxn ang="0">
                      <a:pos x="990" y="142"/>
                    </a:cxn>
                    <a:cxn ang="0">
                      <a:pos x="1039" y="142"/>
                    </a:cxn>
                    <a:cxn ang="0">
                      <a:pos x="1039" y="166"/>
                    </a:cxn>
                    <a:cxn ang="0">
                      <a:pos x="990" y="166"/>
                    </a:cxn>
                    <a:cxn ang="0">
                      <a:pos x="990" y="187"/>
                    </a:cxn>
                    <a:cxn ang="0">
                      <a:pos x="968" y="187"/>
                    </a:cxn>
                    <a:cxn ang="0">
                      <a:pos x="968" y="212"/>
                    </a:cxn>
                    <a:cxn ang="0">
                      <a:pos x="944" y="212"/>
                    </a:cxn>
                    <a:cxn ang="0">
                      <a:pos x="944" y="236"/>
                    </a:cxn>
                    <a:cxn ang="0">
                      <a:pos x="919" y="236"/>
                    </a:cxn>
                    <a:cxn ang="0">
                      <a:pos x="919" y="258"/>
                    </a:cxn>
                    <a:cxn ang="0">
                      <a:pos x="827" y="258"/>
                    </a:cxn>
                    <a:cxn ang="0">
                      <a:pos x="827" y="236"/>
                    </a:cxn>
                    <a:cxn ang="0">
                      <a:pos x="495" y="236"/>
                    </a:cxn>
                    <a:cxn ang="0">
                      <a:pos x="495" y="212"/>
                    </a:cxn>
                    <a:cxn ang="0">
                      <a:pos x="399" y="212"/>
                    </a:cxn>
                    <a:cxn ang="0">
                      <a:pos x="399" y="187"/>
                    </a:cxn>
                    <a:cxn ang="0">
                      <a:pos x="353" y="187"/>
                    </a:cxn>
                    <a:cxn ang="0">
                      <a:pos x="353" y="166"/>
                    </a:cxn>
                    <a:cxn ang="0">
                      <a:pos x="236" y="166"/>
                    </a:cxn>
                    <a:cxn ang="0">
                      <a:pos x="236" y="142"/>
                    </a:cxn>
                    <a:cxn ang="0">
                      <a:pos x="141" y="142"/>
                    </a:cxn>
                    <a:cxn ang="0">
                      <a:pos x="141" y="117"/>
                    </a:cxn>
                    <a:cxn ang="0">
                      <a:pos x="45" y="117"/>
                    </a:cxn>
                    <a:cxn ang="0">
                      <a:pos x="45" y="95"/>
                    </a:cxn>
                    <a:cxn ang="0">
                      <a:pos x="20" y="95"/>
                    </a:cxn>
                    <a:cxn ang="0">
                      <a:pos x="20" y="71"/>
                    </a:cxn>
                    <a:cxn ang="0">
                      <a:pos x="0" y="71"/>
                    </a:cxn>
                    <a:cxn ang="0">
                      <a:pos x="0" y="24"/>
                    </a:cxn>
                    <a:cxn ang="0">
                      <a:pos x="20" y="24"/>
                    </a:cxn>
                    <a:cxn ang="0">
                      <a:pos x="20" y="46"/>
                    </a:cxn>
                    <a:cxn ang="0">
                      <a:pos x="91" y="46"/>
                    </a:cxn>
                    <a:cxn ang="0">
                      <a:pos x="91" y="24"/>
                    </a:cxn>
                    <a:cxn ang="0">
                      <a:pos x="116" y="24"/>
                    </a:cxn>
                    <a:cxn ang="0">
                      <a:pos x="116" y="0"/>
                    </a:cxn>
                  </a:cxnLst>
                  <a:rect l="0" t="0" r="r" b="b"/>
                  <a:pathLst>
                    <a:path w="1039" h="258">
                      <a:moveTo>
                        <a:pt x="116" y="0"/>
                      </a:moveTo>
                      <a:lnTo>
                        <a:pt x="212" y="0"/>
                      </a:lnTo>
                      <a:lnTo>
                        <a:pt x="212" y="46"/>
                      </a:lnTo>
                      <a:lnTo>
                        <a:pt x="236" y="46"/>
                      </a:lnTo>
                      <a:lnTo>
                        <a:pt x="236" y="71"/>
                      </a:lnTo>
                      <a:lnTo>
                        <a:pt x="257" y="71"/>
                      </a:lnTo>
                      <a:lnTo>
                        <a:pt x="257" y="46"/>
                      </a:lnTo>
                      <a:lnTo>
                        <a:pt x="282" y="46"/>
                      </a:lnTo>
                      <a:lnTo>
                        <a:pt x="282" y="24"/>
                      </a:lnTo>
                      <a:lnTo>
                        <a:pt x="377" y="24"/>
                      </a:lnTo>
                      <a:lnTo>
                        <a:pt x="377" y="46"/>
                      </a:lnTo>
                      <a:lnTo>
                        <a:pt x="470" y="46"/>
                      </a:lnTo>
                      <a:lnTo>
                        <a:pt x="470" y="71"/>
                      </a:lnTo>
                      <a:lnTo>
                        <a:pt x="682" y="71"/>
                      </a:lnTo>
                      <a:lnTo>
                        <a:pt x="682" y="95"/>
                      </a:lnTo>
                      <a:lnTo>
                        <a:pt x="778" y="95"/>
                      </a:lnTo>
                      <a:lnTo>
                        <a:pt x="778" y="117"/>
                      </a:lnTo>
                      <a:lnTo>
                        <a:pt x="802" y="117"/>
                      </a:lnTo>
                      <a:lnTo>
                        <a:pt x="802" y="142"/>
                      </a:lnTo>
                      <a:lnTo>
                        <a:pt x="848" y="142"/>
                      </a:lnTo>
                      <a:lnTo>
                        <a:pt x="848" y="95"/>
                      </a:lnTo>
                      <a:lnTo>
                        <a:pt x="872" y="95"/>
                      </a:lnTo>
                      <a:lnTo>
                        <a:pt x="872" y="71"/>
                      </a:lnTo>
                      <a:lnTo>
                        <a:pt x="897" y="71"/>
                      </a:lnTo>
                      <a:lnTo>
                        <a:pt x="897" y="95"/>
                      </a:lnTo>
                      <a:lnTo>
                        <a:pt x="944" y="95"/>
                      </a:lnTo>
                      <a:lnTo>
                        <a:pt x="944" y="117"/>
                      </a:lnTo>
                      <a:lnTo>
                        <a:pt x="990" y="117"/>
                      </a:lnTo>
                      <a:lnTo>
                        <a:pt x="990" y="142"/>
                      </a:lnTo>
                      <a:lnTo>
                        <a:pt x="1039" y="142"/>
                      </a:lnTo>
                      <a:lnTo>
                        <a:pt x="1039" y="166"/>
                      </a:lnTo>
                      <a:lnTo>
                        <a:pt x="990" y="166"/>
                      </a:lnTo>
                      <a:lnTo>
                        <a:pt x="990" y="187"/>
                      </a:lnTo>
                      <a:lnTo>
                        <a:pt x="968" y="187"/>
                      </a:lnTo>
                      <a:lnTo>
                        <a:pt x="968" y="212"/>
                      </a:lnTo>
                      <a:lnTo>
                        <a:pt x="944" y="212"/>
                      </a:lnTo>
                      <a:lnTo>
                        <a:pt x="944" y="236"/>
                      </a:lnTo>
                      <a:lnTo>
                        <a:pt x="919" y="236"/>
                      </a:lnTo>
                      <a:lnTo>
                        <a:pt x="919" y="258"/>
                      </a:lnTo>
                      <a:lnTo>
                        <a:pt x="827" y="258"/>
                      </a:lnTo>
                      <a:lnTo>
                        <a:pt x="827" y="236"/>
                      </a:lnTo>
                      <a:lnTo>
                        <a:pt x="495" y="236"/>
                      </a:lnTo>
                      <a:lnTo>
                        <a:pt x="495" y="212"/>
                      </a:lnTo>
                      <a:lnTo>
                        <a:pt x="399" y="212"/>
                      </a:lnTo>
                      <a:lnTo>
                        <a:pt x="399" y="187"/>
                      </a:lnTo>
                      <a:lnTo>
                        <a:pt x="353" y="187"/>
                      </a:lnTo>
                      <a:lnTo>
                        <a:pt x="353" y="166"/>
                      </a:lnTo>
                      <a:lnTo>
                        <a:pt x="236" y="166"/>
                      </a:lnTo>
                      <a:lnTo>
                        <a:pt x="236" y="142"/>
                      </a:lnTo>
                      <a:lnTo>
                        <a:pt x="141" y="142"/>
                      </a:lnTo>
                      <a:lnTo>
                        <a:pt x="141" y="117"/>
                      </a:lnTo>
                      <a:lnTo>
                        <a:pt x="45" y="117"/>
                      </a:lnTo>
                      <a:lnTo>
                        <a:pt x="45" y="95"/>
                      </a:lnTo>
                      <a:lnTo>
                        <a:pt x="20" y="95"/>
                      </a:lnTo>
                      <a:lnTo>
                        <a:pt x="20" y="71"/>
                      </a:lnTo>
                      <a:lnTo>
                        <a:pt x="0" y="71"/>
                      </a:lnTo>
                      <a:lnTo>
                        <a:pt x="0" y="24"/>
                      </a:lnTo>
                      <a:lnTo>
                        <a:pt x="20" y="24"/>
                      </a:lnTo>
                      <a:lnTo>
                        <a:pt x="20" y="46"/>
                      </a:lnTo>
                      <a:lnTo>
                        <a:pt x="91" y="46"/>
                      </a:lnTo>
                      <a:lnTo>
                        <a:pt x="91" y="24"/>
                      </a:lnTo>
                      <a:lnTo>
                        <a:pt x="116" y="24"/>
                      </a:lnTo>
                      <a:lnTo>
                        <a:pt x="116"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69" name="Freeform 181"/>
                <p:cNvSpPr>
                  <a:spLocks/>
                </p:cNvSpPr>
                <p:nvPr/>
              </p:nvSpPr>
              <p:spPr bwMode="auto">
                <a:xfrm>
                  <a:off x="1530" y="4104"/>
                  <a:ext cx="656" cy="163"/>
                </a:xfrm>
                <a:custGeom>
                  <a:avLst/>
                  <a:gdLst/>
                  <a:ahLst/>
                  <a:cxnLst>
                    <a:cxn ang="0">
                      <a:pos x="5246" y="70"/>
                    </a:cxn>
                    <a:cxn ang="0">
                      <a:pos x="5126" y="166"/>
                    </a:cxn>
                    <a:cxn ang="0">
                      <a:pos x="5126" y="212"/>
                    </a:cxn>
                    <a:cxn ang="0">
                      <a:pos x="5033" y="308"/>
                    </a:cxn>
                    <a:cxn ang="0">
                      <a:pos x="4938" y="402"/>
                    </a:cxn>
                    <a:cxn ang="0">
                      <a:pos x="4843" y="520"/>
                    </a:cxn>
                    <a:cxn ang="0">
                      <a:pos x="4747" y="640"/>
                    </a:cxn>
                    <a:cxn ang="0">
                      <a:pos x="4655" y="828"/>
                    </a:cxn>
                    <a:cxn ang="0">
                      <a:pos x="4747" y="923"/>
                    </a:cxn>
                    <a:cxn ang="0">
                      <a:pos x="4843" y="1015"/>
                    </a:cxn>
                    <a:cxn ang="0">
                      <a:pos x="4984" y="1111"/>
                    </a:cxn>
                    <a:cxn ang="0">
                      <a:pos x="5008" y="1206"/>
                    </a:cxn>
                    <a:cxn ang="0">
                      <a:pos x="4464" y="1111"/>
                    </a:cxn>
                    <a:cxn ang="0">
                      <a:pos x="4252" y="1015"/>
                    </a:cxn>
                    <a:cxn ang="0">
                      <a:pos x="3424" y="969"/>
                    </a:cxn>
                    <a:cxn ang="0">
                      <a:pos x="3166" y="874"/>
                    </a:cxn>
                    <a:cxn ang="0">
                      <a:pos x="2975" y="781"/>
                    </a:cxn>
                    <a:cxn ang="0">
                      <a:pos x="2905" y="803"/>
                    </a:cxn>
                    <a:cxn ang="0">
                      <a:pos x="3095" y="899"/>
                    </a:cxn>
                    <a:cxn ang="0">
                      <a:pos x="2883" y="944"/>
                    </a:cxn>
                    <a:cxn ang="0">
                      <a:pos x="2646" y="1089"/>
                    </a:cxn>
                    <a:cxn ang="0">
                      <a:pos x="2196" y="1182"/>
                    </a:cxn>
                    <a:cxn ang="0">
                      <a:pos x="2172" y="1182"/>
                    </a:cxn>
                    <a:cxn ang="0">
                      <a:pos x="1772" y="1253"/>
                    </a:cxn>
                    <a:cxn ang="0">
                      <a:pos x="756" y="1301"/>
                    </a:cxn>
                    <a:cxn ang="0">
                      <a:pos x="353" y="1206"/>
                    </a:cxn>
                    <a:cxn ang="0">
                      <a:pos x="166" y="1111"/>
                    </a:cxn>
                    <a:cxn ang="0">
                      <a:pos x="45" y="993"/>
                    </a:cxn>
                    <a:cxn ang="0">
                      <a:pos x="117" y="899"/>
                    </a:cxn>
                    <a:cxn ang="0">
                      <a:pos x="283" y="993"/>
                    </a:cxn>
                    <a:cxn ang="0">
                      <a:pos x="778" y="1089"/>
                    </a:cxn>
                    <a:cxn ang="0">
                      <a:pos x="919" y="1089"/>
                    </a:cxn>
                    <a:cxn ang="0">
                      <a:pos x="1440" y="1182"/>
                    </a:cxn>
                    <a:cxn ang="0">
                      <a:pos x="2031" y="1135"/>
                    </a:cxn>
                    <a:cxn ang="0">
                      <a:pos x="2009" y="852"/>
                    </a:cxn>
                    <a:cxn ang="0">
                      <a:pos x="1889" y="710"/>
                    </a:cxn>
                    <a:cxn ang="0">
                      <a:pos x="1748" y="616"/>
                    </a:cxn>
                    <a:cxn ang="0">
                      <a:pos x="944" y="569"/>
                    </a:cxn>
                    <a:cxn ang="0">
                      <a:pos x="874" y="449"/>
                    </a:cxn>
                    <a:cxn ang="0">
                      <a:pos x="1015" y="353"/>
                    </a:cxn>
                    <a:cxn ang="0">
                      <a:pos x="1701" y="308"/>
                    </a:cxn>
                    <a:cxn ang="0">
                      <a:pos x="1938" y="402"/>
                    </a:cxn>
                    <a:cxn ang="0">
                      <a:pos x="2080" y="498"/>
                    </a:cxn>
                    <a:cxn ang="0">
                      <a:pos x="2243" y="591"/>
                    </a:cxn>
                    <a:cxn ang="0">
                      <a:pos x="2384" y="757"/>
                    </a:cxn>
                    <a:cxn ang="0">
                      <a:pos x="2363" y="899"/>
                    </a:cxn>
                    <a:cxn ang="0">
                      <a:pos x="2221" y="1015"/>
                    </a:cxn>
                    <a:cxn ang="0">
                      <a:pos x="2433" y="1040"/>
                    </a:cxn>
                    <a:cxn ang="0">
                      <a:pos x="2646" y="944"/>
                    </a:cxn>
                    <a:cxn ang="0">
                      <a:pos x="2763" y="852"/>
                    </a:cxn>
                    <a:cxn ang="0">
                      <a:pos x="2834" y="591"/>
                    </a:cxn>
                    <a:cxn ang="0">
                      <a:pos x="3046" y="616"/>
                    </a:cxn>
                    <a:cxn ang="0">
                      <a:pos x="3353" y="710"/>
                    </a:cxn>
                    <a:cxn ang="0">
                      <a:pos x="4015" y="710"/>
                    </a:cxn>
                    <a:cxn ang="0">
                      <a:pos x="4110" y="616"/>
                    </a:cxn>
                    <a:cxn ang="0">
                      <a:pos x="4205" y="498"/>
                    </a:cxn>
                    <a:cxn ang="0">
                      <a:pos x="4301" y="402"/>
                    </a:cxn>
                    <a:cxn ang="0">
                      <a:pos x="4417" y="283"/>
                    </a:cxn>
                    <a:cxn ang="0">
                      <a:pos x="4606" y="166"/>
                    </a:cxn>
                    <a:cxn ang="0">
                      <a:pos x="4655" y="70"/>
                    </a:cxn>
                    <a:cxn ang="0">
                      <a:pos x="4701" y="25"/>
                    </a:cxn>
                  </a:cxnLst>
                  <a:rect l="0" t="0" r="r" b="b"/>
                  <a:pathLst>
                    <a:path w="5246" h="1301">
                      <a:moveTo>
                        <a:pt x="4701" y="0"/>
                      </a:moveTo>
                      <a:lnTo>
                        <a:pt x="4747" y="0"/>
                      </a:lnTo>
                      <a:lnTo>
                        <a:pt x="4747" y="25"/>
                      </a:lnTo>
                      <a:lnTo>
                        <a:pt x="4938" y="25"/>
                      </a:lnTo>
                      <a:lnTo>
                        <a:pt x="4938" y="49"/>
                      </a:lnTo>
                      <a:lnTo>
                        <a:pt x="5197" y="49"/>
                      </a:lnTo>
                      <a:lnTo>
                        <a:pt x="5197" y="70"/>
                      </a:lnTo>
                      <a:lnTo>
                        <a:pt x="5246" y="70"/>
                      </a:lnTo>
                      <a:lnTo>
                        <a:pt x="5246" y="119"/>
                      </a:lnTo>
                      <a:lnTo>
                        <a:pt x="5197" y="119"/>
                      </a:lnTo>
                      <a:lnTo>
                        <a:pt x="5197" y="95"/>
                      </a:lnTo>
                      <a:lnTo>
                        <a:pt x="4963" y="95"/>
                      </a:lnTo>
                      <a:lnTo>
                        <a:pt x="4963" y="141"/>
                      </a:lnTo>
                      <a:lnTo>
                        <a:pt x="5079" y="141"/>
                      </a:lnTo>
                      <a:lnTo>
                        <a:pt x="5079" y="166"/>
                      </a:lnTo>
                      <a:lnTo>
                        <a:pt x="5126" y="166"/>
                      </a:lnTo>
                      <a:lnTo>
                        <a:pt x="5126" y="141"/>
                      </a:lnTo>
                      <a:lnTo>
                        <a:pt x="5150" y="141"/>
                      </a:lnTo>
                      <a:lnTo>
                        <a:pt x="5150" y="166"/>
                      </a:lnTo>
                      <a:lnTo>
                        <a:pt x="5197" y="166"/>
                      </a:lnTo>
                      <a:lnTo>
                        <a:pt x="5197" y="190"/>
                      </a:lnTo>
                      <a:lnTo>
                        <a:pt x="5150" y="190"/>
                      </a:lnTo>
                      <a:lnTo>
                        <a:pt x="5150" y="212"/>
                      </a:lnTo>
                      <a:lnTo>
                        <a:pt x="5126" y="212"/>
                      </a:lnTo>
                      <a:lnTo>
                        <a:pt x="5126" y="237"/>
                      </a:lnTo>
                      <a:lnTo>
                        <a:pt x="5104" y="237"/>
                      </a:lnTo>
                      <a:lnTo>
                        <a:pt x="5104" y="261"/>
                      </a:lnTo>
                      <a:lnTo>
                        <a:pt x="5079" y="261"/>
                      </a:lnTo>
                      <a:lnTo>
                        <a:pt x="5079" y="283"/>
                      </a:lnTo>
                      <a:lnTo>
                        <a:pt x="5055" y="283"/>
                      </a:lnTo>
                      <a:lnTo>
                        <a:pt x="5055" y="308"/>
                      </a:lnTo>
                      <a:lnTo>
                        <a:pt x="5033" y="308"/>
                      </a:lnTo>
                      <a:lnTo>
                        <a:pt x="5033" y="332"/>
                      </a:lnTo>
                      <a:lnTo>
                        <a:pt x="5008" y="332"/>
                      </a:lnTo>
                      <a:lnTo>
                        <a:pt x="5008" y="353"/>
                      </a:lnTo>
                      <a:lnTo>
                        <a:pt x="4984" y="353"/>
                      </a:lnTo>
                      <a:lnTo>
                        <a:pt x="4984" y="378"/>
                      </a:lnTo>
                      <a:lnTo>
                        <a:pt x="4963" y="378"/>
                      </a:lnTo>
                      <a:lnTo>
                        <a:pt x="4963" y="402"/>
                      </a:lnTo>
                      <a:lnTo>
                        <a:pt x="4938" y="402"/>
                      </a:lnTo>
                      <a:lnTo>
                        <a:pt x="4938" y="449"/>
                      </a:lnTo>
                      <a:lnTo>
                        <a:pt x="4914" y="449"/>
                      </a:lnTo>
                      <a:lnTo>
                        <a:pt x="4914" y="473"/>
                      </a:lnTo>
                      <a:lnTo>
                        <a:pt x="4892" y="473"/>
                      </a:lnTo>
                      <a:lnTo>
                        <a:pt x="4892" y="498"/>
                      </a:lnTo>
                      <a:lnTo>
                        <a:pt x="4867" y="498"/>
                      </a:lnTo>
                      <a:lnTo>
                        <a:pt x="4867" y="520"/>
                      </a:lnTo>
                      <a:lnTo>
                        <a:pt x="4843" y="520"/>
                      </a:lnTo>
                      <a:lnTo>
                        <a:pt x="4843" y="544"/>
                      </a:lnTo>
                      <a:lnTo>
                        <a:pt x="4818" y="544"/>
                      </a:lnTo>
                      <a:lnTo>
                        <a:pt x="4818" y="591"/>
                      </a:lnTo>
                      <a:lnTo>
                        <a:pt x="4796" y="591"/>
                      </a:lnTo>
                      <a:lnTo>
                        <a:pt x="4796" y="616"/>
                      </a:lnTo>
                      <a:lnTo>
                        <a:pt x="4772" y="616"/>
                      </a:lnTo>
                      <a:lnTo>
                        <a:pt x="4772" y="640"/>
                      </a:lnTo>
                      <a:lnTo>
                        <a:pt x="4747" y="640"/>
                      </a:lnTo>
                      <a:lnTo>
                        <a:pt x="4747" y="686"/>
                      </a:lnTo>
                      <a:lnTo>
                        <a:pt x="4725" y="686"/>
                      </a:lnTo>
                      <a:lnTo>
                        <a:pt x="4725" y="710"/>
                      </a:lnTo>
                      <a:lnTo>
                        <a:pt x="4701" y="710"/>
                      </a:lnTo>
                      <a:lnTo>
                        <a:pt x="4701" y="732"/>
                      </a:lnTo>
                      <a:lnTo>
                        <a:pt x="4676" y="732"/>
                      </a:lnTo>
                      <a:lnTo>
                        <a:pt x="4676" y="828"/>
                      </a:lnTo>
                      <a:lnTo>
                        <a:pt x="4655" y="828"/>
                      </a:lnTo>
                      <a:lnTo>
                        <a:pt x="4655" y="852"/>
                      </a:lnTo>
                      <a:lnTo>
                        <a:pt x="4676" y="852"/>
                      </a:lnTo>
                      <a:lnTo>
                        <a:pt x="4676" y="874"/>
                      </a:lnTo>
                      <a:lnTo>
                        <a:pt x="4701" y="874"/>
                      </a:lnTo>
                      <a:lnTo>
                        <a:pt x="4701" y="899"/>
                      </a:lnTo>
                      <a:lnTo>
                        <a:pt x="4725" y="899"/>
                      </a:lnTo>
                      <a:lnTo>
                        <a:pt x="4725" y="923"/>
                      </a:lnTo>
                      <a:lnTo>
                        <a:pt x="4747" y="923"/>
                      </a:lnTo>
                      <a:lnTo>
                        <a:pt x="4747" y="944"/>
                      </a:lnTo>
                      <a:lnTo>
                        <a:pt x="4772" y="944"/>
                      </a:lnTo>
                      <a:lnTo>
                        <a:pt x="4772" y="969"/>
                      </a:lnTo>
                      <a:lnTo>
                        <a:pt x="4796" y="969"/>
                      </a:lnTo>
                      <a:lnTo>
                        <a:pt x="4796" y="993"/>
                      </a:lnTo>
                      <a:lnTo>
                        <a:pt x="4818" y="993"/>
                      </a:lnTo>
                      <a:lnTo>
                        <a:pt x="4818" y="1015"/>
                      </a:lnTo>
                      <a:lnTo>
                        <a:pt x="4843" y="1015"/>
                      </a:lnTo>
                      <a:lnTo>
                        <a:pt x="4843" y="1040"/>
                      </a:lnTo>
                      <a:lnTo>
                        <a:pt x="4892" y="1040"/>
                      </a:lnTo>
                      <a:lnTo>
                        <a:pt x="4892" y="1064"/>
                      </a:lnTo>
                      <a:lnTo>
                        <a:pt x="4914" y="1064"/>
                      </a:lnTo>
                      <a:lnTo>
                        <a:pt x="4914" y="1089"/>
                      </a:lnTo>
                      <a:lnTo>
                        <a:pt x="4938" y="1089"/>
                      </a:lnTo>
                      <a:lnTo>
                        <a:pt x="4938" y="1111"/>
                      </a:lnTo>
                      <a:lnTo>
                        <a:pt x="4984" y="1111"/>
                      </a:lnTo>
                      <a:lnTo>
                        <a:pt x="4984" y="1135"/>
                      </a:lnTo>
                      <a:lnTo>
                        <a:pt x="5008" y="1135"/>
                      </a:lnTo>
                      <a:lnTo>
                        <a:pt x="5008" y="1160"/>
                      </a:lnTo>
                      <a:lnTo>
                        <a:pt x="5104" y="1160"/>
                      </a:lnTo>
                      <a:lnTo>
                        <a:pt x="5104" y="1182"/>
                      </a:lnTo>
                      <a:lnTo>
                        <a:pt x="5150" y="1182"/>
                      </a:lnTo>
                      <a:lnTo>
                        <a:pt x="5150" y="1206"/>
                      </a:lnTo>
                      <a:lnTo>
                        <a:pt x="5008" y="1206"/>
                      </a:lnTo>
                      <a:lnTo>
                        <a:pt x="5008" y="1182"/>
                      </a:lnTo>
                      <a:lnTo>
                        <a:pt x="4631" y="1182"/>
                      </a:lnTo>
                      <a:lnTo>
                        <a:pt x="4631" y="1160"/>
                      </a:lnTo>
                      <a:lnTo>
                        <a:pt x="4560" y="1160"/>
                      </a:lnTo>
                      <a:lnTo>
                        <a:pt x="4560" y="1135"/>
                      </a:lnTo>
                      <a:lnTo>
                        <a:pt x="4513" y="1135"/>
                      </a:lnTo>
                      <a:lnTo>
                        <a:pt x="4513" y="1111"/>
                      </a:lnTo>
                      <a:lnTo>
                        <a:pt x="4464" y="1111"/>
                      </a:lnTo>
                      <a:lnTo>
                        <a:pt x="4464" y="1089"/>
                      </a:lnTo>
                      <a:lnTo>
                        <a:pt x="4417" y="1089"/>
                      </a:lnTo>
                      <a:lnTo>
                        <a:pt x="4417" y="1064"/>
                      </a:lnTo>
                      <a:lnTo>
                        <a:pt x="4372" y="1064"/>
                      </a:lnTo>
                      <a:lnTo>
                        <a:pt x="4372" y="1040"/>
                      </a:lnTo>
                      <a:lnTo>
                        <a:pt x="4347" y="1040"/>
                      </a:lnTo>
                      <a:lnTo>
                        <a:pt x="4347" y="1015"/>
                      </a:lnTo>
                      <a:lnTo>
                        <a:pt x="4252" y="1015"/>
                      </a:lnTo>
                      <a:lnTo>
                        <a:pt x="4252" y="993"/>
                      </a:lnTo>
                      <a:lnTo>
                        <a:pt x="3873" y="993"/>
                      </a:lnTo>
                      <a:lnTo>
                        <a:pt x="3873" y="969"/>
                      </a:lnTo>
                      <a:lnTo>
                        <a:pt x="3590" y="969"/>
                      </a:lnTo>
                      <a:lnTo>
                        <a:pt x="3590" y="993"/>
                      </a:lnTo>
                      <a:lnTo>
                        <a:pt x="3565" y="993"/>
                      </a:lnTo>
                      <a:lnTo>
                        <a:pt x="3565" y="969"/>
                      </a:lnTo>
                      <a:lnTo>
                        <a:pt x="3424" y="969"/>
                      </a:lnTo>
                      <a:lnTo>
                        <a:pt x="3424" y="944"/>
                      </a:lnTo>
                      <a:lnTo>
                        <a:pt x="3378" y="944"/>
                      </a:lnTo>
                      <a:lnTo>
                        <a:pt x="3378" y="923"/>
                      </a:lnTo>
                      <a:lnTo>
                        <a:pt x="3332" y="923"/>
                      </a:lnTo>
                      <a:lnTo>
                        <a:pt x="3332" y="899"/>
                      </a:lnTo>
                      <a:lnTo>
                        <a:pt x="3262" y="899"/>
                      </a:lnTo>
                      <a:lnTo>
                        <a:pt x="3262" y="874"/>
                      </a:lnTo>
                      <a:lnTo>
                        <a:pt x="3166" y="874"/>
                      </a:lnTo>
                      <a:lnTo>
                        <a:pt x="3166" y="852"/>
                      </a:lnTo>
                      <a:lnTo>
                        <a:pt x="3095" y="852"/>
                      </a:lnTo>
                      <a:lnTo>
                        <a:pt x="3095" y="828"/>
                      </a:lnTo>
                      <a:lnTo>
                        <a:pt x="3046" y="828"/>
                      </a:lnTo>
                      <a:lnTo>
                        <a:pt x="3046" y="803"/>
                      </a:lnTo>
                      <a:lnTo>
                        <a:pt x="2999" y="803"/>
                      </a:lnTo>
                      <a:lnTo>
                        <a:pt x="2999" y="781"/>
                      </a:lnTo>
                      <a:lnTo>
                        <a:pt x="2975" y="781"/>
                      </a:lnTo>
                      <a:lnTo>
                        <a:pt x="2975" y="757"/>
                      </a:lnTo>
                      <a:lnTo>
                        <a:pt x="2929" y="757"/>
                      </a:lnTo>
                      <a:lnTo>
                        <a:pt x="2929" y="732"/>
                      </a:lnTo>
                      <a:lnTo>
                        <a:pt x="2883" y="732"/>
                      </a:lnTo>
                      <a:lnTo>
                        <a:pt x="2883" y="757"/>
                      </a:lnTo>
                      <a:lnTo>
                        <a:pt x="2858" y="757"/>
                      </a:lnTo>
                      <a:lnTo>
                        <a:pt x="2858" y="803"/>
                      </a:lnTo>
                      <a:lnTo>
                        <a:pt x="2905" y="803"/>
                      </a:lnTo>
                      <a:lnTo>
                        <a:pt x="2905" y="828"/>
                      </a:lnTo>
                      <a:lnTo>
                        <a:pt x="2929" y="828"/>
                      </a:lnTo>
                      <a:lnTo>
                        <a:pt x="2929" y="852"/>
                      </a:lnTo>
                      <a:lnTo>
                        <a:pt x="2975" y="852"/>
                      </a:lnTo>
                      <a:lnTo>
                        <a:pt x="2975" y="874"/>
                      </a:lnTo>
                      <a:lnTo>
                        <a:pt x="3024" y="874"/>
                      </a:lnTo>
                      <a:lnTo>
                        <a:pt x="3024" y="899"/>
                      </a:lnTo>
                      <a:lnTo>
                        <a:pt x="3095" y="899"/>
                      </a:lnTo>
                      <a:lnTo>
                        <a:pt x="3095" y="923"/>
                      </a:lnTo>
                      <a:lnTo>
                        <a:pt x="3166" y="923"/>
                      </a:lnTo>
                      <a:lnTo>
                        <a:pt x="3166" y="944"/>
                      </a:lnTo>
                      <a:lnTo>
                        <a:pt x="3211" y="944"/>
                      </a:lnTo>
                      <a:lnTo>
                        <a:pt x="3211" y="969"/>
                      </a:lnTo>
                      <a:lnTo>
                        <a:pt x="3070" y="969"/>
                      </a:lnTo>
                      <a:lnTo>
                        <a:pt x="3070" y="944"/>
                      </a:lnTo>
                      <a:lnTo>
                        <a:pt x="2883" y="944"/>
                      </a:lnTo>
                      <a:lnTo>
                        <a:pt x="2883" y="969"/>
                      </a:lnTo>
                      <a:lnTo>
                        <a:pt x="2763" y="969"/>
                      </a:lnTo>
                      <a:lnTo>
                        <a:pt x="2763" y="993"/>
                      </a:lnTo>
                      <a:lnTo>
                        <a:pt x="2741" y="993"/>
                      </a:lnTo>
                      <a:lnTo>
                        <a:pt x="2741" y="1040"/>
                      </a:lnTo>
                      <a:lnTo>
                        <a:pt x="2763" y="1040"/>
                      </a:lnTo>
                      <a:lnTo>
                        <a:pt x="2763" y="1089"/>
                      </a:lnTo>
                      <a:lnTo>
                        <a:pt x="2646" y="1089"/>
                      </a:lnTo>
                      <a:lnTo>
                        <a:pt x="2646" y="1111"/>
                      </a:lnTo>
                      <a:lnTo>
                        <a:pt x="2504" y="1111"/>
                      </a:lnTo>
                      <a:lnTo>
                        <a:pt x="2504" y="1135"/>
                      </a:lnTo>
                      <a:lnTo>
                        <a:pt x="2384" y="1135"/>
                      </a:lnTo>
                      <a:lnTo>
                        <a:pt x="2384" y="1160"/>
                      </a:lnTo>
                      <a:lnTo>
                        <a:pt x="2221" y="1160"/>
                      </a:lnTo>
                      <a:lnTo>
                        <a:pt x="2221" y="1182"/>
                      </a:lnTo>
                      <a:lnTo>
                        <a:pt x="2196" y="1182"/>
                      </a:lnTo>
                      <a:lnTo>
                        <a:pt x="2196" y="1231"/>
                      </a:lnTo>
                      <a:lnTo>
                        <a:pt x="2292" y="1231"/>
                      </a:lnTo>
                      <a:lnTo>
                        <a:pt x="2292" y="1253"/>
                      </a:lnTo>
                      <a:lnTo>
                        <a:pt x="2125" y="1253"/>
                      </a:lnTo>
                      <a:lnTo>
                        <a:pt x="2125" y="1231"/>
                      </a:lnTo>
                      <a:lnTo>
                        <a:pt x="2150" y="1231"/>
                      </a:lnTo>
                      <a:lnTo>
                        <a:pt x="2150" y="1182"/>
                      </a:lnTo>
                      <a:lnTo>
                        <a:pt x="2172" y="1182"/>
                      </a:lnTo>
                      <a:lnTo>
                        <a:pt x="2172" y="1160"/>
                      </a:lnTo>
                      <a:lnTo>
                        <a:pt x="2101" y="1160"/>
                      </a:lnTo>
                      <a:lnTo>
                        <a:pt x="2101" y="1206"/>
                      </a:lnTo>
                      <a:lnTo>
                        <a:pt x="2080" y="1206"/>
                      </a:lnTo>
                      <a:lnTo>
                        <a:pt x="2080" y="1231"/>
                      </a:lnTo>
                      <a:lnTo>
                        <a:pt x="1938" y="1231"/>
                      </a:lnTo>
                      <a:lnTo>
                        <a:pt x="1938" y="1253"/>
                      </a:lnTo>
                      <a:lnTo>
                        <a:pt x="1772" y="1253"/>
                      </a:lnTo>
                      <a:lnTo>
                        <a:pt x="1772" y="1231"/>
                      </a:lnTo>
                      <a:lnTo>
                        <a:pt x="1298" y="1231"/>
                      </a:lnTo>
                      <a:lnTo>
                        <a:pt x="1298" y="1253"/>
                      </a:lnTo>
                      <a:lnTo>
                        <a:pt x="1086" y="1253"/>
                      </a:lnTo>
                      <a:lnTo>
                        <a:pt x="1086" y="1276"/>
                      </a:lnTo>
                      <a:lnTo>
                        <a:pt x="990" y="1276"/>
                      </a:lnTo>
                      <a:lnTo>
                        <a:pt x="990" y="1301"/>
                      </a:lnTo>
                      <a:lnTo>
                        <a:pt x="756" y="1301"/>
                      </a:lnTo>
                      <a:lnTo>
                        <a:pt x="756" y="1276"/>
                      </a:lnTo>
                      <a:lnTo>
                        <a:pt x="661" y="1276"/>
                      </a:lnTo>
                      <a:lnTo>
                        <a:pt x="661" y="1253"/>
                      </a:lnTo>
                      <a:lnTo>
                        <a:pt x="591" y="1253"/>
                      </a:lnTo>
                      <a:lnTo>
                        <a:pt x="591" y="1231"/>
                      </a:lnTo>
                      <a:lnTo>
                        <a:pt x="471" y="1231"/>
                      </a:lnTo>
                      <a:lnTo>
                        <a:pt x="471" y="1206"/>
                      </a:lnTo>
                      <a:lnTo>
                        <a:pt x="353" y="1206"/>
                      </a:lnTo>
                      <a:lnTo>
                        <a:pt x="353" y="1182"/>
                      </a:lnTo>
                      <a:lnTo>
                        <a:pt x="283" y="1182"/>
                      </a:lnTo>
                      <a:lnTo>
                        <a:pt x="283" y="1160"/>
                      </a:lnTo>
                      <a:lnTo>
                        <a:pt x="237" y="1160"/>
                      </a:lnTo>
                      <a:lnTo>
                        <a:pt x="237" y="1135"/>
                      </a:lnTo>
                      <a:lnTo>
                        <a:pt x="188" y="1135"/>
                      </a:lnTo>
                      <a:lnTo>
                        <a:pt x="188" y="1111"/>
                      </a:lnTo>
                      <a:lnTo>
                        <a:pt x="166" y="1111"/>
                      </a:lnTo>
                      <a:lnTo>
                        <a:pt x="166" y="1089"/>
                      </a:lnTo>
                      <a:lnTo>
                        <a:pt x="117" y="1089"/>
                      </a:lnTo>
                      <a:lnTo>
                        <a:pt x="117" y="1064"/>
                      </a:lnTo>
                      <a:lnTo>
                        <a:pt x="95" y="1064"/>
                      </a:lnTo>
                      <a:lnTo>
                        <a:pt x="95" y="1040"/>
                      </a:lnTo>
                      <a:lnTo>
                        <a:pt x="70" y="1040"/>
                      </a:lnTo>
                      <a:lnTo>
                        <a:pt x="70" y="993"/>
                      </a:lnTo>
                      <a:lnTo>
                        <a:pt x="45" y="993"/>
                      </a:lnTo>
                      <a:lnTo>
                        <a:pt x="45" y="969"/>
                      </a:lnTo>
                      <a:lnTo>
                        <a:pt x="0" y="969"/>
                      </a:lnTo>
                      <a:lnTo>
                        <a:pt x="0" y="944"/>
                      </a:lnTo>
                      <a:lnTo>
                        <a:pt x="21" y="944"/>
                      </a:lnTo>
                      <a:lnTo>
                        <a:pt x="21" y="923"/>
                      </a:lnTo>
                      <a:lnTo>
                        <a:pt x="70" y="923"/>
                      </a:lnTo>
                      <a:lnTo>
                        <a:pt x="70" y="899"/>
                      </a:lnTo>
                      <a:lnTo>
                        <a:pt x="117" y="899"/>
                      </a:lnTo>
                      <a:lnTo>
                        <a:pt x="117" y="923"/>
                      </a:lnTo>
                      <a:lnTo>
                        <a:pt x="141" y="923"/>
                      </a:lnTo>
                      <a:lnTo>
                        <a:pt x="141" y="944"/>
                      </a:lnTo>
                      <a:lnTo>
                        <a:pt x="237" y="944"/>
                      </a:lnTo>
                      <a:lnTo>
                        <a:pt x="237" y="969"/>
                      </a:lnTo>
                      <a:lnTo>
                        <a:pt x="259" y="969"/>
                      </a:lnTo>
                      <a:lnTo>
                        <a:pt x="259" y="993"/>
                      </a:lnTo>
                      <a:lnTo>
                        <a:pt x="283" y="993"/>
                      </a:lnTo>
                      <a:lnTo>
                        <a:pt x="283" y="1015"/>
                      </a:lnTo>
                      <a:lnTo>
                        <a:pt x="353" y="1015"/>
                      </a:lnTo>
                      <a:lnTo>
                        <a:pt x="353" y="1040"/>
                      </a:lnTo>
                      <a:lnTo>
                        <a:pt x="424" y="1040"/>
                      </a:lnTo>
                      <a:lnTo>
                        <a:pt x="424" y="1064"/>
                      </a:lnTo>
                      <a:lnTo>
                        <a:pt x="566" y="1064"/>
                      </a:lnTo>
                      <a:lnTo>
                        <a:pt x="566" y="1089"/>
                      </a:lnTo>
                      <a:lnTo>
                        <a:pt x="778" y="1089"/>
                      </a:lnTo>
                      <a:lnTo>
                        <a:pt x="778" y="1064"/>
                      </a:lnTo>
                      <a:lnTo>
                        <a:pt x="803" y="1064"/>
                      </a:lnTo>
                      <a:lnTo>
                        <a:pt x="803" y="1040"/>
                      </a:lnTo>
                      <a:lnTo>
                        <a:pt x="874" y="1040"/>
                      </a:lnTo>
                      <a:lnTo>
                        <a:pt x="874" y="1064"/>
                      </a:lnTo>
                      <a:lnTo>
                        <a:pt x="899" y="1064"/>
                      </a:lnTo>
                      <a:lnTo>
                        <a:pt x="899" y="1089"/>
                      </a:lnTo>
                      <a:lnTo>
                        <a:pt x="919" y="1089"/>
                      </a:lnTo>
                      <a:lnTo>
                        <a:pt x="919" y="1111"/>
                      </a:lnTo>
                      <a:lnTo>
                        <a:pt x="969" y="1111"/>
                      </a:lnTo>
                      <a:lnTo>
                        <a:pt x="969" y="1135"/>
                      </a:lnTo>
                      <a:lnTo>
                        <a:pt x="1061" y="1135"/>
                      </a:lnTo>
                      <a:lnTo>
                        <a:pt x="1061" y="1160"/>
                      </a:lnTo>
                      <a:lnTo>
                        <a:pt x="1111" y="1160"/>
                      </a:lnTo>
                      <a:lnTo>
                        <a:pt x="1111" y="1182"/>
                      </a:lnTo>
                      <a:lnTo>
                        <a:pt x="1440" y="1182"/>
                      </a:lnTo>
                      <a:lnTo>
                        <a:pt x="1440" y="1206"/>
                      </a:lnTo>
                      <a:lnTo>
                        <a:pt x="1867" y="1206"/>
                      </a:lnTo>
                      <a:lnTo>
                        <a:pt x="1867" y="1182"/>
                      </a:lnTo>
                      <a:lnTo>
                        <a:pt x="1938" y="1182"/>
                      </a:lnTo>
                      <a:lnTo>
                        <a:pt x="1938" y="1160"/>
                      </a:lnTo>
                      <a:lnTo>
                        <a:pt x="1960" y="1160"/>
                      </a:lnTo>
                      <a:lnTo>
                        <a:pt x="1960" y="1135"/>
                      </a:lnTo>
                      <a:lnTo>
                        <a:pt x="2031" y="1135"/>
                      </a:lnTo>
                      <a:lnTo>
                        <a:pt x="2031" y="1111"/>
                      </a:lnTo>
                      <a:lnTo>
                        <a:pt x="2055" y="1111"/>
                      </a:lnTo>
                      <a:lnTo>
                        <a:pt x="2055" y="1089"/>
                      </a:lnTo>
                      <a:lnTo>
                        <a:pt x="2080" y="1089"/>
                      </a:lnTo>
                      <a:lnTo>
                        <a:pt x="2080" y="923"/>
                      </a:lnTo>
                      <a:lnTo>
                        <a:pt x="2055" y="923"/>
                      </a:lnTo>
                      <a:lnTo>
                        <a:pt x="2055" y="852"/>
                      </a:lnTo>
                      <a:lnTo>
                        <a:pt x="2009" y="852"/>
                      </a:lnTo>
                      <a:lnTo>
                        <a:pt x="2009" y="828"/>
                      </a:lnTo>
                      <a:lnTo>
                        <a:pt x="1984" y="828"/>
                      </a:lnTo>
                      <a:lnTo>
                        <a:pt x="1984" y="781"/>
                      </a:lnTo>
                      <a:lnTo>
                        <a:pt x="1960" y="781"/>
                      </a:lnTo>
                      <a:lnTo>
                        <a:pt x="1960" y="732"/>
                      </a:lnTo>
                      <a:lnTo>
                        <a:pt x="1938" y="732"/>
                      </a:lnTo>
                      <a:lnTo>
                        <a:pt x="1938" y="710"/>
                      </a:lnTo>
                      <a:lnTo>
                        <a:pt x="1889" y="710"/>
                      </a:lnTo>
                      <a:lnTo>
                        <a:pt x="1889" y="686"/>
                      </a:lnTo>
                      <a:lnTo>
                        <a:pt x="1867" y="686"/>
                      </a:lnTo>
                      <a:lnTo>
                        <a:pt x="1867" y="661"/>
                      </a:lnTo>
                      <a:lnTo>
                        <a:pt x="1842" y="661"/>
                      </a:lnTo>
                      <a:lnTo>
                        <a:pt x="1842" y="640"/>
                      </a:lnTo>
                      <a:lnTo>
                        <a:pt x="1793" y="640"/>
                      </a:lnTo>
                      <a:lnTo>
                        <a:pt x="1793" y="616"/>
                      </a:lnTo>
                      <a:lnTo>
                        <a:pt x="1748" y="616"/>
                      </a:lnTo>
                      <a:lnTo>
                        <a:pt x="1748" y="591"/>
                      </a:lnTo>
                      <a:lnTo>
                        <a:pt x="1581" y="591"/>
                      </a:lnTo>
                      <a:lnTo>
                        <a:pt x="1581" y="569"/>
                      </a:lnTo>
                      <a:lnTo>
                        <a:pt x="1535" y="569"/>
                      </a:lnTo>
                      <a:lnTo>
                        <a:pt x="1535" y="544"/>
                      </a:lnTo>
                      <a:lnTo>
                        <a:pt x="1132" y="544"/>
                      </a:lnTo>
                      <a:lnTo>
                        <a:pt x="1132" y="569"/>
                      </a:lnTo>
                      <a:lnTo>
                        <a:pt x="944" y="569"/>
                      </a:lnTo>
                      <a:lnTo>
                        <a:pt x="944" y="544"/>
                      </a:lnTo>
                      <a:lnTo>
                        <a:pt x="778" y="544"/>
                      </a:lnTo>
                      <a:lnTo>
                        <a:pt x="778" y="498"/>
                      </a:lnTo>
                      <a:lnTo>
                        <a:pt x="803" y="498"/>
                      </a:lnTo>
                      <a:lnTo>
                        <a:pt x="803" y="473"/>
                      </a:lnTo>
                      <a:lnTo>
                        <a:pt x="828" y="473"/>
                      </a:lnTo>
                      <a:lnTo>
                        <a:pt x="828" y="449"/>
                      </a:lnTo>
                      <a:lnTo>
                        <a:pt x="874" y="449"/>
                      </a:lnTo>
                      <a:lnTo>
                        <a:pt x="874" y="424"/>
                      </a:lnTo>
                      <a:lnTo>
                        <a:pt x="899" y="424"/>
                      </a:lnTo>
                      <a:lnTo>
                        <a:pt x="899" y="402"/>
                      </a:lnTo>
                      <a:lnTo>
                        <a:pt x="944" y="402"/>
                      </a:lnTo>
                      <a:lnTo>
                        <a:pt x="944" y="378"/>
                      </a:lnTo>
                      <a:lnTo>
                        <a:pt x="969" y="378"/>
                      </a:lnTo>
                      <a:lnTo>
                        <a:pt x="969" y="353"/>
                      </a:lnTo>
                      <a:lnTo>
                        <a:pt x="1015" y="353"/>
                      </a:lnTo>
                      <a:lnTo>
                        <a:pt x="1015" y="332"/>
                      </a:lnTo>
                      <a:lnTo>
                        <a:pt x="1061" y="332"/>
                      </a:lnTo>
                      <a:lnTo>
                        <a:pt x="1061" y="308"/>
                      </a:lnTo>
                      <a:lnTo>
                        <a:pt x="1182" y="308"/>
                      </a:lnTo>
                      <a:lnTo>
                        <a:pt x="1182" y="283"/>
                      </a:lnTo>
                      <a:lnTo>
                        <a:pt x="1630" y="283"/>
                      </a:lnTo>
                      <a:lnTo>
                        <a:pt x="1630" y="308"/>
                      </a:lnTo>
                      <a:lnTo>
                        <a:pt x="1701" y="308"/>
                      </a:lnTo>
                      <a:lnTo>
                        <a:pt x="1701" y="332"/>
                      </a:lnTo>
                      <a:lnTo>
                        <a:pt x="1748" y="332"/>
                      </a:lnTo>
                      <a:lnTo>
                        <a:pt x="1748" y="353"/>
                      </a:lnTo>
                      <a:lnTo>
                        <a:pt x="1842" y="353"/>
                      </a:lnTo>
                      <a:lnTo>
                        <a:pt x="1842" y="378"/>
                      </a:lnTo>
                      <a:lnTo>
                        <a:pt x="1913" y="378"/>
                      </a:lnTo>
                      <a:lnTo>
                        <a:pt x="1913" y="402"/>
                      </a:lnTo>
                      <a:lnTo>
                        <a:pt x="1938" y="402"/>
                      </a:lnTo>
                      <a:lnTo>
                        <a:pt x="1938" y="424"/>
                      </a:lnTo>
                      <a:lnTo>
                        <a:pt x="1984" y="424"/>
                      </a:lnTo>
                      <a:lnTo>
                        <a:pt x="1984" y="449"/>
                      </a:lnTo>
                      <a:lnTo>
                        <a:pt x="2009" y="449"/>
                      </a:lnTo>
                      <a:lnTo>
                        <a:pt x="2009" y="473"/>
                      </a:lnTo>
                      <a:lnTo>
                        <a:pt x="2055" y="473"/>
                      </a:lnTo>
                      <a:lnTo>
                        <a:pt x="2055" y="498"/>
                      </a:lnTo>
                      <a:lnTo>
                        <a:pt x="2080" y="498"/>
                      </a:lnTo>
                      <a:lnTo>
                        <a:pt x="2080" y="520"/>
                      </a:lnTo>
                      <a:lnTo>
                        <a:pt x="2125" y="520"/>
                      </a:lnTo>
                      <a:lnTo>
                        <a:pt x="2125" y="544"/>
                      </a:lnTo>
                      <a:lnTo>
                        <a:pt x="2150" y="544"/>
                      </a:lnTo>
                      <a:lnTo>
                        <a:pt x="2150" y="569"/>
                      </a:lnTo>
                      <a:lnTo>
                        <a:pt x="2172" y="569"/>
                      </a:lnTo>
                      <a:lnTo>
                        <a:pt x="2172" y="591"/>
                      </a:lnTo>
                      <a:lnTo>
                        <a:pt x="2243" y="591"/>
                      </a:lnTo>
                      <a:lnTo>
                        <a:pt x="2243" y="661"/>
                      </a:lnTo>
                      <a:lnTo>
                        <a:pt x="2292" y="661"/>
                      </a:lnTo>
                      <a:lnTo>
                        <a:pt x="2292" y="710"/>
                      </a:lnTo>
                      <a:lnTo>
                        <a:pt x="2314" y="710"/>
                      </a:lnTo>
                      <a:lnTo>
                        <a:pt x="2314" y="732"/>
                      </a:lnTo>
                      <a:lnTo>
                        <a:pt x="2363" y="732"/>
                      </a:lnTo>
                      <a:lnTo>
                        <a:pt x="2363" y="757"/>
                      </a:lnTo>
                      <a:lnTo>
                        <a:pt x="2384" y="757"/>
                      </a:lnTo>
                      <a:lnTo>
                        <a:pt x="2384" y="803"/>
                      </a:lnTo>
                      <a:lnTo>
                        <a:pt x="2409" y="803"/>
                      </a:lnTo>
                      <a:lnTo>
                        <a:pt x="2409" y="828"/>
                      </a:lnTo>
                      <a:lnTo>
                        <a:pt x="2433" y="828"/>
                      </a:lnTo>
                      <a:lnTo>
                        <a:pt x="2433" y="874"/>
                      </a:lnTo>
                      <a:lnTo>
                        <a:pt x="2409" y="874"/>
                      </a:lnTo>
                      <a:lnTo>
                        <a:pt x="2409" y="899"/>
                      </a:lnTo>
                      <a:lnTo>
                        <a:pt x="2363" y="899"/>
                      </a:lnTo>
                      <a:lnTo>
                        <a:pt x="2363" y="923"/>
                      </a:lnTo>
                      <a:lnTo>
                        <a:pt x="2314" y="923"/>
                      </a:lnTo>
                      <a:lnTo>
                        <a:pt x="2314" y="944"/>
                      </a:lnTo>
                      <a:lnTo>
                        <a:pt x="2292" y="944"/>
                      </a:lnTo>
                      <a:lnTo>
                        <a:pt x="2292" y="993"/>
                      </a:lnTo>
                      <a:lnTo>
                        <a:pt x="2243" y="993"/>
                      </a:lnTo>
                      <a:lnTo>
                        <a:pt x="2243" y="1015"/>
                      </a:lnTo>
                      <a:lnTo>
                        <a:pt x="2221" y="1015"/>
                      </a:lnTo>
                      <a:lnTo>
                        <a:pt x="2221" y="1064"/>
                      </a:lnTo>
                      <a:lnTo>
                        <a:pt x="2267" y="1064"/>
                      </a:lnTo>
                      <a:lnTo>
                        <a:pt x="2267" y="1089"/>
                      </a:lnTo>
                      <a:lnTo>
                        <a:pt x="2314" y="1089"/>
                      </a:lnTo>
                      <a:lnTo>
                        <a:pt x="2314" y="1064"/>
                      </a:lnTo>
                      <a:lnTo>
                        <a:pt x="2363" y="1064"/>
                      </a:lnTo>
                      <a:lnTo>
                        <a:pt x="2363" y="1040"/>
                      </a:lnTo>
                      <a:lnTo>
                        <a:pt x="2433" y="1040"/>
                      </a:lnTo>
                      <a:lnTo>
                        <a:pt x="2433" y="1015"/>
                      </a:lnTo>
                      <a:lnTo>
                        <a:pt x="2504" y="1015"/>
                      </a:lnTo>
                      <a:lnTo>
                        <a:pt x="2504" y="993"/>
                      </a:lnTo>
                      <a:lnTo>
                        <a:pt x="2551" y="993"/>
                      </a:lnTo>
                      <a:lnTo>
                        <a:pt x="2551" y="969"/>
                      </a:lnTo>
                      <a:lnTo>
                        <a:pt x="2600" y="969"/>
                      </a:lnTo>
                      <a:lnTo>
                        <a:pt x="2600" y="944"/>
                      </a:lnTo>
                      <a:lnTo>
                        <a:pt x="2646" y="944"/>
                      </a:lnTo>
                      <a:lnTo>
                        <a:pt x="2646" y="923"/>
                      </a:lnTo>
                      <a:lnTo>
                        <a:pt x="2671" y="923"/>
                      </a:lnTo>
                      <a:lnTo>
                        <a:pt x="2671" y="899"/>
                      </a:lnTo>
                      <a:lnTo>
                        <a:pt x="2716" y="899"/>
                      </a:lnTo>
                      <a:lnTo>
                        <a:pt x="2716" y="874"/>
                      </a:lnTo>
                      <a:lnTo>
                        <a:pt x="2741" y="874"/>
                      </a:lnTo>
                      <a:lnTo>
                        <a:pt x="2741" y="852"/>
                      </a:lnTo>
                      <a:lnTo>
                        <a:pt x="2763" y="852"/>
                      </a:lnTo>
                      <a:lnTo>
                        <a:pt x="2763" y="803"/>
                      </a:lnTo>
                      <a:lnTo>
                        <a:pt x="2787" y="803"/>
                      </a:lnTo>
                      <a:lnTo>
                        <a:pt x="2787" y="686"/>
                      </a:lnTo>
                      <a:lnTo>
                        <a:pt x="2763" y="686"/>
                      </a:lnTo>
                      <a:lnTo>
                        <a:pt x="2763" y="616"/>
                      </a:lnTo>
                      <a:lnTo>
                        <a:pt x="2787" y="616"/>
                      </a:lnTo>
                      <a:lnTo>
                        <a:pt x="2787" y="591"/>
                      </a:lnTo>
                      <a:lnTo>
                        <a:pt x="2834" y="591"/>
                      </a:lnTo>
                      <a:lnTo>
                        <a:pt x="2834" y="544"/>
                      </a:lnTo>
                      <a:lnTo>
                        <a:pt x="2905" y="544"/>
                      </a:lnTo>
                      <a:lnTo>
                        <a:pt x="2905" y="569"/>
                      </a:lnTo>
                      <a:lnTo>
                        <a:pt x="2883" y="569"/>
                      </a:lnTo>
                      <a:lnTo>
                        <a:pt x="2883" y="591"/>
                      </a:lnTo>
                      <a:lnTo>
                        <a:pt x="2999" y="591"/>
                      </a:lnTo>
                      <a:lnTo>
                        <a:pt x="2999" y="616"/>
                      </a:lnTo>
                      <a:lnTo>
                        <a:pt x="3046" y="616"/>
                      </a:lnTo>
                      <a:lnTo>
                        <a:pt x="3046" y="640"/>
                      </a:lnTo>
                      <a:lnTo>
                        <a:pt x="3120" y="640"/>
                      </a:lnTo>
                      <a:lnTo>
                        <a:pt x="3120" y="661"/>
                      </a:lnTo>
                      <a:lnTo>
                        <a:pt x="3166" y="661"/>
                      </a:lnTo>
                      <a:lnTo>
                        <a:pt x="3166" y="686"/>
                      </a:lnTo>
                      <a:lnTo>
                        <a:pt x="3237" y="686"/>
                      </a:lnTo>
                      <a:lnTo>
                        <a:pt x="3237" y="710"/>
                      </a:lnTo>
                      <a:lnTo>
                        <a:pt x="3353" y="710"/>
                      </a:lnTo>
                      <a:lnTo>
                        <a:pt x="3353" y="732"/>
                      </a:lnTo>
                      <a:lnTo>
                        <a:pt x="3686" y="732"/>
                      </a:lnTo>
                      <a:lnTo>
                        <a:pt x="3686" y="757"/>
                      </a:lnTo>
                      <a:lnTo>
                        <a:pt x="3802" y="757"/>
                      </a:lnTo>
                      <a:lnTo>
                        <a:pt x="3802" y="732"/>
                      </a:lnTo>
                      <a:lnTo>
                        <a:pt x="3944" y="732"/>
                      </a:lnTo>
                      <a:lnTo>
                        <a:pt x="3944" y="710"/>
                      </a:lnTo>
                      <a:lnTo>
                        <a:pt x="4015" y="710"/>
                      </a:lnTo>
                      <a:lnTo>
                        <a:pt x="4015" y="686"/>
                      </a:lnTo>
                      <a:lnTo>
                        <a:pt x="4040" y="686"/>
                      </a:lnTo>
                      <a:lnTo>
                        <a:pt x="4040" y="661"/>
                      </a:lnTo>
                      <a:lnTo>
                        <a:pt x="4064" y="661"/>
                      </a:lnTo>
                      <a:lnTo>
                        <a:pt x="4064" y="640"/>
                      </a:lnTo>
                      <a:lnTo>
                        <a:pt x="4085" y="640"/>
                      </a:lnTo>
                      <a:lnTo>
                        <a:pt x="4085" y="616"/>
                      </a:lnTo>
                      <a:lnTo>
                        <a:pt x="4110" y="616"/>
                      </a:lnTo>
                      <a:lnTo>
                        <a:pt x="4110" y="591"/>
                      </a:lnTo>
                      <a:lnTo>
                        <a:pt x="4134" y="591"/>
                      </a:lnTo>
                      <a:lnTo>
                        <a:pt x="4134" y="544"/>
                      </a:lnTo>
                      <a:lnTo>
                        <a:pt x="4156" y="544"/>
                      </a:lnTo>
                      <a:lnTo>
                        <a:pt x="4156" y="520"/>
                      </a:lnTo>
                      <a:lnTo>
                        <a:pt x="4181" y="520"/>
                      </a:lnTo>
                      <a:lnTo>
                        <a:pt x="4181" y="498"/>
                      </a:lnTo>
                      <a:lnTo>
                        <a:pt x="4205" y="498"/>
                      </a:lnTo>
                      <a:lnTo>
                        <a:pt x="4205" y="473"/>
                      </a:lnTo>
                      <a:lnTo>
                        <a:pt x="4227" y="473"/>
                      </a:lnTo>
                      <a:lnTo>
                        <a:pt x="4227" y="449"/>
                      </a:lnTo>
                      <a:lnTo>
                        <a:pt x="4252" y="449"/>
                      </a:lnTo>
                      <a:lnTo>
                        <a:pt x="4252" y="424"/>
                      </a:lnTo>
                      <a:lnTo>
                        <a:pt x="4276" y="424"/>
                      </a:lnTo>
                      <a:lnTo>
                        <a:pt x="4276" y="402"/>
                      </a:lnTo>
                      <a:lnTo>
                        <a:pt x="4301" y="402"/>
                      </a:lnTo>
                      <a:lnTo>
                        <a:pt x="4301" y="378"/>
                      </a:lnTo>
                      <a:lnTo>
                        <a:pt x="4323" y="378"/>
                      </a:lnTo>
                      <a:lnTo>
                        <a:pt x="4323" y="353"/>
                      </a:lnTo>
                      <a:lnTo>
                        <a:pt x="4347" y="353"/>
                      </a:lnTo>
                      <a:lnTo>
                        <a:pt x="4347" y="308"/>
                      </a:lnTo>
                      <a:lnTo>
                        <a:pt x="4372" y="308"/>
                      </a:lnTo>
                      <a:lnTo>
                        <a:pt x="4372" y="283"/>
                      </a:lnTo>
                      <a:lnTo>
                        <a:pt x="4417" y="283"/>
                      </a:lnTo>
                      <a:lnTo>
                        <a:pt x="4417" y="237"/>
                      </a:lnTo>
                      <a:lnTo>
                        <a:pt x="4442" y="237"/>
                      </a:lnTo>
                      <a:lnTo>
                        <a:pt x="4442" y="212"/>
                      </a:lnTo>
                      <a:lnTo>
                        <a:pt x="4464" y="212"/>
                      </a:lnTo>
                      <a:lnTo>
                        <a:pt x="4464" y="190"/>
                      </a:lnTo>
                      <a:lnTo>
                        <a:pt x="4535" y="190"/>
                      </a:lnTo>
                      <a:lnTo>
                        <a:pt x="4535" y="166"/>
                      </a:lnTo>
                      <a:lnTo>
                        <a:pt x="4606" y="166"/>
                      </a:lnTo>
                      <a:lnTo>
                        <a:pt x="4606" y="141"/>
                      </a:lnTo>
                      <a:lnTo>
                        <a:pt x="4676" y="141"/>
                      </a:lnTo>
                      <a:lnTo>
                        <a:pt x="4676" y="119"/>
                      </a:lnTo>
                      <a:lnTo>
                        <a:pt x="4655" y="119"/>
                      </a:lnTo>
                      <a:lnTo>
                        <a:pt x="4655" y="95"/>
                      </a:lnTo>
                      <a:lnTo>
                        <a:pt x="4631" y="95"/>
                      </a:lnTo>
                      <a:lnTo>
                        <a:pt x="4631" y="70"/>
                      </a:lnTo>
                      <a:lnTo>
                        <a:pt x="4655" y="70"/>
                      </a:lnTo>
                      <a:lnTo>
                        <a:pt x="4655" y="49"/>
                      </a:lnTo>
                      <a:lnTo>
                        <a:pt x="4676" y="49"/>
                      </a:lnTo>
                      <a:lnTo>
                        <a:pt x="4676" y="70"/>
                      </a:lnTo>
                      <a:lnTo>
                        <a:pt x="4701" y="70"/>
                      </a:lnTo>
                      <a:lnTo>
                        <a:pt x="4701" y="49"/>
                      </a:lnTo>
                      <a:lnTo>
                        <a:pt x="4725" y="49"/>
                      </a:lnTo>
                      <a:lnTo>
                        <a:pt x="4725" y="25"/>
                      </a:lnTo>
                      <a:lnTo>
                        <a:pt x="4701" y="25"/>
                      </a:lnTo>
                      <a:lnTo>
                        <a:pt x="4701" y="0"/>
                      </a:lnTo>
                      <a:close/>
                    </a:path>
                  </a:pathLst>
                </a:custGeom>
                <a:solidFill>
                  <a:srgbClr val="F4E15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70" name="Freeform 182"/>
                <p:cNvSpPr>
                  <a:spLocks/>
                </p:cNvSpPr>
                <p:nvPr/>
              </p:nvSpPr>
              <p:spPr bwMode="auto">
                <a:xfrm>
                  <a:off x="1601" y="4125"/>
                  <a:ext cx="227" cy="130"/>
                </a:xfrm>
                <a:custGeom>
                  <a:avLst/>
                  <a:gdLst/>
                  <a:ahLst/>
                  <a:cxnLst>
                    <a:cxn ang="0">
                      <a:pos x="1086" y="24"/>
                    </a:cxn>
                    <a:cxn ang="0">
                      <a:pos x="1227" y="71"/>
                    </a:cxn>
                    <a:cxn ang="0">
                      <a:pos x="1418" y="117"/>
                    </a:cxn>
                    <a:cxn ang="0">
                      <a:pos x="1514" y="166"/>
                    </a:cxn>
                    <a:cxn ang="0">
                      <a:pos x="1559" y="212"/>
                    </a:cxn>
                    <a:cxn ang="0">
                      <a:pos x="1606" y="258"/>
                    </a:cxn>
                    <a:cxn ang="0">
                      <a:pos x="1655" y="307"/>
                    </a:cxn>
                    <a:cxn ang="0">
                      <a:pos x="1701" y="354"/>
                    </a:cxn>
                    <a:cxn ang="0">
                      <a:pos x="1773" y="425"/>
                    </a:cxn>
                    <a:cxn ang="0">
                      <a:pos x="1818" y="520"/>
                    </a:cxn>
                    <a:cxn ang="0">
                      <a:pos x="1726" y="544"/>
                    </a:cxn>
                    <a:cxn ang="0">
                      <a:pos x="1606" y="425"/>
                    </a:cxn>
                    <a:cxn ang="0">
                      <a:pos x="1559" y="378"/>
                    </a:cxn>
                    <a:cxn ang="0">
                      <a:pos x="1489" y="332"/>
                    </a:cxn>
                    <a:cxn ang="0">
                      <a:pos x="1418" y="283"/>
                    </a:cxn>
                    <a:cxn ang="0">
                      <a:pos x="1347" y="236"/>
                    </a:cxn>
                    <a:cxn ang="0">
                      <a:pos x="1206" y="187"/>
                    </a:cxn>
                    <a:cxn ang="0">
                      <a:pos x="1064" y="142"/>
                    </a:cxn>
                    <a:cxn ang="0">
                      <a:pos x="474" y="142"/>
                    </a:cxn>
                    <a:cxn ang="0">
                      <a:pos x="403" y="187"/>
                    </a:cxn>
                    <a:cxn ang="0">
                      <a:pos x="333" y="236"/>
                    </a:cxn>
                    <a:cxn ang="0">
                      <a:pos x="262" y="283"/>
                    </a:cxn>
                    <a:cxn ang="0">
                      <a:pos x="212" y="332"/>
                    </a:cxn>
                    <a:cxn ang="0">
                      <a:pos x="566" y="403"/>
                    </a:cxn>
                    <a:cxn ang="0">
                      <a:pos x="1015" y="403"/>
                    </a:cxn>
                    <a:cxn ang="0">
                      <a:pos x="1227" y="450"/>
                    </a:cxn>
                    <a:cxn ang="0">
                      <a:pos x="1301" y="495"/>
                    </a:cxn>
                    <a:cxn ang="0">
                      <a:pos x="1372" y="544"/>
                    </a:cxn>
                    <a:cxn ang="0">
                      <a:pos x="1418" y="615"/>
                    </a:cxn>
                    <a:cxn ang="0">
                      <a:pos x="1489" y="686"/>
                    </a:cxn>
                    <a:cxn ang="0">
                      <a:pos x="1489" y="923"/>
                    </a:cxn>
                    <a:cxn ang="0">
                      <a:pos x="1394" y="969"/>
                    </a:cxn>
                    <a:cxn ang="0">
                      <a:pos x="1301" y="1016"/>
                    </a:cxn>
                    <a:cxn ang="0">
                      <a:pos x="969" y="1016"/>
                    </a:cxn>
                    <a:cxn ang="0">
                      <a:pos x="852" y="969"/>
                    </a:cxn>
                    <a:cxn ang="0">
                      <a:pos x="803" y="923"/>
                    </a:cxn>
                    <a:cxn ang="0">
                      <a:pos x="803" y="733"/>
                    </a:cxn>
                    <a:cxn ang="0">
                      <a:pos x="852" y="637"/>
                    </a:cxn>
                    <a:cxn ang="0">
                      <a:pos x="899" y="566"/>
                    </a:cxn>
                    <a:cxn ang="0">
                      <a:pos x="828" y="495"/>
                    </a:cxn>
                    <a:cxn ang="0">
                      <a:pos x="566" y="495"/>
                    </a:cxn>
                    <a:cxn ang="0">
                      <a:pos x="308" y="450"/>
                    </a:cxn>
                    <a:cxn ang="0">
                      <a:pos x="119" y="450"/>
                    </a:cxn>
                    <a:cxn ang="0">
                      <a:pos x="25" y="450"/>
                    </a:cxn>
                    <a:cxn ang="0">
                      <a:pos x="46" y="354"/>
                    </a:cxn>
                    <a:cxn ang="0">
                      <a:pos x="119" y="307"/>
                    </a:cxn>
                    <a:cxn ang="0">
                      <a:pos x="166" y="258"/>
                    </a:cxn>
                    <a:cxn ang="0">
                      <a:pos x="212" y="212"/>
                    </a:cxn>
                    <a:cxn ang="0">
                      <a:pos x="283" y="166"/>
                    </a:cxn>
                    <a:cxn ang="0">
                      <a:pos x="424" y="117"/>
                    </a:cxn>
                    <a:cxn ang="0">
                      <a:pos x="591" y="71"/>
                    </a:cxn>
                    <a:cxn ang="0">
                      <a:pos x="852" y="24"/>
                    </a:cxn>
                  </a:cxnLst>
                  <a:rect l="0" t="0" r="r" b="b"/>
                  <a:pathLst>
                    <a:path w="1818" h="1040">
                      <a:moveTo>
                        <a:pt x="852" y="0"/>
                      </a:moveTo>
                      <a:lnTo>
                        <a:pt x="969" y="0"/>
                      </a:lnTo>
                      <a:lnTo>
                        <a:pt x="969" y="24"/>
                      </a:lnTo>
                      <a:lnTo>
                        <a:pt x="1086" y="24"/>
                      </a:lnTo>
                      <a:lnTo>
                        <a:pt x="1086" y="46"/>
                      </a:lnTo>
                      <a:lnTo>
                        <a:pt x="1157" y="46"/>
                      </a:lnTo>
                      <a:lnTo>
                        <a:pt x="1157" y="71"/>
                      </a:lnTo>
                      <a:lnTo>
                        <a:pt x="1227" y="71"/>
                      </a:lnTo>
                      <a:lnTo>
                        <a:pt x="1227" y="95"/>
                      </a:lnTo>
                      <a:lnTo>
                        <a:pt x="1301" y="95"/>
                      </a:lnTo>
                      <a:lnTo>
                        <a:pt x="1301" y="117"/>
                      </a:lnTo>
                      <a:lnTo>
                        <a:pt x="1418" y="117"/>
                      </a:lnTo>
                      <a:lnTo>
                        <a:pt x="1418" y="142"/>
                      </a:lnTo>
                      <a:lnTo>
                        <a:pt x="1465" y="142"/>
                      </a:lnTo>
                      <a:lnTo>
                        <a:pt x="1465" y="166"/>
                      </a:lnTo>
                      <a:lnTo>
                        <a:pt x="1514" y="166"/>
                      </a:lnTo>
                      <a:lnTo>
                        <a:pt x="1514" y="187"/>
                      </a:lnTo>
                      <a:lnTo>
                        <a:pt x="1535" y="187"/>
                      </a:lnTo>
                      <a:lnTo>
                        <a:pt x="1535" y="212"/>
                      </a:lnTo>
                      <a:lnTo>
                        <a:pt x="1559" y="212"/>
                      </a:lnTo>
                      <a:lnTo>
                        <a:pt x="1559" y="236"/>
                      </a:lnTo>
                      <a:lnTo>
                        <a:pt x="1584" y="236"/>
                      </a:lnTo>
                      <a:lnTo>
                        <a:pt x="1584" y="258"/>
                      </a:lnTo>
                      <a:lnTo>
                        <a:pt x="1606" y="258"/>
                      </a:lnTo>
                      <a:lnTo>
                        <a:pt x="1606" y="283"/>
                      </a:lnTo>
                      <a:lnTo>
                        <a:pt x="1630" y="283"/>
                      </a:lnTo>
                      <a:lnTo>
                        <a:pt x="1630" y="307"/>
                      </a:lnTo>
                      <a:lnTo>
                        <a:pt x="1655" y="307"/>
                      </a:lnTo>
                      <a:lnTo>
                        <a:pt x="1655" y="332"/>
                      </a:lnTo>
                      <a:lnTo>
                        <a:pt x="1677" y="332"/>
                      </a:lnTo>
                      <a:lnTo>
                        <a:pt x="1677" y="354"/>
                      </a:lnTo>
                      <a:lnTo>
                        <a:pt x="1701" y="354"/>
                      </a:lnTo>
                      <a:lnTo>
                        <a:pt x="1701" y="403"/>
                      </a:lnTo>
                      <a:lnTo>
                        <a:pt x="1726" y="403"/>
                      </a:lnTo>
                      <a:lnTo>
                        <a:pt x="1726" y="425"/>
                      </a:lnTo>
                      <a:lnTo>
                        <a:pt x="1773" y="425"/>
                      </a:lnTo>
                      <a:lnTo>
                        <a:pt x="1773" y="450"/>
                      </a:lnTo>
                      <a:lnTo>
                        <a:pt x="1797" y="450"/>
                      </a:lnTo>
                      <a:lnTo>
                        <a:pt x="1797" y="520"/>
                      </a:lnTo>
                      <a:lnTo>
                        <a:pt x="1818" y="520"/>
                      </a:lnTo>
                      <a:lnTo>
                        <a:pt x="1818" y="566"/>
                      </a:lnTo>
                      <a:lnTo>
                        <a:pt x="1748" y="566"/>
                      </a:lnTo>
                      <a:lnTo>
                        <a:pt x="1748" y="544"/>
                      </a:lnTo>
                      <a:lnTo>
                        <a:pt x="1726" y="544"/>
                      </a:lnTo>
                      <a:lnTo>
                        <a:pt x="1726" y="495"/>
                      </a:lnTo>
                      <a:lnTo>
                        <a:pt x="1677" y="495"/>
                      </a:lnTo>
                      <a:lnTo>
                        <a:pt x="1677" y="425"/>
                      </a:lnTo>
                      <a:lnTo>
                        <a:pt x="1606" y="425"/>
                      </a:lnTo>
                      <a:lnTo>
                        <a:pt x="1606" y="403"/>
                      </a:lnTo>
                      <a:lnTo>
                        <a:pt x="1584" y="403"/>
                      </a:lnTo>
                      <a:lnTo>
                        <a:pt x="1584" y="378"/>
                      </a:lnTo>
                      <a:lnTo>
                        <a:pt x="1559" y="378"/>
                      </a:lnTo>
                      <a:lnTo>
                        <a:pt x="1559" y="354"/>
                      </a:lnTo>
                      <a:lnTo>
                        <a:pt x="1514" y="354"/>
                      </a:lnTo>
                      <a:lnTo>
                        <a:pt x="1514" y="332"/>
                      </a:lnTo>
                      <a:lnTo>
                        <a:pt x="1489" y="332"/>
                      </a:lnTo>
                      <a:lnTo>
                        <a:pt x="1489" y="307"/>
                      </a:lnTo>
                      <a:lnTo>
                        <a:pt x="1443" y="307"/>
                      </a:lnTo>
                      <a:lnTo>
                        <a:pt x="1443" y="283"/>
                      </a:lnTo>
                      <a:lnTo>
                        <a:pt x="1418" y="283"/>
                      </a:lnTo>
                      <a:lnTo>
                        <a:pt x="1418" y="258"/>
                      </a:lnTo>
                      <a:lnTo>
                        <a:pt x="1372" y="258"/>
                      </a:lnTo>
                      <a:lnTo>
                        <a:pt x="1372" y="236"/>
                      </a:lnTo>
                      <a:lnTo>
                        <a:pt x="1347" y="236"/>
                      </a:lnTo>
                      <a:lnTo>
                        <a:pt x="1347" y="212"/>
                      </a:lnTo>
                      <a:lnTo>
                        <a:pt x="1276" y="212"/>
                      </a:lnTo>
                      <a:lnTo>
                        <a:pt x="1276" y="187"/>
                      </a:lnTo>
                      <a:lnTo>
                        <a:pt x="1206" y="187"/>
                      </a:lnTo>
                      <a:lnTo>
                        <a:pt x="1206" y="166"/>
                      </a:lnTo>
                      <a:lnTo>
                        <a:pt x="1135" y="166"/>
                      </a:lnTo>
                      <a:lnTo>
                        <a:pt x="1135" y="142"/>
                      </a:lnTo>
                      <a:lnTo>
                        <a:pt x="1064" y="142"/>
                      </a:lnTo>
                      <a:lnTo>
                        <a:pt x="1064" y="117"/>
                      </a:lnTo>
                      <a:lnTo>
                        <a:pt x="616" y="117"/>
                      </a:lnTo>
                      <a:lnTo>
                        <a:pt x="616" y="142"/>
                      </a:lnTo>
                      <a:lnTo>
                        <a:pt x="474" y="142"/>
                      </a:lnTo>
                      <a:lnTo>
                        <a:pt x="474" y="166"/>
                      </a:lnTo>
                      <a:lnTo>
                        <a:pt x="424" y="166"/>
                      </a:lnTo>
                      <a:lnTo>
                        <a:pt x="424" y="187"/>
                      </a:lnTo>
                      <a:lnTo>
                        <a:pt x="403" y="187"/>
                      </a:lnTo>
                      <a:lnTo>
                        <a:pt x="403" y="212"/>
                      </a:lnTo>
                      <a:lnTo>
                        <a:pt x="378" y="212"/>
                      </a:lnTo>
                      <a:lnTo>
                        <a:pt x="378" y="236"/>
                      </a:lnTo>
                      <a:lnTo>
                        <a:pt x="333" y="236"/>
                      </a:lnTo>
                      <a:lnTo>
                        <a:pt x="333" y="258"/>
                      </a:lnTo>
                      <a:lnTo>
                        <a:pt x="308" y="258"/>
                      </a:lnTo>
                      <a:lnTo>
                        <a:pt x="308" y="283"/>
                      </a:lnTo>
                      <a:lnTo>
                        <a:pt x="262" y="283"/>
                      </a:lnTo>
                      <a:lnTo>
                        <a:pt x="262" y="307"/>
                      </a:lnTo>
                      <a:lnTo>
                        <a:pt x="237" y="307"/>
                      </a:lnTo>
                      <a:lnTo>
                        <a:pt x="237" y="332"/>
                      </a:lnTo>
                      <a:lnTo>
                        <a:pt x="212" y="332"/>
                      </a:lnTo>
                      <a:lnTo>
                        <a:pt x="212" y="378"/>
                      </a:lnTo>
                      <a:lnTo>
                        <a:pt x="378" y="378"/>
                      </a:lnTo>
                      <a:lnTo>
                        <a:pt x="378" y="403"/>
                      </a:lnTo>
                      <a:lnTo>
                        <a:pt x="566" y="403"/>
                      </a:lnTo>
                      <a:lnTo>
                        <a:pt x="566" y="378"/>
                      </a:lnTo>
                      <a:lnTo>
                        <a:pt x="969" y="378"/>
                      </a:lnTo>
                      <a:lnTo>
                        <a:pt x="969" y="403"/>
                      </a:lnTo>
                      <a:lnTo>
                        <a:pt x="1015" y="403"/>
                      </a:lnTo>
                      <a:lnTo>
                        <a:pt x="1015" y="425"/>
                      </a:lnTo>
                      <a:lnTo>
                        <a:pt x="1182" y="425"/>
                      </a:lnTo>
                      <a:lnTo>
                        <a:pt x="1182" y="450"/>
                      </a:lnTo>
                      <a:lnTo>
                        <a:pt x="1227" y="450"/>
                      </a:lnTo>
                      <a:lnTo>
                        <a:pt x="1227" y="474"/>
                      </a:lnTo>
                      <a:lnTo>
                        <a:pt x="1276" y="474"/>
                      </a:lnTo>
                      <a:lnTo>
                        <a:pt x="1276" y="495"/>
                      </a:lnTo>
                      <a:lnTo>
                        <a:pt x="1301" y="495"/>
                      </a:lnTo>
                      <a:lnTo>
                        <a:pt x="1301" y="520"/>
                      </a:lnTo>
                      <a:lnTo>
                        <a:pt x="1323" y="520"/>
                      </a:lnTo>
                      <a:lnTo>
                        <a:pt x="1323" y="544"/>
                      </a:lnTo>
                      <a:lnTo>
                        <a:pt x="1372" y="544"/>
                      </a:lnTo>
                      <a:lnTo>
                        <a:pt x="1372" y="566"/>
                      </a:lnTo>
                      <a:lnTo>
                        <a:pt x="1394" y="566"/>
                      </a:lnTo>
                      <a:lnTo>
                        <a:pt x="1394" y="615"/>
                      </a:lnTo>
                      <a:lnTo>
                        <a:pt x="1418" y="615"/>
                      </a:lnTo>
                      <a:lnTo>
                        <a:pt x="1418" y="662"/>
                      </a:lnTo>
                      <a:lnTo>
                        <a:pt x="1443" y="662"/>
                      </a:lnTo>
                      <a:lnTo>
                        <a:pt x="1443" y="686"/>
                      </a:lnTo>
                      <a:lnTo>
                        <a:pt x="1489" y="686"/>
                      </a:lnTo>
                      <a:lnTo>
                        <a:pt x="1489" y="757"/>
                      </a:lnTo>
                      <a:lnTo>
                        <a:pt x="1514" y="757"/>
                      </a:lnTo>
                      <a:lnTo>
                        <a:pt x="1514" y="923"/>
                      </a:lnTo>
                      <a:lnTo>
                        <a:pt x="1489" y="923"/>
                      </a:lnTo>
                      <a:lnTo>
                        <a:pt x="1489" y="945"/>
                      </a:lnTo>
                      <a:lnTo>
                        <a:pt x="1465" y="945"/>
                      </a:lnTo>
                      <a:lnTo>
                        <a:pt x="1465" y="969"/>
                      </a:lnTo>
                      <a:lnTo>
                        <a:pt x="1394" y="969"/>
                      </a:lnTo>
                      <a:lnTo>
                        <a:pt x="1394" y="994"/>
                      </a:lnTo>
                      <a:lnTo>
                        <a:pt x="1372" y="994"/>
                      </a:lnTo>
                      <a:lnTo>
                        <a:pt x="1372" y="1016"/>
                      </a:lnTo>
                      <a:lnTo>
                        <a:pt x="1301" y="1016"/>
                      </a:lnTo>
                      <a:lnTo>
                        <a:pt x="1301" y="1040"/>
                      </a:lnTo>
                      <a:lnTo>
                        <a:pt x="1086" y="1040"/>
                      </a:lnTo>
                      <a:lnTo>
                        <a:pt x="1086" y="1016"/>
                      </a:lnTo>
                      <a:lnTo>
                        <a:pt x="969" y="1016"/>
                      </a:lnTo>
                      <a:lnTo>
                        <a:pt x="969" y="994"/>
                      </a:lnTo>
                      <a:lnTo>
                        <a:pt x="899" y="994"/>
                      </a:lnTo>
                      <a:lnTo>
                        <a:pt x="899" y="969"/>
                      </a:lnTo>
                      <a:lnTo>
                        <a:pt x="852" y="969"/>
                      </a:lnTo>
                      <a:lnTo>
                        <a:pt x="852" y="945"/>
                      </a:lnTo>
                      <a:lnTo>
                        <a:pt x="828" y="945"/>
                      </a:lnTo>
                      <a:lnTo>
                        <a:pt x="828" y="923"/>
                      </a:lnTo>
                      <a:lnTo>
                        <a:pt x="803" y="923"/>
                      </a:lnTo>
                      <a:lnTo>
                        <a:pt x="803" y="874"/>
                      </a:lnTo>
                      <a:lnTo>
                        <a:pt x="781" y="874"/>
                      </a:lnTo>
                      <a:lnTo>
                        <a:pt x="781" y="733"/>
                      </a:lnTo>
                      <a:lnTo>
                        <a:pt x="803" y="733"/>
                      </a:lnTo>
                      <a:lnTo>
                        <a:pt x="803" y="686"/>
                      </a:lnTo>
                      <a:lnTo>
                        <a:pt x="828" y="686"/>
                      </a:lnTo>
                      <a:lnTo>
                        <a:pt x="828" y="637"/>
                      </a:lnTo>
                      <a:lnTo>
                        <a:pt x="852" y="637"/>
                      </a:lnTo>
                      <a:lnTo>
                        <a:pt x="852" y="591"/>
                      </a:lnTo>
                      <a:lnTo>
                        <a:pt x="874" y="591"/>
                      </a:lnTo>
                      <a:lnTo>
                        <a:pt x="874" y="566"/>
                      </a:lnTo>
                      <a:lnTo>
                        <a:pt x="899" y="566"/>
                      </a:lnTo>
                      <a:lnTo>
                        <a:pt x="899" y="520"/>
                      </a:lnTo>
                      <a:lnTo>
                        <a:pt x="923" y="520"/>
                      </a:lnTo>
                      <a:lnTo>
                        <a:pt x="923" y="495"/>
                      </a:lnTo>
                      <a:lnTo>
                        <a:pt x="828" y="495"/>
                      </a:lnTo>
                      <a:lnTo>
                        <a:pt x="828" y="474"/>
                      </a:lnTo>
                      <a:lnTo>
                        <a:pt x="757" y="474"/>
                      </a:lnTo>
                      <a:lnTo>
                        <a:pt x="757" y="495"/>
                      </a:lnTo>
                      <a:lnTo>
                        <a:pt x="566" y="495"/>
                      </a:lnTo>
                      <a:lnTo>
                        <a:pt x="566" y="474"/>
                      </a:lnTo>
                      <a:lnTo>
                        <a:pt x="424" y="474"/>
                      </a:lnTo>
                      <a:lnTo>
                        <a:pt x="424" y="450"/>
                      </a:lnTo>
                      <a:lnTo>
                        <a:pt x="308" y="450"/>
                      </a:lnTo>
                      <a:lnTo>
                        <a:pt x="308" y="425"/>
                      </a:lnTo>
                      <a:lnTo>
                        <a:pt x="166" y="425"/>
                      </a:lnTo>
                      <a:lnTo>
                        <a:pt x="166" y="450"/>
                      </a:lnTo>
                      <a:lnTo>
                        <a:pt x="119" y="450"/>
                      </a:lnTo>
                      <a:lnTo>
                        <a:pt x="119" y="425"/>
                      </a:lnTo>
                      <a:lnTo>
                        <a:pt x="70" y="425"/>
                      </a:lnTo>
                      <a:lnTo>
                        <a:pt x="70" y="450"/>
                      </a:lnTo>
                      <a:lnTo>
                        <a:pt x="25" y="450"/>
                      </a:lnTo>
                      <a:lnTo>
                        <a:pt x="25" y="425"/>
                      </a:lnTo>
                      <a:lnTo>
                        <a:pt x="0" y="425"/>
                      </a:lnTo>
                      <a:lnTo>
                        <a:pt x="0" y="354"/>
                      </a:lnTo>
                      <a:lnTo>
                        <a:pt x="46" y="354"/>
                      </a:lnTo>
                      <a:lnTo>
                        <a:pt x="46" y="332"/>
                      </a:lnTo>
                      <a:lnTo>
                        <a:pt x="70" y="332"/>
                      </a:lnTo>
                      <a:lnTo>
                        <a:pt x="70" y="307"/>
                      </a:lnTo>
                      <a:lnTo>
                        <a:pt x="119" y="307"/>
                      </a:lnTo>
                      <a:lnTo>
                        <a:pt x="119" y="283"/>
                      </a:lnTo>
                      <a:lnTo>
                        <a:pt x="141" y="283"/>
                      </a:lnTo>
                      <a:lnTo>
                        <a:pt x="141" y="258"/>
                      </a:lnTo>
                      <a:lnTo>
                        <a:pt x="166" y="258"/>
                      </a:lnTo>
                      <a:lnTo>
                        <a:pt x="166" y="236"/>
                      </a:lnTo>
                      <a:lnTo>
                        <a:pt x="190" y="236"/>
                      </a:lnTo>
                      <a:lnTo>
                        <a:pt x="190" y="212"/>
                      </a:lnTo>
                      <a:lnTo>
                        <a:pt x="212" y="212"/>
                      </a:lnTo>
                      <a:lnTo>
                        <a:pt x="212" y="187"/>
                      </a:lnTo>
                      <a:lnTo>
                        <a:pt x="262" y="187"/>
                      </a:lnTo>
                      <a:lnTo>
                        <a:pt x="262" y="166"/>
                      </a:lnTo>
                      <a:lnTo>
                        <a:pt x="283" y="166"/>
                      </a:lnTo>
                      <a:lnTo>
                        <a:pt x="283" y="142"/>
                      </a:lnTo>
                      <a:lnTo>
                        <a:pt x="353" y="142"/>
                      </a:lnTo>
                      <a:lnTo>
                        <a:pt x="353" y="117"/>
                      </a:lnTo>
                      <a:lnTo>
                        <a:pt x="424" y="117"/>
                      </a:lnTo>
                      <a:lnTo>
                        <a:pt x="424" y="95"/>
                      </a:lnTo>
                      <a:lnTo>
                        <a:pt x="495" y="95"/>
                      </a:lnTo>
                      <a:lnTo>
                        <a:pt x="495" y="71"/>
                      </a:lnTo>
                      <a:lnTo>
                        <a:pt x="591" y="71"/>
                      </a:lnTo>
                      <a:lnTo>
                        <a:pt x="591" y="46"/>
                      </a:lnTo>
                      <a:lnTo>
                        <a:pt x="710" y="46"/>
                      </a:lnTo>
                      <a:lnTo>
                        <a:pt x="710" y="24"/>
                      </a:lnTo>
                      <a:lnTo>
                        <a:pt x="852" y="24"/>
                      </a:lnTo>
                      <a:lnTo>
                        <a:pt x="852"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71" name="Freeform 183"/>
                <p:cNvSpPr>
                  <a:spLocks/>
                </p:cNvSpPr>
                <p:nvPr/>
              </p:nvSpPr>
              <p:spPr bwMode="auto">
                <a:xfrm>
                  <a:off x="2124" y="4125"/>
                  <a:ext cx="154" cy="115"/>
                </a:xfrm>
                <a:custGeom>
                  <a:avLst/>
                  <a:gdLst/>
                  <a:ahLst/>
                  <a:cxnLst>
                    <a:cxn ang="0">
                      <a:pos x="591" y="24"/>
                    </a:cxn>
                    <a:cxn ang="0">
                      <a:pos x="662" y="46"/>
                    </a:cxn>
                    <a:cxn ang="0">
                      <a:pos x="686" y="95"/>
                    </a:cxn>
                    <a:cxn ang="0">
                      <a:pos x="615" y="117"/>
                    </a:cxn>
                    <a:cxn ang="0">
                      <a:pos x="544" y="236"/>
                    </a:cxn>
                    <a:cxn ang="0">
                      <a:pos x="615" y="258"/>
                    </a:cxn>
                    <a:cxn ang="0">
                      <a:pos x="733" y="332"/>
                    </a:cxn>
                    <a:cxn ang="0">
                      <a:pos x="1231" y="354"/>
                    </a:cxn>
                    <a:cxn ang="0">
                      <a:pos x="1206" y="354"/>
                    </a:cxn>
                    <a:cxn ang="0">
                      <a:pos x="1135" y="378"/>
                    </a:cxn>
                    <a:cxn ang="0">
                      <a:pos x="1160" y="425"/>
                    </a:cxn>
                    <a:cxn ang="0">
                      <a:pos x="1206" y="450"/>
                    </a:cxn>
                    <a:cxn ang="0">
                      <a:pos x="1231" y="520"/>
                    </a:cxn>
                    <a:cxn ang="0">
                      <a:pos x="1181" y="591"/>
                    </a:cxn>
                    <a:cxn ang="0">
                      <a:pos x="1135" y="637"/>
                    </a:cxn>
                    <a:cxn ang="0">
                      <a:pos x="1065" y="615"/>
                    </a:cxn>
                    <a:cxn ang="0">
                      <a:pos x="994" y="637"/>
                    </a:cxn>
                    <a:cxn ang="0">
                      <a:pos x="948" y="591"/>
                    </a:cxn>
                    <a:cxn ang="0">
                      <a:pos x="923" y="520"/>
                    </a:cxn>
                    <a:cxn ang="0">
                      <a:pos x="877" y="495"/>
                    </a:cxn>
                    <a:cxn ang="0">
                      <a:pos x="827" y="450"/>
                    </a:cxn>
                    <a:cxn ang="0">
                      <a:pos x="807" y="495"/>
                    </a:cxn>
                    <a:cxn ang="0">
                      <a:pos x="852" y="591"/>
                    </a:cxn>
                    <a:cxn ang="0">
                      <a:pos x="852" y="733"/>
                    </a:cxn>
                    <a:cxn ang="0">
                      <a:pos x="782" y="778"/>
                    </a:cxn>
                    <a:cxn ang="0">
                      <a:pos x="686" y="733"/>
                    </a:cxn>
                    <a:cxn ang="0">
                      <a:pos x="662" y="637"/>
                    </a:cxn>
                    <a:cxn ang="0">
                      <a:pos x="615" y="615"/>
                    </a:cxn>
                    <a:cxn ang="0">
                      <a:pos x="591" y="544"/>
                    </a:cxn>
                    <a:cxn ang="0">
                      <a:pos x="544" y="520"/>
                    </a:cxn>
                    <a:cxn ang="0">
                      <a:pos x="520" y="450"/>
                    </a:cxn>
                    <a:cxn ang="0">
                      <a:pos x="428" y="425"/>
                    </a:cxn>
                    <a:cxn ang="0">
                      <a:pos x="379" y="378"/>
                    </a:cxn>
                    <a:cxn ang="0">
                      <a:pos x="403" y="425"/>
                    </a:cxn>
                    <a:cxn ang="0">
                      <a:pos x="428" y="474"/>
                    </a:cxn>
                    <a:cxn ang="0">
                      <a:pos x="474" y="495"/>
                    </a:cxn>
                    <a:cxn ang="0">
                      <a:pos x="499" y="544"/>
                    </a:cxn>
                    <a:cxn ang="0">
                      <a:pos x="499" y="591"/>
                    </a:cxn>
                    <a:cxn ang="0">
                      <a:pos x="520" y="637"/>
                    </a:cxn>
                    <a:cxn ang="0">
                      <a:pos x="569" y="662"/>
                    </a:cxn>
                    <a:cxn ang="0">
                      <a:pos x="544" y="849"/>
                    </a:cxn>
                    <a:cxn ang="0">
                      <a:pos x="499" y="874"/>
                    </a:cxn>
                    <a:cxn ang="0">
                      <a:pos x="450" y="923"/>
                    </a:cxn>
                    <a:cxn ang="0">
                      <a:pos x="237" y="898"/>
                    </a:cxn>
                    <a:cxn ang="0">
                      <a:pos x="216" y="849"/>
                    </a:cxn>
                    <a:cxn ang="0">
                      <a:pos x="167" y="827"/>
                    </a:cxn>
                    <a:cxn ang="0">
                      <a:pos x="145" y="757"/>
                    </a:cxn>
                    <a:cxn ang="0">
                      <a:pos x="49" y="733"/>
                    </a:cxn>
                    <a:cxn ang="0">
                      <a:pos x="25" y="637"/>
                    </a:cxn>
                    <a:cxn ang="0">
                      <a:pos x="25" y="615"/>
                    </a:cxn>
                    <a:cxn ang="0">
                      <a:pos x="49" y="566"/>
                    </a:cxn>
                    <a:cxn ang="0">
                      <a:pos x="96" y="544"/>
                    </a:cxn>
                    <a:cxn ang="0">
                      <a:pos x="120" y="495"/>
                    </a:cxn>
                    <a:cxn ang="0">
                      <a:pos x="167" y="474"/>
                    </a:cxn>
                    <a:cxn ang="0">
                      <a:pos x="191" y="403"/>
                    </a:cxn>
                    <a:cxn ang="0">
                      <a:pos x="237" y="378"/>
                    </a:cxn>
                    <a:cxn ang="0">
                      <a:pos x="261" y="307"/>
                    </a:cxn>
                    <a:cxn ang="0">
                      <a:pos x="308" y="236"/>
                    </a:cxn>
                    <a:cxn ang="0">
                      <a:pos x="332" y="187"/>
                    </a:cxn>
                    <a:cxn ang="0">
                      <a:pos x="403" y="166"/>
                    </a:cxn>
                    <a:cxn ang="0">
                      <a:pos x="474" y="117"/>
                    </a:cxn>
                    <a:cxn ang="0">
                      <a:pos x="520" y="95"/>
                    </a:cxn>
                    <a:cxn ang="0">
                      <a:pos x="544" y="24"/>
                    </a:cxn>
                  </a:cxnLst>
                  <a:rect l="0" t="0" r="r" b="b"/>
                  <a:pathLst>
                    <a:path w="1231" h="923">
                      <a:moveTo>
                        <a:pt x="520" y="0"/>
                      </a:moveTo>
                      <a:lnTo>
                        <a:pt x="591" y="0"/>
                      </a:lnTo>
                      <a:lnTo>
                        <a:pt x="591" y="24"/>
                      </a:lnTo>
                      <a:lnTo>
                        <a:pt x="640" y="24"/>
                      </a:lnTo>
                      <a:lnTo>
                        <a:pt x="640" y="46"/>
                      </a:lnTo>
                      <a:lnTo>
                        <a:pt x="662" y="46"/>
                      </a:lnTo>
                      <a:lnTo>
                        <a:pt x="662" y="71"/>
                      </a:lnTo>
                      <a:lnTo>
                        <a:pt x="686" y="71"/>
                      </a:lnTo>
                      <a:lnTo>
                        <a:pt x="686" y="95"/>
                      </a:lnTo>
                      <a:lnTo>
                        <a:pt x="711" y="95"/>
                      </a:lnTo>
                      <a:lnTo>
                        <a:pt x="711" y="117"/>
                      </a:lnTo>
                      <a:lnTo>
                        <a:pt x="615" y="117"/>
                      </a:lnTo>
                      <a:lnTo>
                        <a:pt x="615" y="142"/>
                      </a:lnTo>
                      <a:lnTo>
                        <a:pt x="544" y="142"/>
                      </a:lnTo>
                      <a:lnTo>
                        <a:pt x="544" y="236"/>
                      </a:lnTo>
                      <a:lnTo>
                        <a:pt x="591" y="236"/>
                      </a:lnTo>
                      <a:lnTo>
                        <a:pt x="591" y="258"/>
                      </a:lnTo>
                      <a:lnTo>
                        <a:pt x="615" y="258"/>
                      </a:lnTo>
                      <a:lnTo>
                        <a:pt x="615" y="307"/>
                      </a:lnTo>
                      <a:lnTo>
                        <a:pt x="733" y="307"/>
                      </a:lnTo>
                      <a:lnTo>
                        <a:pt x="733" y="332"/>
                      </a:lnTo>
                      <a:lnTo>
                        <a:pt x="1206" y="332"/>
                      </a:lnTo>
                      <a:lnTo>
                        <a:pt x="1206" y="354"/>
                      </a:lnTo>
                      <a:lnTo>
                        <a:pt x="1231" y="354"/>
                      </a:lnTo>
                      <a:lnTo>
                        <a:pt x="1231" y="378"/>
                      </a:lnTo>
                      <a:lnTo>
                        <a:pt x="1206" y="378"/>
                      </a:lnTo>
                      <a:lnTo>
                        <a:pt x="1206" y="354"/>
                      </a:lnTo>
                      <a:lnTo>
                        <a:pt x="1160" y="354"/>
                      </a:lnTo>
                      <a:lnTo>
                        <a:pt x="1160" y="378"/>
                      </a:lnTo>
                      <a:lnTo>
                        <a:pt x="1135" y="378"/>
                      </a:lnTo>
                      <a:lnTo>
                        <a:pt x="1135" y="403"/>
                      </a:lnTo>
                      <a:lnTo>
                        <a:pt x="1160" y="403"/>
                      </a:lnTo>
                      <a:lnTo>
                        <a:pt x="1160" y="425"/>
                      </a:lnTo>
                      <a:lnTo>
                        <a:pt x="1135" y="425"/>
                      </a:lnTo>
                      <a:lnTo>
                        <a:pt x="1135" y="450"/>
                      </a:lnTo>
                      <a:lnTo>
                        <a:pt x="1206" y="450"/>
                      </a:lnTo>
                      <a:lnTo>
                        <a:pt x="1206" y="474"/>
                      </a:lnTo>
                      <a:lnTo>
                        <a:pt x="1231" y="474"/>
                      </a:lnTo>
                      <a:lnTo>
                        <a:pt x="1231" y="520"/>
                      </a:lnTo>
                      <a:lnTo>
                        <a:pt x="1206" y="520"/>
                      </a:lnTo>
                      <a:lnTo>
                        <a:pt x="1206" y="591"/>
                      </a:lnTo>
                      <a:lnTo>
                        <a:pt x="1181" y="591"/>
                      </a:lnTo>
                      <a:lnTo>
                        <a:pt x="1181" y="615"/>
                      </a:lnTo>
                      <a:lnTo>
                        <a:pt x="1135" y="615"/>
                      </a:lnTo>
                      <a:lnTo>
                        <a:pt x="1135" y="637"/>
                      </a:lnTo>
                      <a:lnTo>
                        <a:pt x="1110" y="637"/>
                      </a:lnTo>
                      <a:lnTo>
                        <a:pt x="1110" y="615"/>
                      </a:lnTo>
                      <a:lnTo>
                        <a:pt x="1065" y="615"/>
                      </a:lnTo>
                      <a:lnTo>
                        <a:pt x="1065" y="544"/>
                      </a:lnTo>
                      <a:lnTo>
                        <a:pt x="994" y="544"/>
                      </a:lnTo>
                      <a:lnTo>
                        <a:pt x="994" y="637"/>
                      </a:lnTo>
                      <a:lnTo>
                        <a:pt x="969" y="637"/>
                      </a:lnTo>
                      <a:lnTo>
                        <a:pt x="969" y="591"/>
                      </a:lnTo>
                      <a:lnTo>
                        <a:pt x="948" y="591"/>
                      </a:lnTo>
                      <a:lnTo>
                        <a:pt x="948" y="544"/>
                      </a:lnTo>
                      <a:lnTo>
                        <a:pt x="923" y="544"/>
                      </a:lnTo>
                      <a:lnTo>
                        <a:pt x="923" y="520"/>
                      </a:lnTo>
                      <a:lnTo>
                        <a:pt x="898" y="520"/>
                      </a:lnTo>
                      <a:lnTo>
                        <a:pt x="898" y="495"/>
                      </a:lnTo>
                      <a:lnTo>
                        <a:pt x="877" y="495"/>
                      </a:lnTo>
                      <a:lnTo>
                        <a:pt x="877" y="474"/>
                      </a:lnTo>
                      <a:lnTo>
                        <a:pt x="827" y="474"/>
                      </a:lnTo>
                      <a:lnTo>
                        <a:pt x="827" y="450"/>
                      </a:lnTo>
                      <a:lnTo>
                        <a:pt x="782" y="450"/>
                      </a:lnTo>
                      <a:lnTo>
                        <a:pt x="782" y="495"/>
                      </a:lnTo>
                      <a:lnTo>
                        <a:pt x="807" y="495"/>
                      </a:lnTo>
                      <a:lnTo>
                        <a:pt x="807" y="566"/>
                      </a:lnTo>
                      <a:lnTo>
                        <a:pt x="852" y="566"/>
                      </a:lnTo>
                      <a:lnTo>
                        <a:pt x="852" y="591"/>
                      </a:lnTo>
                      <a:lnTo>
                        <a:pt x="877" y="591"/>
                      </a:lnTo>
                      <a:lnTo>
                        <a:pt x="877" y="733"/>
                      </a:lnTo>
                      <a:lnTo>
                        <a:pt x="852" y="733"/>
                      </a:lnTo>
                      <a:lnTo>
                        <a:pt x="852" y="757"/>
                      </a:lnTo>
                      <a:lnTo>
                        <a:pt x="782" y="757"/>
                      </a:lnTo>
                      <a:lnTo>
                        <a:pt x="782" y="778"/>
                      </a:lnTo>
                      <a:lnTo>
                        <a:pt x="711" y="778"/>
                      </a:lnTo>
                      <a:lnTo>
                        <a:pt x="711" y="733"/>
                      </a:lnTo>
                      <a:lnTo>
                        <a:pt x="686" y="733"/>
                      </a:lnTo>
                      <a:lnTo>
                        <a:pt x="686" y="662"/>
                      </a:lnTo>
                      <a:lnTo>
                        <a:pt x="662" y="662"/>
                      </a:lnTo>
                      <a:lnTo>
                        <a:pt x="662" y="637"/>
                      </a:lnTo>
                      <a:lnTo>
                        <a:pt x="640" y="637"/>
                      </a:lnTo>
                      <a:lnTo>
                        <a:pt x="640" y="615"/>
                      </a:lnTo>
                      <a:lnTo>
                        <a:pt x="615" y="615"/>
                      </a:lnTo>
                      <a:lnTo>
                        <a:pt x="615" y="591"/>
                      </a:lnTo>
                      <a:lnTo>
                        <a:pt x="591" y="591"/>
                      </a:lnTo>
                      <a:lnTo>
                        <a:pt x="591" y="544"/>
                      </a:lnTo>
                      <a:lnTo>
                        <a:pt x="569" y="544"/>
                      </a:lnTo>
                      <a:lnTo>
                        <a:pt x="569" y="520"/>
                      </a:lnTo>
                      <a:lnTo>
                        <a:pt x="544" y="520"/>
                      </a:lnTo>
                      <a:lnTo>
                        <a:pt x="544" y="474"/>
                      </a:lnTo>
                      <a:lnTo>
                        <a:pt x="520" y="474"/>
                      </a:lnTo>
                      <a:lnTo>
                        <a:pt x="520" y="450"/>
                      </a:lnTo>
                      <a:lnTo>
                        <a:pt x="474" y="450"/>
                      </a:lnTo>
                      <a:lnTo>
                        <a:pt x="474" y="425"/>
                      </a:lnTo>
                      <a:lnTo>
                        <a:pt x="428" y="425"/>
                      </a:lnTo>
                      <a:lnTo>
                        <a:pt x="428" y="403"/>
                      </a:lnTo>
                      <a:lnTo>
                        <a:pt x="379" y="403"/>
                      </a:lnTo>
                      <a:lnTo>
                        <a:pt x="379" y="378"/>
                      </a:lnTo>
                      <a:lnTo>
                        <a:pt x="357" y="378"/>
                      </a:lnTo>
                      <a:lnTo>
                        <a:pt x="357" y="425"/>
                      </a:lnTo>
                      <a:lnTo>
                        <a:pt x="403" y="425"/>
                      </a:lnTo>
                      <a:lnTo>
                        <a:pt x="403" y="450"/>
                      </a:lnTo>
                      <a:lnTo>
                        <a:pt x="428" y="450"/>
                      </a:lnTo>
                      <a:lnTo>
                        <a:pt x="428" y="474"/>
                      </a:lnTo>
                      <a:lnTo>
                        <a:pt x="450" y="474"/>
                      </a:lnTo>
                      <a:lnTo>
                        <a:pt x="450" y="495"/>
                      </a:lnTo>
                      <a:lnTo>
                        <a:pt x="474" y="495"/>
                      </a:lnTo>
                      <a:lnTo>
                        <a:pt x="474" y="520"/>
                      </a:lnTo>
                      <a:lnTo>
                        <a:pt x="499" y="520"/>
                      </a:lnTo>
                      <a:lnTo>
                        <a:pt x="499" y="544"/>
                      </a:lnTo>
                      <a:lnTo>
                        <a:pt x="520" y="544"/>
                      </a:lnTo>
                      <a:lnTo>
                        <a:pt x="520" y="591"/>
                      </a:lnTo>
                      <a:lnTo>
                        <a:pt x="499" y="591"/>
                      </a:lnTo>
                      <a:lnTo>
                        <a:pt x="499" y="662"/>
                      </a:lnTo>
                      <a:lnTo>
                        <a:pt x="520" y="662"/>
                      </a:lnTo>
                      <a:lnTo>
                        <a:pt x="520" y="637"/>
                      </a:lnTo>
                      <a:lnTo>
                        <a:pt x="544" y="637"/>
                      </a:lnTo>
                      <a:lnTo>
                        <a:pt x="544" y="662"/>
                      </a:lnTo>
                      <a:lnTo>
                        <a:pt x="569" y="662"/>
                      </a:lnTo>
                      <a:lnTo>
                        <a:pt x="569" y="803"/>
                      </a:lnTo>
                      <a:lnTo>
                        <a:pt x="544" y="803"/>
                      </a:lnTo>
                      <a:lnTo>
                        <a:pt x="544" y="849"/>
                      </a:lnTo>
                      <a:lnTo>
                        <a:pt x="520" y="849"/>
                      </a:lnTo>
                      <a:lnTo>
                        <a:pt x="520" y="874"/>
                      </a:lnTo>
                      <a:lnTo>
                        <a:pt x="499" y="874"/>
                      </a:lnTo>
                      <a:lnTo>
                        <a:pt x="499" y="898"/>
                      </a:lnTo>
                      <a:lnTo>
                        <a:pt x="450" y="898"/>
                      </a:lnTo>
                      <a:lnTo>
                        <a:pt x="450" y="923"/>
                      </a:lnTo>
                      <a:lnTo>
                        <a:pt x="286" y="923"/>
                      </a:lnTo>
                      <a:lnTo>
                        <a:pt x="286" y="898"/>
                      </a:lnTo>
                      <a:lnTo>
                        <a:pt x="237" y="898"/>
                      </a:lnTo>
                      <a:lnTo>
                        <a:pt x="237" y="874"/>
                      </a:lnTo>
                      <a:lnTo>
                        <a:pt x="216" y="874"/>
                      </a:lnTo>
                      <a:lnTo>
                        <a:pt x="216" y="849"/>
                      </a:lnTo>
                      <a:lnTo>
                        <a:pt x="191" y="849"/>
                      </a:lnTo>
                      <a:lnTo>
                        <a:pt x="191" y="827"/>
                      </a:lnTo>
                      <a:lnTo>
                        <a:pt x="167" y="827"/>
                      </a:lnTo>
                      <a:lnTo>
                        <a:pt x="167" y="778"/>
                      </a:lnTo>
                      <a:lnTo>
                        <a:pt x="145" y="778"/>
                      </a:lnTo>
                      <a:lnTo>
                        <a:pt x="145" y="757"/>
                      </a:lnTo>
                      <a:lnTo>
                        <a:pt x="96" y="757"/>
                      </a:lnTo>
                      <a:lnTo>
                        <a:pt x="96" y="733"/>
                      </a:lnTo>
                      <a:lnTo>
                        <a:pt x="49" y="733"/>
                      </a:lnTo>
                      <a:lnTo>
                        <a:pt x="49" y="662"/>
                      </a:lnTo>
                      <a:lnTo>
                        <a:pt x="25" y="662"/>
                      </a:lnTo>
                      <a:lnTo>
                        <a:pt x="25" y="637"/>
                      </a:lnTo>
                      <a:lnTo>
                        <a:pt x="0" y="637"/>
                      </a:lnTo>
                      <a:lnTo>
                        <a:pt x="0" y="615"/>
                      </a:lnTo>
                      <a:lnTo>
                        <a:pt x="25" y="615"/>
                      </a:lnTo>
                      <a:lnTo>
                        <a:pt x="25" y="591"/>
                      </a:lnTo>
                      <a:lnTo>
                        <a:pt x="49" y="591"/>
                      </a:lnTo>
                      <a:lnTo>
                        <a:pt x="49" y="566"/>
                      </a:lnTo>
                      <a:lnTo>
                        <a:pt x="71" y="566"/>
                      </a:lnTo>
                      <a:lnTo>
                        <a:pt x="71" y="544"/>
                      </a:lnTo>
                      <a:lnTo>
                        <a:pt x="96" y="544"/>
                      </a:lnTo>
                      <a:lnTo>
                        <a:pt x="96" y="520"/>
                      </a:lnTo>
                      <a:lnTo>
                        <a:pt x="120" y="520"/>
                      </a:lnTo>
                      <a:lnTo>
                        <a:pt x="120" y="495"/>
                      </a:lnTo>
                      <a:lnTo>
                        <a:pt x="145" y="495"/>
                      </a:lnTo>
                      <a:lnTo>
                        <a:pt x="145" y="474"/>
                      </a:lnTo>
                      <a:lnTo>
                        <a:pt x="167" y="474"/>
                      </a:lnTo>
                      <a:lnTo>
                        <a:pt x="167" y="425"/>
                      </a:lnTo>
                      <a:lnTo>
                        <a:pt x="191" y="425"/>
                      </a:lnTo>
                      <a:lnTo>
                        <a:pt x="191" y="403"/>
                      </a:lnTo>
                      <a:lnTo>
                        <a:pt x="216" y="403"/>
                      </a:lnTo>
                      <a:lnTo>
                        <a:pt x="216" y="378"/>
                      </a:lnTo>
                      <a:lnTo>
                        <a:pt x="237" y="378"/>
                      </a:lnTo>
                      <a:lnTo>
                        <a:pt x="237" y="332"/>
                      </a:lnTo>
                      <a:lnTo>
                        <a:pt x="261" y="332"/>
                      </a:lnTo>
                      <a:lnTo>
                        <a:pt x="261" y="307"/>
                      </a:lnTo>
                      <a:lnTo>
                        <a:pt x="286" y="307"/>
                      </a:lnTo>
                      <a:lnTo>
                        <a:pt x="286" y="236"/>
                      </a:lnTo>
                      <a:lnTo>
                        <a:pt x="308" y="236"/>
                      </a:lnTo>
                      <a:lnTo>
                        <a:pt x="308" y="212"/>
                      </a:lnTo>
                      <a:lnTo>
                        <a:pt x="332" y="212"/>
                      </a:lnTo>
                      <a:lnTo>
                        <a:pt x="332" y="187"/>
                      </a:lnTo>
                      <a:lnTo>
                        <a:pt x="357" y="187"/>
                      </a:lnTo>
                      <a:lnTo>
                        <a:pt x="357" y="166"/>
                      </a:lnTo>
                      <a:lnTo>
                        <a:pt x="403" y="166"/>
                      </a:lnTo>
                      <a:lnTo>
                        <a:pt x="403" y="142"/>
                      </a:lnTo>
                      <a:lnTo>
                        <a:pt x="474" y="142"/>
                      </a:lnTo>
                      <a:lnTo>
                        <a:pt x="474" y="117"/>
                      </a:lnTo>
                      <a:lnTo>
                        <a:pt x="499" y="117"/>
                      </a:lnTo>
                      <a:lnTo>
                        <a:pt x="499" y="95"/>
                      </a:lnTo>
                      <a:lnTo>
                        <a:pt x="520" y="95"/>
                      </a:lnTo>
                      <a:lnTo>
                        <a:pt x="520" y="46"/>
                      </a:lnTo>
                      <a:lnTo>
                        <a:pt x="544" y="46"/>
                      </a:lnTo>
                      <a:lnTo>
                        <a:pt x="544" y="24"/>
                      </a:lnTo>
                      <a:lnTo>
                        <a:pt x="520" y="24"/>
                      </a:lnTo>
                      <a:lnTo>
                        <a:pt x="520"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72" name="Freeform 184"/>
                <p:cNvSpPr>
                  <a:spLocks/>
                </p:cNvSpPr>
                <p:nvPr/>
              </p:nvSpPr>
              <p:spPr bwMode="auto">
                <a:xfrm>
                  <a:off x="2192" y="4128"/>
                  <a:ext cx="133" cy="29"/>
                </a:xfrm>
                <a:custGeom>
                  <a:avLst/>
                  <a:gdLst/>
                  <a:ahLst/>
                  <a:cxnLst>
                    <a:cxn ang="0">
                      <a:pos x="118" y="0"/>
                    </a:cxn>
                    <a:cxn ang="0">
                      <a:pos x="189" y="0"/>
                    </a:cxn>
                    <a:cxn ang="0">
                      <a:pos x="189" y="47"/>
                    </a:cxn>
                    <a:cxn ang="0">
                      <a:pos x="213" y="47"/>
                    </a:cxn>
                    <a:cxn ang="0">
                      <a:pos x="213" y="71"/>
                    </a:cxn>
                    <a:cxn ang="0">
                      <a:pos x="238" y="71"/>
                    </a:cxn>
                    <a:cxn ang="0">
                      <a:pos x="238" y="93"/>
                    </a:cxn>
                    <a:cxn ang="0">
                      <a:pos x="616" y="93"/>
                    </a:cxn>
                    <a:cxn ang="0">
                      <a:pos x="616" y="71"/>
                    </a:cxn>
                    <a:cxn ang="0">
                      <a:pos x="662" y="71"/>
                    </a:cxn>
                    <a:cxn ang="0">
                      <a:pos x="662" y="47"/>
                    </a:cxn>
                    <a:cxn ang="0">
                      <a:pos x="780" y="47"/>
                    </a:cxn>
                    <a:cxn ang="0">
                      <a:pos x="780" y="71"/>
                    </a:cxn>
                    <a:cxn ang="0">
                      <a:pos x="874" y="71"/>
                    </a:cxn>
                    <a:cxn ang="0">
                      <a:pos x="874" y="93"/>
                    </a:cxn>
                    <a:cxn ang="0">
                      <a:pos x="945" y="93"/>
                    </a:cxn>
                    <a:cxn ang="0">
                      <a:pos x="945" y="118"/>
                    </a:cxn>
                    <a:cxn ang="0">
                      <a:pos x="994" y="118"/>
                    </a:cxn>
                    <a:cxn ang="0">
                      <a:pos x="994" y="142"/>
                    </a:cxn>
                    <a:cxn ang="0">
                      <a:pos x="1041" y="142"/>
                    </a:cxn>
                    <a:cxn ang="0">
                      <a:pos x="1041" y="163"/>
                    </a:cxn>
                    <a:cxn ang="0">
                      <a:pos x="1065" y="163"/>
                    </a:cxn>
                    <a:cxn ang="0">
                      <a:pos x="1065" y="212"/>
                    </a:cxn>
                    <a:cxn ang="0">
                      <a:pos x="994" y="212"/>
                    </a:cxn>
                    <a:cxn ang="0">
                      <a:pos x="994" y="188"/>
                    </a:cxn>
                    <a:cxn ang="0">
                      <a:pos x="970" y="188"/>
                    </a:cxn>
                    <a:cxn ang="0">
                      <a:pos x="970" y="163"/>
                    </a:cxn>
                    <a:cxn ang="0">
                      <a:pos x="923" y="163"/>
                    </a:cxn>
                    <a:cxn ang="0">
                      <a:pos x="923" y="142"/>
                    </a:cxn>
                    <a:cxn ang="0">
                      <a:pos x="874" y="142"/>
                    </a:cxn>
                    <a:cxn ang="0">
                      <a:pos x="874" y="118"/>
                    </a:cxn>
                    <a:cxn ang="0">
                      <a:pos x="780" y="118"/>
                    </a:cxn>
                    <a:cxn ang="0">
                      <a:pos x="780" y="93"/>
                    </a:cxn>
                    <a:cxn ang="0">
                      <a:pos x="733" y="93"/>
                    </a:cxn>
                    <a:cxn ang="0">
                      <a:pos x="733" y="118"/>
                    </a:cxn>
                    <a:cxn ang="0">
                      <a:pos x="662" y="118"/>
                    </a:cxn>
                    <a:cxn ang="0">
                      <a:pos x="662" y="142"/>
                    </a:cxn>
                    <a:cxn ang="0">
                      <a:pos x="709" y="142"/>
                    </a:cxn>
                    <a:cxn ang="0">
                      <a:pos x="709" y="188"/>
                    </a:cxn>
                    <a:cxn ang="0">
                      <a:pos x="733" y="188"/>
                    </a:cxn>
                    <a:cxn ang="0">
                      <a:pos x="733" y="212"/>
                    </a:cxn>
                    <a:cxn ang="0">
                      <a:pos x="709" y="212"/>
                    </a:cxn>
                    <a:cxn ang="0">
                      <a:pos x="709" y="234"/>
                    </a:cxn>
                    <a:cxn ang="0">
                      <a:pos x="662" y="234"/>
                    </a:cxn>
                    <a:cxn ang="0">
                      <a:pos x="662" y="212"/>
                    </a:cxn>
                    <a:cxn ang="0">
                      <a:pos x="637" y="212"/>
                    </a:cxn>
                    <a:cxn ang="0">
                      <a:pos x="637" y="188"/>
                    </a:cxn>
                    <a:cxn ang="0">
                      <a:pos x="546" y="188"/>
                    </a:cxn>
                    <a:cxn ang="0">
                      <a:pos x="546" y="163"/>
                    </a:cxn>
                    <a:cxn ang="0">
                      <a:pos x="96" y="163"/>
                    </a:cxn>
                    <a:cxn ang="0">
                      <a:pos x="96" y="188"/>
                    </a:cxn>
                    <a:cxn ang="0">
                      <a:pos x="0" y="188"/>
                    </a:cxn>
                    <a:cxn ang="0">
                      <a:pos x="0" y="118"/>
                    </a:cxn>
                    <a:cxn ang="0">
                      <a:pos x="71" y="118"/>
                    </a:cxn>
                    <a:cxn ang="0">
                      <a:pos x="71" y="93"/>
                    </a:cxn>
                    <a:cxn ang="0">
                      <a:pos x="167" y="93"/>
                    </a:cxn>
                    <a:cxn ang="0">
                      <a:pos x="167" y="71"/>
                    </a:cxn>
                    <a:cxn ang="0">
                      <a:pos x="142" y="71"/>
                    </a:cxn>
                    <a:cxn ang="0">
                      <a:pos x="142" y="47"/>
                    </a:cxn>
                    <a:cxn ang="0">
                      <a:pos x="118" y="47"/>
                    </a:cxn>
                    <a:cxn ang="0">
                      <a:pos x="118" y="0"/>
                    </a:cxn>
                  </a:cxnLst>
                  <a:rect l="0" t="0" r="r" b="b"/>
                  <a:pathLst>
                    <a:path w="1065" h="234">
                      <a:moveTo>
                        <a:pt x="118" y="0"/>
                      </a:moveTo>
                      <a:lnTo>
                        <a:pt x="189" y="0"/>
                      </a:lnTo>
                      <a:lnTo>
                        <a:pt x="189" y="47"/>
                      </a:lnTo>
                      <a:lnTo>
                        <a:pt x="213" y="47"/>
                      </a:lnTo>
                      <a:lnTo>
                        <a:pt x="213" y="71"/>
                      </a:lnTo>
                      <a:lnTo>
                        <a:pt x="238" y="71"/>
                      </a:lnTo>
                      <a:lnTo>
                        <a:pt x="238" y="93"/>
                      </a:lnTo>
                      <a:lnTo>
                        <a:pt x="616" y="93"/>
                      </a:lnTo>
                      <a:lnTo>
                        <a:pt x="616" y="71"/>
                      </a:lnTo>
                      <a:lnTo>
                        <a:pt x="662" y="71"/>
                      </a:lnTo>
                      <a:lnTo>
                        <a:pt x="662" y="47"/>
                      </a:lnTo>
                      <a:lnTo>
                        <a:pt x="780" y="47"/>
                      </a:lnTo>
                      <a:lnTo>
                        <a:pt x="780" y="71"/>
                      </a:lnTo>
                      <a:lnTo>
                        <a:pt x="874" y="71"/>
                      </a:lnTo>
                      <a:lnTo>
                        <a:pt x="874" y="93"/>
                      </a:lnTo>
                      <a:lnTo>
                        <a:pt x="945" y="93"/>
                      </a:lnTo>
                      <a:lnTo>
                        <a:pt x="945" y="118"/>
                      </a:lnTo>
                      <a:lnTo>
                        <a:pt x="994" y="118"/>
                      </a:lnTo>
                      <a:lnTo>
                        <a:pt x="994" y="142"/>
                      </a:lnTo>
                      <a:lnTo>
                        <a:pt x="1041" y="142"/>
                      </a:lnTo>
                      <a:lnTo>
                        <a:pt x="1041" y="163"/>
                      </a:lnTo>
                      <a:lnTo>
                        <a:pt x="1065" y="163"/>
                      </a:lnTo>
                      <a:lnTo>
                        <a:pt x="1065" y="212"/>
                      </a:lnTo>
                      <a:lnTo>
                        <a:pt x="994" y="212"/>
                      </a:lnTo>
                      <a:lnTo>
                        <a:pt x="994" y="188"/>
                      </a:lnTo>
                      <a:lnTo>
                        <a:pt x="970" y="188"/>
                      </a:lnTo>
                      <a:lnTo>
                        <a:pt x="970" y="163"/>
                      </a:lnTo>
                      <a:lnTo>
                        <a:pt x="923" y="163"/>
                      </a:lnTo>
                      <a:lnTo>
                        <a:pt x="923" y="142"/>
                      </a:lnTo>
                      <a:lnTo>
                        <a:pt x="874" y="142"/>
                      </a:lnTo>
                      <a:lnTo>
                        <a:pt x="874" y="118"/>
                      </a:lnTo>
                      <a:lnTo>
                        <a:pt x="780" y="118"/>
                      </a:lnTo>
                      <a:lnTo>
                        <a:pt x="780" y="93"/>
                      </a:lnTo>
                      <a:lnTo>
                        <a:pt x="733" y="93"/>
                      </a:lnTo>
                      <a:lnTo>
                        <a:pt x="733" y="118"/>
                      </a:lnTo>
                      <a:lnTo>
                        <a:pt x="662" y="118"/>
                      </a:lnTo>
                      <a:lnTo>
                        <a:pt x="662" y="142"/>
                      </a:lnTo>
                      <a:lnTo>
                        <a:pt x="709" y="142"/>
                      </a:lnTo>
                      <a:lnTo>
                        <a:pt x="709" y="188"/>
                      </a:lnTo>
                      <a:lnTo>
                        <a:pt x="733" y="188"/>
                      </a:lnTo>
                      <a:lnTo>
                        <a:pt x="733" y="212"/>
                      </a:lnTo>
                      <a:lnTo>
                        <a:pt x="709" y="212"/>
                      </a:lnTo>
                      <a:lnTo>
                        <a:pt x="709" y="234"/>
                      </a:lnTo>
                      <a:lnTo>
                        <a:pt x="662" y="234"/>
                      </a:lnTo>
                      <a:lnTo>
                        <a:pt x="662" y="212"/>
                      </a:lnTo>
                      <a:lnTo>
                        <a:pt x="637" y="212"/>
                      </a:lnTo>
                      <a:lnTo>
                        <a:pt x="637" y="188"/>
                      </a:lnTo>
                      <a:lnTo>
                        <a:pt x="546" y="188"/>
                      </a:lnTo>
                      <a:lnTo>
                        <a:pt x="546" y="163"/>
                      </a:lnTo>
                      <a:lnTo>
                        <a:pt x="96" y="163"/>
                      </a:lnTo>
                      <a:lnTo>
                        <a:pt x="96" y="188"/>
                      </a:lnTo>
                      <a:lnTo>
                        <a:pt x="0" y="188"/>
                      </a:lnTo>
                      <a:lnTo>
                        <a:pt x="0" y="118"/>
                      </a:lnTo>
                      <a:lnTo>
                        <a:pt x="71" y="118"/>
                      </a:lnTo>
                      <a:lnTo>
                        <a:pt x="71" y="93"/>
                      </a:lnTo>
                      <a:lnTo>
                        <a:pt x="167" y="93"/>
                      </a:lnTo>
                      <a:lnTo>
                        <a:pt x="167" y="71"/>
                      </a:lnTo>
                      <a:lnTo>
                        <a:pt x="142" y="71"/>
                      </a:lnTo>
                      <a:lnTo>
                        <a:pt x="142" y="47"/>
                      </a:lnTo>
                      <a:lnTo>
                        <a:pt x="118" y="47"/>
                      </a:lnTo>
                      <a:lnTo>
                        <a:pt x="118"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73" name="Freeform 185"/>
                <p:cNvSpPr>
                  <a:spLocks/>
                </p:cNvSpPr>
                <p:nvPr/>
              </p:nvSpPr>
              <p:spPr bwMode="auto">
                <a:xfrm>
                  <a:off x="1887" y="4137"/>
                  <a:ext cx="6" cy="6"/>
                </a:xfrm>
                <a:custGeom>
                  <a:avLst/>
                  <a:gdLst/>
                  <a:ahLst/>
                  <a:cxnLst>
                    <a:cxn ang="0">
                      <a:pos x="0" y="0"/>
                    </a:cxn>
                    <a:cxn ang="0">
                      <a:pos x="25" y="0"/>
                    </a:cxn>
                    <a:cxn ang="0">
                      <a:pos x="25" y="22"/>
                    </a:cxn>
                    <a:cxn ang="0">
                      <a:pos x="47" y="22"/>
                    </a:cxn>
                    <a:cxn ang="0">
                      <a:pos x="47" y="47"/>
                    </a:cxn>
                    <a:cxn ang="0">
                      <a:pos x="25" y="47"/>
                    </a:cxn>
                    <a:cxn ang="0">
                      <a:pos x="25" y="22"/>
                    </a:cxn>
                    <a:cxn ang="0">
                      <a:pos x="0" y="22"/>
                    </a:cxn>
                    <a:cxn ang="0">
                      <a:pos x="0" y="0"/>
                    </a:cxn>
                  </a:cxnLst>
                  <a:rect l="0" t="0" r="r" b="b"/>
                  <a:pathLst>
                    <a:path w="47" h="47">
                      <a:moveTo>
                        <a:pt x="0" y="0"/>
                      </a:moveTo>
                      <a:lnTo>
                        <a:pt x="25" y="0"/>
                      </a:lnTo>
                      <a:lnTo>
                        <a:pt x="25" y="22"/>
                      </a:lnTo>
                      <a:lnTo>
                        <a:pt x="47" y="22"/>
                      </a:lnTo>
                      <a:lnTo>
                        <a:pt x="47" y="47"/>
                      </a:lnTo>
                      <a:lnTo>
                        <a:pt x="25" y="47"/>
                      </a:lnTo>
                      <a:lnTo>
                        <a:pt x="25" y="22"/>
                      </a:lnTo>
                      <a:lnTo>
                        <a:pt x="0" y="22"/>
                      </a:lnTo>
                      <a:lnTo>
                        <a:pt x="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74" name="Freeform 186"/>
                <p:cNvSpPr>
                  <a:spLocks/>
                </p:cNvSpPr>
                <p:nvPr/>
              </p:nvSpPr>
              <p:spPr bwMode="auto">
                <a:xfrm>
                  <a:off x="2192" y="4140"/>
                  <a:ext cx="139" cy="53"/>
                </a:xfrm>
                <a:custGeom>
                  <a:avLst/>
                  <a:gdLst/>
                  <a:ahLst/>
                  <a:cxnLst>
                    <a:cxn ang="0">
                      <a:pos x="780" y="0"/>
                    </a:cxn>
                    <a:cxn ang="0">
                      <a:pos x="874" y="25"/>
                    </a:cxn>
                    <a:cxn ang="0">
                      <a:pos x="923" y="49"/>
                    </a:cxn>
                    <a:cxn ang="0">
                      <a:pos x="970" y="70"/>
                    </a:cxn>
                    <a:cxn ang="0">
                      <a:pos x="994" y="95"/>
                    </a:cxn>
                    <a:cxn ang="0">
                      <a:pos x="1065" y="119"/>
                    </a:cxn>
                    <a:cxn ang="0">
                      <a:pos x="1041" y="70"/>
                    </a:cxn>
                    <a:cxn ang="0">
                      <a:pos x="1087" y="49"/>
                    </a:cxn>
                    <a:cxn ang="0">
                      <a:pos x="1112" y="166"/>
                    </a:cxn>
                    <a:cxn ang="0">
                      <a:pos x="1087" y="333"/>
                    </a:cxn>
                    <a:cxn ang="0">
                      <a:pos x="1065" y="357"/>
                    </a:cxn>
                    <a:cxn ang="0">
                      <a:pos x="1041" y="378"/>
                    </a:cxn>
                    <a:cxn ang="0">
                      <a:pos x="1016" y="403"/>
                    </a:cxn>
                    <a:cxn ang="0">
                      <a:pos x="994" y="427"/>
                    </a:cxn>
                    <a:cxn ang="0">
                      <a:pos x="970" y="237"/>
                    </a:cxn>
                    <a:cxn ang="0">
                      <a:pos x="945" y="190"/>
                    </a:cxn>
                    <a:cxn ang="0">
                      <a:pos x="923" y="166"/>
                    </a:cxn>
                    <a:cxn ang="0">
                      <a:pos x="853" y="141"/>
                    </a:cxn>
                    <a:cxn ang="0">
                      <a:pos x="780" y="119"/>
                    </a:cxn>
                    <a:cxn ang="0">
                      <a:pos x="733" y="141"/>
                    </a:cxn>
                    <a:cxn ang="0">
                      <a:pos x="780" y="190"/>
                    </a:cxn>
                    <a:cxn ang="0">
                      <a:pos x="853" y="166"/>
                    </a:cxn>
                    <a:cxn ang="0">
                      <a:pos x="899" y="190"/>
                    </a:cxn>
                    <a:cxn ang="0">
                      <a:pos x="923" y="215"/>
                    </a:cxn>
                    <a:cxn ang="0">
                      <a:pos x="899" y="261"/>
                    </a:cxn>
                    <a:cxn ang="0">
                      <a:pos x="923" y="308"/>
                    </a:cxn>
                    <a:cxn ang="0">
                      <a:pos x="758" y="333"/>
                    </a:cxn>
                    <a:cxn ang="0">
                      <a:pos x="709" y="308"/>
                    </a:cxn>
                    <a:cxn ang="0">
                      <a:pos x="687" y="286"/>
                    </a:cxn>
                    <a:cxn ang="0">
                      <a:pos x="662" y="237"/>
                    </a:cxn>
                    <a:cxn ang="0">
                      <a:pos x="189" y="215"/>
                    </a:cxn>
                    <a:cxn ang="0">
                      <a:pos x="71" y="190"/>
                    </a:cxn>
                    <a:cxn ang="0">
                      <a:pos x="47" y="141"/>
                    </a:cxn>
                    <a:cxn ang="0">
                      <a:pos x="0" y="119"/>
                    </a:cxn>
                    <a:cxn ang="0">
                      <a:pos x="96" y="95"/>
                    </a:cxn>
                    <a:cxn ang="0">
                      <a:pos x="546" y="70"/>
                    </a:cxn>
                    <a:cxn ang="0">
                      <a:pos x="637" y="95"/>
                    </a:cxn>
                    <a:cxn ang="0">
                      <a:pos x="662" y="119"/>
                    </a:cxn>
                    <a:cxn ang="0">
                      <a:pos x="709" y="141"/>
                    </a:cxn>
                    <a:cxn ang="0">
                      <a:pos x="733" y="119"/>
                    </a:cxn>
                    <a:cxn ang="0">
                      <a:pos x="709" y="95"/>
                    </a:cxn>
                    <a:cxn ang="0">
                      <a:pos x="662" y="49"/>
                    </a:cxn>
                    <a:cxn ang="0">
                      <a:pos x="733" y="25"/>
                    </a:cxn>
                  </a:cxnLst>
                  <a:rect l="0" t="0" r="r" b="b"/>
                  <a:pathLst>
                    <a:path w="1112" h="427">
                      <a:moveTo>
                        <a:pt x="733" y="0"/>
                      </a:moveTo>
                      <a:lnTo>
                        <a:pt x="780" y="0"/>
                      </a:lnTo>
                      <a:lnTo>
                        <a:pt x="780" y="25"/>
                      </a:lnTo>
                      <a:lnTo>
                        <a:pt x="874" y="25"/>
                      </a:lnTo>
                      <a:lnTo>
                        <a:pt x="874" y="49"/>
                      </a:lnTo>
                      <a:lnTo>
                        <a:pt x="923" y="49"/>
                      </a:lnTo>
                      <a:lnTo>
                        <a:pt x="923" y="70"/>
                      </a:lnTo>
                      <a:lnTo>
                        <a:pt x="970" y="70"/>
                      </a:lnTo>
                      <a:lnTo>
                        <a:pt x="970" y="95"/>
                      </a:lnTo>
                      <a:lnTo>
                        <a:pt x="994" y="95"/>
                      </a:lnTo>
                      <a:lnTo>
                        <a:pt x="994" y="119"/>
                      </a:lnTo>
                      <a:lnTo>
                        <a:pt x="1065" y="119"/>
                      </a:lnTo>
                      <a:lnTo>
                        <a:pt x="1065" y="70"/>
                      </a:lnTo>
                      <a:lnTo>
                        <a:pt x="1041" y="70"/>
                      </a:lnTo>
                      <a:lnTo>
                        <a:pt x="1041" y="49"/>
                      </a:lnTo>
                      <a:lnTo>
                        <a:pt x="1087" y="49"/>
                      </a:lnTo>
                      <a:lnTo>
                        <a:pt x="1087" y="166"/>
                      </a:lnTo>
                      <a:lnTo>
                        <a:pt x="1112" y="166"/>
                      </a:lnTo>
                      <a:lnTo>
                        <a:pt x="1112" y="333"/>
                      </a:lnTo>
                      <a:lnTo>
                        <a:pt x="1087" y="333"/>
                      </a:lnTo>
                      <a:lnTo>
                        <a:pt x="1087" y="357"/>
                      </a:lnTo>
                      <a:lnTo>
                        <a:pt x="1065" y="357"/>
                      </a:lnTo>
                      <a:lnTo>
                        <a:pt x="1065" y="378"/>
                      </a:lnTo>
                      <a:lnTo>
                        <a:pt x="1041" y="378"/>
                      </a:lnTo>
                      <a:lnTo>
                        <a:pt x="1041" y="403"/>
                      </a:lnTo>
                      <a:lnTo>
                        <a:pt x="1016" y="403"/>
                      </a:lnTo>
                      <a:lnTo>
                        <a:pt x="1016" y="427"/>
                      </a:lnTo>
                      <a:lnTo>
                        <a:pt x="994" y="427"/>
                      </a:lnTo>
                      <a:lnTo>
                        <a:pt x="994" y="237"/>
                      </a:lnTo>
                      <a:lnTo>
                        <a:pt x="970" y="237"/>
                      </a:lnTo>
                      <a:lnTo>
                        <a:pt x="970" y="190"/>
                      </a:lnTo>
                      <a:lnTo>
                        <a:pt x="945" y="190"/>
                      </a:lnTo>
                      <a:lnTo>
                        <a:pt x="945" y="166"/>
                      </a:lnTo>
                      <a:lnTo>
                        <a:pt x="923" y="166"/>
                      </a:lnTo>
                      <a:lnTo>
                        <a:pt x="923" y="141"/>
                      </a:lnTo>
                      <a:lnTo>
                        <a:pt x="853" y="141"/>
                      </a:lnTo>
                      <a:lnTo>
                        <a:pt x="853" y="119"/>
                      </a:lnTo>
                      <a:lnTo>
                        <a:pt x="780" y="119"/>
                      </a:lnTo>
                      <a:lnTo>
                        <a:pt x="780" y="141"/>
                      </a:lnTo>
                      <a:lnTo>
                        <a:pt x="733" y="141"/>
                      </a:lnTo>
                      <a:lnTo>
                        <a:pt x="733" y="190"/>
                      </a:lnTo>
                      <a:lnTo>
                        <a:pt x="780" y="190"/>
                      </a:lnTo>
                      <a:lnTo>
                        <a:pt x="780" y="166"/>
                      </a:lnTo>
                      <a:lnTo>
                        <a:pt x="853" y="166"/>
                      </a:lnTo>
                      <a:lnTo>
                        <a:pt x="853" y="190"/>
                      </a:lnTo>
                      <a:lnTo>
                        <a:pt x="899" y="190"/>
                      </a:lnTo>
                      <a:lnTo>
                        <a:pt x="899" y="215"/>
                      </a:lnTo>
                      <a:lnTo>
                        <a:pt x="923" y="215"/>
                      </a:lnTo>
                      <a:lnTo>
                        <a:pt x="923" y="261"/>
                      </a:lnTo>
                      <a:lnTo>
                        <a:pt x="899" y="261"/>
                      </a:lnTo>
                      <a:lnTo>
                        <a:pt x="899" y="308"/>
                      </a:lnTo>
                      <a:lnTo>
                        <a:pt x="923" y="308"/>
                      </a:lnTo>
                      <a:lnTo>
                        <a:pt x="923" y="333"/>
                      </a:lnTo>
                      <a:lnTo>
                        <a:pt x="758" y="333"/>
                      </a:lnTo>
                      <a:lnTo>
                        <a:pt x="758" y="308"/>
                      </a:lnTo>
                      <a:lnTo>
                        <a:pt x="709" y="308"/>
                      </a:lnTo>
                      <a:lnTo>
                        <a:pt x="709" y="286"/>
                      </a:lnTo>
                      <a:lnTo>
                        <a:pt x="687" y="286"/>
                      </a:lnTo>
                      <a:lnTo>
                        <a:pt x="687" y="237"/>
                      </a:lnTo>
                      <a:lnTo>
                        <a:pt x="662" y="237"/>
                      </a:lnTo>
                      <a:lnTo>
                        <a:pt x="662" y="215"/>
                      </a:lnTo>
                      <a:lnTo>
                        <a:pt x="189" y="215"/>
                      </a:lnTo>
                      <a:lnTo>
                        <a:pt x="189" y="190"/>
                      </a:lnTo>
                      <a:lnTo>
                        <a:pt x="71" y="190"/>
                      </a:lnTo>
                      <a:lnTo>
                        <a:pt x="71" y="141"/>
                      </a:lnTo>
                      <a:lnTo>
                        <a:pt x="47" y="141"/>
                      </a:lnTo>
                      <a:lnTo>
                        <a:pt x="47" y="119"/>
                      </a:lnTo>
                      <a:lnTo>
                        <a:pt x="0" y="119"/>
                      </a:lnTo>
                      <a:lnTo>
                        <a:pt x="0" y="95"/>
                      </a:lnTo>
                      <a:lnTo>
                        <a:pt x="96" y="95"/>
                      </a:lnTo>
                      <a:lnTo>
                        <a:pt x="96" y="70"/>
                      </a:lnTo>
                      <a:lnTo>
                        <a:pt x="546" y="70"/>
                      </a:lnTo>
                      <a:lnTo>
                        <a:pt x="546" y="95"/>
                      </a:lnTo>
                      <a:lnTo>
                        <a:pt x="637" y="95"/>
                      </a:lnTo>
                      <a:lnTo>
                        <a:pt x="637" y="119"/>
                      </a:lnTo>
                      <a:lnTo>
                        <a:pt x="662" y="119"/>
                      </a:lnTo>
                      <a:lnTo>
                        <a:pt x="662" y="141"/>
                      </a:lnTo>
                      <a:lnTo>
                        <a:pt x="709" y="141"/>
                      </a:lnTo>
                      <a:lnTo>
                        <a:pt x="709" y="119"/>
                      </a:lnTo>
                      <a:lnTo>
                        <a:pt x="733" y="119"/>
                      </a:lnTo>
                      <a:lnTo>
                        <a:pt x="733" y="95"/>
                      </a:lnTo>
                      <a:lnTo>
                        <a:pt x="709" y="95"/>
                      </a:lnTo>
                      <a:lnTo>
                        <a:pt x="709" y="49"/>
                      </a:lnTo>
                      <a:lnTo>
                        <a:pt x="662" y="49"/>
                      </a:lnTo>
                      <a:lnTo>
                        <a:pt x="662" y="25"/>
                      </a:lnTo>
                      <a:lnTo>
                        <a:pt x="733" y="25"/>
                      </a:lnTo>
                      <a:lnTo>
                        <a:pt x="733"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75" name="Rectangle 187"/>
                <p:cNvSpPr>
                  <a:spLocks noChangeArrowheads="1"/>
                </p:cNvSpPr>
                <p:nvPr/>
              </p:nvSpPr>
              <p:spPr bwMode="auto">
                <a:xfrm>
                  <a:off x="1660" y="4143"/>
                  <a:ext cx="3" cy="3"/>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76" name="Rectangle 188"/>
                <p:cNvSpPr>
                  <a:spLocks noChangeArrowheads="1"/>
                </p:cNvSpPr>
                <p:nvPr/>
              </p:nvSpPr>
              <p:spPr bwMode="auto">
                <a:xfrm>
                  <a:off x="1654" y="4146"/>
                  <a:ext cx="3" cy="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77" name="Rectangle 189"/>
                <p:cNvSpPr>
                  <a:spLocks noChangeArrowheads="1"/>
                </p:cNvSpPr>
                <p:nvPr/>
              </p:nvSpPr>
              <p:spPr bwMode="auto">
                <a:xfrm>
                  <a:off x="1749" y="4146"/>
                  <a:ext cx="3" cy="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78" name="Freeform 190"/>
                <p:cNvSpPr>
                  <a:spLocks/>
                </p:cNvSpPr>
                <p:nvPr/>
              </p:nvSpPr>
              <p:spPr bwMode="auto">
                <a:xfrm>
                  <a:off x="2195" y="4175"/>
                  <a:ext cx="139" cy="74"/>
                </a:xfrm>
                <a:custGeom>
                  <a:avLst/>
                  <a:gdLst/>
                  <a:ahLst/>
                  <a:cxnLst>
                    <a:cxn ang="0">
                      <a:pos x="1111" y="0"/>
                    </a:cxn>
                    <a:cxn ang="0">
                      <a:pos x="1087" y="92"/>
                    </a:cxn>
                    <a:cxn ang="0">
                      <a:pos x="662" y="354"/>
                    </a:cxn>
                    <a:cxn ang="0">
                      <a:pos x="591" y="400"/>
                    </a:cxn>
                    <a:cxn ang="0">
                      <a:pos x="541" y="424"/>
                    </a:cxn>
                    <a:cxn ang="0">
                      <a:pos x="496" y="446"/>
                    </a:cxn>
                    <a:cxn ang="0">
                      <a:pos x="450" y="471"/>
                    </a:cxn>
                    <a:cxn ang="0">
                      <a:pos x="379" y="495"/>
                    </a:cxn>
                    <a:cxn ang="0">
                      <a:pos x="188" y="520"/>
                    </a:cxn>
                    <a:cxn ang="0">
                      <a:pos x="142" y="542"/>
                    </a:cxn>
                    <a:cxn ang="0">
                      <a:pos x="71" y="566"/>
                    </a:cxn>
                    <a:cxn ang="0">
                      <a:pos x="0" y="591"/>
                    </a:cxn>
                    <a:cxn ang="0">
                      <a:pos x="22" y="566"/>
                    </a:cxn>
                    <a:cxn ang="0">
                      <a:pos x="71" y="542"/>
                    </a:cxn>
                    <a:cxn ang="0">
                      <a:pos x="93" y="520"/>
                    </a:cxn>
                    <a:cxn ang="0">
                      <a:pos x="117" y="471"/>
                    </a:cxn>
                    <a:cxn ang="0">
                      <a:pos x="258" y="446"/>
                    </a:cxn>
                    <a:cxn ang="0">
                      <a:pos x="329" y="424"/>
                    </a:cxn>
                    <a:cxn ang="0">
                      <a:pos x="354" y="400"/>
                    </a:cxn>
                    <a:cxn ang="0">
                      <a:pos x="379" y="375"/>
                    </a:cxn>
                    <a:cxn ang="0">
                      <a:pos x="400" y="330"/>
                    </a:cxn>
                    <a:cxn ang="0">
                      <a:pos x="450" y="305"/>
                    </a:cxn>
                    <a:cxn ang="0">
                      <a:pos x="566" y="330"/>
                    </a:cxn>
                    <a:cxn ang="0">
                      <a:pos x="612" y="305"/>
                    </a:cxn>
                    <a:cxn ang="0">
                      <a:pos x="662" y="283"/>
                    </a:cxn>
                    <a:cxn ang="0">
                      <a:pos x="684" y="234"/>
                    </a:cxn>
                    <a:cxn ang="0">
                      <a:pos x="708" y="212"/>
                    </a:cxn>
                    <a:cxn ang="0">
                      <a:pos x="779" y="141"/>
                    </a:cxn>
                    <a:cxn ang="0">
                      <a:pos x="804" y="163"/>
                    </a:cxn>
                    <a:cxn ang="0">
                      <a:pos x="898" y="188"/>
                    </a:cxn>
                    <a:cxn ang="0">
                      <a:pos x="945" y="163"/>
                    </a:cxn>
                    <a:cxn ang="0">
                      <a:pos x="991" y="141"/>
                    </a:cxn>
                    <a:cxn ang="0">
                      <a:pos x="1016" y="117"/>
                    </a:cxn>
                    <a:cxn ang="0">
                      <a:pos x="1040" y="92"/>
                    </a:cxn>
                    <a:cxn ang="0">
                      <a:pos x="1062" y="71"/>
                    </a:cxn>
                    <a:cxn ang="0">
                      <a:pos x="1087" y="47"/>
                    </a:cxn>
                    <a:cxn ang="0">
                      <a:pos x="1087" y="0"/>
                    </a:cxn>
                  </a:cxnLst>
                  <a:rect l="0" t="0" r="r" b="b"/>
                  <a:pathLst>
                    <a:path w="1111" h="591">
                      <a:moveTo>
                        <a:pt x="1087" y="0"/>
                      </a:moveTo>
                      <a:lnTo>
                        <a:pt x="1111" y="0"/>
                      </a:lnTo>
                      <a:lnTo>
                        <a:pt x="1111" y="92"/>
                      </a:lnTo>
                      <a:lnTo>
                        <a:pt x="1087" y="92"/>
                      </a:lnTo>
                      <a:lnTo>
                        <a:pt x="1087" y="354"/>
                      </a:lnTo>
                      <a:lnTo>
                        <a:pt x="662" y="354"/>
                      </a:lnTo>
                      <a:lnTo>
                        <a:pt x="662" y="400"/>
                      </a:lnTo>
                      <a:lnTo>
                        <a:pt x="591" y="400"/>
                      </a:lnTo>
                      <a:lnTo>
                        <a:pt x="591" y="424"/>
                      </a:lnTo>
                      <a:lnTo>
                        <a:pt x="541" y="424"/>
                      </a:lnTo>
                      <a:lnTo>
                        <a:pt x="541" y="446"/>
                      </a:lnTo>
                      <a:lnTo>
                        <a:pt x="496" y="446"/>
                      </a:lnTo>
                      <a:lnTo>
                        <a:pt x="496" y="471"/>
                      </a:lnTo>
                      <a:lnTo>
                        <a:pt x="450" y="471"/>
                      </a:lnTo>
                      <a:lnTo>
                        <a:pt x="450" y="495"/>
                      </a:lnTo>
                      <a:lnTo>
                        <a:pt x="379" y="495"/>
                      </a:lnTo>
                      <a:lnTo>
                        <a:pt x="379" y="520"/>
                      </a:lnTo>
                      <a:lnTo>
                        <a:pt x="188" y="520"/>
                      </a:lnTo>
                      <a:lnTo>
                        <a:pt x="188" y="542"/>
                      </a:lnTo>
                      <a:lnTo>
                        <a:pt x="142" y="542"/>
                      </a:lnTo>
                      <a:lnTo>
                        <a:pt x="142" y="566"/>
                      </a:lnTo>
                      <a:lnTo>
                        <a:pt x="71" y="566"/>
                      </a:lnTo>
                      <a:lnTo>
                        <a:pt x="71" y="591"/>
                      </a:lnTo>
                      <a:lnTo>
                        <a:pt x="0" y="591"/>
                      </a:lnTo>
                      <a:lnTo>
                        <a:pt x="0" y="566"/>
                      </a:lnTo>
                      <a:lnTo>
                        <a:pt x="22" y="566"/>
                      </a:lnTo>
                      <a:lnTo>
                        <a:pt x="22" y="542"/>
                      </a:lnTo>
                      <a:lnTo>
                        <a:pt x="71" y="542"/>
                      </a:lnTo>
                      <a:lnTo>
                        <a:pt x="71" y="520"/>
                      </a:lnTo>
                      <a:lnTo>
                        <a:pt x="93" y="520"/>
                      </a:lnTo>
                      <a:lnTo>
                        <a:pt x="93" y="471"/>
                      </a:lnTo>
                      <a:lnTo>
                        <a:pt x="117" y="471"/>
                      </a:lnTo>
                      <a:lnTo>
                        <a:pt x="117" y="446"/>
                      </a:lnTo>
                      <a:lnTo>
                        <a:pt x="258" y="446"/>
                      </a:lnTo>
                      <a:lnTo>
                        <a:pt x="258" y="424"/>
                      </a:lnTo>
                      <a:lnTo>
                        <a:pt x="329" y="424"/>
                      </a:lnTo>
                      <a:lnTo>
                        <a:pt x="329" y="400"/>
                      </a:lnTo>
                      <a:lnTo>
                        <a:pt x="354" y="400"/>
                      </a:lnTo>
                      <a:lnTo>
                        <a:pt x="354" y="375"/>
                      </a:lnTo>
                      <a:lnTo>
                        <a:pt x="379" y="375"/>
                      </a:lnTo>
                      <a:lnTo>
                        <a:pt x="379" y="330"/>
                      </a:lnTo>
                      <a:lnTo>
                        <a:pt x="400" y="330"/>
                      </a:lnTo>
                      <a:lnTo>
                        <a:pt x="400" y="305"/>
                      </a:lnTo>
                      <a:lnTo>
                        <a:pt x="450" y="305"/>
                      </a:lnTo>
                      <a:lnTo>
                        <a:pt x="450" y="330"/>
                      </a:lnTo>
                      <a:lnTo>
                        <a:pt x="566" y="330"/>
                      </a:lnTo>
                      <a:lnTo>
                        <a:pt x="566" y="305"/>
                      </a:lnTo>
                      <a:lnTo>
                        <a:pt x="612" y="305"/>
                      </a:lnTo>
                      <a:lnTo>
                        <a:pt x="612" y="283"/>
                      </a:lnTo>
                      <a:lnTo>
                        <a:pt x="662" y="283"/>
                      </a:lnTo>
                      <a:lnTo>
                        <a:pt x="662" y="234"/>
                      </a:lnTo>
                      <a:lnTo>
                        <a:pt x="684" y="234"/>
                      </a:lnTo>
                      <a:lnTo>
                        <a:pt x="684" y="212"/>
                      </a:lnTo>
                      <a:lnTo>
                        <a:pt x="708" y="212"/>
                      </a:lnTo>
                      <a:lnTo>
                        <a:pt x="708" y="141"/>
                      </a:lnTo>
                      <a:lnTo>
                        <a:pt x="779" y="141"/>
                      </a:lnTo>
                      <a:lnTo>
                        <a:pt x="779" y="163"/>
                      </a:lnTo>
                      <a:lnTo>
                        <a:pt x="804" y="163"/>
                      </a:lnTo>
                      <a:lnTo>
                        <a:pt x="804" y="188"/>
                      </a:lnTo>
                      <a:lnTo>
                        <a:pt x="898" y="188"/>
                      </a:lnTo>
                      <a:lnTo>
                        <a:pt x="898" y="163"/>
                      </a:lnTo>
                      <a:lnTo>
                        <a:pt x="945" y="163"/>
                      </a:lnTo>
                      <a:lnTo>
                        <a:pt x="945" y="141"/>
                      </a:lnTo>
                      <a:lnTo>
                        <a:pt x="991" y="141"/>
                      </a:lnTo>
                      <a:lnTo>
                        <a:pt x="991" y="117"/>
                      </a:lnTo>
                      <a:lnTo>
                        <a:pt x="1016" y="117"/>
                      </a:lnTo>
                      <a:lnTo>
                        <a:pt x="1016" y="92"/>
                      </a:lnTo>
                      <a:lnTo>
                        <a:pt x="1040" y="92"/>
                      </a:lnTo>
                      <a:lnTo>
                        <a:pt x="1040" y="71"/>
                      </a:lnTo>
                      <a:lnTo>
                        <a:pt x="1062" y="71"/>
                      </a:lnTo>
                      <a:lnTo>
                        <a:pt x="1062" y="47"/>
                      </a:lnTo>
                      <a:lnTo>
                        <a:pt x="1087" y="47"/>
                      </a:lnTo>
                      <a:lnTo>
                        <a:pt x="1087" y="22"/>
                      </a:lnTo>
                      <a:lnTo>
                        <a:pt x="1087" y="0"/>
                      </a:lnTo>
                      <a:close/>
                    </a:path>
                  </a:pathLst>
                </a:custGeom>
                <a:solidFill>
                  <a:srgbClr val="F4E15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79" name="Freeform 191"/>
                <p:cNvSpPr>
                  <a:spLocks/>
                </p:cNvSpPr>
                <p:nvPr/>
              </p:nvSpPr>
              <p:spPr bwMode="auto">
                <a:xfrm>
                  <a:off x="1542" y="4178"/>
                  <a:ext cx="195" cy="77"/>
                </a:xfrm>
                <a:custGeom>
                  <a:avLst/>
                  <a:gdLst/>
                  <a:ahLst/>
                  <a:cxnLst>
                    <a:cxn ang="0">
                      <a:pos x="541" y="25"/>
                    </a:cxn>
                    <a:cxn ang="0">
                      <a:pos x="637" y="25"/>
                    </a:cxn>
                    <a:cxn ang="0">
                      <a:pos x="895" y="25"/>
                    </a:cxn>
                    <a:cxn ang="0">
                      <a:pos x="1228" y="70"/>
                    </a:cxn>
                    <a:cxn ang="0">
                      <a:pos x="1394" y="70"/>
                    </a:cxn>
                    <a:cxn ang="0">
                      <a:pos x="1345" y="141"/>
                    </a:cxn>
                    <a:cxn ang="0">
                      <a:pos x="1299" y="212"/>
                    </a:cxn>
                    <a:cxn ang="0">
                      <a:pos x="1252" y="308"/>
                    </a:cxn>
                    <a:cxn ang="0">
                      <a:pos x="1299" y="498"/>
                    </a:cxn>
                    <a:cxn ang="0">
                      <a:pos x="1370" y="544"/>
                    </a:cxn>
                    <a:cxn ang="0">
                      <a:pos x="1557" y="591"/>
                    </a:cxn>
                    <a:cxn ang="0">
                      <a:pos x="1016" y="591"/>
                    </a:cxn>
                    <a:cxn ang="0">
                      <a:pos x="1157" y="544"/>
                    </a:cxn>
                    <a:cxn ang="0">
                      <a:pos x="1228" y="498"/>
                    </a:cxn>
                    <a:cxn ang="0">
                      <a:pos x="1181" y="424"/>
                    </a:cxn>
                    <a:cxn ang="0">
                      <a:pos x="1062" y="473"/>
                    </a:cxn>
                    <a:cxn ang="0">
                      <a:pos x="874" y="473"/>
                    </a:cxn>
                    <a:cxn ang="0">
                      <a:pos x="874" y="332"/>
                    </a:cxn>
                    <a:cxn ang="0">
                      <a:pos x="920" y="283"/>
                    </a:cxn>
                    <a:cxn ang="0">
                      <a:pos x="966" y="237"/>
                    </a:cxn>
                    <a:cxn ang="0">
                      <a:pos x="849" y="190"/>
                    </a:cxn>
                    <a:cxn ang="0">
                      <a:pos x="804" y="237"/>
                    </a:cxn>
                    <a:cxn ang="0">
                      <a:pos x="754" y="283"/>
                    </a:cxn>
                    <a:cxn ang="0">
                      <a:pos x="708" y="378"/>
                    </a:cxn>
                    <a:cxn ang="0">
                      <a:pos x="566" y="424"/>
                    </a:cxn>
                    <a:cxn ang="0">
                      <a:pos x="566" y="308"/>
                    </a:cxn>
                    <a:cxn ang="0">
                      <a:pos x="637" y="212"/>
                    </a:cxn>
                    <a:cxn ang="0">
                      <a:pos x="517" y="212"/>
                    </a:cxn>
                    <a:cxn ang="0">
                      <a:pos x="471" y="261"/>
                    </a:cxn>
                    <a:cxn ang="0">
                      <a:pos x="425" y="308"/>
                    </a:cxn>
                    <a:cxn ang="0">
                      <a:pos x="471" y="424"/>
                    </a:cxn>
                    <a:cxn ang="0">
                      <a:pos x="517" y="473"/>
                    </a:cxn>
                    <a:cxn ang="0">
                      <a:pos x="329" y="473"/>
                    </a:cxn>
                    <a:cxn ang="0">
                      <a:pos x="305" y="424"/>
                    </a:cxn>
                    <a:cxn ang="0">
                      <a:pos x="376" y="378"/>
                    </a:cxn>
                    <a:cxn ang="0">
                      <a:pos x="376" y="332"/>
                    </a:cxn>
                    <a:cxn ang="0">
                      <a:pos x="305" y="332"/>
                    </a:cxn>
                    <a:cxn ang="0">
                      <a:pos x="234" y="332"/>
                    </a:cxn>
                    <a:cxn ang="0">
                      <a:pos x="283" y="261"/>
                    </a:cxn>
                    <a:cxn ang="0">
                      <a:pos x="329" y="190"/>
                    </a:cxn>
                    <a:cxn ang="0">
                      <a:pos x="258" y="190"/>
                    </a:cxn>
                    <a:cxn ang="0">
                      <a:pos x="213" y="237"/>
                    </a:cxn>
                    <a:cxn ang="0">
                      <a:pos x="164" y="308"/>
                    </a:cxn>
                    <a:cxn ang="0">
                      <a:pos x="46" y="353"/>
                    </a:cxn>
                    <a:cxn ang="0">
                      <a:pos x="0" y="308"/>
                    </a:cxn>
                    <a:cxn ang="0">
                      <a:pos x="46" y="141"/>
                    </a:cxn>
                    <a:cxn ang="0">
                      <a:pos x="93" y="119"/>
                    </a:cxn>
                    <a:cxn ang="0">
                      <a:pos x="213" y="119"/>
                    </a:cxn>
                    <a:cxn ang="0">
                      <a:pos x="400" y="119"/>
                    </a:cxn>
                    <a:cxn ang="0">
                      <a:pos x="447" y="25"/>
                    </a:cxn>
                  </a:cxnLst>
                  <a:rect l="0" t="0" r="r" b="b"/>
                  <a:pathLst>
                    <a:path w="1557" h="615">
                      <a:moveTo>
                        <a:pt x="447" y="0"/>
                      </a:moveTo>
                      <a:lnTo>
                        <a:pt x="496" y="0"/>
                      </a:lnTo>
                      <a:lnTo>
                        <a:pt x="496" y="25"/>
                      </a:lnTo>
                      <a:lnTo>
                        <a:pt x="541" y="25"/>
                      </a:lnTo>
                      <a:lnTo>
                        <a:pt x="541" y="0"/>
                      </a:lnTo>
                      <a:lnTo>
                        <a:pt x="590" y="0"/>
                      </a:lnTo>
                      <a:lnTo>
                        <a:pt x="590" y="25"/>
                      </a:lnTo>
                      <a:lnTo>
                        <a:pt x="637" y="25"/>
                      </a:lnTo>
                      <a:lnTo>
                        <a:pt x="637" y="0"/>
                      </a:lnTo>
                      <a:lnTo>
                        <a:pt x="779" y="0"/>
                      </a:lnTo>
                      <a:lnTo>
                        <a:pt x="779" y="25"/>
                      </a:lnTo>
                      <a:lnTo>
                        <a:pt x="895" y="25"/>
                      </a:lnTo>
                      <a:lnTo>
                        <a:pt x="895" y="49"/>
                      </a:lnTo>
                      <a:lnTo>
                        <a:pt x="1037" y="49"/>
                      </a:lnTo>
                      <a:lnTo>
                        <a:pt x="1037" y="70"/>
                      </a:lnTo>
                      <a:lnTo>
                        <a:pt x="1228" y="70"/>
                      </a:lnTo>
                      <a:lnTo>
                        <a:pt x="1228" y="49"/>
                      </a:lnTo>
                      <a:lnTo>
                        <a:pt x="1299" y="49"/>
                      </a:lnTo>
                      <a:lnTo>
                        <a:pt x="1299" y="70"/>
                      </a:lnTo>
                      <a:lnTo>
                        <a:pt x="1394" y="70"/>
                      </a:lnTo>
                      <a:lnTo>
                        <a:pt x="1394" y="95"/>
                      </a:lnTo>
                      <a:lnTo>
                        <a:pt x="1370" y="95"/>
                      </a:lnTo>
                      <a:lnTo>
                        <a:pt x="1370" y="141"/>
                      </a:lnTo>
                      <a:lnTo>
                        <a:pt x="1345" y="141"/>
                      </a:lnTo>
                      <a:lnTo>
                        <a:pt x="1345" y="166"/>
                      </a:lnTo>
                      <a:lnTo>
                        <a:pt x="1323" y="166"/>
                      </a:lnTo>
                      <a:lnTo>
                        <a:pt x="1323" y="212"/>
                      </a:lnTo>
                      <a:lnTo>
                        <a:pt x="1299" y="212"/>
                      </a:lnTo>
                      <a:lnTo>
                        <a:pt x="1299" y="261"/>
                      </a:lnTo>
                      <a:lnTo>
                        <a:pt x="1274" y="261"/>
                      </a:lnTo>
                      <a:lnTo>
                        <a:pt x="1274" y="308"/>
                      </a:lnTo>
                      <a:lnTo>
                        <a:pt x="1252" y="308"/>
                      </a:lnTo>
                      <a:lnTo>
                        <a:pt x="1252" y="449"/>
                      </a:lnTo>
                      <a:lnTo>
                        <a:pt x="1274" y="449"/>
                      </a:lnTo>
                      <a:lnTo>
                        <a:pt x="1274" y="498"/>
                      </a:lnTo>
                      <a:lnTo>
                        <a:pt x="1299" y="498"/>
                      </a:lnTo>
                      <a:lnTo>
                        <a:pt x="1299" y="520"/>
                      </a:lnTo>
                      <a:lnTo>
                        <a:pt x="1323" y="520"/>
                      </a:lnTo>
                      <a:lnTo>
                        <a:pt x="1323" y="544"/>
                      </a:lnTo>
                      <a:lnTo>
                        <a:pt x="1370" y="544"/>
                      </a:lnTo>
                      <a:lnTo>
                        <a:pt x="1370" y="569"/>
                      </a:lnTo>
                      <a:lnTo>
                        <a:pt x="1440" y="569"/>
                      </a:lnTo>
                      <a:lnTo>
                        <a:pt x="1440" y="591"/>
                      </a:lnTo>
                      <a:lnTo>
                        <a:pt x="1557" y="591"/>
                      </a:lnTo>
                      <a:lnTo>
                        <a:pt x="1557" y="615"/>
                      </a:lnTo>
                      <a:lnTo>
                        <a:pt x="1345" y="615"/>
                      </a:lnTo>
                      <a:lnTo>
                        <a:pt x="1345" y="591"/>
                      </a:lnTo>
                      <a:lnTo>
                        <a:pt x="1016" y="591"/>
                      </a:lnTo>
                      <a:lnTo>
                        <a:pt x="1016" y="569"/>
                      </a:lnTo>
                      <a:lnTo>
                        <a:pt x="1107" y="569"/>
                      </a:lnTo>
                      <a:lnTo>
                        <a:pt x="1107" y="544"/>
                      </a:lnTo>
                      <a:lnTo>
                        <a:pt x="1157" y="544"/>
                      </a:lnTo>
                      <a:lnTo>
                        <a:pt x="1157" y="520"/>
                      </a:lnTo>
                      <a:lnTo>
                        <a:pt x="1203" y="520"/>
                      </a:lnTo>
                      <a:lnTo>
                        <a:pt x="1203" y="498"/>
                      </a:lnTo>
                      <a:lnTo>
                        <a:pt x="1228" y="498"/>
                      </a:lnTo>
                      <a:lnTo>
                        <a:pt x="1228" y="402"/>
                      </a:lnTo>
                      <a:lnTo>
                        <a:pt x="1203" y="402"/>
                      </a:lnTo>
                      <a:lnTo>
                        <a:pt x="1203" y="424"/>
                      </a:lnTo>
                      <a:lnTo>
                        <a:pt x="1181" y="424"/>
                      </a:lnTo>
                      <a:lnTo>
                        <a:pt x="1181" y="449"/>
                      </a:lnTo>
                      <a:lnTo>
                        <a:pt x="1132" y="449"/>
                      </a:lnTo>
                      <a:lnTo>
                        <a:pt x="1132" y="473"/>
                      </a:lnTo>
                      <a:lnTo>
                        <a:pt x="1062" y="473"/>
                      </a:lnTo>
                      <a:lnTo>
                        <a:pt x="1062" y="498"/>
                      </a:lnTo>
                      <a:lnTo>
                        <a:pt x="920" y="498"/>
                      </a:lnTo>
                      <a:lnTo>
                        <a:pt x="920" y="473"/>
                      </a:lnTo>
                      <a:lnTo>
                        <a:pt x="874" y="473"/>
                      </a:lnTo>
                      <a:lnTo>
                        <a:pt x="874" y="449"/>
                      </a:lnTo>
                      <a:lnTo>
                        <a:pt x="849" y="449"/>
                      </a:lnTo>
                      <a:lnTo>
                        <a:pt x="849" y="332"/>
                      </a:lnTo>
                      <a:lnTo>
                        <a:pt x="874" y="332"/>
                      </a:lnTo>
                      <a:lnTo>
                        <a:pt x="874" y="308"/>
                      </a:lnTo>
                      <a:lnTo>
                        <a:pt x="895" y="308"/>
                      </a:lnTo>
                      <a:lnTo>
                        <a:pt x="895" y="283"/>
                      </a:lnTo>
                      <a:lnTo>
                        <a:pt x="920" y="283"/>
                      </a:lnTo>
                      <a:lnTo>
                        <a:pt x="920" y="261"/>
                      </a:lnTo>
                      <a:lnTo>
                        <a:pt x="991" y="261"/>
                      </a:lnTo>
                      <a:lnTo>
                        <a:pt x="991" y="237"/>
                      </a:lnTo>
                      <a:lnTo>
                        <a:pt x="966" y="237"/>
                      </a:lnTo>
                      <a:lnTo>
                        <a:pt x="966" y="212"/>
                      </a:lnTo>
                      <a:lnTo>
                        <a:pt x="945" y="212"/>
                      </a:lnTo>
                      <a:lnTo>
                        <a:pt x="945" y="190"/>
                      </a:lnTo>
                      <a:lnTo>
                        <a:pt x="849" y="190"/>
                      </a:lnTo>
                      <a:lnTo>
                        <a:pt x="849" y="212"/>
                      </a:lnTo>
                      <a:lnTo>
                        <a:pt x="824" y="212"/>
                      </a:lnTo>
                      <a:lnTo>
                        <a:pt x="824" y="237"/>
                      </a:lnTo>
                      <a:lnTo>
                        <a:pt x="804" y="237"/>
                      </a:lnTo>
                      <a:lnTo>
                        <a:pt x="804" y="261"/>
                      </a:lnTo>
                      <a:lnTo>
                        <a:pt x="779" y="261"/>
                      </a:lnTo>
                      <a:lnTo>
                        <a:pt x="779" y="283"/>
                      </a:lnTo>
                      <a:lnTo>
                        <a:pt x="754" y="283"/>
                      </a:lnTo>
                      <a:lnTo>
                        <a:pt x="754" y="308"/>
                      </a:lnTo>
                      <a:lnTo>
                        <a:pt x="733" y="308"/>
                      </a:lnTo>
                      <a:lnTo>
                        <a:pt x="733" y="378"/>
                      </a:lnTo>
                      <a:lnTo>
                        <a:pt x="708" y="378"/>
                      </a:lnTo>
                      <a:lnTo>
                        <a:pt x="708" y="402"/>
                      </a:lnTo>
                      <a:lnTo>
                        <a:pt x="661" y="402"/>
                      </a:lnTo>
                      <a:lnTo>
                        <a:pt x="661" y="424"/>
                      </a:lnTo>
                      <a:lnTo>
                        <a:pt x="566" y="424"/>
                      </a:lnTo>
                      <a:lnTo>
                        <a:pt x="566" y="402"/>
                      </a:lnTo>
                      <a:lnTo>
                        <a:pt x="541" y="402"/>
                      </a:lnTo>
                      <a:lnTo>
                        <a:pt x="541" y="308"/>
                      </a:lnTo>
                      <a:lnTo>
                        <a:pt x="566" y="308"/>
                      </a:lnTo>
                      <a:lnTo>
                        <a:pt x="566" y="237"/>
                      </a:lnTo>
                      <a:lnTo>
                        <a:pt x="612" y="237"/>
                      </a:lnTo>
                      <a:lnTo>
                        <a:pt x="612" y="212"/>
                      </a:lnTo>
                      <a:lnTo>
                        <a:pt x="637" y="212"/>
                      </a:lnTo>
                      <a:lnTo>
                        <a:pt x="637" y="190"/>
                      </a:lnTo>
                      <a:lnTo>
                        <a:pt x="566" y="190"/>
                      </a:lnTo>
                      <a:lnTo>
                        <a:pt x="566" y="212"/>
                      </a:lnTo>
                      <a:lnTo>
                        <a:pt x="517" y="212"/>
                      </a:lnTo>
                      <a:lnTo>
                        <a:pt x="517" y="237"/>
                      </a:lnTo>
                      <a:lnTo>
                        <a:pt x="496" y="237"/>
                      </a:lnTo>
                      <a:lnTo>
                        <a:pt x="496" y="261"/>
                      </a:lnTo>
                      <a:lnTo>
                        <a:pt x="471" y="261"/>
                      </a:lnTo>
                      <a:lnTo>
                        <a:pt x="471" y="283"/>
                      </a:lnTo>
                      <a:lnTo>
                        <a:pt x="447" y="283"/>
                      </a:lnTo>
                      <a:lnTo>
                        <a:pt x="447" y="308"/>
                      </a:lnTo>
                      <a:lnTo>
                        <a:pt x="425" y="308"/>
                      </a:lnTo>
                      <a:lnTo>
                        <a:pt x="425" y="402"/>
                      </a:lnTo>
                      <a:lnTo>
                        <a:pt x="447" y="402"/>
                      </a:lnTo>
                      <a:lnTo>
                        <a:pt x="447" y="424"/>
                      </a:lnTo>
                      <a:lnTo>
                        <a:pt x="471" y="424"/>
                      </a:lnTo>
                      <a:lnTo>
                        <a:pt x="471" y="449"/>
                      </a:lnTo>
                      <a:lnTo>
                        <a:pt x="496" y="449"/>
                      </a:lnTo>
                      <a:lnTo>
                        <a:pt x="496" y="473"/>
                      </a:lnTo>
                      <a:lnTo>
                        <a:pt x="517" y="473"/>
                      </a:lnTo>
                      <a:lnTo>
                        <a:pt x="517" y="498"/>
                      </a:lnTo>
                      <a:lnTo>
                        <a:pt x="471" y="498"/>
                      </a:lnTo>
                      <a:lnTo>
                        <a:pt x="471" y="473"/>
                      </a:lnTo>
                      <a:lnTo>
                        <a:pt x="329" y="473"/>
                      </a:lnTo>
                      <a:lnTo>
                        <a:pt x="329" y="449"/>
                      </a:lnTo>
                      <a:lnTo>
                        <a:pt x="258" y="449"/>
                      </a:lnTo>
                      <a:lnTo>
                        <a:pt x="258" y="424"/>
                      </a:lnTo>
                      <a:lnTo>
                        <a:pt x="305" y="424"/>
                      </a:lnTo>
                      <a:lnTo>
                        <a:pt x="305" y="402"/>
                      </a:lnTo>
                      <a:lnTo>
                        <a:pt x="354" y="402"/>
                      </a:lnTo>
                      <a:lnTo>
                        <a:pt x="354" y="378"/>
                      </a:lnTo>
                      <a:lnTo>
                        <a:pt x="376" y="378"/>
                      </a:lnTo>
                      <a:lnTo>
                        <a:pt x="376" y="353"/>
                      </a:lnTo>
                      <a:lnTo>
                        <a:pt x="400" y="353"/>
                      </a:lnTo>
                      <a:lnTo>
                        <a:pt x="400" y="332"/>
                      </a:lnTo>
                      <a:lnTo>
                        <a:pt x="376" y="332"/>
                      </a:lnTo>
                      <a:lnTo>
                        <a:pt x="376" y="308"/>
                      </a:lnTo>
                      <a:lnTo>
                        <a:pt x="329" y="308"/>
                      </a:lnTo>
                      <a:lnTo>
                        <a:pt x="329" y="332"/>
                      </a:lnTo>
                      <a:lnTo>
                        <a:pt x="305" y="332"/>
                      </a:lnTo>
                      <a:lnTo>
                        <a:pt x="305" y="353"/>
                      </a:lnTo>
                      <a:lnTo>
                        <a:pt x="258" y="353"/>
                      </a:lnTo>
                      <a:lnTo>
                        <a:pt x="258" y="332"/>
                      </a:lnTo>
                      <a:lnTo>
                        <a:pt x="234" y="332"/>
                      </a:lnTo>
                      <a:lnTo>
                        <a:pt x="234" y="308"/>
                      </a:lnTo>
                      <a:lnTo>
                        <a:pt x="258" y="308"/>
                      </a:lnTo>
                      <a:lnTo>
                        <a:pt x="258" y="261"/>
                      </a:lnTo>
                      <a:lnTo>
                        <a:pt x="283" y="261"/>
                      </a:lnTo>
                      <a:lnTo>
                        <a:pt x="283" y="212"/>
                      </a:lnTo>
                      <a:lnTo>
                        <a:pt x="305" y="212"/>
                      </a:lnTo>
                      <a:lnTo>
                        <a:pt x="305" y="190"/>
                      </a:lnTo>
                      <a:lnTo>
                        <a:pt x="329" y="190"/>
                      </a:lnTo>
                      <a:lnTo>
                        <a:pt x="329" y="166"/>
                      </a:lnTo>
                      <a:lnTo>
                        <a:pt x="283" y="166"/>
                      </a:lnTo>
                      <a:lnTo>
                        <a:pt x="283" y="190"/>
                      </a:lnTo>
                      <a:lnTo>
                        <a:pt x="258" y="190"/>
                      </a:lnTo>
                      <a:lnTo>
                        <a:pt x="258" y="212"/>
                      </a:lnTo>
                      <a:lnTo>
                        <a:pt x="234" y="212"/>
                      </a:lnTo>
                      <a:lnTo>
                        <a:pt x="234" y="237"/>
                      </a:lnTo>
                      <a:lnTo>
                        <a:pt x="213" y="237"/>
                      </a:lnTo>
                      <a:lnTo>
                        <a:pt x="213" y="261"/>
                      </a:lnTo>
                      <a:lnTo>
                        <a:pt x="188" y="261"/>
                      </a:lnTo>
                      <a:lnTo>
                        <a:pt x="188" y="308"/>
                      </a:lnTo>
                      <a:lnTo>
                        <a:pt x="164" y="308"/>
                      </a:lnTo>
                      <a:lnTo>
                        <a:pt x="164" y="378"/>
                      </a:lnTo>
                      <a:lnTo>
                        <a:pt x="142" y="378"/>
                      </a:lnTo>
                      <a:lnTo>
                        <a:pt x="142" y="353"/>
                      </a:lnTo>
                      <a:lnTo>
                        <a:pt x="46" y="353"/>
                      </a:lnTo>
                      <a:lnTo>
                        <a:pt x="46" y="332"/>
                      </a:lnTo>
                      <a:lnTo>
                        <a:pt x="22" y="332"/>
                      </a:lnTo>
                      <a:lnTo>
                        <a:pt x="22" y="308"/>
                      </a:lnTo>
                      <a:lnTo>
                        <a:pt x="0" y="308"/>
                      </a:lnTo>
                      <a:lnTo>
                        <a:pt x="0" y="95"/>
                      </a:lnTo>
                      <a:lnTo>
                        <a:pt x="22" y="95"/>
                      </a:lnTo>
                      <a:lnTo>
                        <a:pt x="22" y="141"/>
                      </a:lnTo>
                      <a:lnTo>
                        <a:pt x="46" y="141"/>
                      </a:lnTo>
                      <a:lnTo>
                        <a:pt x="46" y="166"/>
                      </a:lnTo>
                      <a:lnTo>
                        <a:pt x="71" y="166"/>
                      </a:lnTo>
                      <a:lnTo>
                        <a:pt x="71" y="119"/>
                      </a:lnTo>
                      <a:lnTo>
                        <a:pt x="93" y="119"/>
                      </a:lnTo>
                      <a:lnTo>
                        <a:pt x="93" y="95"/>
                      </a:lnTo>
                      <a:lnTo>
                        <a:pt x="117" y="95"/>
                      </a:lnTo>
                      <a:lnTo>
                        <a:pt x="117" y="119"/>
                      </a:lnTo>
                      <a:lnTo>
                        <a:pt x="213" y="119"/>
                      </a:lnTo>
                      <a:lnTo>
                        <a:pt x="213" y="141"/>
                      </a:lnTo>
                      <a:lnTo>
                        <a:pt x="329" y="141"/>
                      </a:lnTo>
                      <a:lnTo>
                        <a:pt x="329" y="119"/>
                      </a:lnTo>
                      <a:lnTo>
                        <a:pt x="400" y="119"/>
                      </a:lnTo>
                      <a:lnTo>
                        <a:pt x="400" y="49"/>
                      </a:lnTo>
                      <a:lnTo>
                        <a:pt x="425" y="49"/>
                      </a:lnTo>
                      <a:lnTo>
                        <a:pt x="425" y="25"/>
                      </a:lnTo>
                      <a:lnTo>
                        <a:pt x="447" y="25"/>
                      </a:lnTo>
                      <a:lnTo>
                        <a:pt x="447"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80" name="Rectangle 192"/>
                <p:cNvSpPr>
                  <a:spLocks noChangeArrowheads="1"/>
                </p:cNvSpPr>
                <p:nvPr/>
              </p:nvSpPr>
              <p:spPr bwMode="auto">
                <a:xfrm>
                  <a:off x="1713" y="4178"/>
                  <a:ext cx="6" cy="3"/>
                </a:xfrm>
                <a:prstGeom prst="rect">
                  <a:avLst/>
                </a:prstGeom>
                <a:solidFill>
                  <a:srgbClr val="E87C72"/>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81" name="Rectangle 193"/>
                <p:cNvSpPr>
                  <a:spLocks noChangeArrowheads="1"/>
                </p:cNvSpPr>
                <p:nvPr/>
              </p:nvSpPr>
              <p:spPr bwMode="auto">
                <a:xfrm>
                  <a:off x="2283" y="4178"/>
                  <a:ext cx="3" cy="6"/>
                </a:xfrm>
                <a:prstGeom prst="rect">
                  <a:avLst/>
                </a:prstGeom>
                <a:solidFill>
                  <a:srgbClr val="F2CBC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82" name="Rectangle 194"/>
                <p:cNvSpPr>
                  <a:spLocks noChangeArrowheads="1"/>
                </p:cNvSpPr>
                <p:nvPr/>
              </p:nvSpPr>
              <p:spPr bwMode="auto">
                <a:xfrm>
                  <a:off x="1722" y="4181"/>
                  <a:ext cx="6" cy="3"/>
                </a:xfrm>
                <a:prstGeom prst="rect">
                  <a:avLst/>
                </a:prstGeom>
                <a:solidFill>
                  <a:srgbClr val="E87C72"/>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83" name="Freeform 195"/>
                <p:cNvSpPr>
                  <a:spLocks/>
                </p:cNvSpPr>
                <p:nvPr/>
              </p:nvSpPr>
              <p:spPr bwMode="auto">
                <a:xfrm>
                  <a:off x="1929" y="4181"/>
                  <a:ext cx="53" cy="9"/>
                </a:xfrm>
                <a:custGeom>
                  <a:avLst/>
                  <a:gdLst/>
                  <a:ahLst/>
                  <a:cxnLst>
                    <a:cxn ang="0">
                      <a:pos x="0" y="0"/>
                    </a:cxn>
                    <a:cxn ang="0">
                      <a:pos x="91" y="0"/>
                    </a:cxn>
                    <a:cxn ang="0">
                      <a:pos x="91" y="24"/>
                    </a:cxn>
                    <a:cxn ang="0">
                      <a:pos x="258" y="24"/>
                    </a:cxn>
                    <a:cxn ang="0">
                      <a:pos x="258" y="45"/>
                    </a:cxn>
                    <a:cxn ang="0">
                      <a:pos x="424" y="45"/>
                    </a:cxn>
                    <a:cxn ang="0">
                      <a:pos x="424" y="70"/>
                    </a:cxn>
                    <a:cxn ang="0">
                      <a:pos x="187" y="70"/>
                    </a:cxn>
                    <a:cxn ang="0">
                      <a:pos x="187" y="45"/>
                    </a:cxn>
                    <a:cxn ang="0">
                      <a:pos x="71" y="45"/>
                    </a:cxn>
                    <a:cxn ang="0">
                      <a:pos x="71" y="24"/>
                    </a:cxn>
                    <a:cxn ang="0">
                      <a:pos x="0" y="24"/>
                    </a:cxn>
                    <a:cxn ang="0">
                      <a:pos x="0" y="0"/>
                    </a:cxn>
                  </a:cxnLst>
                  <a:rect l="0" t="0" r="r" b="b"/>
                  <a:pathLst>
                    <a:path w="424" h="70">
                      <a:moveTo>
                        <a:pt x="0" y="0"/>
                      </a:moveTo>
                      <a:lnTo>
                        <a:pt x="91" y="0"/>
                      </a:lnTo>
                      <a:lnTo>
                        <a:pt x="91" y="24"/>
                      </a:lnTo>
                      <a:lnTo>
                        <a:pt x="258" y="24"/>
                      </a:lnTo>
                      <a:lnTo>
                        <a:pt x="258" y="45"/>
                      </a:lnTo>
                      <a:lnTo>
                        <a:pt x="424" y="45"/>
                      </a:lnTo>
                      <a:lnTo>
                        <a:pt x="424" y="70"/>
                      </a:lnTo>
                      <a:lnTo>
                        <a:pt x="187" y="70"/>
                      </a:lnTo>
                      <a:lnTo>
                        <a:pt x="187" y="45"/>
                      </a:lnTo>
                      <a:lnTo>
                        <a:pt x="71" y="45"/>
                      </a:lnTo>
                      <a:lnTo>
                        <a:pt x="71" y="24"/>
                      </a:lnTo>
                      <a:lnTo>
                        <a:pt x="0" y="24"/>
                      </a:lnTo>
                      <a:lnTo>
                        <a:pt x="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84" name="Freeform 196"/>
                <p:cNvSpPr>
                  <a:spLocks/>
                </p:cNvSpPr>
                <p:nvPr/>
              </p:nvSpPr>
              <p:spPr bwMode="auto">
                <a:xfrm>
                  <a:off x="1545" y="4184"/>
                  <a:ext cx="47" cy="15"/>
                </a:xfrm>
                <a:custGeom>
                  <a:avLst/>
                  <a:gdLst/>
                  <a:ahLst/>
                  <a:cxnLst>
                    <a:cxn ang="0">
                      <a:pos x="0" y="0"/>
                    </a:cxn>
                    <a:cxn ang="0">
                      <a:pos x="142" y="0"/>
                    </a:cxn>
                    <a:cxn ang="0">
                      <a:pos x="142" y="21"/>
                    </a:cxn>
                    <a:cxn ang="0">
                      <a:pos x="332" y="21"/>
                    </a:cxn>
                    <a:cxn ang="0">
                      <a:pos x="332" y="0"/>
                    </a:cxn>
                    <a:cxn ang="0">
                      <a:pos x="378" y="0"/>
                    </a:cxn>
                    <a:cxn ang="0">
                      <a:pos x="378" y="70"/>
                    </a:cxn>
                    <a:cxn ang="0">
                      <a:pos x="307" y="70"/>
                    </a:cxn>
                    <a:cxn ang="0">
                      <a:pos x="307" y="92"/>
                    </a:cxn>
                    <a:cxn ang="0">
                      <a:pos x="191" y="92"/>
                    </a:cxn>
                    <a:cxn ang="0">
                      <a:pos x="191" y="70"/>
                    </a:cxn>
                    <a:cxn ang="0">
                      <a:pos x="95" y="70"/>
                    </a:cxn>
                    <a:cxn ang="0">
                      <a:pos x="95" y="46"/>
                    </a:cxn>
                    <a:cxn ang="0">
                      <a:pos x="71" y="46"/>
                    </a:cxn>
                    <a:cxn ang="0">
                      <a:pos x="71" y="70"/>
                    </a:cxn>
                    <a:cxn ang="0">
                      <a:pos x="49" y="70"/>
                    </a:cxn>
                    <a:cxn ang="0">
                      <a:pos x="49" y="117"/>
                    </a:cxn>
                    <a:cxn ang="0">
                      <a:pos x="24" y="117"/>
                    </a:cxn>
                    <a:cxn ang="0">
                      <a:pos x="24" y="92"/>
                    </a:cxn>
                    <a:cxn ang="0">
                      <a:pos x="0" y="92"/>
                    </a:cxn>
                    <a:cxn ang="0">
                      <a:pos x="0" y="0"/>
                    </a:cxn>
                  </a:cxnLst>
                  <a:rect l="0" t="0" r="r" b="b"/>
                  <a:pathLst>
                    <a:path w="378" h="117">
                      <a:moveTo>
                        <a:pt x="0" y="0"/>
                      </a:moveTo>
                      <a:lnTo>
                        <a:pt x="142" y="0"/>
                      </a:lnTo>
                      <a:lnTo>
                        <a:pt x="142" y="21"/>
                      </a:lnTo>
                      <a:lnTo>
                        <a:pt x="332" y="21"/>
                      </a:lnTo>
                      <a:lnTo>
                        <a:pt x="332" y="0"/>
                      </a:lnTo>
                      <a:lnTo>
                        <a:pt x="378" y="0"/>
                      </a:lnTo>
                      <a:lnTo>
                        <a:pt x="378" y="70"/>
                      </a:lnTo>
                      <a:lnTo>
                        <a:pt x="307" y="70"/>
                      </a:lnTo>
                      <a:lnTo>
                        <a:pt x="307" y="92"/>
                      </a:lnTo>
                      <a:lnTo>
                        <a:pt x="191" y="92"/>
                      </a:lnTo>
                      <a:lnTo>
                        <a:pt x="191" y="70"/>
                      </a:lnTo>
                      <a:lnTo>
                        <a:pt x="95" y="70"/>
                      </a:lnTo>
                      <a:lnTo>
                        <a:pt x="95" y="46"/>
                      </a:lnTo>
                      <a:lnTo>
                        <a:pt x="71" y="46"/>
                      </a:lnTo>
                      <a:lnTo>
                        <a:pt x="71" y="70"/>
                      </a:lnTo>
                      <a:lnTo>
                        <a:pt x="49" y="70"/>
                      </a:lnTo>
                      <a:lnTo>
                        <a:pt x="49" y="117"/>
                      </a:lnTo>
                      <a:lnTo>
                        <a:pt x="24" y="117"/>
                      </a:lnTo>
                      <a:lnTo>
                        <a:pt x="24" y="92"/>
                      </a:lnTo>
                      <a:lnTo>
                        <a:pt x="0" y="92"/>
                      </a:lnTo>
                      <a:lnTo>
                        <a:pt x="0"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85" name="Freeform 197"/>
                <p:cNvSpPr>
                  <a:spLocks/>
                </p:cNvSpPr>
                <p:nvPr/>
              </p:nvSpPr>
              <p:spPr bwMode="auto">
                <a:xfrm>
                  <a:off x="1707" y="4184"/>
                  <a:ext cx="74" cy="62"/>
                </a:xfrm>
                <a:custGeom>
                  <a:avLst/>
                  <a:gdLst/>
                  <a:ahLst/>
                  <a:cxnLst>
                    <a:cxn ang="0">
                      <a:pos x="305" y="0"/>
                    </a:cxn>
                    <a:cxn ang="0">
                      <a:pos x="354" y="21"/>
                    </a:cxn>
                    <a:cxn ang="0">
                      <a:pos x="375" y="46"/>
                    </a:cxn>
                    <a:cxn ang="0">
                      <a:pos x="424" y="70"/>
                    </a:cxn>
                    <a:cxn ang="0">
                      <a:pos x="471" y="92"/>
                    </a:cxn>
                    <a:cxn ang="0">
                      <a:pos x="495" y="117"/>
                    </a:cxn>
                    <a:cxn ang="0">
                      <a:pos x="520" y="141"/>
                    </a:cxn>
                    <a:cxn ang="0">
                      <a:pos x="566" y="234"/>
                    </a:cxn>
                    <a:cxn ang="0">
                      <a:pos x="591" y="259"/>
                    </a:cxn>
                    <a:cxn ang="0">
                      <a:pos x="566" y="353"/>
                    </a:cxn>
                    <a:cxn ang="0">
                      <a:pos x="542" y="400"/>
                    </a:cxn>
                    <a:cxn ang="0">
                      <a:pos x="520" y="424"/>
                    </a:cxn>
                    <a:cxn ang="0">
                      <a:pos x="495" y="449"/>
                    </a:cxn>
                    <a:cxn ang="0">
                      <a:pos x="449" y="471"/>
                    </a:cxn>
                    <a:cxn ang="0">
                      <a:pos x="163" y="495"/>
                    </a:cxn>
                    <a:cxn ang="0">
                      <a:pos x="92" y="471"/>
                    </a:cxn>
                    <a:cxn ang="0">
                      <a:pos x="47" y="449"/>
                    </a:cxn>
                    <a:cxn ang="0">
                      <a:pos x="22" y="424"/>
                    </a:cxn>
                    <a:cxn ang="0">
                      <a:pos x="0" y="353"/>
                    </a:cxn>
                    <a:cxn ang="0">
                      <a:pos x="22" y="283"/>
                    </a:cxn>
                    <a:cxn ang="0">
                      <a:pos x="47" y="234"/>
                    </a:cxn>
                    <a:cxn ang="0">
                      <a:pos x="71" y="163"/>
                    </a:cxn>
                    <a:cxn ang="0">
                      <a:pos x="117" y="141"/>
                    </a:cxn>
                    <a:cxn ang="0">
                      <a:pos x="212" y="117"/>
                    </a:cxn>
                    <a:cxn ang="0">
                      <a:pos x="234" y="92"/>
                    </a:cxn>
                    <a:cxn ang="0">
                      <a:pos x="283" y="117"/>
                    </a:cxn>
                    <a:cxn ang="0">
                      <a:pos x="330" y="141"/>
                    </a:cxn>
                    <a:cxn ang="0">
                      <a:pos x="400" y="163"/>
                    </a:cxn>
                    <a:cxn ang="0">
                      <a:pos x="449" y="188"/>
                    </a:cxn>
                    <a:cxn ang="0">
                      <a:pos x="471" y="163"/>
                    </a:cxn>
                    <a:cxn ang="0">
                      <a:pos x="449" y="141"/>
                    </a:cxn>
                    <a:cxn ang="0">
                      <a:pos x="424" y="117"/>
                    </a:cxn>
                    <a:cxn ang="0">
                      <a:pos x="354" y="92"/>
                    </a:cxn>
                    <a:cxn ang="0">
                      <a:pos x="283" y="70"/>
                    </a:cxn>
                    <a:cxn ang="0">
                      <a:pos x="212" y="46"/>
                    </a:cxn>
                    <a:cxn ang="0">
                      <a:pos x="188" y="21"/>
                    </a:cxn>
                  </a:cxnLst>
                  <a:rect l="0" t="0" r="r" b="b"/>
                  <a:pathLst>
                    <a:path w="591" h="495">
                      <a:moveTo>
                        <a:pt x="188" y="0"/>
                      </a:moveTo>
                      <a:lnTo>
                        <a:pt x="305" y="0"/>
                      </a:lnTo>
                      <a:lnTo>
                        <a:pt x="305" y="21"/>
                      </a:lnTo>
                      <a:lnTo>
                        <a:pt x="354" y="21"/>
                      </a:lnTo>
                      <a:lnTo>
                        <a:pt x="354" y="46"/>
                      </a:lnTo>
                      <a:lnTo>
                        <a:pt x="375" y="46"/>
                      </a:lnTo>
                      <a:lnTo>
                        <a:pt x="375" y="70"/>
                      </a:lnTo>
                      <a:lnTo>
                        <a:pt x="424" y="70"/>
                      </a:lnTo>
                      <a:lnTo>
                        <a:pt x="424" y="92"/>
                      </a:lnTo>
                      <a:lnTo>
                        <a:pt x="471" y="92"/>
                      </a:lnTo>
                      <a:lnTo>
                        <a:pt x="471" y="117"/>
                      </a:lnTo>
                      <a:lnTo>
                        <a:pt x="495" y="117"/>
                      </a:lnTo>
                      <a:lnTo>
                        <a:pt x="495" y="141"/>
                      </a:lnTo>
                      <a:lnTo>
                        <a:pt x="520" y="141"/>
                      </a:lnTo>
                      <a:lnTo>
                        <a:pt x="520" y="234"/>
                      </a:lnTo>
                      <a:lnTo>
                        <a:pt x="566" y="234"/>
                      </a:lnTo>
                      <a:lnTo>
                        <a:pt x="566" y="259"/>
                      </a:lnTo>
                      <a:lnTo>
                        <a:pt x="591" y="259"/>
                      </a:lnTo>
                      <a:lnTo>
                        <a:pt x="591" y="353"/>
                      </a:lnTo>
                      <a:lnTo>
                        <a:pt x="566" y="353"/>
                      </a:lnTo>
                      <a:lnTo>
                        <a:pt x="566" y="400"/>
                      </a:lnTo>
                      <a:lnTo>
                        <a:pt x="542" y="400"/>
                      </a:lnTo>
                      <a:lnTo>
                        <a:pt x="542" y="424"/>
                      </a:lnTo>
                      <a:lnTo>
                        <a:pt x="520" y="424"/>
                      </a:lnTo>
                      <a:lnTo>
                        <a:pt x="520" y="449"/>
                      </a:lnTo>
                      <a:lnTo>
                        <a:pt x="495" y="449"/>
                      </a:lnTo>
                      <a:lnTo>
                        <a:pt x="495" y="471"/>
                      </a:lnTo>
                      <a:lnTo>
                        <a:pt x="449" y="471"/>
                      </a:lnTo>
                      <a:lnTo>
                        <a:pt x="449" y="495"/>
                      </a:lnTo>
                      <a:lnTo>
                        <a:pt x="163" y="495"/>
                      </a:lnTo>
                      <a:lnTo>
                        <a:pt x="163" y="471"/>
                      </a:lnTo>
                      <a:lnTo>
                        <a:pt x="92" y="471"/>
                      </a:lnTo>
                      <a:lnTo>
                        <a:pt x="92" y="449"/>
                      </a:lnTo>
                      <a:lnTo>
                        <a:pt x="47" y="449"/>
                      </a:lnTo>
                      <a:lnTo>
                        <a:pt x="47" y="424"/>
                      </a:lnTo>
                      <a:lnTo>
                        <a:pt x="22" y="424"/>
                      </a:lnTo>
                      <a:lnTo>
                        <a:pt x="22" y="353"/>
                      </a:lnTo>
                      <a:lnTo>
                        <a:pt x="0" y="353"/>
                      </a:lnTo>
                      <a:lnTo>
                        <a:pt x="0" y="283"/>
                      </a:lnTo>
                      <a:lnTo>
                        <a:pt x="22" y="283"/>
                      </a:lnTo>
                      <a:lnTo>
                        <a:pt x="22" y="234"/>
                      </a:lnTo>
                      <a:lnTo>
                        <a:pt x="47" y="234"/>
                      </a:lnTo>
                      <a:lnTo>
                        <a:pt x="47" y="163"/>
                      </a:lnTo>
                      <a:lnTo>
                        <a:pt x="71" y="163"/>
                      </a:lnTo>
                      <a:lnTo>
                        <a:pt x="71" y="141"/>
                      </a:lnTo>
                      <a:lnTo>
                        <a:pt x="117" y="141"/>
                      </a:lnTo>
                      <a:lnTo>
                        <a:pt x="117" y="117"/>
                      </a:lnTo>
                      <a:lnTo>
                        <a:pt x="212" y="117"/>
                      </a:lnTo>
                      <a:lnTo>
                        <a:pt x="212" y="92"/>
                      </a:lnTo>
                      <a:lnTo>
                        <a:pt x="234" y="92"/>
                      </a:lnTo>
                      <a:lnTo>
                        <a:pt x="234" y="117"/>
                      </a:lnTo>
                      <a:lnTo>
                        <a:pt x="283" y="117"/>
                      </a:lnTo>
                      <a:lnTo>
                        <a:pt x="283" y="141"/>
                      </a:lnTo>
                      <a:lnTo>
                        <a:pt x="330" y="141"/>
                      </a:lnTo>
                      <a:lnTo>
                        <a:pt x="330" y="163"/>
                      </a:lnTo>
                      <a:lnTo>
                        <a:pt x="400" y="163"/>
                      </a:lnTo>
                      <a:lnTo>
                        <a:pt x="400" y="188"/>
                      </a:lnTo>
                      <a:lnTo>
                        <a:pt x="449" y="188"/>
                      </a:lnTo>
                      <a:lnTo>
                        <a:pt x="449" y="163"/>
                      </a:lnTo>
                      <a:lnTo>
                        <a:pt x="471" y="163"/>
                      </a:lnTo>
                      <a:lnTo>
                        <a:pt x="471" y="141"/>
                      </a:lnTo>
                      <a:lnTo>
                        <a:pt x="449" y="141"/>
                      </a:lnTo>
                      <a:lnTo>
                        <a:pt x="449" y="117"/>
                      </a:lnTo>
                      <a:lnTo>
                        <a:pt x="424" y="117"/>
                      </a:lnTo>
                      <a:lnTo>
                        <a:pt x="424" y="92"/>
                      </a:lnTo>
                      <a:lnTo>
                        <a:pt x="354" y="92"/>
                      </a:lnTo>
                      <a:lnTo>
                        <a:pt x="354" y="70"/>
                      </a:lnTo>
                      <a:lnTo>
                        <a:pt x="283" y="70"/>
                      </a:lnTo>
                      <a:lnTo>
                        <a:pt x="283" y="46"/>
                      </a:lnTo>
                      <a:lnTo>
                        <a:pt x="212" y="46"/>
                      </a:lnTo>
                      <a:lnTo>
                        <a:pt x="212" y="21"/>
                      </a:lnTo>
                      <a:lnTo>
                        <a:pt x="188" y="21"/>
                      </a:lnTo>
                      <a:lnTo>
                        <a:pt x="188" y="0"/>
                      </a:lnTo>
                      <a:close/>
                    </a:path>
                  </a:pathLst>
                </a:custGeom>
                <a:solidFill>
                  <a:srgbClr val="F2CBCF"/>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86" name="Freeform 198"/>
                <p:cNvSpPr>
                  <a:spLocks/>
                </p:cNvSpPr>
                <p:nvPr/>
              </p:nvSpPr>
              <p:spPr bwMode="auto">
                <a:xfrm>
                  <a:off x="1985" y="4187"/>
                  <a:ext cx="24" cy="6"/>
                </a:xfrm>
                <a:custGeom>
                  <a:avLst/>
                  <a:gdLst/>
                  <a:ahLst/>
                  <a:cxnLst>
                    <a:cxn ang="0">
                      <a:pos x="0" y="0"/>
                    </a:cxn>
                    <a:cxn ang="0">
                      <a:pos x="191" y="0"/>
                    </a:cxn>
                    <a:cxn ang="0">
                      <a:pos x="191" y="25"/>
                    </a:cxn>
                    <a:cxn ang="0">
                      <a:pos x="145" y="25"/>
                    </a:cxn>
                    <a:cxn ang="0">
                      <a:pos x="145" y="49"/>
                    </a:cxn>
                    <a:cxn ang="0">
                      <a:pos x="50" y="49"/>
                    </a:cxn>
                    <a:cxn ang="0">
                      <a:pos x="50" y="25"/>
                    </a:cxn>
                    <a:cxn ang="0">
                      <a:pos x="0" y="25"/>
                    </a:cxn>
                    <a:cxn ang="0">
                      <a:pos x="0" y="0"/>
                    </a:cxn>
                  </a:cxnLst>
                  <a:rect l="0" t="0" r="r" b="b"/>
                  <a:pathLst>
                    <a:path w="191" h="49">
                      <a:moveTo>
                        <a:pt x="0" y="0"/>
                      </a:moveTo>
                      <a:lnTo>
                        <a:pt x="191" y="0"/>
                      </a:lnTo>
                      <a:lnTo>
                        <a:pt x="191" y="25"/>
                      </a:lnTo>
                      <a:lnTo>
                        <a:pt x="145" y="25"/>
                      </a:lnTo>
                      <a:lnTo>
                        <a:pt x="145" y="49"/>
                      </a:lnTo>
                      <a:lnTo>
                        <a:pt x="50" y="49"/>
                      </a:lnTo>
                      <a:lnTo>
                        <a:pt x="50" y="25"/>
                      </a:lnTo>
                      <a:lnTo>
                        <a:pt x="0" y="25"/>
                      </a:lnTo>
                      <a:lnTo>
                        <a:pt x="0"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87" name="Freeform 199"/>
                <p:cNvSpPr>
                  <a:spLocks/>
                </p:cNvSpPr>
                <p:nvPr/>
              </p:nvSpPr>
              <p:spPr bwMode="auto">
                <a:xfrm>
                  <a:off x="1439" y="4196"/>
                  <a:ext cx="1057" cy="124"/>
                </a:xfrm>
                <a:custGeom>
                  <a:avLst/>
                  <a:gdLst/>
                  <a:ahLst/>
                  <a:cxnLst>
                    <a:cxn ang="0">
                      <a:pos x="8342" y="25"/>
                    </a:cxn>
                    <a:cxn ang="0">
                      <a:pos x="8387" y="71"/>
                    </a:cxn>
                    <a:cxn ang="0">
                      <a:pos x="8434" y="142"/>
                    </a:cxn>
                    <a:cxn ang="0">
                      <a:pos x="8434" y="332"/>
                    </a:cxn>
                    <a:cxn ang="0">
                      <a:pos x="8387" y="615"/>
                    </a:cxn>
                    <a:cxn ang="0">
                      <a:pos x="8342" y="711"/>
                    </a:cxn>
                    <a:cxn ang="0">
                      <a:pos x="8200" y="757"/>
                    </a:cxn>
                    <a:cxn ang="0">
                      <a:pos x="8010" y="804"/>
                    </a:cxn>
                    <a:cxn ang="0">
                      <a:pos x="7772" y="852"/>
                    </a:cxn>
                    <a:cxn ang="0">
                      <a:pos x="7585" y="898"/>
                    </a:cxn>
                    <a:cxn ang="0">
                      <a:pos x="6237" y="898"/>
                    </a:cxn>
                    <a:cxn ang="0">
                      <a:pos x="1345" y="948"/>
                    </a:cxn>
                    <a:cxn ang="0">
                      <a:pos x="754" y="994"/>
                    </a:cxn>
                    <a:cxn ang="0">
                      <a:pos x="684" y="948"/>
                    </a:cxn>
                    <a:cxn ang="0">
                      <a:pos x="379" y="898"/>
                    </a:cxn>
                    <a:cxn ang="0">
                      <a:pos x="259" y="852"/>
                    </a:cxn>
                    <a:cxn ang="0">
                      <a:pos x="188" y="804"/>
                    </a:cxn>
                    <a:cxn ang="0">
                      <a:pos x="93" y="757"/>
                    </a:cxn>
                    <a:cxn ang="0">
                      <a:pos x="22" y="686"/>
                    </a:cxn>
                    <a:cxn ang="0">
                      <a:pos x="188" y="640"/>
                    </a:cxn>
                    <a:cxn ang="0">
                      <a:pos x="401" y="686"/>
                    </a:cxn>
                    <a:cxn ang="0">
                      <a:pos x="450" y="686"/>
                    </a:cxn>
                    <a:cxn ang="0">
                      <a:pos x="684" y="686"/>
                    </a:cxn>
                    <a:cxn ang="0">
                      <a:pos x="754" y="733"/>
                    </a:cxn>
                    <a:cxn ang="0">
                      <a:pos x="1133" y="782"/>
                    </a:cxn>
                    <a:cxn ang="0">
                      <a:pos x="1369" y="782"/>
                    </a:cxn>
                    <a:cxn ang="0">
                      <a:pos x="1536" y="782"/>
                    </a:cxn>
                    <a:cxn ang="0">
                      <a:pos x="2056" y="782"/>
                    </a:cxn>
                    <a:cxn ang="0">
                      <a:pos x="2858" y="733"/>
                    </a:cxn>
                    <a:cxn ang="0">
                      <a:pos x="3425" y="686"/>
                    </a:cxn>
                    <a:cxn ang="0">
                      <a:pos x="3732" y="640"/>
                    </a:cxn>
                    <a:cxn ang="0">
                      <a:pos x="3924" y="640"/>
                    </a:cxn>
                    <a:cxn ang="0">
                      <a:pos x="4207" y="640"/>
                    </a:cxn>
                    <a:cxn ang="0">
                      <a:pos x="4298" y="640"/>
                    </a:cxn>
                    <a:cxn ang="0">
                      <a:pos x="4465" y="686"/>
                    </a:cxn>
                    <a:cxn ang="0">
                      <a:pos x="6166" y="733"/>
                    </a:cxn>
                    <a:cxn ang="0">
                      <a:pos x="6499" y="686"/>
                    </a:cxn>
                    <a:cxn ang="0">
                      <a:pos x="6853" y="640"/>
                    </a:cxn>
                    <a:cxn ang="0">
                      <a:pos x="7656" y="640"/>
                    </a:cxn>
                    <a:cxn ang="0">
                      <a:pos x="7892" y="591"/>
                    </a:cxn>
                    <a:cxn ang="0">
                      <a:pos x="8104" y="544"/>
                    </a:cxn>
                    <a:cxn ang="0">
                      <a:pos x="8316" y="499"/>
                    </a:cxn>
                    <a:cxn ang="0">
                      <a:pos x="8316" y="450"/>
                    </a:cxn>
                    <a:cxn ang="0">
                      <a:pos x="8080" y="403"/>
                    </a:cxn>
                    <a:cxn ang="0">
                      <a:pos x="8222" y="357"/>
                    </a:cxn>
                    <a:cxn ang="0">
                      <a:pos x="8316" y="308"/>
                    </a:cxn>
                    <a:cxn ang="0">
                      <a:pos x="8271" y="167"/>
                    </a:cxn>
                    <a:cxn ang="0">
                      <a:pos x="7963" y="167"/>
                    </a:cxn>
                    <a:cxn ang="0">
                      <a:pos x="7751" y="212"/>
                    </a:cxn>
                    <a:cxn ang="0">
                      <a:pos x="7656" y="167"/>
                    </a:cxn>
                    <a:cxn ang="0">
                      <a:pos x="7702" y="96"/>
                    </a:cxn>
                    <a:cxn ang="0">
                      <a:pos x="7727" y="0"/>
                    </a:cxn>
                  </a:cxnLst>
                  <a:rect l="0" t="0" r="r" b="b"/>
                  <a:pathLst>
                    <a:path w="8458" h="994">
                      <a:moveTo>
                        <a:pt x="7727" y="0"/>
                      </a:moveTo>
                      <a:lnTo>
                        <a:pt x="8293" y="0"/>
                      </a:lnTo>
                      <a:lnTo>
                        <a:pt x="8293" y="25"/>
                      </a:lnTo>
                      <a:lnTo>
                        <a:pt x="8342" y="25"/>
                      </a:lnTo>
                      <a:lnTo>
                        <a:pt x="8342" y="49"/>
                      </a:lnTo>
                      <a:lnTo>
                        <a:pt x="8363" y="49"/>
                      </a:lnTo>
                      <a:lnTo>
                        <a:pt x="8363" y="71"/>
                      </a:lnTo>
                      <a:lnTo>
                        <a:pt x="8387" y="71"/>
                      </a:lnTo>
                      <a:lnTo>
                        <a:pt x="8387" y="96"/>
                      </a:lnTo>
                      <a:lnTo>
                        <a:pt x="8412" y="96"/>
                      </a:lnTo>
                      <a:lnTo>
                        <a:pt x="8412" y="142"/>
                      </a:lnTo>
                      <a:lnTo>
                        <a:pt x="8434" y="142"/>
                      </a:lnTo>
                      <a:lnTo>
                        <a:pt x="8434" y="167"/>
                      </a:lnTo>
                      <a:lnTo>
                        <a:pt x="8458" y="167"/>
                      </a:lnTo>
                      <a:lnTo>
                        <a:pt x="8458" y="332"/>
                      </a:lnTo>
                      <a:lnTo>
                        <a:pt x="8434" y="332"/>
                      </a:lnTo>
                      <a:lnTo>
                        <a:pt x="8434" y="450"/>
                      </a:lnTo>
                      <a:lnTo>
                        <a:pt x="8412" y="450"/>
                      </a:lnTo>
                      <a:lnTo>
                        <a:pt x="8412" y="615"/>
                      </a:lnTo>
                      <a:lnTo>
                        <a:pt x="8387" y="615"/>
                      </a:lnTo>
                      <a:lnTo>
                        <a:pt x="8387" y="686"/>
                      </a:lnTo>
                      <a:lnTo>
                        <a:pt x="8363" y="686"/>
                      </a:lnTo>
                      <a:lnTo>
                        <a:pt x="8363" y="711"/>
                      </a:lnTo>
                      <a:lnTo>
                        <a:pt x="8342" y="711"/>
                      </a:lnTo>
                      <a:lnTo>
                        <a:pt x="8342" y="733"/>
                      </a:lnTo>
                      <a:lnTo>
                        <a:pt x="8293" y="733"/>
                      </a:lnTo>
                      <a:lnTo>
                        <a:pt x="8293" y="757"/>
                      </a:lnTo>
                      <a:lnTo>
                        <a:pt x="8200" y="757"/>
                      </a:lnTo>
                      <a:lnTo>
                        <a:pt x="8200" y="782"/>
                      </a:lnTo>
                      <a:lnTo>
                        <a:pt x="8129" y="782"/>
                      </a:lnTo>
                      <a:lnTo>
                        <a:pt x="8129" y="804"/>
                      </a:lnTo>
                      <a:lnTo>
                        <a:pt x="8010" y="804"/>
                      </a:lnTo>
                      <a:lnTo>
                        <a:pt x="8010" y="827"/>
                      </a:lnTo>
                      <a:lnTo>
                        <a:pt x="7892" y="827"/>
                      </a:lnTo>
                      <a:lnTo>
                        <a:pt x="7892" y="852"/>
                      </a:lnTo>
                      <a:lnTo>
                        <a:pt x="7772" y="852"/>
                      </a:lnTo>
                      <a:lnTo>
                        <a:pt x="7772" y="874"/>
                      </a:lnTo>
                      <a:lnTo>
                        <a:pt x="7631" y="874"/>
                      </a:lnTo>
                      <a:lnTo>
                        <a:pt x="7631" y="898"/>
                      </a:lnTo>
                      <a:lnTo>
                        <a:pt x="7585" y="898"/>
                      </a:lnTo>
                      <a:lnTo>
                        <a:pt x="7585" y="923"/>
                      </a:lnTo>
                      <a:lnTo>
                        <a:pt x="7560" y="923"/>
                      </a:lnTo>
                      <a:lnTo>
                        <a:pt x="7560" y="898"/>
                      </a:lnTo>
                      <a:lnTo>
                        <a:pt x="6237" y="898"/>
                      </a:lnTo>
                      <a:lnTo>
                        <a:pt x="6237" y="923"/>
                      </a:lnTo>
                      <a:lnTo>
                        <a:pt x="3591" y="923"/>
                      </a:lnTo>
                      <a:lnTo>
                        <a:pt x="3591" y="948"/>
                      </a:lnTo>
                      <a:lnTo>
                        <a:pt x="1345" y="948"/>
                      </a:lnTo>
                      <a:lnTo>
                        <a:pt x="1345" y="969"/>
                      </a:lnTo>
                      <a:lnTo>
                        <a:pt x="1111" y="969"/>
                      </a:lnTo>
                      <a:lnTo>
                        <a:pt x="1111" y="994"/>
                      </a:lnTo>
                      <a:lnTo>
                        <a:pt x="754" y="994"/>
                      </a:lnTo>
                      <a:lnTo>
                        <a:pt x="754" y="969"/>
                      </a:lnTo>
                      <a:lnTo>
                        <a:pt x="733" y="969"/>
                      </a:lnTo>
                      <a:lnTo>
                        <a:pt x="733" y="948"/>
                      </a:lnTo>
                      <a:lnTo>
                        <a:pt x="684" y="948"/>
                      </a:lnTo>
                      <a:lnTo>
                        <a:pt x="684" y="923"/>
                      </a:lnTo>
                      <a:lnTo>
                        <a:pt x="591" y="923"/>
                      </a:lnTo>
                      <a:lnTo>
                        <a:pt x="591" y="898"/>
                      </a:lnTo>
                      <a:lnTo>
                        <a:pt x="379" y="898"/>
                      </a:lnTo>
                      <a:lnTo>
                        <a:pt x="379" y="874"/>
                      </a:lnTo>
                      <a:lnTo>
                        <a:pt x="330" y="874"/>
                      </a:lnTo>
                      <a:lnTo>
                        <a:pt x="330" y="852"/>
                      </a:lnTo>
                      <a:lnTo>
                        <a:pt x="259" y="852"/>
                      </a:lnTo>
                      <a:lnTo>
                        <a:pt x="259" y="827"/>
                      </a:lnTo>
                      <a:lnTo>
                        <a:pt x="237" y="827"/>
                      </a:lnTo>
                      <a:lnTo>
                        <a:pt x="237" y="804"/>
                      </a:lnTo>
                      <a:lnTo>
                        <a:pt x="188" y="804"/>
                      </a:lnTo>
                      <a:lnTo>
                        <a:pt x="188" y="782"/>
                      </a:lnTo>
                      <a:lnTo>
                        <a:pt x="142" y="782"/>
                      </a:lnTo>
                      <a:lnTo>
                        <a:pt x="142" y="757"/>
                      </a:lnTo>
                      <a:lnTo>
                        <a:pt x="93" y="757"/>
                      </a:lnTo>
                      <a:lnTo>
                        <a:pt x="93" y="733"/>
                      </a:lnTo>
                      <a:lnTo>
                        <a:pt x="71" y="733"/>
                      </a:lnTo>
                      <a:lnTo>
                        <a:pt x="71" y="686"/>
                      </a:lnTo>
                      <a:lnTo>
                        <a:pt x="22" y="686"/>
                      </a:lnTo>
                      <a:lnTo>
                        <a:pt x="22" y="662"/>
                      </a:lnTo>
                      <a:lnTo>
                        <a:pt x="0" y="662"/>
                      </a:lnTo>
                      <a:lnTo>
                        <a:pt x="0" y="640"/>
                      </a:lnTo>
                      <a:lnTo>
                        <a:pt x="188" y="640"/>
                      </a:lnTo>
                      <a:lnTo>
                        <a:pt x="188" y="662"/>
                      </a:lnTo>
                      <a:lnTo>
                        <a:pt x="259" y="662"/>
                      </a:lnTo>
                      <a:lnTo>
                        <a:pt x="259" y="686"/>
                      </a:lnTo>
                      <a:lnTo>
                        <a:pt x="401" y="686"/>
                      </a:lnTo>
                      <a:lnTo>
                        <a:pt x="401" y="711"/>
                      </a:lnTo>
                      <a:lnTo>
                        <a:pt x="425" y="711"/>
                      </a:lnTo>
                      <a:lnTo>
                        <a:pt x="425" y="686"/>
                      </a:lnTo>
                      <a:lnTo>
                        <a:pt x="450" y="686"/>
                      </a:lnTo>
                      <a:lnTo>
                        <a:pt x="450" y="711"/>
                      </a:lnTo>
                      <a:lnTo>
                        <a:pt x="542" y="711"/>
                      </a:lnTo>
                      <a:lnTo>
                        <a:pt x="542" y="686"/>
                      </a:lnTo>
                      <a:lnTo>
                        <a:pt x="684" y="686"/>
                      </a:lnTo>
                      <a:lnTo>
                        <a:pt x="684" y="711"/>
                      </a:lnTo>
                      <a:lnTo>
                        <a:pt x="708" y="711"/>
                      </a:lnTo>
                      <a:lnTo>
                        <a:pt x="708" y="733"/>
                      </a:lnTo>
                      <a:lnTo>
                        <a:pt x="754" y="733"/>
                      </a:lnTo>
                      <a:lnTo>
                        <a:pt x="754" y="757"/>
                      </a:lnTo>
                      <a:lnTo>
                        <a:pt x="850" y="757"/>
                      </a:lnTo>
                      <a:lnTo>
                        <a:pt x="850" y="782"/>
                      </a:lnTo>
                      <a:lnTo>
                        <a:pt x="1133" y="782"/>
                      </a:lnTo>
                      <a:lnTo>
                        <a:pt x="1133" y="804"/>
                      </a:lnTo>
                      <a:lnTo>
                        <a:pt x="1157" y="804"/>
                      </a:lnTo>
                      <a:lnTo>
                        <a:pt x="1157" y="782"/>
                      </a:lnTo>
                      <a:lnTo>
                        <a:pt x="1369" y="782"/>
                      </a:lnTo>
                      <a:lnTo>
                        <a:pt x="1369" y="757"/>
                      </a:lnTo>
                      <a:lnTo>
                        <a:pt x="1440" y="757"/>
                      </a:lnTo>
                      <a:lnTo>
                        <a:pt x="1440" y="782"/>
                      </a:lnTo>
                      <a:lnTo>
                        <a:pt x="1536" y="782"/>
                      </a:lnTo>
                      <a:lnTo>
                        <a:pt x="1536" y="804"/>
                      </a:lnTo>
                      <a:lnTo>
                        <a:pt x="1865" y="804"/>
                      </a:lnTo>
                      <a:lnTo>
                        <a:pt x="1865" y="782"/>
                      </a:lnTo>
                      <a:lnTo>
                        <a:pt x="2056" y="782"/>
                      </a:lnTo>
                      <a:lnTo>
                        <a:pt x="2056" y="757"/>
                      </a:lnTo>
                      <a:lnTo>
                        <a:pt x="2198" y="757"/>
                      </a:lnTo>
                      <a:lnTo>
                        <a:pt x="2198" y="733"/>
                      </a:lnTo>
                      <a:lnTo>
                        <a:pt x="2858" y="733"/>
                      </a:lnTo>
                      <a:lnTo>
                        <a:pt x="2858" y="711"/>
                      </a:lnTo>
                      <a:lnTo>
                        <a:pt x="3237" y="711"/>
                      </a:lnTo>
                      <a:lnTo>
                        <a:pt x="3237" y="686"/>
                      </a:lnTo>
                      <a:lnTo>
                        <a:pt x="3425" y="686"/>
                      </a:lnTo>
                      <a:lnTo>
                        <a:pt x="3425" y="662"/>
                      </a:lnTo>
                      <a:lnTo>
                        <a:pt x="3567" y="662"/>
                      </a:lnTo>
                      <a:lnTo>
                        <a:pt x="3567" y="640"/>
                      </a:lnTo>
                      <a:lnTo>
                        <a:pt x="3732" y="640"/>
                      </a:lnTo>
                      <a:lnTo>
                        <a:pt x="3732" y="615"/>
                      </a:lnTo>
                      <a:lnTo>
                        <a:pt x="3853" y="615"/>
                      </a:lnTo>
                      <a:lnTo>
                        <a:pt x="3853" y="640"/>
                      </a:lnTo>
                      <a:lnTo>
                        <a:pt x="3924" y="640"/>
                      </a:lnTo>
                      <a:lnTo>
                        <a:pt x="3924" y="615"/>
                      </a:lnTo>
                      <a:lnTo>
                        <a:pt x="3944" y="615"/>
                      </a:lnTo>
                      <a:lnTo>
                        <a:pt x="3944" y="640"/>
                      </a:lnTo>
                      <a:lnTo>
                        <a:pt x="4207" y="640"/>
                      </a:lnTo>
                      <a:lnTo>
                        <a:pt x="4207" y="615"/>
                      </a:lnTo>
                      <a:lnTo>
                        <a:pt x="4252" y="615"/>
                      </a:lnTo>
                      <a:lnTo>
                        <a:pt x="4252" y="640"/>
                      </a:lnTo>
                      <a:lnTo>
                        <a:pt x="4298" y="640"/>
                      </a:lnTo>
                      <a:lnTo>
                        <a:pt x="4298" y="662"/>
                      </a:lnTo>
                      <a:lnTo>
                        <a:pt x="4369" y="662"/>
                      </a:lnTo>
                      <a:lnTo>
                        <a:pt x="4369" y="686"/>
                      </a:lnTo>
                      <a:lnTo>
                        <a:pt x="4465" y="686"/>
                      </a:lnTo>
                      <a:lnTo>
                        <a:pt x="4465" y="711"/>
                      </a:lnTo>
                      <a:lnTo>
                        <a:pt x="5505" y="711"/>
                      </a:lnTo>
                      <a:lnTo>
                        <a:pt x="5505" y="733"/>
                      </a:lnTo>
                      <a:lnTo>
                        <a:pt x="6166" y="733"/>
                      </a:lnTo>
                      <a:lnTo>
                        <a:pt x="6166" y="711"/>
                      </a:lnTo>
                      <a:lnTo>
                        <a:pt x="6378" y="711"/>
                      </a:lnTo>
                      <a:lnTo>
                        <a:pt x="6378" y="686"/>
                      </a:lnTo>
                      <a:lnTo>
                        <a:pt x="6499" y="686"/>
                      </a:lnTo>
                      <a:lnTo>
                        <a:pt x="6499" y="662"/>
                      </a:lnTo>
                      <a:lnTo>
                        <a:pt x="6661" y="662"/>
                      </a:lnTo>
                      <a:lnTo>
                        <a:pt x="6661" y="640"/>
                      </a:lnTo>
                      <a:lnTo>
                        <a:pt x="6853" y="640"/>
                      </a:lnTo>
                      <a:lnTo>
                        <a:pt x="6853" y="615"/>
                      </a:lnTo>
                      <a:lnTo>
                        <a:pt x="7181" y="615"/>
                      </a:lnTo>
                      <a:lnTo>
                        <a:pt x="7181" y="640"/>
                      </a:lnTo>
                      <a:lnTo>
                        <a:pt x="7656" y="640"/>
                      </a:lnTo>
                      <a:lnTo>
                        <a:pt x="7656" y="615"/>
                      </a:lnTo>
                      <a:lnTo>
                        <a:pt x="7772" y="615"/>
                      </a:lnTo>
                      <a:lnTo>
                        <a:pt x="7772" y="591"/>
                      </a:lnTo>
                      <a:lnTo>
                        <a:pt x="7892" y="591"/>
                      </a:lnTo>
                      <a:lnTo>
                        <a:pt x="7892" y="569"/>
                      </a:lnTo>
                      <a:lnTo>
                        <a:pt x="8010" y="569"/>
                      </a:lnTo>
                      <a:lnTo>
                        <a:pt x="8010" y="544"/>
                      </a:lnTo>
                      <a:lnTo>
                        <a:pt x="8104" y="544"/>
                      </a:lnTo>
                      <a:lnTo>
                        <a:pt x="8104" y="521"/>
                      </a:lnTo>
                      <a:lnTo>
                        <a:pt x="8222" y="521"/>
                      </a:lnTo>
                      <a:lnTo>
                        <a:pt x="8222" y="499"/>
                      </a:lnTo>
                      <a:lnTo>
                        <a:pt x="8316" y="499"/>
                      </a:lnTo>
                      <a:lnTo>
                        <a:pt x="8316" y="474"/>
                      </a:lnTo>
                      <a:lnTo>
                        <a:pt x="8342" y="474"/>
                      </a:lnTo>
                      <a:lnTo>
                        <a:pt x="8342" y="450"/>
                      </a:lnTo>
                      <a:lnTo>
                        <a:pt x="8316" y="450"/>
                      </a:lnTo>
                      <a:lnTo>
                        <a:pt x="8316" y="428"/>
                      </a:lnTo>
                      <a:lnTo>
                        <a:pt x="8222" y="428"/>
                      </a:lnTo>
                      <a:lnTo>
                        <a:pt x="8222" y="403"/>
                      </a:lnTo>
                      <a:lnTo>
                        <a:pt x="8080" y="403"/>
                      </a:lnTo>
                      <a:lnTo>
                        <a:pt x="8080" y="379"/>
                      </a:lnTo>
                      <a:lnTo>
                        <a:pt x="8151" y="379"/>
                      </a:lnTo>
                      <a:lnTo>
                        <a:pt x="8151" y="357"/>
                      </a:lnTo>
                      <a:lnTo>
                        <a:pt x="8222" y="357"/>
                      </a:lnTo>
                      <a:lnTo>
                        <a:pt x="8222" y="332"/>
                      </a:lnTo>
                      <a:lnTo>
                        <a:pt x="8293" y="332"/>
                      </a:lnTo>
                      <a:lnTo>
                        <a:pt x="8293" y="308"/>
                      </a:lnTo>
                      <a:lnTo>
                        <a:pt x="8316" y="308"/>
                      </a:lnTo>
                      <a:lnTo>
                        <a:pt x="8316" y="237"/>
                      </a:lnTo>
                      <a:lnTo>
                        <a:pt x="8387" y="237"/>
                      </a:lnTo>
                      <a:lnTo>
                        <a:pt x="8387" y="167"/>
                      </a:lnTo>
                      <a:lnTo>
                        <a:pt x="8271" y="167"/>
                      </a:lnTo>
                      <a:lnTo>
                        <a:pt x="8271" y="142"/>
                      </a:lnTo>
                      <a:lnTo>
                        <a:pt x="8175" y="142"/>
                      </a:lnTo>
                      <a:lnTo>
                        <a:pt x="8175" y="167"/>
                      </a:lnTo>
                      <a:lnTo>
                        <a:pt x="7963" y="167"/>
                      </a:lnTo>
                      <a:lnTo>
                        <a:pt x="7963" y="191"/>
                      </a:lnTo>
                      <a:lnTo>
                        <a:pt x="7843" y="191"/>
                      </a:lnTo>
                      <a:lnTo>
                        <a:pt x="7843" y="212"/>
                      </a:lnTo>
                      <a:lnTo>
                        <a:pt x="7751" y="212"/>
                      </a:lnTo>
                      <a:lnTo>
                        <a:pt x="7751" y="237"/>
                      </a:lnTo>
                      <a:lnTo>
                        <a:pt x="7680" y="237"/>
                      </a:lnTo>
                      <a:lnTo>
                        <a:pt x="7680" y="167"/>
                      </a:lnTo>
                      <a:lnTo>
                        <a:pt x="7656" y="167"/>
                      </a:lnTo>
                      <a:lnTo>
                        <a:pt x="7656" y="142"/>
                      </a:lnTo>
                      <a:lnTo>
                        <a:pt x="7680" y="142"/>
                      </a:lnTo>
                      <a:lnTo>
                        <a:pt x="7680" y="96"/>
                      </a:lnTo>
                      <a:lnTo>
                        <a:pt x="7702" y="96"/>
                      </a:lnTo>
                      <a:lnTo>
                        <a:pt x="7702" y="49"/>
                      </a:lnTo>
                      <a:lnTo>
                        <a:pt x="7727" y="49"/>
                      </a:lnTo>
                      <a:lnTo>
                        <a:pt x="7727" y="25"/>
                      </a:lnTo>
                      <a:lnTo>
                        <a:pt x="7727"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88" name="Freeform 200"/>
                <p:cNvSpPr>
                  <a:spLocks/>
                </p:cNvSpPr>
                <p:nvPr/>
              </p:nvSpPr>
              <p:spPr bwMode="auto">
                <a:xfrm>
                  <a:off x="1563" y="4199"/>
                  <a:ext cx="29" cy="32"/>
                </a:xfrm>
                <a:custGeom>
                  <a:avLst/>
                  <a:gdLst/>
                  <a:ahLst/>
                  <a:cxnLst>
                    <a:cxn ang="0">
                      <a:pos x="119" y="0"/>
                    </a:cxn>
                    <a:cxn ang="0">
                      <a:pos x="165" y="0"/>
                    </a:cxn>
                    <a:cxn ang="0">
                      <a:pos x="165" y="24"/>
                    </a:cxn>
                    <a:cxn ang="0">
                      <a:pos x="141" y="24"/>
                    </a:cxn>
                    <a:cxn ang="0">
                      <a:pos x="141" y="46"/>
                    </a:cxn>
                    <a:cxn ang="0">
                      <a:pos x="119" y="46"/>
                    </a:cxn>
                    <a:cxn ang="0">
                      <a:pos x="119" y="95"/>
                    </a:cxn>
                    <a:cxn ang="0">
                      <a:pos x="94" y="95"/>
                    </a:cxn>
                    <a:cxn ang="0">
                      <a:pos x="94" y="142"/>
                    </a:cxn>
                    <a:cxn ang="0">
                      <a:pos x="70" y="142"/>
                    </a:cxn>
                    <a:cxn ang="0">
                      <a:pos x="70" y="166"/>
                    </a:cxn>
                    <a:cxn ang="0">
                      <a:pos x="94" y="166"/>
                    </a:cxn>
                    <a:cxn ang="0">
                      <a:pos x="94" y="187"/>
                    </a:cxn>
                    <a:cxn ang="0">
                      <a:pos x="141" y="187"/>
                    </a:cxn>
                    <a:cxn ang="0">
                      <a:pos x="141" y="166"/>
                    </a:cxn>
                    <a:cxn ang="0">
                      <a:pos x="165" y="166"/>
                    </a:cxn>
                    <a:cxn ang="0">
                      <a:pos x="165" y="142"/>
                    </a:cxn>
                    <a:cxn ang="0">
                      <a:pos x="212" y="142"/>
                    </a:cxn>
                    <a:cxn ang="0">
                      <a:pos x="212" y="166"/>
                    </a:cxn>
                    <a:cxn ang="0">
                      <a:pos x="236" y="166"/>
                    </a:cxn>
                    <a:cxn ang="0">
                      <a:pos x="236" y="187"/>
                    </a:cxn>
                    <a:cxn ang="0">
                      <a:pos x="212" y="187"/>
                    </a:cxn>
                    <a:cxn ang="0">
                      <a:pos x="212" y="212"/>
                    </a:cxn>
                    <a:cxn ang="0">
                      <a:pos x="190" y="212"/>
                    </a:cxn>
                    <a:cxn ang="0">
                      <a:pos x="190" y="236"/>
                    </a:cxn>
                    <a:cxn ang="0">
                      <a:pos x="141" y="236"/>
                    </a:cxn>
                    <a:cxn ang="0">
                      <a:pos x="141" y="258"/>
                    </a:cxn>
                    <a:cxn ang="0">
                      <a:pos x="24" y="258"/>
                    </a:cxn>
                    <a:cxn ang="0">
                      <a:pos x="24" y="236"/>
                    </a:cxn>
                    <a:cxn ang="0">
                      <a:pos x="0" y="236"/>
                    </a:cxn>
                    <a:cxn ang="0">
                      <a:pos x="0" y="142"/>
                    </a:cxn>
                    <a:cxn ang="0">
                      <a:pos x="24" y="142"/>
                    </a:cxn>
                    <a:cxn ang="0">
                      <a:pos x="24" y="95"/>
                    </a:cxn>
                    <a:cxn ang="0">
                      <a:pos x="49" y="95"/>
                    </a:cxn>
                    <a:cxn ang="0">
                      <a:pos x="49" y="71"/>
                    </a:cxn>
                    <a:cxn ang="0">
                      <a:pos x="70" y="71"/>
                    </a:cxn>
                    <a:cxn ang="0">
                      <a:pos x="70" y="46"/>
                    </a:cxn>
                    <a:cxn ang="0">
                      <a:pos x="94" y="46"/>
                    </a:cxn>
                    <a:cxn ang="0">
                      <a:pos x="94" y="24"/>
                    </a:cxn>
                    <a:cxn ang="0">
                      <a:pos x="119" y="24"/>
                    </a:cxn>
                    <a:cxn ang="0">
                      <a:pos x="119" y="0"/>
                    </a:cxn>
                  </a:cxnLst>
                  <a:rect l="0" t="0" r="r" b="b"/>
                  <a:pathLst>
                    <a:path w="236" h="258">
                      <a:moveTo>
                        <a:pt x="119" y="0"/>
                      </a:moveTo>
                      <a:lnTo>
                        <a:pt x="165" y="0"/>
                      </a:lnTo>
                      <a:lnTo>
                        <a:pt x="165" y="24"/>
                      </a:lnTo>
                      <a:lnTo>
                        <a:pt x="141" y="24"/>
                      </a:lnTo>
                      <a:lnTo>
                        <a:pt x="141" y="46"/>
                      </a:lnTo>
                      <a:lnTo>
                        <a:pt x="119" y="46"/>
                      </a:lnTo>
                      <a:lnTo>
                        <a:pt x="119" y="95"/>
                      </a:lnTo>
                      <a:lnTo>
                        <a:pt x="94" y="95"/>
                      </a:lnTo>
                      <a:lnTo>
                        <a:pt x="94" y="142"/>
                      </a:lnTo>
                      <a:lnTo>
                        <a:pt x="70" y="142"/>
                      </a:lnTo>
                      <a:lnTo>
                        <a:pt x="70" y="166"/>
                      </a:lnTo>
                      <a:lnTo>
                        <a:pt x="94" y="166"/>
                      </a:lnTo>
                      <a:lnTo>
                        <a:pt x="94" y="187"/>
                      </a:lnTo>
                      <a:lnTo>
                        <a:pt x="141" y="187"/>
                      </a:lnTo>
                      <a:lnTo>
                        <a:pt x="141" y="166"/>
                      </a:lnTo>
                      <a:lnTo>
                        <a:pt x="165" y="166"/>
                      </a:lnTo>
                      <a:lnTo>
                        <a:pt x="165" y="142"/>
                      </a:lnTo>
                      <a:lnTo>
                        <a:pt x="212" y="142"/>
                      </a:lnTo>
                      <a:lnTo>
                        <a:pt x="212" y="166"/>
                      </a:lnTo>
                      <a:lnTo>
                        <a:pt x="236" y="166"/>
                      </a:lnTo>
                      <a:lnTo>
                        <a:pt x="236" y="187"/>
                      </a:lnTo>
                      <a:lnTo>
                        <a:pt x="212" y="187"/>
                      </a:lnTo>
                      <a:lnTo>
                        <a:pt x="212" y="212"/>
                      </a:lnTo>
                      <a:lnTo>
                        <a:pt x="190" y="212"/>
                      </a:lnTo>
                      <a:lnTo>
                        <a:pt x="190" y="236"/>
                      </a:lnTo>
                      <a:lnTo>
                        <a:pt x="141" y="236"/>
                      </a:lnTo>
                      <a:lnTo>
                        <a:pt x="141" y="258"/>
                      </a:lnTo>
                      <a:lnTo>
                        <a:pt x="24" y="258"/>
                      </a:lnTo>
                      <a:lnTo>
                        <a:pt x="24" y="236"/>
                      </a:lnTo>
                      <a:lnTo>
                        <a:pt x="0" y="236"/>
                      </a:lnTo>
                      <a:lnTo>
                        <a:pt x="0" y="142"/>
                      </a:lnTo>
                      <a:lnTo>
                        <a:pt x="24" y="142"/>
                      </a:lnTo>
                      <a:lnTo>
                        <a:pt x="24" y="95"/>
                      </a:lnTo>
                      <a:lnTo>
                        <a:pt x="49" y="95"/>
                      </a:lnTo>
                      <a:lnTo>
                        <a:pt x="49" y="71"/>
                      </a:lnTo>
                      <a:lnTo>
                        <a:pt x="70" y="71"/>
                      </a:lnTo>
                      <a:lnTo>
                        <a:pt x="70" y="46"/>
                      </a:lnTo>
                      <a:lnTo>
                        <a:pt x="94" y="46"/>
                      </a:lnTo>
                      <a:lnTo>
                        <a:pt x="94" y="24"/>
                      </a:lnTo>
                      <a:lnTo>
                        <a:pt x="119" y="24"/>
                      </a:lnTo>
                      <a:lnTo>
                        <a:pt x="119"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89" name="Freeform 201"/>
                <p:cNvSpPr>
                  <a:spLocks/>
                </p:cNvSpPr>
                <p:nvPr/>
              </p:nvSpPr>
              <p:spPr bwMode="auto">
                <a:xfrm>
                  <a:off x="1595" y="4202"/>
                  <a:ext cx="101" cy="47"/>
                </a:xfrm>
                <a:custGeom>
                  <a:avLst/>
                  <a:gdLst/>
                  <a:ahLst/>
                  <a:cxnLst>
                    <a:cxn ang="0">
                      <a:pos x="212" y="0"/>
                    </a:cxn>
                    <a:cxn ang="0">
                      <a:pos x="187" y="22"/>
                    </a:cxn>
                    <a:cxn ang="0">
                      <a:pos x="141" y="47"/>
                    </a:cxn>
                    <a:cxn ang="0">
                      <a:pos x="116" y="118"/>
                    </a:cxn>
                    <a:cxn ang="0">
                      <a:pos x="141" y="212"/>
                    </a:cxn>
                    <a:cxn ang="0">
                      <a:pos x="236" y="234"/>
                    </a:cxn>
                    <a:cxn ang="0">
                      <a:pos x="283" y="212"/>
                    </a:cxn>
                    <a:cxn ang="0">
                      <a:pos x="308" y="188"/>
                    </a:cxn>
                    <a:cxn ang="0">
                      <a:pos x="329" y="118"/>
                    </a:cxn>
                    <a:cxn ang="0">
                      <a:pos x="354" y="93"/>
                    </a:cxn>
                    <a:cxn ang="0">
                      <a:pos x="379" y="71"/>
                    </a:cxn>
                    <a:cxn ang="0">
                      <a:pos x="399" y="47"/>
                    </a:cxn>
                    <a:cxn ang="0">
                      <a:pos x="424" y="22"/>
                    </a:cxn>
                    <a:cxn ang="0">
                      <a:pos x="520" y="0"/>
                    </a:cxn>
                    <a:cxn ang="0">
                      <a:pos x="541" y="22"/>
                    </a:cxn>
                    <a:cxn ang="0">
                      <a:pos x="566" y="47"/>
                    </a:cxn>
                    <a:cxn ang="0">
                      <a:pos x="495" y="71"/>
                    </a:cxn>
                    <a:cxn ang="0">
                      <a:pos x="470" y="93"/>
                    </a:cxn>
                    <a:cxn ang="0">
                      <a:pos x="449" y="118"/>
                    </a:cxn>
                    <a:cxn ang="0">
                      <a:pos x="424" y="142"/>
                    </a:cxn>
                    <a:cxn ang="0">
                      <a:pos x="449" y="259"/>
                    </a:cxn>
                    <a:cxn ang="0">
                      <a:pos x="495" y="283"/>
                    </a:cxn>
                    <a:cxn ang="0">
                      <a:pos x="637" y="308"/>
                    </a:cxn>
                    <a:cxn ang="0">
                      <a:pos x="707" y="283"/>
                    </a:cxn>
                    <a:cxn ang="0">
                      <a:pos x="756" y="259"/>
                    </a:cxn>
                    <a:cxn ang="0">
                      <a:pos x="778" y="234"/>
                    </a:cxn>
                    <a:cxn ang="0">
                      <a:pos x="803" y="212"/>
                    </a:cxn>
                    <a:cxn ang="0">
                      <a:pos x="778" y="308"/>
                    </a:cxn>
                    <a:cxn ang="0">
                      <a:pos x="732" y="330"/>
                    </a:cxn>
                    <a:cxn ang="0">
                      <a:pos x="682" y="354"/>
                    </a:cxn>
                    <a:cxn ang="0">
                      <a:pos x="541" y="379"/>
                    </a:cxn>
                    <a:cxn ang="0">
                      <a:pos x="449" y="354"/>
                    </a:cxn>
                    <a:cxn ang="0">
                      <a:pos x="399" y="330"/>
                    </a:cxn>
                    <a:cxn ang="0">
                      <a:pos x="379" y="308"/>
                    </a:cxn>
                    <a:cxn ang="0">
                      <a:pos x="354" y="283"/>
                    </a:cxn>
                    <a:cxn ang="0">
                      <a:pos x="283" y="259"/>
                    </a:cxn>
                    <a:cxn ang="0">
                      <a:pos x="258" y="283"/>
                    </a:cxn>
                    <a:cxn ang="0">
                      <a:pos x="92" y="308"/>
                    </a:cxn>
                    <a:cxn ang="0">
                      <a:pos x="71" y="283"/>
                    </a:cxn>
                    <a:cxn ang="0">
                      <a:pos x="46" y="259"/>
                    </a:cxn>
                    <a:cxn ang="0">
                      <a:pos x="22" y="234"/>
                    </a:cxn>
                    <a:cxn ang="0">
                      <a:pos x="0" y="212"/>
                    </a:cxn>
                    <a:cxn ang="0">
                      <a:pos x="22" y="118"/>
                    </a:cxn>
                    <a:cxn ang="0">
                      <a:pos x="46" y="93"/>
                    </a:cxn>
                    <a:cxn ang="0">
                      <a:pos x="71" y="71"/>
                    </a:cxn>
                    <a:cxn ang="0">
                      <a:pos x="92" y="47"/>
                    </a:cxn>
                    <a:cxn ang="0">
                      <a:pos x="141" y="22"/>
                    </a:cxn>
                  </a:cxnLst>
                  <a:rect l="0" t="0" r="r" b="b"/>
                  <a:pathLst>
                    <a:path w="803" h="379">
                      <a:moveTo>
                        <a:pt x="141" y="0"/>
                      </a:moveTo>
                      <a:lnTo>
                        <a:pt x="212" y="0"/>
                      </a:lnTo>
                      <a:lnTo>
                        <a:pt x="212" y="22"/>
                      </a:lnTo>
                      <a:lnTo>
                        <a:pt x="187" y="22"/>
                      </a:lnTo>
                      <a:lnTo>
                        <a:pt x="187" y="47"/>
                      </a:lnTo>
                      <a:lnTo>
                        <a:pt x="141" y="47"/>
                      </a:lnTo>
                      <a:lnTo>
                        <a:pt x="141" y="118"/>
                      </a:lnTo>
                      <a:lnTo>
                        <a:pt x="116" y="118"/>
                      </a:lnTo>
                      <a:lnTo>
                        <a:pt x="116" y="212"/>
                      </a:lnTo>
                      <a:lnTo>
                        <a:pt x="141" y="212"/>
                      </a:lnTo>
                      <a:lnTo>
                        <a:pt x="141" y="234"/>
                      </a:lnTo>
                      <a:lnTo>
                        <a:pt x="236" y="234"/>
                      </a:lnTo>
                      <a:lnTo>
                        <a:pt x="236" y="212"/>
                      </a:lnTo>
                      <a:lnTo>
                        <a:pt x="283" y="212"/>
                      </a:lnTo>
                      <a:lnTo>
                        <a:pt x="283" y="188"/>
                      </a:lnTo>
                      <a:lnTo>
                        <a:pt x="308" y="188"/>
                      </a:lnTo>
                      <a:lnTo>
                        <a:pt x="308" y="118"/>
                      </a:lnTo>
                      <a:lnTo>
                        <a:pt x="329" y="118"/>
                      </a:lnTo>
                      <a:lnTo>
                        <a:pt x="329" y="93"/>
                      </a:lnTo>
                      <a:lnTo>
                        <a:pt x="354" y="93"/>
                      </a:lnTo>
                      <a:lnTo>
                        <a:pt x="354" y="71"/>
                      </a:lnTo>
                      <a:lnTo>
                        <a:pt x="379" y="71"/>
                      </a:lnTo>
                      <a:lnTo>
                        <a:pt x="379" y="47"/>
                      </a:lnTo>
                      <a:lnTo>
                        <a:pt x="399" y="47"/>
                      </a:lnTo>
                      <a:lnTo>
                        <a:pt x="399" y="22"/>
                      </a:lnTo>
                      <a:lnTo>
                        <a:pt x="424" y="22"/>
                      </a:lnTo>
                      <a:lnTo>
                        <a:pt x="424" y="0"/>
                      </a:lnTo>
                      <a:lnTo>
                        <a:pt x="520" y="0"/>
                      </a:lnTo>
                      <a:lnTo>
                        <a:pt x="520" y="22"/>
                      </a:lnTo>
                      <a:lnTo>
                        <a:pt x="541" y="22"/>
                      </a:lnTo>
                      <a:lnTo>
                        <a:pt x="541" y="47"/>
                      </a:lnTo>
                      <a:lnTo>
                        <a:pt x="566" y="47"/>
                      </a:lnTo>
                      <a:lnTo>
                        <a:pt x="566" y="71"/>
                      </a:lnTo>
                      <a:lnTo>
                        <a:pt x="495" y="71"/>
                      </a:lnTo>
                      <a:lnTo>
                        <a:pt x="495" y="93"/>
                      </a:lnTo>
                      <a:lnTo>
                        <a:pt x="470" y="93"/>
                      </a:lnTo>
                      <a:lnTo>
                        <a:pt x="470" y="118"/>
                      </a:lnTo>
                      <a:lnTo>
                        <a:pt x="449" y="118"/>
                      </a:lnTo>
                      <a:lnTo>
                        <a:pt x="449" y="142"/>
                      </a:lnTo>
                      <a:lnTo>
                        <a:pt x="424" y="142"/>
                      </a:lnTo>
                      <a:lnTo>
                        <a:pt x="424" y="259"/>
                      </a:lnTo>
                      <a:lnTo>
                        <a:pt x="449" y="259"/>
                      </a:lnTo>
                      <a:lnTo>
                        <a:pt x="449" y="283"/>
                      </a:lnTo>
                      <a:lnTo>
                        <a:pt x="495" y="283"/>
                      </a:lnTo>
                      <a:lnTo>
                        <a:pt x="495" y="308"/>
                      </a:lnTo>
                      <a:lnTo>
                        <a:pt x="637" y="308"/>
                      </a:lnTo>
                      <a:lnTo>
                        <a:pt x="637" y="283"/>
                      </a:lnTo>
                      <a:lnTo>
                        <a:pt x="707" y="283"/>
                      </a:lnTo>
                      <a:lnTo>
                        <a:pt x="707" y="259"/>
                      </a:lnTo>
                      <a:lnTo>
                        <a:pt x="756" y="259"/>
                      </a:lnTo>
                      <a:lnTo>
                        <a:pt x="756" y="234"/>
                      </a:lnTo>
                      <a:lnTo>
                        <a:pt x="778" y="234"/>
                      </a:lnTo>
                      <a:lnTo>
                        <a:pt x="778" y="212"/>
                      </a:lnTo>
                      <a:lnTo>
                        <a:pt x="803" y="212"/>
                      </a:lnTo>
                      <a:lnTo>
                        <a:pt x="803" y="308"/>
                      </a:lnTo>
                      <a:lnTo>
                        <a:pt x="778" y="308"/>
                      </a:lnTo>
                      <a:lnTo>
                        <a:pt x="778" y="330"/>
                      </a:lnTo>
                      <a:lnTo>
                        <a:pt x="732" y="330"/>
                      </a:lnTo>
                      <a:lnTo>
                        <a:pt x="732" y="354"/>
                      </a:lnTo>
                      <a:lnTo>
                        <a:pt x="682" y="354"/>
                      </a:lnTo>
                      <a:lnTo>
                        <a:pt x="682" y="379"/>
                      </a:lnTo>
                      <a:lnTo>
                        <a:pt x="541" y="379"/>
                      </a:lnTo>
                      <a:lnTo>
                        <a:pt x="541" y="354"/>
                      </a:lnTo>
                      <a:lnTo>
                        <a:pt x="449" y="354"/>
                      </a:lnTo>
                      <a:lnTo>
                        <a:pt x="449" y="330"/>
                      </a:lnTo>
                      <a:lnTo>
                        <a:pt x="399" y="330"/>
                      </a:lnTo>
                      <a:lnTo>
                        <a:pt x="399" y="308"/>
                      </a:lnTo>
                      <a:lnTo>
                        <a:pt x="379" y="308"/>
                      </a:lnTo>
                      <a:lnTo>
                        <a:pt x="379" y="283"/>
                      </a:lnTo>
                      <a:lnTo>
                        <a:pt x="354" y="283"/>
                      </a:lnTo>
                      <a:lnTo>
                        <a:pt x="354" y="259"/>
                      </a:lnTo>
                      <a:lnTo>
                        <a:pt x="283" y="259"/>
                      </a:lnTo>
                      <a:lnTo>
                        <a:pt x="283" y="283"/>
                      </a:lnTo>
                      <a:lnTo>
                        <a:pt x="258" y="283"/>
                      </a:lnTo>
                      <a:lnTo>
                        <a:pt x="258" y="308"/>
                      </a:lnTo>
                      <a:lnTo>
                        <a:pt x="92" y="308"/>
                      </a:lnTo>
                      <a:lnTo>
                        <a:pt x="92" y="283"/>
                      </a:lnTo>
                      <a:lnTo>
                        <a:pt x="71" y="283"/>
                      </a:lnTo>
                      <a:lnTo>
                        <a:pt x="71" y="259"/>
                      </a:lnTo>
                      <a:lnTo>
                        <a:pt x="46" y="259"/>
                      </a:lnTo>
                      <a:lnTo>
                        <a:pt x="46" y="234"/>
                      </a:lnTo>
                      <a:lnTo>
                        <a:pt x="22" y="234"/>
                      </a:lnTo>
                      <a:lnTo>
                        <a:pt x="22" y="212"/>
                      </a:lnTo>
                      <a:lnTo>
                        <a:pt x="0" y="212"/>
                      </a:lnTo>
                      <a:lnTo>
                        <a:pt x="0" y="118"/>
                      </a:lnTo>
                      <a:lnTo>
                        <a:pt x="22" y="118"/>
                      </a:lnTo>
                      <a:lnTo>
                        <a:pt x="22" y="93"/>
                      </a:lnTo>
                      <a:lnTo>
                        <a:pt x="46" y="93"/>
                      </a:lnTo>
                      <a:lnTo>
                        <a:pt x="46" y="71"/>
                      </a:lnTo>
                      <a:lnTo>
                        <a:pt x="71" y="71"/>
                      </a:lnTo>
                      <a:lnTo>
                        <a:pt x="71" y="47"/>
                      </a:lnTo>
                      <a:lnTo>
                        <a:pt x="92" y="47"/>
                      </a:lnTo>
                      <a:lnTo>
                        <a:pt x="92" y="22"/>
                      </a:lnTo>
                      <a:lnTo>
                        <a:pt x="141" y="22"/>
                      </a:lnTo>
                      <a:lnTo>
                        <a:pt x="141" y="0"/>
                      </a:lnTo>
                      <a:close/>
                    </a:path>
                  </a:pathLst>
                </a:custGeom>
                <a:solidFill>
                  <a:srgbClr val="121415"/>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90" name="Freeform 202"/>
                <p:cNvSpPr>
                  <a:spLocks/>
                </p:cNvSpPr>
                <p:nvPr/>
              </p:nvSpPr>
              <p:spPr bwMode="auto">
                <a:xfrm>
                  <a:off x="1831" y="4211"/>
                  <a:ext cx="30" cy="14"/>
                </a:xfrm>
                <a:custGeom>
                  <a:avLst/>
                  <a:gdLst/>
                  <a:ahLst/>
                  <a:cxnLst>
                    <a:cxn ang="0">
                      <a:pos x="191" y="0"/>
                    </a:cxn>
                    <a:cxn ang="0">
                      <a:pos x="237" y="0"/>
                    </a:cxn>
                    <a:cxn ang="0">
                      <a:pos x="237" y="22"/>
                    </a:cxn>
                    <a:cxn ang="0">
                      <a:pos x="213" y="22"/>
                    </a:cxn>
                    <a:cxn ang="0">
                      <a:pos x="213" y="47"/>
                    </a:cxn>
                    <a:cxn ang="0">
                      <a:pos x="142" y="47"/>
                    </a:cxn>
                    <a:cxn ang="0">
                      <a:pos x="142" y="71"/>
                    </a:cxn>
                    <a:cxn ang="0">
                      <a:pos x="95" y="71"/>
                    </a:cxn>
                    <a:cxn ang="0">
                      <a:pos x="95" y="92"/>
                    </a:cxn>
                    <a:cxn ang="0">
                      <a:pos x="46" y="92"/>
                    </a:cxn>
                    <a:cxn ang="0">
                      <a:pos x="46" y="117"/>
                    </a:cxn>
                    <a:cxn ang="0">
                      <a:pos x="0" y="117"/>
                    </a:cxn>
                    <a:cxn ang="0">
                      <a:pos x="0" y="92"/>
                    </a:cxn>
                    <a:cxn ang="0">
                      <a:pos x="24" y="92"/>
                    </a:cxn>
                    <a:cxn ang="0">
                      <a:pos x="24" y="71"/>
                    </a:cxn>
                    <a:cxn ang="0">
                      <a:pos x="71" y="71"/>
                    </a:cxn>
                    <a:cxn ang="0">
                      <a:pos x="71" y="47"/>
                    </a:cxn>
                    <a:cxn ang="0">
                      <a:pos x="120" y="47"/>
                    </a:cxn>
                    <a:cxn ang="0">
                      <a:pos x="120" y="22"/>
                    </a:cxn>
                    <a:cxn ang="0">
                      <a:pos x="191" y="22"/>
                    </a:cxn>
                    <a:cxn ang="0">
                      <a:pos x="191" y="0"/>
                    </a:cxn>
                  </a:cxnLst>
                  <a:rect l="0" t="0" r="r" b="b"/>
                  <a:pathLst>
                    <a:path w="237" h="117">
                      <a:moveTo>
                        <a:pt x="191" y="0"/>
                      </a:moveTo>
                      <a:lnTo>
                        <a:pt x="237" y="0"/>
                      </a:lnTo>
                      <a:lnTo>
                        <a:pt x="237" y="22"/>
                      </a:lnTo>
                      <a:lnTo>
                        <a:pt x="213" y="22"/>
                      </a:lnTo>
                      <a:lnTo>
                        <a:pt x="213" y="47"/>
                      </a:lnTo>
                      <a:lnTo>
                        <a:pt x="142" y="47"/>
                      </a:lnTo>
                      <a:lnTo>
                        <a:pt x="142" y="71"/>
                      </a:lnTo>
                      <a:lnTo>
                        <a:pt x="95" y="71"/>
                      </a:lnTo>
                      <a:lnTo>
                        <a:pt x="95" y="92"/>
                      </a:lnTo>
                      <a:lnTo>
                        <a:pt x="46" y="92"/>
                      </a:lnTo>
                      <a:lnTo>
                        <a:pt x="46" y="117"/>
                      </a:lnTo>
                      <a:lnTo>
                        <a:pt x="0" y="117"/>
                      </a:lnTo>
                      <a:lnTo>
                        <a:pt x="0" y="92"/>
                      </a:lnTo>
                      <a:lnTo>
                        <a:pt x="24" y="92"/>
                      </a:lnTo>
                      <a:lnTo>
                        <a:pt x="24" y="71"/>
                      </a:lnTo>
                      <a:lnTo>
                        <a:pt x="71" y="71"/>
                      </a:lnTo>
                      <a:lnTo>
                        <a:pt x="71" y="47"/>
                      </a:lnTo>
                      <a:lnTo>
                        <a:pt x="120" y="47"/>
                      </a:lnTo>
                      <a:lnTo>
                        <a:pt x="120" y="22"/>
                      </a:lnTo>
                      <a:lnTo>
                        <a:pt x="191" y="22"/>
                      </a:lnTo>
                      <a:lnTo>
                        <a:pt x="191" y="0"/>
                      </a:lnTo>
                      <a:close/>
                    </a:path>
                  </a:pathLst>
                </a:custGeom>
                <a:solidFill>
                  <a:srgbClr val="E87C72"/>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91" name="Freeform 203"/>
                <p:cNvSpPr>
                  <a:spLocks/>
                </p:cNvSpPr>
                <p:nvPr/>
              </p:nvSpPr>
              <p:spPr bwMode="auto">
                <a:xfrm>
                  <a:off x="2419" y="4220"/>
                  <a:ext cx="50" cy="11"/>
                </a:xfrm>
                <a:custGeom>
                  <a:avLst/>
                  <a:gdLst/>
                  <a:ahLst/>
                  <a:cxnLst>
                    <a:cxn ang="0">
                      <a:pos x="332" y="0"/>
                    </a:cxn>
                    <a:cxn ang="0">
                      <a:pos x="379" y="0"/>
                    </a:cxn>
                    <a:cxn ang="0">
                      <a:pos x="379" y="21"/>
                    </a:cxn>
                    <a:cxn ang="0">
                      <a:pos x="403" y="21"/>
                    </a:cxn>
                    <a:cxn ang="0">
                      <a:pos x="403" y="46"/>
                    </a:cxn>
                    <a:cxn ang="0">
                      <a:pos x="379" y="46"/>
                    </a:cxn>
                    <a:cxn ang="0">
                      <a:pos x="379" y="70"/>
                    </a:cxn>
                    <a:cxn ang="0">
                      <a:pos x="237" y="70"/>
                    </a:cxn>
                    <a:cxn ang="0">
                      <a:pos x="237" y="92"/>
                    </a:cxn>
                    <a:cxn ang="0">
                      <a:pos x="216" y="92"/>
                    </a:cxn>
                    <a:cxn ang="0">
                      <a:pos x="216" y="70"/>
                    </a:cxn>
                    <a:cxn ang="0">
                      <a:pos x="191" y="70"/>
                    </a:cxn>
                    <a:cxn ang="0">
                      <a:pos x="191" y="92"/>
                    </a:cxn>
                    <a:cxn ang="0">
                      <a:pos x="0" y="92"/>
                    </a:cxn>
                    <a:cxn ang="0">
                      <a:pos x="0" y="70"/>
                    </a:cxn>
                    <a:cxn ang="0">
                      <a:pos x="71" y="70"/>
                    </a:cxn>
                    <a:cxn ang="0">
                      <a:pos x="71" y="46"/>
                    </a:cxn>
                    <a:cxn ang="0">
                      <a:pos x="167" y="46"/>
                    </a:cxn>
                    <a:cxn ang="0">
                      <a:pos x="167" y="21"/>
                    </a:cxn>
                    <a:cxn ang="0">
                      <a:pos x="332" y="21"/>
                    </a:cxn>
                    <a:cxn ang="0">
                      <a:pos x="332" y="0"/>
                    </a:cxn>
                  </a:cxnLst>
                  <a:rect l="0" t="0" r="r" b="b"/>
                  <a:pathLst>
                    <a:path w="403" h="92">
                      <a:moveTo>
                        <a:pt x="332" y="0"/>
                      </a:moveTo>
                      <a:lnTo>
                        <a:pt x="379" y="0"/>
                      </a:lnTo>
                      <a:lnTo>
                        <a:pt x="379" y="21"/>
                      </a:lnTo>
                      <a:lnTo>
                        <a:pt x="403" y="21"/>
                      </a:lnTo>
                      <a:lnTo>
                        <a:pt x="403" y="46"/>
                      </a:lnTo>
                      <a:lnTo>
                        <a:pt x="379" y="46"/>
                      </a:lnTo>
                      <a:lnTo>
                        <a:pt x="379" y="70"/>
                      </a:lnTo>
                      <a:lnTo>
                        <a:pt x="237" y="70"/>
                      </a:lnTo>
                      <a:lnTo>
                        <a:pt x="237" y="92"/>
                      </a:lnTo>
                      <a:lnTo>
                        <a:pt x="216" y="92"/>
                      </a:lnTo>
                      <a:lnTo>
                        <a:pt x="216" y="70"/>
                      </a:lnTo>
                      <a:lnTo>
                        <a:pt x="191" y="70"/>
                      </a:lnTo>
                      <a:lnTo>
                        <a:pt x="191" y="92"/>
                      </a:lnTo>
                      <a:lnTo>
                        <a:pt x="0" y="92"/>
                      </a:lnTo>
                      <a:lnTo>
                        <a:pt x="0" y="70"/>
                      </a:lnTo>
                      <a:lnTo>
                        <a:pt x="71" y="70"/>
                      </a:lnTo>
                      <a:lnTo>
                        <a:pt x="71" y="46"/>
                      </a:lnTo>
                      <a:lnTo>
                        <a:pt x="167" y="46"/>
                      </a:lnTo>
                      <a:lnTo>
                        <a:pt x="167" y="21"/>
                      </a:lnTo>
                      <a:lnTo>
                        <a:pt x="332" y="21"/>
                      </a:lnTo>
                      <a:lnTo>
                        <a:pt x="332"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92" name="Freeform 204"/>
                <p:cNvSpPr>
                  <a:spLocks/>
                </p:cNvSpPr>
                <p:nvPr/>
              </p:nvSpPr>
              <p:spPr bwMode="auto">
                <a:xfrm>
                  <a:off x="2248" y="4228"/>
                  <a:ext cx="79" cy="21"/>
                </a:xfrm>
                <a:custGeom>
                  <a:avLst/>
                  <a:gdLst/>
                  <a:ahLst/>
                  <a:cxnLst>
                    <a:cxn ang="0">
                      <a:pos x="308" y="0"/>
                    </a:cxn>
                    <a:cxn ang="0">
                      <a:pos x="637" y="0"/>
                    </a:cxn>
                    <a:cxn ang="0">
                      <a:pos x="637" y="22"/>
                    </a:cxn>
                    <a:cxn ang="0">
                      <a:pos x="520" y="22"/>
                    </a:cxn>
                    <a:cxn ang="0">
                      <a:pos x="520" y="47"/>
                    </a:cxn>
                    <a:cxn ang="0">
                      <a:pos x="403" y="47"/>
                    </a:cxn>
                    <a:cxn ang="0">
                      <a:pos x="403" y="71"/>
                    </a:cxn>
                    <a:cxn ang="0">
                      <a:pos x="237" y="71"/>
                    </a:cxn>
                    <a:cxn ang="0">
                      <a:pos x="237" y="96"/>
                    </a:cxn>
                    <a:cxn ang="0">
                      <a:pos x="187" y="96"/>
                    </a:cxn>
                    <a:cxn ang="0">
                      <a:pos x="187" y="118"/>
                    </a:cxn>
                    <a:cxn ang="0">
                      <a:pos x="166" y="118"/>
                    </a:cxn>
                    <a:cxn ang="0">
                      <a:pos x="166" y="142"/>
                    </a:cxn>
                    <a:cxn ang="0">
                      <a:pos x="46" y="142"/>
                    </a:cxn>
                    <a:cxn ang="0">
                      <a:pos x="46" y="167"/>
                    </a:cxn>
                    <a:cxn ang="0">
                      <a:pos x="0" y="167"/>
                    </a:cxn>
                    <a:cxn ang="0">
                      <a:pos x="0" y="118"/>
                    </a:cxn>
                    <a:cxn ang="0">
                      <a:pos x="96" y="118"/>
                    </a:cxn>
                    <a:cxn ang="0">
                      <a:pos x="96" y="96"/>
                    </a:cxn>
                    <a:cxn ang="0">
                      <a:pos x="141" y="96"/>
                    </a:cxn>
                    <a:cxn ang="0">
                      <a:pos x="141" y="71"/>
                    </a:cxn>
                    <a:cxn ang="0">
                      <a:pos x="166" y="71"/>
                    </a:cxn>
                    <a:cxn ang="0">
                      <a:pos x="166" y="47"/>
                    </a:cxn>
                    <a:cxn ang="0">
                      <a:pos x="212" y="47"/>
                    </a:cxn>
                    <a:cxn ang="0">
                      <a:pos x="212" y="22"/>
                    </a:cxn>
                    <a:cxn ang="0">
                      <a:pos x="308" y="22"/>
                    </a:cxn>
                    <a:cxn ang="0">
                      <a:pos x="308" y="0"/>
                    </a:cxn>
                  </a:cxnLst>
                  <a:rect l="0" t="0" r="r" b="b"/>
                  <a:pathLst>
                    <a:path w="637" h="167">
                      <a:moveTo>
                        <a:pt x="308" y="0"/>
                      </a:moveTo>
                      <a:lnTo>
                        <a:pt x="637" y="0"/>
                      </a:lnTo>
                      <a:lnTo>
                        <a:pt x="637" y="22"/>
                      </a:lnTo>
                      <a:lnTo>
                        <a:pt x="520" y="22"/>
                      </a:lnTo>
                      <a:lnTo>
                        <a:pt x="520" y="47"/>
                      </a:lnTo>
                      <a:lnTo>
                        <a:pt x="403" y="47"/>
                      </a:lnTo>
                      <a:lnTo>
                        <a:pt x="403" y="71"/>
                      </a:lnTo>
                      <a:lnTo>
                        <a:pt x="237" y="71"/>
                      </a:lnTo>
                      <a:lnTo>
                        <a:pt x="237" y="96"/>
                      </a:lnTo>
                      <a:lnTo>
                        <a:pt x="187" y="96"/>
                      </a:lnTo>
                      <a:lnTo>
                        <a:pt x="187" y="118"/>
                      </a:lnTo>
                      <a:lnTo>
                        <a:pt x="166" y="118"/>
                      </a:lnTo>
                      <a:lnTo>
                        <a:pt x="166" y="142"/>
                      </a:lnTo>
                      <a:lnTo>
                        <a:pt x="46" y="142"/>
                      </a:lnTo>
                      <a:lnTo>
                        <a:pt x="46" y="167"/>
                      </a:lnTo>
                      <a:lnTo>
                        <a:pt x="0" y="167"/>
                      </a:lnTo>
                      <a:lnTo>
                        <a:pt x="0" y="118"/>
                      </a:lnTo>
                      <a:lnTo>
                        <a:pt x="96" y="118"/>
                      </a:lnTo>
                      <a:lnTo>
                        <a:pt x="96" y="96"/>
                      </a:lnTo>
                      <a:lnTo>
                        <a:pt x="141" y="96"/>
                      </a:lnTo>
                      <a:lnTo>
                        <a:pt x="141" y="71"/>
                      </a:lnTo>
                      <a:lnTo>
                        <a:pt x="166" y="71"/>
                      </a:lnTo>
                      <a:lnTo>
                        <a:pt x="166" y="47"/>
                      </a:lnTo>
                      <a:lnTo>
                        <a:pt x="212" y="47"/>
                      </a:lnTo>
                      <a:lnTo>
                        <a:pt x="212" y="22"/>
                      </a:lnTo>
                      <a:lnTo>
                        <a:pt x="308" y="22"/>
                      </a:lnTo>
                      <a:lnTo>
                        <a:pt x="308"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93" name="Rectangle 205"/>
                <p:cNvSpPr>
                  <a:spLocks noChangeArrowheads="1"/>
                </p:cNvSpPr>
                <p:nvPr/>
              </p:nvSpPr>
              <p:spPr bwMode="auto">
                <a:xfrm>
                  <a:off x="1887" y="4231"/>
                  <a:ext cx="12" cy="3"/>
                </a:xfrm>
                <a:prstGeom prst="rect">
                  <a:avLst/>
                </a:prstGeom>
                <a:solidFill>
                  <a:srgbClr val="547891"/>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94" name="Rectangle 206"/>
                <p:cNvSpPr>
                  <a:spLocks noChangeArrowheads="1"/>
                </p:cNvSpPr>
                <p:nvPr/>
              </p:nvSpPr>
              <p:spPr bwMode="auto">
                <a:xfrm>
                  <a:off x="2198" y="4231"/>
                  <a:ext cx="3" cy="3"/>
                </a:xfrm>
                <a:prstGeom prst="rect">
                  <a:avLst/>
                </a:prstGeom>
                <a:solidFill>
                  <a:srgbClr val="E87C72"/>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95" name="Freeform 207"/>
                <p:cNvSpPr>
                  <a:spLocks/>
                </p:cNvSpPr>
                <p:nvPr/>
              </p:nvSpPr>
              <p:spPr bwMode="auto">
                <a:xfrm>
                  <a:off x="1902" y="4234"/>
                  <a:ext cx="89" cy="30"/>
                </a:xfrm>
                <a:custGeom>
                  <a:avLst/>
                  <a:gdLst/>
                  <a:ahLst/>
                  <a:cxnLst>
                    <a:cxn ang="0">
                      <a:pos x="236" y="0"/>
                    </a:cxn>
                    <a:cxn ang="0">
                      <a:pos x="307" y="0"/>
                    </a:cxn>
                    <a:cxn ang="0">
                      <a:pos x="307" y="24"/>
                    </a:cxn>
                    <a:cxn ang="0">
                      <a:pos x="403" y="24"/>
                    </a:cxn>
                    <a:cxn ang="0">
                      <a:pos x="403" y="49"/>
                    </a:cxn>
                    <a:cxn ang="0">
                      <a:pos x="428" y="49"/>
                    </a:cxn>
                    <a:cxn ang="0">
                      <a:pos x="428" y="71"/>
                    </a:cxn>
                    <a:cxn ang="0">
                      <a:pos x="519" y="71"/>
                    </a:cxn>
                    <a:cxn ang="0">
                      <a:pos x="519" y="95"/>
                    </a:cxn>
                    <a:cxn ang="0">
                      <a:pos x="590" y="95"/>
                    </a:cxn>
                    <a:cxn ang="0">
                      <a:pos x="590" y="120"/>
                    </a:cxn>
                    <a:cxn ang="0">
                      <a:pos x="711" y="120"/>
                    </a:cxn>
                    <a:cxn ang="0">
                      <a:pos x="711" y="166"/>
                    </a:cxn>
                    <a:cxn ang="0">
                      <a:pos x="661" y="166"/>
                    </a:cxn>
                    <a:cxn ang="0">
                      <a:pos x="661" y="142"/>
                    </a:cxn>
                    <a:cxn ang="0">
                      <a:pos x="615" y="142"/>
                    </a:cxn>
                    <a:cxn ang="0">
                      <a:pos x="615" y="166"/>
                    </a:cxn>
                    <a:cxn ang="0">
                      <a:pos x="474" y="166"/>
                    </a:cxn>
                    <a:cxn ang="0">
                      <a:pos x="474" y="191"/>
                    </a:cxn>
                    <a:cxn ang="0">
                      <a:pos x="191" y="191"/>
                    </a:cxn>
                    <a:cxn ang="0">
                      <a:pos x="191" y="213"/>
                    </a:cxn>
                    <a:cxn ang="0">
                      <a:pos x="49" y="213"/>
                    </a:cxn>
                    <a:cxn ang="0">
                      <a:pos x="49" y="236"/>
                    </a:cxn>
                    <a:cxn ang="0">
                      <a:pos x="0" y="236"/>
                    </a:cxn>
                    <a:cxn ang="0">
                      <a:pos x="0" y="213"/>
                    </a:cxn>
                    <a:cxn ang="0">
                      <a:pos x="49" y="213"/>
                    </a:cxn>
                    <a:cxn ang="0">
                      <a:pos x="49" y="191"/>
                    </a:cxn>
                    <a:cxn ang="0">
                      <a:pos x="191" y="191"/>
                    </a:cxn>
                    <a:cxn ang="0">
                      <a:pos x="191" y="166"/>
                    </a:cxn>
                    <a:cxn ang="0">
                      <a:pos x="378" y="166"/>
                    </a:cxn>
                    <a:cxn ang="0">
                      <a:pos x="378" y="142"/>
                    </a:cxn>
                    <a:cxn ang="0">
                      <a:pos x="403" y="142"/>
                    </a:cxn>
                    <a:cxn ang="0">
                      <a:pos x="403" y="95"/>
                    </a:cxn>
                    <a:cxn ang="0">
                      <a:pos x="378" y="95"/>
                    </a:cxn>
                    <a:cxn ang="0">
                      <a:pos x="378" y="71"/>
                    </a:cxn>
                    <a:cxn ang="0">
                      <a:pos x="332" y="71"/>
                    </a:cxn>
                    <a:cxn ang="0">
                      <a:pos x="332" y="95"/>
                    </a:cxn>
                    <a:cxn ang="0">
                      <a:pos x="236" y="95"/>
                    </a:cxn>
                    <a:cxn ang="0">
                      <a:pos x="236" y="0"/>
                    </a:cxn>
                  </a:cxnLst>
                  <a:rect l="0" t="0" r="r" b="b"/>
                  <a:pathLst>
                    <a:path w="711" h="236">
                      <a:moveTo>
                        <a:pt x="236" y="0"/>
                      </a:moveTo>
                      <a:lnTo>
                        <a:pt x="307" y="0"/>
                      </a:lnTo>
                      <a:lnTo>
                        <a:pt x="307" y="24"/>
                      </a:lnTo>
                      <a:lnTo>
                        <a:pt x="403" y="24"/>
                      </a:lnTo>
                      <a:lnTo>
                        <a:pt x="403" y="49"/>
                      </a:lnTo>
                      <a:lnTo>
                        <a:pt x="428" y="49"/>
                      </a:lnTo>
                      <a:lnTo>
                        <a:pt x="428" y="71"/>
                      </a:lnTo>
                      <a:lnTo>
                        <a:pt x="519" y="71"/>
                      </a:lnTo>
                      <a:lnTo>
                        <a:pt x="519" y="95"/>
                      </a:lnTo>
                      <a:lnTo>
                        <a:pt x="590" y="95"/>
                      </a:lnTo>
                      <a:lnTo>
                        <a:pt x="590" y="120"/>
                      </a:lnTo>
                      <a:lnTo>
                        <a:pt x="711" y="120"/>
                      </a:lnTo>
                      <a:lnTo>
                        <a:pt x="711" y="166"/>
                      </a:lnTo>
                      <a:lnTo>
                        <a:pt x="661" y="166"/>
                      </a:lnTo>
                      <a:lnTo>
                        <a:pt x="661" y="142"/>
                      </a:lnTo>
                      <a:lnTo>
                        <a:pt x="615" y="142"/>
                      </a:lnTo>
                      <a:lnTo>
                        <a:pt x="615" y="166"/>
                      </a:lnTo>
                      <a:lnTo>
                        <a:pt x="474" y="166"/>
                      </a:lnTo>
                      <a:lnTo>
                        <a:pt x="474" y="191"/>
                      </a:lnTo>
                      <a:lnTo>
                        <a:pt x="191" y="191"/>
                      </a:lnTo>
                      <a:lnTo>
                        <a:pt x="191" y="213"/>
                      </a:lnTo>
                      <a:lnTo>
                        <a:pt x="49" y="213"/>
                      </a:lnTo>
                      <a:lnTo>
                        <a:pt x="49" y="236"/>
                      </a:lnTo>
                      <a:lnTo>
                        <a:pt x="0" y="236"/>
                      </a:lnTo>
                      <a:lnTo>
                        <a:pt x="0" y="213"/>
                      </a:lnTo>
                      <a:lnTo>
                        <a:pt x="49" y="213"/>
                      </a:lnTo>
                      <a:lnTo>
                        <a:pt x="49" y="191"/>
                      </a:lnTo>
                      <a:lnTo>
                        <a:pt x="191" y="191"/>
                      </a:lnTo>
                      <a:lnTo>
                        <a:pt x="191" y="166"/>
                      </a:lnTo>
                      <a:lnTo>
                        <a:pt x="378" y="166"/>
                      </a:lnTo>
                      <a:lnTo>
                        <a:pt x="378" y="142"/>
                      </a:lnTo>
                      <a:lnTo>
                        <a:pt x="403" y="142"/>
                      </a:lnTo>
                      <a:lnTo>
                        <a:pt x="403" y="95"/>
                      </a:lnTo>
                      <a:lnTo>
                        <a:pt x="378" y="95"/>
                      </a:lnTo>
                      <a:lnTo>
                        <a:pt x="378" y="71"/>
                      </a:lnTo>
                      <a:lnTo>
                        <a:pt x="332" y="71"/>
                      </a:lnTo>
                      <a:lnTo>
                        <a:pt x="332" y="95"/>
                      </a:lnTo>
                      <a:lnTo>
                        <a:pt x="236" y="95"/>
                      </a:lnTo>
                      <a:lnTo>
                        <a:pt x="236"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96" name="Freeform 208"/>
                <p:cNvSpPr>
                  <a:spLocks/>
                </p:cNvSpPr>
                <p:nvPr/>
              </p:nvSpPr>
              <p:spPr bwMode="auto">
                <a:xfrm>
                  <a:off x="1976" y="4234"/>
                  <a:ext cx="89" cy="15"/>
                </a:xfrm>
                <a:custGeom>
                  <a:avLst/>
                  <a:gdLst/>
                  <a:ahLst/>
                  <a:cxnLst>
                    <a:cxn ang="0">
                      <a:pos x="192" y="0"/>
                    </a:cxn>
                    <a:cxn ang="0">
                      <a:pos x="262" y="0"/>
                    </a:cxn>
                    <a:cxn ang="0">
                      <a:pos x="262" y="24"/>
                    </a:cxn>
                    <a:cxn ang="0">
                      <a:pos x="450" y="24"/>
                    </a:cxn>
                    <a:cxn ang="0">
                      <a:pos x="450" y="49"/>
                    </a:cxn>
                    <a:cxn ang="0">
                      <a:pos x="545" y="49"/>
                    </a:cxn>
                    <a:cxn ang="0">
                      <a:pos x="545" y="71"/>
                    </a:cxn>
                    <a:cxn ang="0">
                      <a:pos x="640" y="71"/>
                    </a:cxn>
                    <a:cxn ang="0">
                      <a:pos x="640" y="95"/>
                    </a:cxn>
                    <a:cxn ang="0">
                      <a:pos x="711" y="95"/>
                    </a:cxn>
                    <a:cxn ang="0">
                      <a:pos x="711" y="120"/>
                    </a:cxn>
                    <a:cxn ang="0">
                      <a:pos x="640" y="120"/>
                    </a:cxn>
                    <a:cxn ang="0">
                      <a:pos x="640" y="95"/>
                    </a:cxn>
                    <a:cxn ang="0">
                      <a:pos x="616" y="95"/>
                    </a:cxn>
                    <a:cxn ang="0">
                      <a:pos x="616" y="120"/>
                    </a:cxn>
                    <a:cxn ang="0">
                      <a:pos x="308" y="120"/>
                    </a:cxn>
                    <a:cxn ang="0">
                      <a:pos x="308" y="95"/>
                    </a:cxn>
                    <a:cxn ang="0">
                      <a:pos x="192" y="95"/>
                    </a:cxn>
                    <a:cxn ang="0">
                      <a:pos x="192" y="71"/>
                    </a:cxn>
                    <a:cxn ang="0">
                      <a:pos x="71" y="71"/>
                    </a:cxn>
                    <a:cxn ang="0">
                      <a:pos x="71" y="49"/>
                    </a:cxn>
                    <a:cxn ang="0">
                      <a:pos x="0" y="49"/>
                    </a:cxn>
                    <a:cxn ang="0">
                      <a:pos x="0" y="24"/>
                    </a:cxn>
                    <a:cxn ang="0">
                      <a:pos x="192" y="24"/>
                    </a:cxn>
                    <a:cxn ang="0">
                      <a:pos x="192" y="0"/>
                    </a:cxn>
                  </a:cxnLst>
                  <a:rect l="0" t="0" r="r" b="b"/>
                  <a:pathLst>
                    <a:path w="711" h="120">
                      <a:moveTo>
                        <a:pt x="192" y="0"/>
                      </a:moveTo>
                      <a:lnTo>
                        <a:pt x="262" y="0"/>
                      </a:lnTo>
                      <a:lnTo>
                        <a:pt x="262" y="24"/>
                      </a:lnTo>
                      <a:lnTo>
                        <a:pt x="450" y="24"/>
                      </a:lnTo>
                      <a:lnTo>
                        <a:pt x="450" y="49"/>
                      </a:lnTo>
                      <a:lnTo>
                        <a:pt x="545" y="49"/>
                      </a:lnTo>
                      <a:lnTo>
                        <a:pt x="545" y="71"/>
                      </a:lnTo>
                      <a:lnTo>
                        <a:pt x="640" y="71"/>
                      </a:lnTo>
                      <a:lnTo>
                        <a:pt x="640" y="95"/>
                      </a:lnTo>
                      <a:lnTo>
                        <a:pt x="711" y="95"/>
                      </a:lnTo>
                      <a:lnTo>
                        <a:pt x="711" y="120"/>
                      </a:lnTo>
                      <a:lnTo>
                        <a:pt x="640" y="120"/>
                      </a:lnTo>
                      <a:lnTo>
                        <a:pt x="640" y="95"/>
                      </a:lnTo>
                      <a:lnTo>
                        <a:pt x="616" y="95"/>
                      </a:lnTo>
                      <a:lnTo>
                        <a:pt x="616" y="120"/>
                      </a:lnTo>
                      <a:lnTo>
                        <a:pt x="308" y="120"/>
                      </a:lnTo>
                      <a:lnTo>
                        <a:pt x="308" y="95"/>
                      </a:lnTo>
                      <a:lnTo>
                        <a:pt x="192" y="95"/>
                      </a:lnTo>
                      <a:lnTo>
                        <a:pt x="192" y="71"/>
                      </a:lnTo>
                      <a:lnTo>
                        <a:pt x="71" y="71"/>
                      </a:lnTo>
                      <a:lnTo>
                        <a:pt x="71" y="49"/>
                      </a:lnTo>
                      <a:lnTo>
                        <a:pt x="0" y="49"/>
                      </a:lnTo>
                      <a:lnTo>
                        <a:pt x="0" y="24"/>
                      </a:lnTo>
                      <a:lnTo>
                        <a:pt x="192" y="24"/>
                      </a:lnTo>
                      <a:lnTo>
                        <a:pt x="192"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97" name="Freeform 209"/>
                <p:cNvSpPr>
                  <a:spLocks/>
                </p:cNvSpPr>
                <p:nvPr/>
              </p:nvSpPr>
              <p:spPr bwMode="auto">
                <a:xfrm>
                  <a:off x="2384" y="4234"/>
                  <a:ext cx="50" cy="18"/>
                </a:xfrm>
                <a:custGeom>
                  <a:avLst/>
                  <a:gdLst/>
                  <a:ahLst/>
                  <a:cxnLst>
                    <a:cxn ang="0">
                      <a:pos x="71" y="0"/>
                    </a:cxn>
                    <a:cxn ang="0">
                      <a:pos x="120" y="0"/>
                    </a:cxn>
                    <a:cxn ang="0">
                      <a:pos x="120" y="24"/>
                    </a:cxn>
                    <a:cxn ang="0">
                      <a:pos x="403" y="24"/>
                    </a:cxn>
                    <a:cxn ang="0">
                      <a:pos x="403" y="49"/>
                    </a:cxn>
                    <a:cxn ang="0">
                      <a:pos x="354" y="49"/>
                    </a:cxn>
                    <a:cxn ang="0">
                      <a:pos x="354" y="71"/>
                    </a:cxn>
                    <a:cxn ang="0">
                      <a:pos x="191" y="71"/>
                    </a:cxn>
                    <a:cxn ang="0">
                      <a:pos x="191" y="95"/>
                    </a:cxn>
                    <a:cxn ang="0">
                      <a:pos x="167" y="95"/>
                    </a:cxn>
                    <a:cxn ang="0">
                      <a:pos x="167" y="120"/>
                    </a:cxn>
                    <a:cxn ang="0">
                      <a:pos x="142" y="120"/>
                    </a:cxn>
                    <a:cxn ang="0">
                      <a:pos x="142" y="142"/>
                    </a:cxn>
                    <a:cxn ang="0">
                      <a:pos x="0" y="142"/>
                    </a:cxn>
                    <a:cxn ang="0">
                      <a:pos x="0" y="95"/>
                    </a:cxn>
                    <a:cxn ang="0">
                      <a:pos x="25" y="95"/>
                    </a:cxn>
                    <a:cxn ang="0">
                      <a:pos x="25" y="71"/>
                    </a:cxn>
                    <a:cxn ang="0">
                      <a:pos x="49" y="71"/>
                    </a:cxn>
                    <a:cxn ang="0">
                      <a:pos x="49" y="24"/>
                    </a:cxn>
                    <a:cxn ang="0">
                      <a:pos x="71" y="24"/>
                    </a:cxn>
                    <a:cxn ang="0">
                      <a:pos x="71" y="0"/>
                    </a:cxn>
                  </a:cxnLst>
                  <a:rect l="0" t="0" r="r" b="b"/>
                  <a:pathLst>
                    <a:path w="403" h="142">
                      <a:moveTo>
                        <a:pt x="71" y="0"/>
                      </a:moveTo>
                      <a:lnTo>
                        <a:pt x="120" y="0"/>
                      </a:lnTo>
                      <a:lnTo>
                        <a:pt x="120" y="24"/>
                      </a:lnTo>
                      <a:lnTo>
                        <a:pt x="403" y="24"/>
                      </a:lnTo>
                      <a:lnTo>
                        <a:pt x="403" y="49"/>
                      </a:lnTo>
                      <a:lnTo>
                        <a:pt x="354" y="49"/>
                      </a:lnTo>
                      <a:lnTo>
                        <a:pt x="354" y="71"/>
                      </a:lnTo>
                      <a:lnTo>
                        <a:pt x="191" y="71"/>
                      </a:lnTo>
                      <a:lnTo>
                        <a:pt x="191" y="95"/>
                      </a:lnTo>
                      <a:lnTo>
                        <a:pt x="167" y="95"/>
                      </a:lnTo>
                      <a:lnTo>
                        <a:pt x="167" y="120"/>
                      </a:lnTo>
                      <a:lnTo>
                        <a:pt x="142" y="120"/>
                      </a:lnTo>
                      <a:lnTo>
                        <a:pt x="142" y="142"/>
                      </a:lnTo>
                      <a:lnTo>
                        <a:pt x="0" y="142"/>
                      </a:lnTo>
                      <a:lnTo>
                        <a:pt x="0" y="95"/>
                      </a:lnTo>
                      <a:lnTo>
                        <a:pt x="25" y="95"/>
                      </a:lnTo>
                      <a:lnTo>
                        <a:pt x="25" y="71"/>
                      </a:lnTo>
                      <a:lnTo>
                        <a:pt x="49" y="71"/>
                      </a:lnTo>
                      <a:lnTo>
                        <a:pt x="49" y="24"/>
                      </a:lnTo>
                      <a:lnTo>
                        <a:pt x="71" y="24"/>
                      </a:lnTo>
                      <a:lnTo>
                        <a:pt x="71"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98" name="Freeform 210"/>
                <p:cNvSpPr>
                  <a:spLocks/>
                </p:cNvSpPr>
                <p:nvPr/>
              </p:nvSpPr>
              <p:spPr bwMode="auto">
                <a:xfrm>
                  <a:off x="1867" y="4240"/>
                  <a:ext cx="53" cy="12"/>
                </a:xfrm>
                <a:custGeom>
                  <a:avLst/>
                  <a:gdLst/>
                  <a:ahLst/>
                  <a:cxnLst>
                    <a:cxn ang="0">
                      <a:pos x="283" y="0"/>
                    </a:cxn>
                    <a:cxn ang="0">
                      <a:pos x="428" y="0"/>
                    </a:cxn>
                    <a:cxn ang="0">
                      <a:pos x="428" y="22"/>
                    </a:cxn>
                    <a:cxn ang="0">
                      <a:pos x="403" y="22"/>
                    </a:cxn>
                    <a:cxn ang="0">
                      <a:pos x="403" y="46"/>
                    </a:cxn>
                    <a:cxn ang="0">
                      <a:pos x="354" y="46"/>
                    </a:cxn>
                    <a:cxn ang="0">
                      <a:pos x="354" y="71"/>
                    </a:cxn>
                    <a:cxn ang="0">
                      <a:pos x="213" y="71"/>
                    </a:cxn>
                    <a:cxn ang="0">
                      <a:pos x="213" y="93"/>
                    </a:cxn>
                    <a:cxn ang="0">
                      <a:pos x="0" y="93"/>
                    </a:cxn>
                    <a:cxn ang="0">
                      <a:pos x="0" y="71"/>
                    </a:cxn>
                    <a:cxn ang="0">
                      <a:pos x="95" y="71"/>
                    </a:cxn>
                    <a:cxn ang="0">
                      <a:pos x="95" y="46"/>
                    </a:cxn>
                    <a:cxn ang="0">
                      <a:pos x="191" y="46"/>
                    </a:cxn>
                    <a:cxn ang="0">
                      <a:pos x="191" y="22"/>
                    </a:cxn>
                    <a:cxn ang="0">
                      <a:pos x="283" y="22"/>
                    </a:cxn>
                    <a:cxn ang="0">
                      <a:pos x="283" y="0"/>
                    </a:cxn>
                  </a:cxnLst>
                  <a:rect l="0" t="0" r="r" b="b"/>
                  <a:pathLst>
                    <a:path w="428" h="93">
                      <a:moveTo>
                        <a:pt x="283" y="0"/>
                      </a:moveTo>
                      <a:lnTo>
                        <a:pt x="428" y="0"/>
                      </a:lnTo>
                      <a:lnTo>
                        <a:pt x="428" y="22"/>
                      </a:lnTo>
                      <a:lnTo>
                        <a:pt x="403" y="22"/>
                      </a:lnTo>
                      <a:lnTo>
                        <a:pt x="403" y="46"/>
                      </a:lnTo>
                      <a:lnTo>
                        <a:pt x="354" y="46"/>
                      </a:lnTo>
                      <a:lnTo>
                        <a:pt x="354" y="71"/>
                      </a:lnTo>
                      <a:lnTo>
                        <a:pt x="213" y="71"/>
                      </a:lnTo>
                      <a:lnTo>
                        <a:pt x="213" y="93"/>
                      </a:lnTo>
                      <a:lnTo>
                        <a:pt x="0" y="93"/>
                      </a:lnTo>
                      <a:lnTo>
                        <a:pt x="0" y="71"/>
                      </a:lnTo>
                      <a:lnTo>
                        <a:pt x="95" y="71"/>
                      </a:lnTo>
                      <a:lnTo>
                        <a:pt x="95" y="46"/>
                      </a:lnTo>
                      <a:lnTo>
                        <a:pt x="191" y="46"/>
                      </a:lnTo>
                      <a:lnTo>
                        <a:pt x="191" y="22"/>
                      </a:lnTo>
                      <a:lnTo>
                        <a:pt x="283" y="22"/>
                      </a:lnTo>
                      <a:lnTo>
                        <a:pt x="283"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199" name="Freeform 211"/>
                <p:cNvSpPr>
                  <a:spLocks/>
                </p:cNvSpPr>
                <p:nvPr/>
              </p:nvSpPr>
              <p:spPr bwMode="auto">
                <a:xfrm>
                  <a:off x="2121" y="4246"/>
                  <a:ext cx="121" cy="33"/>
                </a:xfrm>
                <a:custGeom>
                  <a:avLst/>
                  <a:gdLst/>
                  <a:ahLst/>
                  <a:cxnLst>
                    <a:cxn ang="0">
                      <a:pos x="829" y="0"/>
                    </a:cxn>
                    <a:cxn ang="0">
                      <a:pos x="970" y="0"/>
                    </a:cxn>
                    <a:cxn ang="0">
                      <a:pos x="970" y="25"/>
                    </a:cxn>
                    <a:cxn ang="0">
                      <a:pos x="945" y="25"/>
                    </a:cxn>
                    <a:cxn ang="0">
                      <a:pos x="945" y="71"/>
                    </a:cxn>
                    <a:cxn ang="0">
                      <a:pos x="755" y="71"/>
                    </a:cxn>
                    <a:cxn ang="0">
                      <a:pos x="755" y="141"/>
                    </a:cxn>
                    <a:cxn ang="0">
                      <a:pos x="779" y="141"/>
                    </a:cxn>
                    <a:cxn ang="0">
                      <a:pos x="779" y="166"/>
                    </a:cxn>
                    <a:cxn ang="0">
                      <a:pos x="637" y="166"/>
                    </a:cxn>
                    <a:cxn ang="0">
                      <a:pos x="637" y="188"/>
                    </a:cxn>
                    <a:cxn ang="0">
                      <a:pos x="521" y="188"/>
                    </a:cxn>
                    <a:cxn ang="0">
                      <a:pos x="521" y="212"/>
                    </a:cxn>
                    <a:cxn ang="0">
                      <a:pos x="330" y="212"/>
                    </a:cxn>
                    <a:cxn ang="0">
                      <a:pos x="330" y="237"/>
                    </a:cxn>
                    <a:cxn ang="0">
                      <a:pos x="142" y="237"/>
                    </a:cxn>
                    <a:cxn ang="0">
                      <a:pos x="142" y="259"/>
                    </a:cxn>
                    <a:cxn ang="0">
                      <a:pos x="0" y="259"/>
                    </a:cxn>
                    <a:cxn ang="0">
                      <a:pos x="0" y="237"/>
                    </a:cxn>
                    <a:cxn ang="0">
                      <a:pos x="118" y="237"/>
                    </a:cxn>
                    <a:cxn ang="0">
                      <a:pos x="118" y="212"/>
                    </a:cxn>
                    <a:cxn ang="0">
                      <a:pos x="259" y="212"/>
                    </a:cxn>
                    <a:cxn ang="0">
                      <a:pos x="259" y="188"/>
                    </a:cxn>
                    <a:cxn ang="0">
                      <a:pos x="330" y="188"/>
                    </a:cxn>
                    <a:cxn ang="0">
                      <a:pos x="330" y="118"/>
                    </a:cxn>
                    <a:cxn ang="0">
                      <a:pos x="450" y="118"/>
                    </a:cxn>
                    <a:cxn ang="0">
                      <a:pos x="450" y="96"/>
                    </a:cxn>
                    <a:cxn ang="0">
                      <a:pos x="613" y="96"/>
                    </a:cxn>
                    <a:cxn ang="0">
                      <a:pos x="613" y="71"/>
                    </a:cxn>
                    <a:cxn ang="0">
                      <a:pos x="708" y="71"/>
                    </a:cxn>
                    <a:cxn ang="0">
                      <a:pos x="708" y="47"/>
                    </a:cxn>
                    <a:cxn ang="0">
                      <a:pos x="755" y="47"/>
                    </a:cxn>
                    <a:cxn ang="0">
                      <a:pos x="755" y="25"/>
                    </a:cxn>
                    <a:cxn ang="0">
                      <a:pos x="829" y="25"/>
                    </a:cxn>
                    <a:cxn ang="0">
                      <a:pos x="829" y="0"/>
                    </a:cxn>
                  </a:cxnLst>
                  <a:rect l="0" t="0" r="r" b="b"/>
                  <a:pathLst>
                    <a:path w="970" h="259">
                      <a:moveTo>
                        <a:pt x="829" y="0"/>
                      </a:moveTo>
                      <a:lnTo>
                        <a:pt x="970" y="0"/>
                      </a:lnTo>
                      <a:lnTo>
                        <a:pt x="970" y="25"/>
                      </a:lnTo>
                      <a:lnTo>
                        <a:pt x="945" y="25"/>
                      </a:lnTo>
                      <a:lnTo>
                        <a:pt x="945" y="71"/>
                      </a:lnTo>
                      <a:lnTo>
                        <a:pt x="755" y="71"/>
                      </a:lnTo>
                      <a:lnTo>
                        <a:pt x="755" y="141"/>
                      </a:lnTo>
                      <a:lnTo>
                        <a:pt x="779" y="141"/>
                      </a:lnTo>
                      <a:lnTo>
                        <a:pt x="779" y="166"/>
                      </a:lnTo>
                      <a:lnTo>
                        <a:pt x="637" y="166"/>
                      </a:lnTo>
                      <a:lnTo>
                        <a:pt x="637" y="188"/>
                      </a:lnTo>
                      <a:lnTo>
                        <a:pt x="521" y="188"/>
                      </a:lnTo>
                      <a:lnTo>
                        <a:pt x="521" y="212"/>
                      </a:lnTo>
                      <a:lnTo>
                        <a:pt x="330" y="212"/>
                      </a:lnTo>
                      <a:lnTo>
                        <a:pt x="330" y="237"/>
                      </a:lnTo>
                      <a:lnTo>
                        <a:pt x="142" y="237"/>
                      </a:lnTo>
                      <a:lnTo>
                        <a:pt x="142" y="259"/>
                      </a:lnTo>
                      <a:lnTo>
                        <a:pt x="0" y="259"/>
                      </a:lnTo>
                      <a:lnTo>
                        <a:pt x="0" y="237"/>
                      </a:lnTo>
                      <a:lnTo>
                        <a:pt x="118" y="237"/>
                      </a:lnTo>
                      <a:lnTo>
                        <a:pt x="118" y="212"/>
                      </a:lnTo>
                      <a:lnTo>
                        <a:pt x="259" y="212"/>
                      </a:lnTo>
                      <a:lnTo>
                        <a:pt x="259" y="188"/>
                      </a:lnTo>
                      <a:lnTo>
                        <a:pt x="330" y="188"/>
                      </a:lnTo>
                      <a:lnTo>
                        <a:pt x="330" y="118"/>
                      </a:lnTo>
                      <a:lnTo>
                        <a:pt x="450" y="118"/>
                      </a:lnTo>
                      <a:lnTo>
                        <a:pt x="450" y="96"/>
                      </a:lnTo>
                      <a:lnTo>
                        <a:pt x="613" y="96"/>
                      </a:lnTo>
                      <a:lnTo>
                        <a:pt x="613" y="71"/>
                      </a:lnTo>
                      <a:lnTo>
                        <a:pt x="708" y="71"/>
                      </a:lnTo>
                      <a:lnTo>
                        <a:pt x="708" y="47"/>
                      </a:lnTo>
                      <a:lnTo>
                        <a:pt x="755" y="47"/>
                      </a:lnTo>
                      <a:lnTo>
                        <a:pt x="755" y="25"/>
                      </a:lnTo>
                      <a:lnTo>
                        <a:pt x="829" y="25"/>
                      </a:lnTo>
                      <a:lnTo>
                        <a:pt x="829"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00" name="Rectangle 212"/>
                <p:cNvSpPr>
                  <a:spLocks noChangeArrowheads="1"/>
                </p:cNvSpPr>
                <p:nvPr/>
              </p:nvSpPr>
              <p:spPr bwMode="auto">
                <a:xfrm>
                  <a:off x="2186" y="4249"/>
                  <a:ext cx="3" cy="3"/>
                </a:xfrm>
                <a:prstGeom prst="rect">
                  <a:avLst/>
                </a:prstGeom>
                <a:solidFill>
                  <a:srgbClr val="E87C72"/>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201" name="Freeform 213"/>
                <p:cNvSpPr>
                  <a:spLocks/>
                </p:cNvSpPr>
                <p:nvPr/>
              </p:nvSpPr>
              <p:spPr bwMode="auto">
                <a:xfrm>
                  <a:off x="2434" y="4252"/>
                  <a:ext cx="18" cy="6"/>
                </a:xfrm>
                <a:custGeom>
                  <a:avLst/>
                  <a:gdLst/>
                  <a:ahLst/>
                  <a:cxnLst>
                    <a:cxn ang="0">
                      <a:pos x="0" y="0"/>
                    </a:cxn>
                    <a:cxn ang="0">
                      <a:pos x="141" y="0"/>
                    </a:cxn>
                    <a:cxn ang="0">
                      <a:pos x="141" y="24"/>
                    </a:cxn>
                    <a:cxn ang="0">
                      <a:pos x="117" y="24"/>
                    </a:cxn>
                    <a:cxn ang="0">
                      <a:pos x="117" y="49"/>
                    </a:cxn>
                    <a:cxn ang="0">
                      <a:pos x="0" y="49"/>
                    </a:cxn>
                    <a:cxn ang="0">
                      <a:pos x="0" y="0"/>
                    </a:cxn>
                  </a:cxnLst>
                  <a:rect l="0" t="0" r="r" b="b"/>
                  <a:pathLst>
                    <a:path w="141" h="49">
                      <a:moveTo>
                        <a:pt x="0" y="0"/>
                      </a:moveTo>
                      <a:lnTo>
                        <a:pt x="141" y="0"/>
                      </a:lnTo>
                      <a:lnTo>
                        <a:pt x="141" y="24"/>
                      </a:lnTo>
                      <a:lnTo>
                        <a:pt x="117" y="24"/>
                      </a:lnTo>
                      <a:lnTo>
                        <a:pt x="117" y="49"/>
                      </a:lnTo>
                      <a:lnTo>
                        <a:pt x="0" y="49"/>
                      </a:lnTo>
                      <a:lnTo>
                        <a:pt x="0"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02" name="Freeform 214"/>
                <p:cNvSpPr>
                  <a:spLocks/>
                </p:cNvSpPr>
                <p:nvPr/>
              </p:nvSpPr>
              <p:spPr bwMode="auto">
                <a:xfrm>
                  <a:off x="2065" y="4255"/>
                  <a:ext cx="21" cy="9"/>
                </a:xfrm>
                <a:custGeom>
                  <a:avLst/>
                  <a:gdLst/>
                  <a:ahLst/>
                  <a:cxnLst>
                    <a:cxn ang="0">
                      <a:pos x="25" y="0"/>
                    </a:cxn>
                    <a:cxn ang="0">
                      <a:pos x="96" y="0"/>
                    </a:cxn>
                    <a:cxn ang="0">
                      <a:pos x="96" y="25"/>
                    </a:cxn>
                    <a:cxn ang="0">
                      <a:pos x="166" y="25"/>
                    </a:cxn>
                    <a:cxn ang="0">
                      <a:pos x="166" y="47"/>
                    </a:cxn>
                    <a:cxn ang="0">
                      <a:pos x="96" y="47"/>
                    </a:cxn>
                    <a:cxn ang="0">
                      <a:pos x="96" y="70"/>
                    </a:cxn>
                    <a:cxn ang="0">
                      <a:pos x="0" y="70"/>
                    </a:cxn>
                    <a:cxn ang="0">
                      <a:pos x="0" y="47"/>
                    </a:cxn>
                    <a:cxn ang="0">
                      <a:pos x="25" y="47"/>
                    </a:cxn>
                    <a:cxn ang="0">
                      <a:pos x="25" y="25"/>
                    </a:cxn>
                    <a:cxn ang="0">
                      <a:pos x="25" y="0"/>
                    </a:cxn>
                  </a:cxnLst>
                  <a:rect l="0" t="0" r="r" b="b"/>
                  <a:pathLst>
                    <a:path w="166" h="70">
                      <a:moveTo>
                        <a:pt x="25" y="0"/>
                      </a:moveTo>
                      <a:lnTo>
                        <a:pt x="96" y="0"/>
                      </a:lnTo>
                      <a:lnTo>
                        <a:pt x="96" y="25"/>
                      </a:lnTo>
                      <a:lnTo>
                        <a:pt x="166" y="25"/>
                      </a:lnTo>
                      <a:lnTo>
                        <a:pt x="166" y="47"/>
                      </a:lnTo>
                      <a:lnTo>
                        <a:pt x="96" y="47"/>
                      </a:lnTo>
                      <a:lnTo>
                        <a:pt x="96" y="70"/>
                      </a:lnTo>
                      <a:lnTo>
                        <a:pt x="0" y="70"/>
                      </a:lnTo>
                      <a:lnTo>
                        <a:pt x="0" y="47"/>
                      </a:lnTo>
                      <a:lnTo>
                        <a:pt x="25" y="47"/>
                      </a:lnTo>
                      <a:lnTo>
                        <a:pt x="25" y="25"/>
                      </a:lnTo>
                      <a:lnTo>
                        <a:pt x="25"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03" name="Freeform 215"/>
                <p:cNvSpPr>
                  <a:spLocks/>
                </p:cNvSpPr>
                <p:nvPr/>
              </p:nvSpPr>
              <p:spPr bwMode="auto">
                <a:xfrm>
                  <a:off x="2316" y="4255"/>
                  <a:ext cx="103" cy="15"/>
                </a:xfrm>
                <a:custGeom>
                  <a:avLst/>
                  <a:gdLst/>
                  <a:ahLst/>
                  <a:cxnLst>
                    <a:cxn ang="0">
                      <a:pos x="71" y="0"/>
                    </a:cxn>
                    <a:cxn ang="0">
                      <a:pos x="118" y="0"/>
                    </a:cxn>
                    <a:cxn ang="0">
                      <a:pos x="118" y="25"/>
                    </a:cxn>
                    <a:cxn ang="0">
                      <a:pos x="567" y="25"/>
                    </a:cxn>
                    <a:cxn ang="0">
                      <a:pos x="567" y="47"/>
                    </a:cxn>
                    <a:cxn ang="0">
                      <a:pos x="613" y="47"/>
                    </a:cxn>
                    <a:cxn ang="0">
                      <a:pos x="613" y="70"/>
                    </a:cxn>
                    <a:cxn ang="0">
                      <a:pos x="638" y="70"/>
                    </a:cxn>
                    <a:cxn ang="0">
                      <a:pos x="638" y="47"/>
                    </a:cxn>
                    <a:cxn ang="0">
                      <a:pos x="825" y="47"/>
                    </a:cxn>
                    <a:cxn ang="0">
                      <a:pos x="825" y="70"/>
                    </a:cxn>
                    <a:cxn ang="0">
                      <a:pos x="779" y="70"/>
                    </a:cxn>
                    <a:cxn ang="0">
                      <a:pos x="779" y="95"/>
                    </a:cxn>
                    <a:cxn ang="0">
                      <a:pos x="613" y="95"/>
                    </a:cxn>
                    <a:cxn ang="0">
                      <a:pos x="613" y="117"/>
                    </a:cxn>
                    <a:cxn ang="0">
                      <a:pos x="212" y="117"/>
                    </a:cxn>
                    <a:cxn ang="0">
                      <a:pos x="212" y="95"/>
                    </a:cxn>
                    <a:cxn ang="0">
                      <a:pos x="47" y="95"/>
                    </a:cxn>
                    <a:cxn ang="0">
                      <a:pos x="47" y="47"/>
                    </a:cxn>
                    <a:cxn ang="0">
                      <a:pos x="0" y="47"/>
                    </a:cxn>
                    <a:cxn ang="0">
                      <a:pos x="0" y="25"/>
                    </a:cxn>
                    <a:cxn ang="0">
                      <a:pos x="71" y="25"/>
                    </a:cxn>
                    <a:cxn ang="0">
                      <a:pos x="71" y="0"/>
                    </a:cxn>
                  </a:cxnLst>
                  <a:rect l="0" t="0" r="r" b="b"/>
                  <a:pathLst>
                    <a:path w="825" h="117">
                      <a:moveTo>
                        <a:pt x="71" y="0"/>
                      </a:moveTo>
                      <a:lnTo>
                        <a:pt x="118" y="0"/>
                      </a:lnTo>
                      <a:lnTo>
                        <a:pt x="118" y="25"/>
                      </a:lnTo>
                      <a:lnTo>
                        <a:pt x="567" y="25"/>
                      </a:lnTo>
                      <a:lnTo>
                        <a:pt x="567" y="47"/>
                      </a:lnTo>
                      <a:lnTo>
                        <a:pt x="613" y="47"/>
                      </a:lnTo>
                      <a:lnTo>
                        <a:pt x="613" y="70"/>
                      </a:lnTo>
                      <a:lnTo>
                        <a:pt x="638" y="70"/>
                      </a:lnTo>
                      <a:lnTo>
                        <a:pt x="638" y="47"/>
                      </a:lnTo>
                      <a:lnTo>
                        <a:pt x="825" y="47"/>
                      </a:lnTo>
                      <a:lnTo>
                        <a:pt x="825" y="70"/>
                      </a:lnTo>
                      <a:lnTo>
                        <a:pt x="779" y="70"/>
                      </a:lnTo>
                      <a:lnTo>
                        <a:pt x="779" y="95"/>
                      </a:lnTo>
                      <a:lnTo>
                        <a:pt x="613" y="95"/>
                      </a:lnTo>
                      <a:lnTo>
                        <a:pt x="613" y="117"/>
                      </a:lnTo>
                      <a:lnTo>
                        <a:pt x="212" y="117"/>
                      </a:lnTo>
                      <a:lnTo>
                        <a:pt x="212" y="95"/>
                      </a:lnTo>
                      <a:lnTo>
                        <a:pt x="47" y="95"/>
                      </a:lnTo>
                      <a:lnTo>
                        <a:pt x="47" y="47"/>
                      </a:lnTo>
                      <a:lnTo>
                        <a:pt x="0" y="47"/>
                      </a:lnTo>
                      <a:lnTo>
                        <a:pt x="0" y="25"/>
                      </a:lnTo>
                      <a:lnTo>
                        <a:pt x="71" y="25"/>
                      </a:lnTo>
                      <a:lnTo>
                        <a:pt x="71"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04" name="Freeform 216"/>
                <p:cNvSpPr>
                  <a:spLocks/>
                </p:cNvSpPr>
                <p:nvPr/>
              </p:nvSpPr>
              <p:spPr bwMode="auto">
                <a:xfrm>
                  <a:off x="1988" y="4258"/>
                  <a:ext cx="151" cy="21"/>
                </a:xfrm>
                <a:custGeom>
                  <a:avLst/>
                  <a:gdLst/>
                  <a:ahLst/>
                  <a:cxnLst>
                    <a:cxn ang="0">
                      <a:pos x="970" y="0"/>
                    </a:cxn>
                    <a:cxn ang="0">
                      <a:pos x="1015" y="0"/>
                    </a:cxn>
                    <a:cxn ang="0">
                      <a:pos x="1015" y="22"/>
                    </a:cxn>
                    <a:cxn ang="0">
                      <a:pos x="1206" y="22"/>
                    </a:cxn>
                    <a:cxn ang="0">
                      <a:pos x="1206" y="45"/>
                    </a:cxn>
                    <a:cxn ang="0">
                      <a:pos x="1111" y="45"/>
                    </a:cxn>
                    <a:cxn ang="0">
                      <a:pos x="1111" y="70"/>
                    </a:cxn>
                    <a:cxn ang="0">
                      <a:pos x="1015" y="70"/>
                    </a:cxn>
                    <a:cxn ang="0">
                      <a:pos x="1015" y="92"/>
                    </a:cxn>
                    <a:cxn ang="0">
                      <a:pos x="874" y="92"/>
                    </a:cxn>
                    <a:cxn ang="0">
                      <a:pos x="874" y="116"/>
                    </a:cxn>
                    <a:cxn ang="0">
                      <a:pos x="711" y="116"/>
                    </a:cxn>
                    <a:cxn ang="0">
                      <a:pos x="711" y="141"/>
                    </a:cxn>
                    <a:cxn ang="0">
                      <a:pos x="495" y="141"/>
                    </a:cxn>
                    <a:cxn ang="0">
                      <a:pos x="495" y="163"/>
                    </a:cxn>
                    <a:cxn ang="0">
                      <a:pos x="190" y="163"/>
                    </a:cxn>
                    <a:cxn ang="0">
                      <a:pos x="190" y="141"/>
                    </a:cxn>
                    <a:cxn ang="0">
                      <a:pos x="49" y="141"/>
                    </a:cxn>
                    <a:cxn ang="0">
                      <a:pos x="49" y="116"/>
                    </a:cxn>
                    <a:cxn ang="0">
                      <a:pos x="0" y="116"/>
                    </a:cxn>
                    <a:cxn ang="0">
                      <a:pos x="0" y="92"/>
                    </a:cxn>
                    <a:cxn ang="0">
                      <a:pos x="120" y="92"/>
                    </a:cxn>
                    <a:cxn ang="0">
                      <a:pos x="120" y="70"/>
                    </a:cxn>
                    <a:cxn ang="0">
                      <a:pos x="261" y="70"/>
                    </a:cxn>
                    <a:cxn ang="0">
                      <a:pos x="261" y="45"/>
                    </a:cxn>
                    <a:cxn ang="0">
                      <a:pos x="379" y="45"/>
                    </a:cxn>
                    <a:cxn ang="0">
                      <a:pos x="379" y="22"/>
                    </a:cxn>
                    <a:cxn ang="0">
                      <a:pos x="449" y="22"/>
                    </a:cxn>
                    <a:cxn ang="0">
                      <a:pos x="449" y="92"/>
                    </a:cxn>
                    <a:cxn ang="0">
                      <a:pos x="495" y="92"/>
                    </a:cxn>
                    <a:cxn ang="0">
                      <a:pos x="495" y="116"/>
                    </a:cxn>
                    <a:cxn ang="0">
                      <a:pos x="662" y="116"/>
                    </a:cxn>
                    <a:cxn ang="0">
                      <a:pos x="662" y="92"/>
                    </a:cxn>
                    <a:cxn ang="0">
                      <a:pos x="756" y="92"/>
                    </a:cxn>
                    <a:cxn ang="0">
                      <a:pos x="756" y="70"/>
                    </a:cxn>
                    <a:cxn ang="0">
                      <a:pos x="852" y="70"/>
                    </a:cxn>
                    <a:cxn ang="0">
                      <a:pos x="852" y="45"/>
                    </a:cxn>
                    <a:cxn ang="0">
                      <a:pos x="923" y="45"/>
                    </a:cxn>
                    <a:cxn ang="0">
                      <a:pos x="923" y="22"/>
                    </a:cxn>
                    <a:cxn ang="0">
                      <a:pos x="970" y="22"/>
                    </a:cxn>
                    <a:cxn ang="0">
                      <a:pos x="970" y="0"/>
                    </a:cxn>
                  </a:cxnLst>
                  <a:rect l="0" t="0" r="r" b="b"/>
                  <a:pathLst>
                    <a:path w="1206" h="163">
                      <a:moveTo>
                        <a:pt x="970" y="0"/>
                      </a:moveTo>
                      <a:lnTo>
                        <a:pt x="1015" y="0"/>
                      </a:lnTo>
                      <a:lnTo>
                        <a:pt x="1015" y="22"/>
                      </a:lnTo>
                      <a:lnTo>
                        <a:pt x="1206" y="22"/>
                      </a:lnTo>
                      <a:lnTo>
                        <a:pt x="1206" y="45"/>
                      </a:lnTo>
                      <a:lnTo>
                        <a:pt x="1111" y="45"/>
                      </a:lnTo>
                      <a:lnTo>
                        <a:pt x="1111" y="70"/>
                      </a:lnTo>
                      <a:lnTo>
                        <a:pt x="1015" y="70"/>
                      </a:lnTo>
                      <a:lnTo>
                        <a:pt x="1015" y="92"/>
                      </a:lnTo>
                      <a:lnTo>
                        <a:pt x="874" y="92"/>
                      </a:lnTo>
                      <a:lnTo>
                        <a:pt x="874" y="116"/>
                      </a:lnTo>
                      <a:lnTo>
                        <a:pt x="711" y="116"/>
                      </a:lnTo>
                      <a:lnTo>
                        <a:pt x="711" y="141"/>
                      </a:lnTo>
                      <a:lnTo>
                        <a:pt x="495" y="141"/>
                      </a:lnTo>
                      <a:lnTo>
                        <a:pt x="495" y="163"/>
                      </a:lnTo>
                      <a:lnTo>
                        <a:pt x="190" y="163"/>
                      </a:lnTo>
                      <a:lnTo>
                        <a:pt x="190" y="141"/>
                      </a:lnTo>
                      <a:lnTo>
                        <a:pt x="49" y="141"/>
                      </a:lnTo>
                      <a:lnTo>
                        <a:pt x="49" y="116"/>
                      </a:lnTo>
                      <a:lnTo>
                        <a:pt x="0" y="116"/>
                      </a:lnTo>
                      <a:lnTo>
                        <a:pt x="0" y="92"/>
                      </a:lnTo>
                      <a:lnTo>
                        <a:pt x="120" y="92"/>
                      </a:lnTo>
                      <a:lnTo>
                        <a:pt x="120" y="70"/>
                      </a:lnTo>
                      <a:lnTo>
                        <a:pt x="261" y="70"/>
                      </a:lnTo>
                      <a:lnTo>
                        <a:pt x="261" y="45"/>
                      </a:lnTo>
                      <a:lnTo>
                        <a:pt x="379" y="45"/>
                      </a:lnTo>
                      <a:lnTo>
                        <a:pt x="379" y="22"/>
                      </a:lnTo>
                      <a:lnTo>
                        <a:pt x="449" y="22"/>
                      </a:lnTo>
                      <a:lnTo>
                        <a:pt x="449" y="92"/>
                      </a:lnTo>
                      <a:lnTo>
                        <a:pt x="495" y="92"/>
                      </a:lnTo>
                      <a:lnTo>
                        <a:pt x="495" y="116"/>
                      </a:lnTo>
                      <a:lnTo>
                        <a:pt x="662" y="116"/>
                      </a:lnTo>
                      <a:lnTo>
                        <a:pt x="662" y="92"/>
                      </a:lnTo>
                      <a:lnTo>
                        <a:pt x="756" y="92"/>
                      </a:lnTo>
                      <a:lnTo>
                        <a:pt x="756" y="70"/>
                      </a:lnTo>
                      <a:lnTo>
                        <a:pt x="852" y="70"/>
                      </a:lnTo>
                      <a:lnTo>
                        <a:pt x="852" y="45"/>
                      </a:lnTo>
                      <a:lnTo>
                        <a:pt x="923" y="45"/>
                      </a:lnTo>
                      <a:lnTo>
                        <a:pt x="923" y="22"/>
                      </a:lnTo>
                      <a:lnTo>
                        <a:pt x="970" y="22"/>
                      </a:lnTo>
                      <a:lnTo>
                        <a:pt x="970"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05" name="Freeform 217"/>
                <p:cNvSpPr>
                  <a:spLocks/>
                </p:cNvSpPr>
                <p:nvPr/>
              </p:nvSpPr>
              <p:spPr bwMode="auto">
                <a:xfrm>
                  <a:off x="1737" y="4261"/>
                  <a:ext cx="103" cy="15"/>
                </a:xfrm>
                <a:custGeom>
                  <a:avLst/>
                  <a:gdLst/>
                  <a:ahLst/>
                  <a:cxnLst>
                    <a:cxn ang="0">
                      <a:pos x="449" y="0"/>
                    </a:cxn>
                    <a:cxn ang="0">
                      <a:pos x="828" y="0"/>
                    </a:cxn>
                    <a:cxn ang="0">
                      <a:pos x="828" y="23"/>
                    </a:cxn>
                    <a:cxn ang="0">
                      <a:pos x="640" y="23"/>
                    </a:cxn>
                    <a:cxn ang="0">
                      <a:pos x="640" y="48"/>
                    </a:cxn>
                    <a:cxn ang="0">
                      <a:pos x="544" y="48"/>
                    </a:cxn>
                    <a:cxn ang="0">
                      <a:pos x="544" y="70"/>
                    </a:cxn>
                    <a:cxn ang="0">
                      <a:pos x="428" y="70"/>
                    </a:cxn>
                    <a:cxn ang="0">
                      <a:pos x="428" y="94"/>
                    </a:cxn>
                    <a:cxn ang="0">
                      <a:pos x="357" y="94"/>
                    </a:cxn>
                    <a:cxn ang="0">
                      <a:pos x="357" y="119"/>
                    </a:cxn>
                    <a:cxn ang="0">
                      <a:pos x="190" y="119"/>
                    </a:cxn>
                    <a:cxn ang="0">
                      <a:pos x="190" y="94"/>
                    </a:cxn>
                    <a:cxn ang="0">
                      <a:pos x="0" y="94"/>
                    </a:cxn>
                    <a:cxn ang="0">
                      <a:pos x="0" y="70"/>
                    </a:cxn>
                    <a:cxn ang="0">
                      <a:pos x="286" y="70"/>
                    </a:cxn>
                    <a:cxn ang="0">
                      <a:pos x="286" y="48"/>
                    </a:cxn>
                    <a:cxn ang="0">
                      <a:pos x="428" y="48"/>
                    </a:cxn>
                    <a:cxn ang="0">
                      <a:pos x="428" y="23"/>
                    </a:cxn>
                    <a:cxn ang="0">
                      <a:pos x="449" y="23"/>
                    </a:cxn>
                    <a:cxn ang="0">
                      <a:pos x="449" y="0"/>
                    </a:cxn>
                  </a:cxnLst>
                  <a:rect l="0" t="0" r="r" b="b"/>
                  <a:pathLst>
                    <a:path w="828" h="119">
                      <a:moveTo>
                        <a:pt x="449" y="0"/>
                      </a:moveTo>
                      <a:lnTo>
                        <a:pt x="828" y="0"/>
                      </a:lnTo>
                      <a:lnTo>
                        <a:pt x="828" y="23"/>
                      </a:lnTo>
                      <a:lnTo>
                        <a:pt x="640" y="23"/>
                      </a:lnTo>
                      <a:lnTo>
                        <a:pt x="640" y="48"/>
                      </a:lnTo>
                      <a:lnTo>
                        <a:pt x="544" y="48"/>
                      </a:lnTo>
                      <a:lnTo>
                        <a:pt x="544" y="70"/>
                      </a:lnTo>
                      <a:lnTo>
                        <a:pt x="428" y="70"/>
                      </a:lnTo>
                      <a:lnTo>
                        <a:pt x="428" y="94"/>
                      </a:lnTo>
                      <a:lnTo>
                        <a:pt x="357" y="94"/>
                      </a:lnTo>
                      <a:lnTo>
                        <a:pt x="357" y="119"/>
                      </a:lnTo>
                      <a:lnTo>
                        <a:pt x="190" y="119"/>
                      </a:lnTo>
                      <a:lnTo>
                        <a:pt x="190" y="94"/>
                      </a:lnTo>
                      <a:lnTo>
                        <a:pt x="0" y="94"/>
                      </a:lnTo>
                      <a:lnTo>
                        <a:pt x="0" y="70"/>
                      </a:lnTo>
                      <a:lnTo>
                        <a:pt x="286" y="70"/>
                      </a:lnTo>
                      <a:lnTo>
                        <a:pt x="286" y="48"/>
                      </a:lnTo>
                      <a:lnTo>
                        <a:pt x="428" y="48"/>
                      </a:lnTo>
                      <a:lnTo>
                        <a:pt x="428" y="23"/>
                      </a:lnTo>
                      <a:lnTo>
                        <a:pt x="449" y="23"/>
                      </a:lnTo>
                      <a:lnTo>
                        <a:pt x="449"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06" name="Freeform 218"/>
                <p:cNvSpPr>
                  <a:spLocks/>
                </p:cNvSpPr>
                <p:nvPr/>
              </p:nvSpPr>
              <p:spPr bwMode="auto">
                <a:xfrm>
                  <a:off x="2053" y="4261"/>
                  <a:ext cx="9" cy="6"/>
                </a:xfrm>
                <a:custGeom>
                  <a:avLst/>
                  <a:gdLst/>
                  <a:ahLst/>
                  <a:cxnLst>
                    <a:cxn ang="0">
                      <a:pos x="0" y="0"/>
                    </a:cxn>
                    <a:cxn ang="0">
                      <a:pos x="46" y="0"/>
                    </a:cxn>
                    <a:cxn ang="0">
                      <a:pos x="46" y="23"/>
                    </a:cxn>
                    <a:cxn ang="0">
                      <a:pos x="71" y="23"/>
                    </a:cxn>
                    <a:cxn ang="0">
                      <a:pos x="71" y="48"/>
                    </a:cxn>
                    <a:cxn ang="0">
                      <a:pos x="24" y="48"/>
                    </a:cxn>
                    <a:cxn ang="0">
                      <a:pos x="24" y="23"/>
                    </a:cxn>
                    <a:cxn ang="0">
                      <a:pos x="0" y="23"/>
                    </a:cxn>
                    <a:cxn ang="0">
                      <a:pos x="0" y="0"/>
                    </a:cxn>
                  </a:cxnLst>
                  <a:rect l="0" t="0" r="r" b="b"/>
                  <a:pathLst>
                    <a:path w="71" h="48">
                      <a:moveTo>
                        <a:pt x="0" y="0"/>
                      </a:moveTo>
                      <a:lnTo>
                        <a:pt x="46" y="0"/>
                      </a:lnTo>
                      <a:lnTo>
                        <a:pt x="46" y="23"/>
                      </a:lnTo>
                      <a:lnTo>
                        <a:pt x="71" y="23"/>
                      </a:lnTo>
                      <a:lnTo>
                        <a:pt x="71" y="48"/>
                      </a:lnTo>
                      <a:lnTo>
                        <a:pt x="24" y="48"/>
                      </a:lnTo>
                      <a:lnTo>
                        <a:pt x="24" y="23"/>
                      </a:lnTo>
                      <a:lnTo>
                        <a:pt x="0" y="23"/>
                      </a:lnTo>
                      <a:lnTo>
                        <a:pt x="0"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07" name="Freeform 219"/>
                <p:cNvSpPr>
                  <a:spLocks/>
                </p:cNvSpPr>
                <p:nvPr/>
              </p:nvSpPr>
              <p:spPr bwMode="auto">
                <a:xfrm>
                  <a:off x="1542" y="4264"/>
                  <a:ext cx="101" cy="26"/>
                </a:xfrm>
                <a:custGeom>
                  <a:avLst/>
                  <a:gdLst/>
                  <a:ahLst/>
                  <a:cxnLst>
                    <a:cxn ang="0">
                      <a:pos x="400" y="0"/>
                    </a:cxn>
                    <a:cxn ang="0">
                      <a:pos x="447" y="0"/>
                    </a:cxn>
                    <a:cxn ang="0">
                      <a:pos x="447" y="25"/>
                    </a:cxn>
                    <a:cxn ang="0">
                      <a:pos x="517" y="25"/>
                    </a:cxn>
                    <a:cxn ang="0">
                      <a:pos x="517" y="47"/>
                    </a:cxn>
                    <a:cxn ang="0">
                      <a:pos x="590" y="47"/>
                    </a:cxn>
                    <a:cxn ang="0">
                      <a:pos x="590" y="71"/>
                    </a:cxn>
                    <a:cxn ang="0">
                      <a:pos x="661" y="71"/>
                    </a:cxn>
                    <a:cxn ang="0">
                      <a:pos x="661" y="96"/>
                    </a:cxn>
                    <a:cxn ang="0">
                      <a:pos x="804" y="96"/>
                    </a:cxn>
                    <a:cxn ang="0">
                      <a:pos x="804" y="118"/>
                    </a:cxn>
                    <a:cxn ang="0">
                      <a:pos x="733" y="118"/>
                    </a:cxn>
                    <a:cxn ang="0">
                      <a:pos x="733" y="142"/>
                    </a:cxn>
                    <a:cxn ang="0">
                      <a:pos x="612" y="142"/>
                    </a:cxn>
                    <a:cxn ang="0">
                      <a:pos x="612" y="167"/>
                    </a:cxn>
                    <a:cxn ang="0">
                      <a:pos x="447" y="167"/>
                    </a:cxn>
                    <a:cxn ang="0">
                      <a:pos x="447" y="189"/>
                    </a:cxn>
                    <a:cxn ang="0">
                      <a:pos x="283" y="189"/>
                    </a:cxn>
                    <a:cxn ang="0">
                      <a:pos x="283" y="213"/>
                    </a:cxn>
                    <a:cxn ang="0">
                      <a:pos x="258" y="213"/>
                    </a:cxn>
                    <a:cxn ang="0">
                      <a:pos x="258" y="189"/>
                    </a:cxn>
                    <a:cxn ang="0">
                      <a:pos x="164" y="189"/>
                    </a:cxn>
                    <a:cxn ang="0">
                      <a:pos x="164" y="167"/>
                    </a:cxn>
                    <a:cxn ang="0">
                      <a:pos x="0" y="167"/>
                    </a:cxn>
                    <a:cxn ang="0">
                      <a:pos x="0" y="118"/>
                    </a:cxn>
                    <a:cxn ang="0">
                      <a:pos x="93" y="118"/>
                    </a:cxn>
                    <a:cxn ang="0">
                      <a:pos x="93" y="96"/>
                    </a:cxn>
                    <a:cxn ang="0">
                      <a:pos x="213" y="96"/>
                    </a:cxn>
                    <a:cxn ang="0">
                      <a:pos x="213" y="71"/>
                    </a:cxn>
                    <a:cxn ang="0">
                      <a:pos x="305" y="71"/>
                    </a:cxn>
                    <a:cxn ang="0">
                      <a:pos x="305" y="47"/>
                    </a:cxn>
                    <a:cxn ang="0">
                      <a:pos x="400" y="47"/>
                    </a:cxn>
                    <a:cxn ang="0">
                      <a:pos x="400" y="25"/>
                    </a:cxn>
                    <a:cxn ang="0">
                      <a:pos x="400" y="0"/>
                    </a:cxn>
                  </a:cxnLst>
                  <a:rect l="0" t="0" r="r" b="b"/>
                  <a:pathLst>
                    <a:path w="804" h="213">
                      <a:moveTo>
                        <a:pt x="400" y="0"/>
                      </a:moveTo>
                      <a:lnTo>
                        <a:pt x="447" y="0"/>
                      </a:lnTo>
                      <a:lnTo>
                        <a:pt x="447" y="25"/>
                      </a:lnTo>
                      <a:lnTo>
                        <a:pt x="517" y="25"/>
                      </a:lnTo>
                      <a:lnTo>
                        <a:pt x="517" y="47"/>
                      </a:lnTo>
                      <a:lnTo>
                        <a:pt x="590" y="47"/>
                      </a:lnTo>
                      <a:lnTo>
                        <a:pt x="590" y="71"/>
                      </a:lnTo>
                      <a:lnTo>
                        <a:pt x="661" y="71"/>
                      </a:lnTo>
                      <a:lnTo>
                        <a:pt x="661" y="96"/>
                      </a:lnTo>
                      <a:lnTo>
                        <a:pt x="804" y="96"/>
                      </a:lnTo>
                      <a:lnTo>
                        <a:pt x="804" y="118"/>
                      </a:lnTo>
                      <a:lnTo>
                        <a:pt x="733" y="118"/>
                      </a:lnTo>
                      <a:lnTo>
                        <a:pt x="733" y="142"/>
                      </a:lnTo>
                      <a:lnTo>
                        <a:pt x="612" y="142"/>
                      </a:lnTo>
                      <a:lnTo>
                        <a:pt x="612" y="167"/>
                      </a:lnTo>
                      <a:lnTo>
                        <a:pt x="447" y="167"/>
                      </a:lnTo>
                      <a:lnTo>
                        <a:pt x="447" y="189"/>
                      </a:lnTo>
                      <a:lnTo>
                        <a:pt x="283" y="189"/>
                      </a:lnTo>
                      <a:lnTo>
                        <a:pt x="283" y="213"/>
                      </a:lnTo>
                      <a:lnTo>
                        <a:pt x="258" y="213"/>
                      </a:lnTo>
                      <a:lnTo>
                        <a:pt x="258" y="189"/>
                      </a:lnTo>
                      <a:lnTo>
                        <a:pt x="164" y="189"/>
                      </a:lnTo>
                      <a:lnTo>
                        <a:pt x="164" y="167"/>
                      </a:lnTo>
                      <a:lnTo>
                        <a:pt x="0" y="167"/>
                      </a:lnTo>
                      <a:lnTo>
                        <a:pt x="0" y="118"/>
                      </a:lnTo>
                      <a:lnTo>
                        <a:pt x="93" y="118"/>
                      </a:lnTo>
                      <a:lnTo>
                        <a:pt x="93" y="96"/>
                      </a:lnTo>
                      <a:lnTo>
                        <a:pt x="213" y="96"/>
                      </a:lnTo>
                      <a:lnTo>
                        <a:pt x="213" y="71"/>
                      </a:lnTo>
                      <a:lnTo>
                        <a:pt x="305" y="71"/>
                      </a:lnTo>
                      <a:lnTo>
                        <a:pt x="305" y="47"/>
                      </a:lnTo>
                      <a:lnTo>
                        <a:pt x="400" y="47"/>
                      </a:lnTo>
                      <a:lnTo>
                        <a:pt x="400" y="25"/>
                      </a:lnTo>
                      <a:lnTo>
                        <a:pt x="400"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08" name="Rectangle 220"/>
                <p:cNvSpPr>
                  <a:spLocks noChangeArrowheads="1"/>
                </p:cNvSpPr>
                <p:nvPr/>
              </p:nvSpPr>
              <p:spPr bwMode="auto">
                <a:xfrm>
                  <a:off x="1961" y="4264"/>
                  <a:ext cx="6" cy="3"/>
                </a:xfrm>
                <a:prstGeom prst="rect">
                  <a:avLst/>
                </a:prstGeom>
                <a:solidFill>
                  <a:srgbClr val="547891"/>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209" name="Freeform 221"/>
                <p:cNvSpPr>
                  <a:spLocks/>
                </p:cNvSpPr>
                <p:nvPr/>
              </p:nvSpPr>
              <p:spPr bwMode="auto">
                <a:xfrm>
                  <a:off x="2248" y="4264"/>
                  <a:ext cx="38" cy="9"/>
                </a:xfrm>
                <a:custGeom>
                  <a:avLst/>
                  <a:gdLst/>
                  <a:ahLst/>
                  <a:cxnLst>
                    <a:cxn ang="0">
                      <a:pos x="0" y="0"/>
                    </a:cxn>
                    <a:cxn ang="0">
                      <a:pos x="308" y="0"/>
                    </a:cxn>
                    <a:cxn ang="0">
                      <a:pos x="308" y="25"/>
                    </a:cxn>
                    <a:cxn ang="0">
                      <a:pos x="259" y="25"/>
                    </a:cxn>
                    <a:cxn ang="0">
                      <a:pos x="259" y="47"/>
                    </a:cxn>
                    <a:cxn ang="0">
                      <a:pos x="141" y="47"/>
                    </a:cxn>
                    <a:cxn ang="0">
                      <a:pos x="141" y="71"/>
                    </a:cxn>
                    <a:cxn ang="0">
                      <a:pos x="25" y="71"/>
                    </a:cxn>
                    <a:cxn ang="0">
                      <a:pos x="25" y="25"/>
                    </a:cxn>
                    <a:cxn ang="0">
                      <a:pos x="0" y="25"/>
                    </a:cxn>
                    <a:cxn ang="0">
                      <a:pos x="0" y="0"/>
                    </a:cxn>
                  </a:cxnLst>
                  <a:rect l="0" t="0" r="r" b="b"/>
                  <a:pathLst>
                    <a:path w="308" h="71">
                      <a:moveTo>
                        <a:pt x="0" y="0"/>
                      </a:moveTo>
                      <a:lnTo>
                        <a:pt x="308" y="0"/>
                      </a:lnTo>
                      <a:lnTo>
                        <a:pt x="308" y="25"/>
                      </a:lnTo>
                      <a:lnTo>
                        <a:pt x="259" y="25"/>
                      </a:lnTo>
                      <a:lnTo>
                        <a:pt x="259" y="47"/>
                      </a:lnTo>
                      <a:lnTo>
                        <a:pt x="141" y="47"/>
                      </a:lnTo>
                      <a:lnTo>
                        <a:pt x="141" y="71"/>
                      </a:lnTo>
                      <a:lnTo>
                        <a:pt x="25" y="71"/>
                      </a:lnTo>
                      <a:lnTo>
                        <a:pt x="25" y="25"/>
                      </a:lnTo>
                      <a:lnTo>
                        <a:pt x="0" y="25"/>
                      </a:lnTo>
                      <a:lnTo>
                        <a:pt x="0"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10" name="Freeform 222"/>
                <p:cNvSpPr>
                  <a:spLocks/>
                </p:cNvSpPr>
                <p:nvPr/>
              </p:nvSpPr>
              <p:spPr bwMode="auto">
                <a:xfrm>
                  <a:off x="1648" y="4267"/>
                  <a:ext cx="89" cy="23"/>
                </a:xfrm>
                <a:custGeom>
                  <a:avLst/>
                  <a:gdLst/>
                  <a:ahLst/>
                  <a:cxnLst>
                    <a:cxn ang="0">
                      <a:pos x="545" y="0"/>
                    </a:cxn>
                    <a:cxn ang="0">
                      <a:pos x="708" y="0"/>
                    </a:cxn>
                    <a:cxn ang="0">
                      <a:pos x="708" y="22"/>
                    </a:cxn>
                    <a:cxn ang="0">
                      <a:pos x="566" y="22"/>
                    </a:cxn>
                    <a:cxn ang="0">
                      <a:pos x="566" y="46"/>
                    </a:cxn>
                    <a:cxn ang="0">
                      <a:pos x="521" y="46"/>
                    </a:cxn>
                    <a:cxn ang="0">
                      <a:pos x="521" y="93"/>
                    </a:cxn>
                    <a:cxn ang="0">
                      <a:pos x="566" y="93"/>
                    </a:cxn>
                    <a:cxn ang="0">
                      <a:pos x="566" y="117"/>
                    </a:cxn>
                    <a:cxn ang="0">
                      <a:pos x="450" y="117"/>
                    </a:cxn>
                    <a:cxn ang="0">
                      <a:pos x="450" y="142"/>
                    </a:cxn>
                    <a:cxn ang="0">
                      <a:pos x="308" y="142"/>
                    </a:cxn>
                    <a:cxn ang="0">
                      <a:pos x="308" y="164"/>
                    </a:cxn>
                    <a:cxn ang="0">
                      <a:pos x="117" y="164"/>
                    </a:cxn>
                    <a:cxn ang="0">
                      <a:pos x="117" y="188"/>
                    </a:cxn>
                    <a:cxn ang="0">
                      <a:pos x="96" y="188"/>
                    </a:cxn>
                    <a:cxn ang="0">
                      <a:pos x="96" y="164"/>
                    </a:cxn>
                    <a:cxn ang="0">
                      <a:pos x="71" y="164"/>
                    </a:cxn>
                    <a:cxn ang="0">
                      <a:pos x="71" y="188"/>
                    </a:cxn>
                    <a:cxn ang="0">
                      <a:pos x="25" y="188"/>
                    </a:cxn>
                    <a:cxn ang="0">
                      <a:pos x="25" y="164"/>
                    </a:cxn>
                    <a:cxn ang="0">
                      <a:pos x="0" y="164"/>
                    </a:cxn>
                    <a:cxn ang="0">
                      <a:pos x="0" y="142"/>
                    </a:cxn>
                    <a:cxn ang="0">
                      <a:pos x="96" y="142"/>
                    </a:cxn>
                    <a:cxn ang="0">
                      <a:pos x="96" y="117"/>
                    </a:cxn>
                    <a:cxn ang="0">
                      <a:pos x="213" y="117"/>
                    </a:cxn>
                    <a:cxn ang="0">
                      <a:pos x="213" y="93"/>
                    </a:cxn>
                    <a:cxn ang="0">
                      <a:pos x="332" y="93"/>
                    </a:cxn>
                    <a:cxn ang="0">
                      <a:pos x="332" y="46"/>
                    </a:cxn>
                    <a:cxn ang="0">
                      <a:pos x="403" y="46"/>
                    </a:cxn>
                    <a:cxn ang="0">
                      <a:pos x="403" y="22"/>
                    </a:cxn>
                    <a:cxn ang="0">
                      <a:pos x="545" y="22"/>
                    </a:cxn>
                    <a:cxn ang="0">
                      <a:pos x="545" y="0"/>
                    </a:cxn>
                  </a:cxnLst>
                  <a:rect l="0" t="0" r="r" b="b"/>
                  <a:pathLst>
                    <a:path w="708" h="188">
                      <a:moveTo>
                        <a:pt x="545" y="0"/>
                      </a:moveTo>
                      <a:lnTo>
                        <a:pt x="708" y="0"/>
                      </a:lnTo>
                      <a:lnTo>
                        <a:pt x="708" y="22"/>
                      </a:lnTo>
                      <a:lnTo>
                        <a:pt x="566" y="22"/>
                      </a:lnTo>
                      <a:lnTo>
                        <a:pt x="566" y="46"/>
                      </a:lnTo>
                      <a:lnTo>
                        <a:pt x="521" y="46"/>
                      </a:lnTo>
                      <a:lnTo>
                        <a:pt x="521" y="93"/>
                      </a:lnTo>
                      <a:lnTo>
                        <a:pt x="566" y="93"/>
                      </a:lnTo>
                      <a:lnTo>
                        <a:pt x="566" y="117"/>
                      </a:lnTo>
                      <a:lnTo>
                        <a:pt x="450" y="117"/>
                      </a:lnTo>
                      <a:lnTo>
                        <a:pt x="450" y="142"/>
                      </a:lnTo>
                      <a:lnTo>
                        <a:pt x="308" y="142"/>
                      </a:lnTo>
                      <a:lnTo>
                        <a:pt x="308" y="164"/>
                      </a:lnTo>
                      <a:lnTo>
                        <a:pt x="117" y="164"/>
                      </a:lnTo>
                      <a:lnTo>
                        <a:pt x="117" y="188"/>
                      </a:lnTo>
                      <a:lnTo>
                        <a:pt x="96" y="188"/>
                      </a:lnTo>
                      <a:lnTo>
                        <a:pt x="96" y="164"/>
                      </a:lnTo>
                      <a:lnTo>
                        <a:pt x="71" y="164"/>
                      </a:lnTo>
                      <a:lnTo>
                        <a:pt x="71" y="188"/>
                      </a:lnTo>
                      <a:lnTo>
                        <a:pt x="25" y="188"/>
                      </a:lnTo>
                      <a:lnTo>
                        <a:pt x="25" y="164"/>
                      </a:lnTo>
                      <a:lnTo>
                        <a:pt x="0" y="164"/>
                      </a:lnTo>
                      <a:lnTo>
                        <a:pt x="0" y="142"/>
                      </a:lnTo>
                      <a:lnTo>
                        <a:pt x="96" y="142"/>
                      </a:lnTo>
                      <a:lnTo>
                        <a:pt x="96" y="117"/>
                      </a:lnTo>
                      <a:lnTo>
                        <a:pt x="213" y="117"/>
                      </a:lnTo>
                      <a:lnTo>
                        <a:pt x="213" y="93"/>
                      </a:lnTo>
                      <a:lnTo>
                        <a:pt x="332" y="93"/>
                      </a:lnTo>
                      <a:lnTo>
                        <a:pt x="332" y="46"/>
                      </a:lnTo>
                      <a:lnTo>
                        <a:pt x="403" y="46"/>
                      </a:lnTo>
                      <a:lnTo>
                        <a:pt x="403" y="22"/>
                      </a:lnTo>
                      <a:lnTo>
                        <a:pt x="545" y="22"/>
                      </a:lnTo>
                      <a:lnTo>
                        <a:pt x="545"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sp>
              <p:nvSpPr>
                <p:cNvPr id="211" name="Rectangle 223"/>
                <p:cNvSpPr>
                  <a:spLocks noChangeArrowheads="1"/>
                </p:cNvSpPr>
                <p:nvPr/>
              </p:nvSpPr>
              <p:spPr bwMode="auto">
                <a:xfrm>
                  <a:off x="1870" y="4267"/>
                  <a:ext cx="17" cy="3"/>
                </a:xfrm>
                <a:prstGeom prst="rect">
                  <a:avLst/>
                </a:prstGeom>
                <a:solidFill>
                  <a:srgbClr val="547891"/>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212" name="Freeform 224"/>
                <p:cNvSpPr>
                  <a:spLocks/>
                </p:cNvSpPr>
                <p:nvPr/>
              </p:nvSpPr>
              <p:spPr bwMode="auto">
                <a:xfrm>
                  <a:off x="1811" y="4270"/>
                  <a:ext cx="20" cy="6"/>
                </a:xfrm>
                <a:custGeom>
                  <a:avLst/>
                  <a:gdLst/>
                  <a:ahLst/>
                  <a:cxnLst>
                    <a:cxn ang="0">
                      <a:pos x="96" y="0"/>
                    </a:cxn>
                    <a:cxn ang="0">
                      <a:pos x="166" y="0"/>
                    </a:cxn>
                    <a:cxn ang="0">
                      <a:pos x="166" y="24"/>
                    </a:cxn>
                    <a:cxn ang="0">
                      <a:pos x="120" y="24"/>
                    </a:cxn>
                    <a:cxn ang="0">
                      <a:pos x="120" y="49"/>
                    </a:cxn>
                    <a:cxn ang="0">
                      <a:pos x="0" y="49"/>
                    </a:cxn>
                    <a:cxn ang="0">
                      <a:pos x="0" y="24"/>
                    </a:cxn>
                    <a:cxn ang="0">
                      <a:pos x="96" y="24"/>
                    </a:cxn>
                    <a:cxn ang="0">
                      <a:pos x="96" y="0"/>
                    </a:cxn>
                  </a:cxnLst>
                  <a:rect l="0" t="0" r="r" b="b"/>
                  <a:pathLst>
                    <a:path w="166" h="49">
                      <a:moveTo>
                        <a:pt x="96" y="0"/>
                      </a:moveTo>
                      <a:lnTo>
                        <a:pt x="166" y="0"/>
                      </a:lnTo>
                      <a:lnTo>
                        <a:pt x="166" y="24"/>
                      </a:lnTo>
                      <a:lnTo>
                        <a:pt x="120" y="24"/>
                      </a:lnTo>
                      <a:lnTo>
                        <a:pt x="120" y="49"/>
                      </a:lnTo>
                      <a:lnTo>
                        <a:pt x="0" y="49"/>
                      </a:lnTo>
                      <a:lnTo>
                        <a:pt x="0" y="24"/>
                      </a:lnTo>
                      <a:lnTo>
                        <a:pt x="96" y="24"/>
                      </a:lnTo>
                      <a:lnTo>
                        <a:pt x="96" y="0"/>
                      </a:lnTo>
                      <a:close/>
                    </a:path>
                  </a:pathLst>
                </a:custGeom>
                <a:solidFill>
                  <a:srgbClr val="547891"/>
                </a:solidFill>
                <a:ln w="9525">
                  <a:noFill/>
                  <a:round/>
                  <a:headEnd/>
                  <a:tailEnd/>
                </a:ln>
              </p:spPr>
              <p:txBody>
                <a:bodyPr/>
                <a:lstStyle/>
                <a:p>
                  <a:pPr algn="ctr" defTabSz="685766">
                    <a:defRPr/>
                  </a:pPr>
                  <a:endParaRPr lang="en-US">
                    <a:solidFill>
                      <a:prstClr val="black"/>
                    </a:solidFill>
                    <a:latin typeface="Times New Roman" charset="0"/>
                  </a:endParaRPr>
                </a:p>
              </p:txBody>
            </p:sp>
          </p:grpSp>
          <p:sp>
            <p:nvSpPr>
              <p:cNvPr id="9" name="Rectangle 226"/>
              <p:cNvSpPr>
                <a:spLocks noChangeArrowheads="1"/>
              </p:cNvSpPr>
              <p:nvPr/>
            </p:nvSpPr>
            <p:spPr bwMode="auto">
              <a:xfrm>
                <a:off x="1834" y="4270"/>
                <a:ext cx="3" cy="3"/>
              </a:xfrm>
              <a:prstGeom prst="rect">
                <a:avLst/>
              </a:prstGeom>
              <a:solidFill>
                <a:srgbClr val="547891"/>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0" name="Rectangle 227"/>
              <p:cNvSpPr>
                <a:spLocks noChangeArrowheads="1"/>
              </p:cNvSpPr>
              <p:nvPr/>
            </p:nvSpPr>
            <p:spPr bwMode="auto">
              <a:xfrm>
                <a:off x="1754" y="4276"/>
                <a:ext cx="7" cy="3"/>
              </a:xfrm>
              <a:prstGeom prst="rect">
                <a:avLst/>
              </a:prstGeom>
              <a:solidFill>
                <a:srgbClr val="547891"/>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1" name="Rectangle 228"/>
              <p:cNvSpPr>
                <a:spLocks noChangeArrowheads="1"/>
              </p:cNvSpPr>
              <p:nvPr/>
            </p:nvSpPr>
            <p:spPr bwMode="auto">
              <a:xfrm>
                <a:off x="1840" y="4276"/>
                <a:ext cx="12" cy="3"/>
              </a:xfrm>
              <a:prstGeom prst="rect">
                <a:avLst/>
              </a:prstGeom>
              <a:solidFill>
                <a:srgbClr val="547891"/>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12" name="Rectangle 229"/>
              <p:cNvSpPr>
                <a:spLocks noChangeArrowheads="1"/>
              </p:cNvSpPr>
              <p:nvPr/>
            </p:nvSpPr>
            <p:spPr bwMode="auto">
              <a:xfrm>
                <a:off x="2189" y="4279"/>
                <a:ext cx="26" cy="2"/>
              </a:xfrm>
              <a:prstGeom prst="rect">
                <a:avLst/>
              </a:prstGeom>
              <a:solidFill>
                <a:srgbClr val="547891"/>
              </a:solidFill>
              <a:ln w="9525">
                <a:noFill/>
                <a:miter lim="800000"/>
                <a:headEnd/>
                <a:tailEnd/>
              </a:ln>
            </p:spPr>
            <p:txBody>
              <a:bodyPr/>
              <a:lstStyle/>
              <a:p>
                <a:pPr algn="ctr" defTabSz="685766">
                  <a:defRPr/>
                </a:pPr>
                <a:endParaRPr lang="en-US">
                  <a:solidFill>
                    <a:prstClr val="black"/>
                  </a:solidFill>
                  <a:latin typeface="Times New Roman" charset="0"/>
                </a:endParaRPr>
              </a:p>
            </p:txBody>
          </p:sp>
        </p:grpSp>
        <p:sp>
          <p:nvSpPr>
            <p:cNvPr id="7" name="Freeform 24"/>
            <p:cNvSpPr>
              <a:spLocks/>
            </p:cNvSpPr>
            <p:nvPr/>
          </p:nvSpPr>
          <p:spPr bwMode="auto">
            <a:xfrm flipH="1">
              <a:off x="3948" y="3882"/>
              <a:ext cx="493" cy="390"/>
            </a:xfrm>
            <a:custGeom>
              <a:avLst/>
              <a:gdLst/>
              <a:ahLst/>
              <a:cxnLst>
                <a:cxn ang="0">
                  <a:pos x="0" y="4"/>
                </a:cxn>
                <a:cxn ang="0">
                  <a:pos x="84" y="328"/>
                </a:cxn>
                <a:cxn ang="0">
                  <a:pos x="156" y="400"/>
                </a:cxn>
                <a:cxn ang="0">
                  <a:pos x="228" y="424"/>
                </a:cxn>
                <a:cxn ang="0">
                  <a:pos x="432" y="376"/>
                </a:cxn>
                <a:cxn ang="0">
                  <a:pos x="492" y="220"/>
                </a:cxn>
                <a:cxn ang="0">
                  <a:pos x="480" y="136"/>
                </a:cxn>
                <a:cxn ang="0">
                  <a:pos x="444" y="124"/>
                </a:cxn>
                <a:cxn ang="0">
                  <a:pos x="420" y="160"/>
                </a:cxn>
                <a:cxn ang="0">
                  <a:pos x="372" y="304"/>
                </a:cxn>
                <a:cxn ang="0">
                  <a:pos x="264" y="352"/>
                </a:cxn>
                <a:cxn ang="0">
                  <a:pos x="192" y="340"/>
                </a:cxn>
                <a:cxn ang="0">
                  <a:pos x="180" y="304"/>
                </a:cxn>
                <a:cxn ang="0">
                  <a:pos x="120" y="244"/>
                </a:cxn>
                <a:cxn ang="0">
                  <a:pos x="48" y="16"/>
                </a:cxn>
                <a:cxn ang="0">
                  <a:pos x="0" y="4"/>
                </a:cxn>
              </a:cxnLst>
              <a:rect l="0" t="0" r="r" b="b"/>
              <a:pathLst>
                <a:path w="493" h="424">
                  <a:moveTo>
                    <a:pt x="0" y="4"/>
                  </a:moveTo>
                  <a:cubicBezTo>
                    <a:pt x="8" y="98"/>
                    <a:pt x="13" y="248"/>
                    <a:pt x="84" y="328"/>
                  </a:cubicBezTo>
                  <a:cubicBezTo>
                    <a:pt x="107" y="353"/>
                    <a:pt x="132" y="376"/>
                    <a:pt x="156" y="400"/>
                  </a:cubicBezTo>
                  <a:cubicBezTo>
                    <a:pt x="174" y="418"/>
                    <a:pt x="228" y="424"/>
                    <a:pt x="228" y="424"/>
                  </a:cubicBezTo>
                  <a:cubicBezTo>
                    <a:pt x="326" y="415"/>
                    <a:pt x="360" y="424"/>
                    <a:pt x="432" y="376"/>
                  </a:cubicBezTo>
                  <a:cubicBezTo>
                    <a:pt x="464" y="327"/>
                    <a:pt x="478" y="276"/>
                    <a:pt x="492" y="220"/>
                  </a:cubicBezTo>
                  <a:cubicBezTo>
                    <a:pt x="488" y="192"/>
                    <a:pt x="493" y="161"/>
                    <a:pt x="480" y="136"/>
                  </a:cubicBezTo>
                  <a:cubicBezTo>
                    <a:pt x="474" y="125"/>
                    <a:pt x="456" y="119"/>
                    <a:pt x="444" y="124"/>
                  </a:cubicBezTo>
                  <a:cubicBezTo>
                    <a:pt x="431" y="129"/>
                    <a:pt x="426" y="147"/>
                    <a:pt x="420" y="160"/>
                  </a:cubicBezTo>
                  <a:cubicBezTo>
                    <a:pt x="400" y="205"/>
                    <a:pt x="388" y="257"/>
                    <a:pt x="372" y="304"/>
                  </a:cubicBezTo>
                  <a:cubicBezTo>
                    <a:pt x="360" y="341"/>
                    <a:pt x="264" y="352"/>
                    <a:pt x="264" y="352"/>
                  </a:cubicBezTo>
                  <a:cubicBezTo>
                    <a:pt x="240" y="348"/>
                    <a:pt x="213" y="352"/>
                    <a:pt x="192" y="340"/>
                  </a:cubicBezTo>
                  <a:cubicBezTo>
                    <a:pt x="181" y="334"/>
                    <a:pt x="186" y="315"/>
                    <a:pt x="180" y="304"/>
                  </a:cubicBezTo>
                  <a:cubicBezTo>
                    <a:pt x="160" y="264"/>
                    <a:pt x="156" y="268"/>
                    <a:pt x="120" y="244"/>
                  </a:cubicBezTo>
                  <a:cubicBezTo>
                    <a:pt x="95" y="168"/>
                    <a:pt x="73" y="92"/>
                    <a:pt x="48" y="16"/>
                  </a:cubicBezTo>
                  <a:cubicBezTo>
                    <a:pt x="43" y="0"/>
                    <a:pt x="16" y="8"/>
                    <a:pt x="0" y="4"/>
                  </a:cubicBezTo>
                  <a:close/>
                </a:path>
              </a:pathLst>
            </a:custGeom>
            <a:solidFill>
              <a:srgbClr val="DF3321"/>
            </a:solidFill>
            <a:ln w="9525" cap="flat" cmpd="sng">
              <a:solidFill>
                <a:schemeClr val="tx1"/>
              </a:solidFill>
              <a:prstDash val="solid"/>
              <a:round/>
              <a:headEnd/>
              <a:tailEnd/>
            </a:ln>
            <a:effectLst/>
          </p:spPr>
          <p:txBody>
            <a:bodyPr wrap="none" anchor="ctr"/>
            <a:lstStyle/>
            <a:p>
              <a:pPr algn="ctr" defTabSz="685766">
                <a:defRPr/>
              </a:pPr>
              <a:endParaRPr lang="en-US">
                <a:solidFill>
                  <a:prstClr val="black"/>
                </a:solidFill>
                <a:latin typeface="Times New Roman" charset="0"/>
              </a:endParaRPr>
            </a:p>
          </p:txBody>
        </p:sp>
      </p:grpSp>
      <p:sp>
        <p:nvSpPr>
          <p:cNvPr id="213" name="AutoShape 225"/>
          <p:cNvSpPr>
            <a:spLocks noChangeArrowheads="1"/>
          </p:cNvSpPr>
          <p:nvPr/>
        </p:nvSpPr>
        <p:spPr bwMode="auto">
          <a:xfrm>
            <a:off x="488035" y="1436331"/>
            <a:ext cx="8167929" cy="1668542"/>
          </a:xfrm>
          <a:prstGeom prst="roundRect">
            <a:avLst>
              <a:gd name="adj" fmla="val 16667"/>
            </a:avLst>
          </a:prstGeom>
          <a:solidFill>
            <a:srgbClr val="FFFFCC"/>
          </a:solidFill>
          <a:ln w="9525">
            <a:solidFill>
              <a:schemeClr val="tx1"/>
            </a:solidFill>
            <a:round/>
            <a:headEnd/>
            <a:tailEnd/>
          </a:ln>
          <a:effectLst/>
        </p:spPr>
        <p:txBody>
          <a:bodyPr wrap="square" anchor="ctr">
            <a:spAutoFit/>
          </a:bodyPr>
          <a:lstStyle/>
          <a:p>
            <a:pPr algn="ctr" defTabSz="685766">
              <a:defRPr/>
            </a:pPr>
            <a:r>
              <a:rPr lang="en-US" sz="2800">
                <a:solidFill>
                  <a:prstClr val="black"/>
                </a:solidFill>
                <a:latin typeface="Times New Roman" charset="0"/>
              </a:rPr>
              <a:t>The Be</a:t>
            </a:r>
            <a:r>
              <a:rPr lang="en-US" sz="2800" b="1">
                <a:solidFill>
                  <a:prstClr val="black"/>
                </a:solidFill>
                <a:latin typeface="Times New Roman" charset="0"/>
              </a:rPr>
              <a:t>loved</a:t>
            </a:r>
            <a:r>
              <a:rPr lang="en-US" sz="2800">
                <a:solidFill>
                  <a:prstClr val="black"/>
                </a:solidFill>
                <a:latin typeface="Times New Roman" charset="0"/>
              </a:rPr>
              <a:t> Apostle </a:t>
            </a:r>
            <a:r>
              <a:rPr lang="en-US" sz="3200" b="1" u="sng">
                <a:solidFill>
                  <a:prstClr val="black"/>
                </a:solidFill>
                <a:latin typeface="Times New Roman" charset="0"/>
              </a:rPr>
              <a:t>John</a:t>
            </a:r>
            <a:r>
              <a:rPr lang="en-US" sz="2800">
                <a:solidFill>
                  <a:prstClr val="black"/>
                </a:solidFill>
                <a:latin typeface="Times New Roman" charset="0"/>
              </a:rPr>
              <a:t> knows the </a:t>
            </a:r>
            <a:r>
              <a:rPr lang="en-US" sz="3200" b="1" u="sng">
                <a:solidFill>
                  <a:prstClr val="black"/>
                </a:solidFill>
                <a:latin typeface="Times New Roman" charset="0"/>
              </a:rPr>
              <a:t>3</a:t>
            </a:r>
            <a:r>
              <a:rPr lang="en-US" sz="2800">
                <a:solidFill>
                  <a:prstClr val="black"/>
                </a:solidFill>
                <a:latin typeface="Times New Roman" charset="0"/>
              </a:rPr>
              <a:t> members of the Godhead’s incredible </a:t>
            </a:r>
            <a:r>
              <a:rPr lang="en-US" sz="2800" b="1">
                <a:solidFill>
                  <a:prstClr val="black"/>
                </a:solidFill>
                <a:latin typeface="Times New Roman" charset="0"/>
              </a:rPr>
              <a:t>love</a:t>
            </a:r>
            <a:r>
              <a:rPr lang="en-US" sz="2800">
                <a:solidFill>
                  <a:prstClr val="black"/>
                </a:solidFill>
                <a:latin typeface="Times New Roman" charset="0"/>
              </a:rPr>
              <a:t>. This is even greater than the type of </a:t>
            </a:r>
            <a:r>
              <a:rPr lang="en-US" sz="2800" b="1">
                <a:solidFill>
                  <a:prstClr val="black"/>
                </a:solidFill>
                <a:latin typeface="Times New Roman" charset="0"/>
              </a:rPr>
              <a:t>love</a:t>
            </a:r>
            <a:r>
              <a:rPr lang="en-US" sz="2800">
                <a:solidFill>
                  <a:prstClr val="black"/>
                </a:solidFill>
                <a:latin typeface="Times New Roman" charset="0"/>
              </a:rPr>
              <a:t> you get when dating at </a:t>
            </a:r>
            <a:r>
              <a:rPr lang="en-US" sz="3200" b="1" u="sng">
                <a:solidFill>
                  <a:prstClr val="black"/>
                </a:solidFill>
                <a:latin typeface="Times New Roman" charset="0"/>
              </a:rPr>
              <a:t>16</a:t>
            </a:r>
            <a:r>
              <a:rPr lang="en-US" sz="2800">
                <a:solidFill>
                  <a:prstClr val="black"/>
                </a:solidFill>
                <a:latin typeface="Times New Roman" charset="0"/>
              </a:rPr>
              <a:t>. </a:t>
            </a:r>
          </a:p>
        </p:txBody>
      </p:sp>
      <p:pic>
        <p:nvPicPr>
          <p:cNvPr id="3074" name="Picture 2" descr="For God so Loved the world">
            <a:extLst>
              <a:ext uri="{FF2B5EF4-FFF2-40B4-BE49-F238E27FC236}">
                <a16:creationId xmlns:a16="http://schemas.microsoft.com/office/drawing/2014/main" id="{67C760F0-8140-8E29-27A5-CF6466945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842" y="3443827"/>
            <a:ext cx="3930639" cy="294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8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r>
              <a:rPr lang="fr-FR" sz="3600"/>
              <a:t>Unscramble the following:</a:t>
            </a:r>
          </a:p>
          <a:p>
            <a:r>
              <a:rPr lang="en-US" sz="3600" i="1"/>
              <a:t>God Son gave loved the only 16 For that his begotten John he world so 3</a:t>
            </a:r>
          </a:p>
          <a:p>
            <a:r>
              <a:rPr lang="en-US" sz="3600">
                <a:latin typeface="Times New Roman" panose="02020603050405020304" pitchFamily="18" charset="0"/>
                <a:ea typeface="Times New Roman" panose="02020603050405020304" pitchFamily="18" charset="0"/>
              </a:rPr>
              <a:t>For God so loved the world, that he gave his only begotten Son –John 3:16</a:t>
            </a:r>
          </a:p>
          <a:p>
            <a:r>
              <a:rPr lang="en-US">
                <a:latin typeface="Times New Roman" panose="02020603050405020304" pitchFamily="18" charset="0"/>
              </a:rPr>
              <a:t>You can have them do this individually in their journal or assign each person a word and they come up to put on the board. Could also write a word on a 3 by 5 card and they put it on the board in order. </a:t>
            </a:r>
            <a:endParaRPr lang="en-US"/>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6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305" y="1608463"/>
            <a:ext cx="7929390" cy="4487537"/>
          </a:xfrm>
        </p:spPr>
        <p:txBody>
          <a:bodyPr/>
          <a:lstStyle/>
          <a:p>
            <a:r>
              <a:rPr lang="en-US"/>
              <a:t>How is the word, “believeth” different than just accepting the existence of Jesus Christ?</a:t>
            </a:r>
          </a:p>
          <a:p>
            <a:r>
              <a:rPr lang="en-US"/>
              <a:t>When someone is giving you a difficult assignment and says, “I believe in you” what are they expressing? How is this similar to the faith and belief we must have in Jesus Christ?</a:t>
            </a:r>
          </a:p>
          <a:p>
            <a:r>
              <a:rPr lang="en-US"/>
              <a:t>Imagine you are a full-time missionary. You have been invited into a home by a friendly couple who has never heard about the Atonement of Jesus Christ. Share about God’s love in sending His Son.</a:t>
            </a:r>
          </a:p>
        </p:txBody>
      </p:sp>
      <p:grpSp>
        <p:nvGrpSpPr>
          <p:cNvPr id="6" name="Group 5">
            <a:extLst>
              <a:ext uri="{FF2B5EF4-FFF2-40B4-BE49-F238E27FC236}">
                <a16:creationId xmlns:a16="http://schemas.microsoft.com/office/drawing/2014/main" id="{C8289D95-AD45-A80B-77C9-32DF5007915A}"/>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DF64128B-63DD-3D5D-15FC-96BA3C1756DB}"/>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5421C8E-7FDA-0347-7BE3-15686DBCF4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FC9625D7-3CDD-B25F-54F0-569B921879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039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90111"/>
            <a:ext cx="7772400" cy="1143000"/>
          </a:xfrm>
        </p:spPr>
        <p:txBody>
          <a:bodyPr/>
          <a:lstStyle/>
          <a:p>
            <a:r>
              <a:rPr lang="en-US" sz="3600"/>
              <a:t>A Little Explanation</a:t>
            </a:r>
          </a:p>
        </p:txBody>
      </p:sp>
      <p:sp>
        <p:nvSpPr>
          <p:cNvPr id="6" name="Content Placeholder 5"/>
          <p:cNvSpPr>
            <a:spLocks noGrp="1"/>
          </p:cNvSpPr>
          <p:nvPr>
            <p:ph idx="1"/>
          </p:nvPr>
        </p:nvSpPr>
        <p:spPr>
          <a:xfrm>
            <a:off x="685800" y="1540525"/>
            <a:ext cx="7772400" cy="4114800"/>
          </a:xfrm>
        </p:spPr>
        <p:txBody>
          <a:bodyPr/>
          <a:lstStyle/>
          <a:p>
            <a:r>
              <a:rPr lang="en-US" sz="1600"/>
              <a:t>With Doctrinal Mastery, although memorization is not emphasized as it was, we are still to help our students know the passages, understand them, and help them be able to know the references to the passages. In the new curriculum they also emphasize memorizing the Scripture Phrases for the passages. </a:t>
            </a:r>
          </a:p>
          <a:p>
            <a:r>
              <a:rPr lang="en-US" sz="1600"/>
              <a:t>Each week you can spotlight a Doctrinal Mastery passage and help your students get to know that passage better. This can be done regardless of if you have taught there in the scriptures yet.</a:t>
            </a:r>
          </a:p>
          <a:p>
            <a:r>
              <a:rPr lang="en-US" sz="1600"/>
              <a:t>To spotlight a scripture for the week, it takes about 5 minutes each day. I have the class recite the verse in unison each day (first slide). Then do one of the following on different days:</a:t>
            </a:r>
          </a:p>
          <a:p>
            <a:pPr lvl="1"/>
            <a:r>
              <a:rPr lang="en-US" sz="1400"/>
              <a:t>Ask the class why that verse is important and why it was chosen. </a:t>
            </a:r>
          </a:p>
          <a:p>
            <a:pPr lvl="1"/>
            <a:r>
              <a:rPr lang="en-US" sz="1400"/>
              <a:t>Share the mnemonic (second slide). </a:t>
            </a:r>
            <a:r>
              <a:rPr lang="en-US" sz="1400" i="1"/>
              <a:t>See helps to sharing a mnemonic on the next slide. Don’t forget to look at the PPT notes.  Great helps there.</a:t>
            </a:r>
          </a:p>
          <a:p>
            <a:pPr lvl="1"/>
            <a:r>
              <a:rPr lang="en-US" sz="1400" i="1"/>
              <a:t>Try to memorize the Scripture Phrase for the Doctrinal Mastery passage. (third slide)</a:t>
            </a:r>
          </a:p>
          <a:p>
            <a:pPr lvl="1"/>
            <a:r>
              <a:rPr lang="en-US" sz="1400"/>
              <a:t>Share a scenario and have them discuss or roleplay with their partner (fourth slide). </a:t>
            </a:r>
          </a:p>
          <a:p>
            <a:r>
              <a:rPr lang="en-US" sz="1600"/>
              <a:t>I have broken the Doctrinal Mastery Verses into the 4 terms like your students might experience in the school year and a quiz for each term and semester. Since there is no longer grades in seminary, you can make incentives to help motivate them to learn the key words and references.  It also helps for those stakes the have scripture bowls later in the year. </a:t>
            </a:r>
          </a:p>
        </p:txBody>
      </p:sp>
    </p:spTree>
    <p:extLst>
      <p:ext uri="{BB962C8B-B14F-4D97-AF65-F5344CB8AC3E}">
        <p14:creationId xmlns:p14="http://schemas.microsoft.com/office/powerpoint/2010/main" val="67280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3600" b="1">
                <a:latin typeface="Times New Roman" panose="02020603050405020304" pitchFamily="18" charset="0"/>
                <a:cs typeface="Times New Roman" panose="02020603050405020304" pitchFamily="18" charset="0"/>
              </a:rPr>
              <a:t>Matthew 5:14-16 </a:t>
            </a:r>
          </a:p>
        </p:txBody>
      </p:sp>
      <p:sp>
        <p:nvSpPr>
          <p:cNvPr id="8" name="Content Placeholder 7"/>
          <p:cNvSpPr>
            <a:spLocks noGrp="1"/>
          </p:cNvSpPr>
          <p:nvPr>
            <p:ph idx="1"/>
          </p:nvPr>
        </p:nvSpPr>
        <p:spPr>
          <a:xfrm>
            <a:off x="493838" y="1023290"/>
            <a:ext cx="8143385" cy="5386658"/>
          </a:xfrm>
        </p:spPr>
        <p:txBody>
          <a:bodyPr>
            <a:normAutofit/>
          </a:bodyPr>
          <a:lstStyle/>
          <a:p>
            <a:pPr marL="0" indent="0">
              <a:buNone/>
            </a:pPr>
            <a:r>
              <a:rPr lang="en-US" sz="3600">
                <a:latin typeface="Times New Roman" panose="02020603050405020304" pitchFamily="18" charset="0"/>
                <a:cs typeface="Times New Roman" panose="02020603050405020304" pitchFamily="18" charset="0"/>
              </a:rPr>
              <a:t>  14 Ye are the light of the world. A city that is set on an hill cannot be hid.</a:t>
            </a:r>
          </a:p>
          <a:p>
            <a:pPr marL="0" indent="0">
              <a:buNone/>
            </a:pPr>
            <a:r>
              <a:rPr lang="en-US" sz="3600">
                <a:latin typeface="Times New Roman" panose="02020603050405020304" pitchFamily="18" charset="0"/>
                <a:cs typeface="Times New Roman" panose="02020603050405020304" pitchFamily="18" charset="0"/>
              </a:rPr>
              <a:t> 15 Neither do men light a candle, and put it under a bushel, but on a candlestick; and it giveth light unto all that are in the house.</a:t>
            </a:r>
          </a:p>
          <a:p>
            <a:pPr marL="0" indent="0">
              <a:buNone/>
            </a:pPr>
            <a:r>
              <a:rPr lang="en-US" sz="3600">
                <a:latin typeface="Times New Roman" panose="02020603050405020304" pitchFamily="18" charset="0"/>
                <a:cs typeface="Times New Roman" panose="02020603050405020304" pitchFamily="18" charset="0"/>
              </a:rPr>
              <a:t> 16 Let your light so shine before men, that they may see your good works, and glorify your Father which is in heaven.</a:t>
            </a:r>
            <a:endParaRPr lang="en-US" sz="3600">
              <a:latin typeface="Times New Roman" panose="02020603050405020304" pitchFamily="18" charset="0"/>
              <a:ea typeface="Times New Roman" panose="02020603050405020304" pitchFamily="18" charset="0"/>
            </a:endParaRPr>
          </a:p>
        </p:txBody>
      </p: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1254900" y="4587127"/>
            <a:ext cx="6335722"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07351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23" name="Rectangle 87"/>
          <p:cNvSpPr>
            <a:spLocks noChangeArrowheads="1"/>
          </p:cNvSpPr>
          <p:nvPr/>
        </p:nvSpPr>
        <p:spPr bwMode="auto">
          <a:xfrm>
            <a:off x="626584" y="340308"/>
            <a:ext cx="7890831" cy="571500"/>
          </a:xfrm>
          <a:prstGeom prst="rect">
            <a:avLst/>
          </a:prstGeom>
          <a:noFill/>
          <a:ln w="9525">
            <a:noFill/>
            <a:miter lim="800000"/>
            <a:headEnd/>
            <a:tailEnd/>
          </a:ln>
          <a:effectLst/>
        </p:spPr>
        <p:txBody>
          <a:bodyPr anchor="ctr"/>
          <a:lstStyle/>
          <a:p>
            <a:pPr algn="ctr" defTabSz="685766">
              <a:defRPr/>
            </a:pPr>
            <a:r>
              <a:rPr lang="en-US" sz="3600" b="1" i="1" dirty="0">
                <a:latin typeface="Times New Roman" panose="02020603050405020304" pitchFamily="18" charset="0"/>
                <a:cs typeface="Times New Roman" panose="02020603050405020304" pitchFamily="18" charset="0"/>
              </a:rPr>
              <a:t>“Let your </a:t>
            </a:r>
            <a:r>
              <a:rPr lang="en-US" sz="3600" b="1" i="1" u="sng" dirty="0">
                <a:latin typeface="Times New Roman" panose="02020603050405020304" pitchFamily="18" charset="0"/>
                <a:cs typeface="Times New Roman" panose="02020603050405020304" pitchFamily="18" charset="0"/>
              </a:rPr>
              <a:t>light</a:t>
            </a:r>
            <a:r>
              <a:rPr lang="en-US" sz="3600" b="1" i="1" dirty="0">
                <a:latin typeface="Times New Roman" panose="02020603050405020304" pitchFamily="18" charset="0"/>
                <a:cs typeface="Times New Roman" panose="02020603050405020304" pitchFamily="18" charset="0"/>
              </a:rPr>
              <a:t> so shine before men.”</a:t>
            </a:r>
            <a:endParaRPr lang="en-US" sz="3200" b="1" i="1" dirty="0">
              <a:solidFill>
                <a:srgbClr val="39302A"/>
              </a:solidFill>
              <a:latin typeface="Times New Roman" charset="0"/>
            </a:endParaRPr>
          </a:p>
        </p:txBody>
      </p:sp>
      <p:pic>
        <p:nvPicPr>
          <p:cNvPr id="74760" name="Picture 8"/>
          <p:cNvPicPr>
            <a:picLocks noChangeAspect="1" noChangeArrowheads="1"/>
          </p:cNvPicPr>
          <p:nvPr/>
        </p:nvPicPr>
        <p:blipFill>
          <a:blip r:embed="rId3" cstate="print"/>
          <a:srcRect/>
          <a:stretch>
            <a:fillRect/>
          </a:stretch>
        </p:blipFill>
        <p:spPr bwMode="auto">
          <a:xfrm>
            <a:off x="3889823" y="3733264"/>
            <a:ext cx="2439734" cy="1829802"/>
          </a:xfrm>
          <a:prstGeom prst="rect">
            <a:avLst/>
          </a:prstGeom>
          <a:noFill/>
          <a:ln w="9525" cap="flat" cmpd="sng">
            <a:noFill/>
            <a:prstDash val="solid"/>
            <a:miter lim="800000"/>
            <a:headEnd/>
            <a:tailEnd/>
          </a:ln>
          <a:effectLst/>
        </p:spPr>
      </p:pic>
      <p:grpSp>
        <p:nvGrpSpPr>
          <p:cNvPr id="429" name="Group 428"/>
          <p:cNvGrpSpPr/>
          <p:nvPr/>
        </p:nvGrpSpPr>
        <p:grpSpPr>
          <a:xfrm>
            <a:off x="6449062" y="3624311"/>
            <a:ext cx="2382442" cy="1928315"/>
            <a:chOff x="6492875" y="1060450"/>
            <a:chExt cx="2339975" cy="1752601"/>
          </a:xfrm>
        </p:grpSpPr>
        <p:grpSp>
          <p:nvGrpSpPr>
            <p:cNvPr id="428" name="Group 427"/>
            <p:cNvGrpSpPr/>
            <p:nvPr/>
          </p:nvGrpSpPr>
          <p:grpSpPr>
            <a:xfrm>
              <a:off x="6492875" y="1060450"/>
              <a:ext cx="2339975" cy="1752601"/>
              <a:chOff x="6492875" y="1060450"/>
              <a:chExt cx="2339975" cy="1752601"/>
            </a:xfrm>
          </p:grpSpPr>
          <p:sp>
            <p:nvSpPr>
              <p:cNvPr id="74862" name="AutoShape 110"/>
              <p:cNvSpPr>
                <a:spLocks noChangeAspect="1" noChangeArrowheads="1" noTextEdit="1"/>
              </p:cNvSpPr>
              <p:nvPr/>
            </p:nvSpPr>
            <p:spPr bwMode="auto">
              <a:xfrm>
                <a:off x="6492875" y="1060450"/>
                <a:ext cx="2339975" cy="1752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64" name="Rectangle 112"/>
              <p:cNvSpPr>
                <a:spLocks noChangeArrowheads="1"/>
              </p:cNvSpPr>
              <p:nvPr/>
            </p:nvSpPr>
            <p:spPr bwMode="auto">
              <a:xfrm>
                <a:off x="6492875" y="1163638"/>
                <a:ext cx="2339975" cy="1644650"/>
              </a:xfrm>
              <a:prstGeom prst="rect">
                <a:avLst/>
              </a:prstGeom>
              <a:solidFill>
                <a:srgbClr val="E6C3CD"/>
              </a:solidFill>
              <a:ln w="9525">
                <a:noFill/>
                <a:miter lim="800000"/>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65" name="Freeform 113"/>
              <p:cNvSpPr>
                <a:spLocks/>
              </p:cNvSpPr>
              <p:nvPr/>
            </p:nvSpPr>
            <p:spPr bwMode="auto">
              <a:xfrm>
                <a:off x="6492875" y="1570038"/>
                <a:ext cx="2339975" cy="1238250"/>
              </a:xfrm>
              <a:custGeom>
                <a:avLst/>
                <a:gdLst/>
                <a:ahLst/>
                <a:cxnLst>
                  <a:cxn ang="0">
                    <a:pos x="0" y="282"/>
                  </a:cxn>
                  <a:cxn ang="0">
                    <a:pos x="0" y="780"/>
                  </a:cxn>
                  <a:cxn ang="0">
                    <a:pos x="1474" y="780"/>
                  </a:cxn>
                  <a:cxn ang="0">
                    <a:pos x="1474" y="238"/>
                  </a:cxn>
                  <a:cxn ang="0">
                    <a:pos x="1474" y="238"/>
                  </a:cxn>
                  <a:cxn ang="0">
                    <a:pos x="1443" y="212"/>
                  </a:cxn>
                  <a:cxn ang="0">
                    <a:pos x="1410" y="188"/>
                  </a:cxn>
                  <a:cxn ang="0">
                    <a:pos x="1375" y="164"/>
                  </a:cxn>
                  <a:cxn ang="0">
                    <a:pos x="1337" y="142"/>
                  </a:cxn>
                  <a:cxn ang="0">
                    <a:pos x="1297" y="120"/>
                  </a:cxn>
                  <a:cxn ang="0">
                    <a:pos x="1255" y="101"/>
                  </a:cxn>
                  <a:cxn ang="0">
                    <a:pos x="1213" y="82"/>
                  </a:cxn>
                  <a:cxn ang="0">
                    <a:pos x="1166" y="65"/>
                  </a:cxn>
                  <a:cxn ang="0">
                    <a:pos x="1121" y="50"/>
                  </a:cxn>
                  <a:cxn ang="0">
                    <a:pos x="1072" y="38"/>
                  </a:cxn>
                  <a:cxn ang="0">
                    <a:pos x="1023" y="26"/>
                  </a:cxn>
                  <a:cxn ang="0">
                    <a:pos x="973" y="17"/>
                  </a:cxn>
                  <a:cxn ang="0">
                    <a:pos x="919" y="9"/>
                  </a:cxn>
                  <a:cxn ang="0">
                    <a:pos x="867" y="5"/>
                  </a:cxn>
                  <a:cxn ang="0">
                    <a:pos x="813" y="2"/>
                  </a:cxn>
                  <a:cxn ang="0">
                    <a:pos x="759" y="0"/>
                  </a:cxn>
                  <a:cxn ang="0">
                    <a:pos x="759" y="0"/>
                  </a:cxn>
                  <a:cxn ang="0">
                    <a:pos x="698" y="2"/>
                  </a:cxn>
                  <a:cxn ang="0">
                    <a:pos x="639" y="5"/>
                  </a:cxn>
                  <a:cxn ang="0">
                    <a:pos x="583" y="12"/>
                  </a:cxn>
                  <a:cxn ang="0">
                    <a:pos x="527" y="21"/>
                  </a:cxn>
                  <a:cxn ang="0">
                    <a:pos x="470" y="31"/>
                  </a:cxn>
                  <a:cxn ang="0">
                    <a:pos x="416" y="46"/>
                  </a:cxn>
                  <a:cxn ang="0">
                    <a:pos x="365" y="60"/>
                  </a:cxn>
                  <a:cxn ang="0">
                    <a:pos x="315" y="77"/>
                  </a:cxn>
                  <a:cxn ang="0">
                    <a:pos x="268" y="96"/>
                  </a:cxn>
                  <a:cxn ang="0">
                    <a:pos x="224" y="118"/>
                  </a:cxn>
                  <a:cxn ang="0">
                    <a:pos x="179" y="142"/>
                  </a:cxn>
                  <a:cxn ang="0">
                    <a:pos x="139" y="166"/>
                  </a:cxn>
                  <a:cxn ang="0">
                    <a:pos x="99" y="192"/>
                  </a:cxn>
                  <a:cxn ang="0">
                    <a:pos x="64" y="221"/>
                  </a:cxn>
                  <a:cxn ang="0">
                    <a:pos x="31" y="250"/>
                  </a:cxn>
                  <a:cxn ang="0">
                    <a:pos x="0" y="282"/>
                  </a:cxn>
                  <a:cxn ang="0">
                    <a:pos x="0" y="282"/>
                  </a:cxn>
                </a:cxnLst>
                <a:rect l="0" t="0" r="r" b="b"/>
                <a:pathLst>
                  <a:path w="1474" h="780">
                    <a:moveTo>
                      <a:pt x="0" y="282"/>
                    </a:moveTo>
                    <a:lnTo>
                      <a:pt x="0" y="780"/>
                    </a:lnTo>
                    <a:lnTo>
                      <a:pt x="1474" y="780"/>
                    </a:lnTo>
                    <a:lnTo>
                      <a:pt x="1474" y="238"/>
                    </a:lnTo>
                    <a:lnTo>
                      <a:pt x="1474" y="238"/>
                    </a:lnTo>
                    <a:lnTo>
                      <a:pt x="1443" y="212"/>
                    </a:lnTo>
                    <a:lnTo>
                      <a:pt x="1410" y="188"/>
                    </a:lnTo>
                    <a:lnTo>
                      <a:pt x="1375" y="164"/>
                    </a:lnTo>
                    <a:lnTo>
                      <a:pt x="1337" y="142"/>
                    </a:lnTo>
                    <a:lnTo>
                      <a:pt x="1297" y="120"/>
                    </a:lnTo>
                    <a:lnTo>
                      <a:pt x="1255" y="101"/>
                    </a:lnTo>
                    <a:lnTo>
                      <a:pt x="1213" y="82"/>
                    </a:lnTo>
                    <a:lnTo>
                      <a:pt x="1166" y="65"/>
                    </a:lnTo>
                    <a:lnTo>
                      <a:pt x="1121" y="50"/>
                    </a:lnTo>
                    <a:lnTo>
                      <a:pt x="1072" y="38"/>
                    </a:lnTo>
                    <a:lnTo>
                      <a:pt x="1023" y="26"/>
                    </a:lnTo>
                    <a:lnTo>
                      <a:pt x="973" y="17"/>
                    </a:lnTo>
                    <a:lnTo>
                      <a:pt x="919" y="9"/>
                    </a:lnTo>
                    <a:lnTo>
                      <a:pt x="867" y="5"/>
                    </a:lnTo>
                    <a:lnTo>
                      <a:pt x="813" y="2"/>
                    </a:lnTo>
                    <a:lnTo>
                      <a:pt x="759" y="0"/>
                    </a:lnTo>
                    <a:lnTo>
                      <a:pt x="759" y="0"/>
                    </a:lnTo>
                    <a:lnTo>
                      <a:pt x="698" y="2"/>
                    </a:lnTo>
                    <a:lnTo>
                      <a:pt x="639" y="5"/>
                    </a:lnTo>
                    <a:lnTo>
                      <a:pt x="583" y="12"/>
                    </a:lnTo>
                    <a:lnTo>
                      <a:pt x="527" y="21"/>
                    </a:lnTo>
                    <a:lnTo>
                      <a:pt x="470" y="31"/>
                    </a:lnTo>
                    <a:lnTo>
                      <a:pt x="416" y="46"/>
                    </a:lnTo>
                    <a:lnTo>
                      <a:pt x="365" y="60"/>
                    </a:lnTo>
                    <a:lnTo>
                      <a:pt x="315" y="77"/>
                    </a:lnTo>
                    <a:lnTo>
                      <a:pt x="268" y="96"/>
                    </a:lnTo>
                    <a:lnTo>
                      <a:pt x="224" y="118"/>
                    </a:lnTo>
                    <a:lnTo>
                      <a:pt x="179" y="142"/>
                    </a:lnTo>
                    <a:lnTo>
                      <a:pt x="139" y="166"/>
                    </a:lnTo>
                    <a:lnTo>
                      <a:pt x="99" y="192"/>
                    </a:lnTo>
                    <a:lnTo>
                      <a:pt x="64" y="221"/>
                    </a:lnTo>
                    <a:lnTo>
                      <a:pt x="31" y="250"/>
                    </a:lnTo>
                    <a:lnTo>
                      <a:pt x="0" y="282"/>
                    </a:lnTo>
                    <a:lnTo>
                      <a:pt x="0" y="282"/>
                    </a:lnTo>
                    <a:close/>
                  </a:path>
                </a:pathLst>
              </a:custGeom>
              <a:solidFill>
                <a:srgbClr val="FDD7E1"/>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66" name="Freeform 114"/>
              <p:cNvSpPr>
                <a:spLocks/>
              </p:cNvSpPr>
              <p:nvPr/>
            </p:nvSpPr>
            <p:spPr bwMode="auto">
              <a:xfrm>
                <a:off x="6572250" y="1730375"/>
                <a:ext cx="581025" cy="898525"/>
              </a:xfrm>
              <a:custGeom>
                <a:avLst/>
                <a:gdLst/>
                <a:ahLst/>
                <a:cxnLst>
                  <a:cxn ang="0">
                    <a:pos x="319" y="193"/>
                  </a:cxn>
                  <a:cxn ang="0">
                    <a:pos x="319" y="193"/>
                  </a:cxn>
                  <a:cxn ang="0">
                    <a:pos x="322" y="270"/>
                  </a:cxn>
                  <a:cxn ang="0">
                    <a:pos x="326" y="340"/>
                  </a:cxn>
                  <a:cxn ang="0">
                    <a:pos x="331" y="405"/>
                  </a:cxn>
                  <a:cxn ang="0">
                    <a:pos x="336" y="465"/>
                  </a:cxn>
                  <a:cxn ang="0">
                    <a:pos x="366" y="465"/>
                  </a:cxn>
                  <a:cxn ang="0">
                    <a:pos x="366" y="465"/>
                  </a:cxn>
                  <a:cxn ang="0">
                    <a:pos x="357" y="376"/>
                  </a:cxn>
                  <a:cxn ang="0">
                    <a:pos x="350" y="291"/>
                  </a:cxn>
                  <a:cxn ang="0">
                    <a:pos x="345" y="217"/>
                  </a:cxn>
                  <a:cxn ang="0">
                    <a:pos x="345" y="149"/>
                  </a:cxn>
                  <a:cxn ang="0">
                    <a:pos x="345" y="53"/>
                  </a:cxn>
                  <a:cxn ang="0">
                    <a:pos x="345" y="17"/>
                  </a:cxn>
                  <a:cxn ang="0">
                    <a:pos x="345" y="17"/>
                  </a:cxn>
                  <a:cxn ang="0">
                    <a:pos x="345" y="12"/>
                  </a:cxn>
                  <a:cxn ang="0">
                    <a:pos x="343" y="7"/>
                  </a:cxn>
                  <a:cxn ang="0">
                    <a:pos x="338" y="2"/>
                  </a:cxn>
                  <a:cxn ang="0">
                    <a:pos x="329" y="0"/>
                  </a:cxn>
                  <a:cxn ang="0">
                    <a:pos x="329" y="0"/>
                  </a:cxn>
                  <a:cxn ang="0">
                    <a:pos x="322" y="2"/>
                  </a:cxn>
                  <a:cxn ang="0">
                    <a:pos x="319" y="10"/>
                  </a:cxn>
                  <a:cxn ang="0">
                    <a:pos x="317" y="17"/>
                  </a:cxn>
                  <a:cxn ang="0">
                    <a:pos x="317" y="24"/>
                  </a:cxn>
                  <a:cxn ang="0">
                    <a:pos x="315" y="24"/>
                  </a:cxn>
                  <a:cxn ang="0">
                    <a:pos x="315" y="24"/>
                  </a:cxn>
                  <a:cxn ang="0">
                    <a:pos x="315" y="24"/>
                  </a:cxn>
                  <a:cxn ang="0">
                    <a:pos x="305" y="19"/>
                  </a:cxn>
                  <a:cxn ang="0">
                    <a:pos x="275" y="14"/>
                  </a:cxn>
                  <a:cxn ang="0">
                    <a:pos x="230" y="10"/>
                  </a:cxn>
                  <a:cxn ang="0">
                    <a:pos x="202" y="10"/>
                  </a:cxn>
                  <a:cxn ang="0">
                    <a:pos x="174" y="12"/>
                  </a:cxn>
                  <a:cxn ang="0">
                    <a:pos x="174" y="12"/>
                  </a:cxn>
                  <a:cxn ang="0">
                    <a:pos x="127" y="19"/>
                  </a:cxn>
                  <a:cxn ang="0">
                    <a:pos x="87" y="29"/>
                  </a:cxn>
                  <a:cxn ang="0">
                    <a:pos x="56" y="38"/>
                  </a:cxn>
                  <a:cxn ang="0">
                    <a:pos x="35" y="48"/>
                  </a:cxn>
                  <a:cxn ang="0">
                    <a:pos x="35" y="48"/>
                  </a:cxn>
                  <a:cxn ang="0">
                    <a:pos x="30" y="51"/>
                  </a:cxn>
                  <a:cxn ang="0">
                    <a:pos x="28" y="41"/>
                  </a:cxn>
                  <a:cxn ang="0">
                    <a:pos x="28" y="41"/>
                  </a:cxn>
                  <a:cxn ang="0">
                    <a:pos x="23" y="34"/>
                  </a:cxn>
                  <a:cxn ang="0">
                    <a:pos x="19" y="29"/>
                  </a:cxn>
                  <a:cxn ang="0">
                    <a:pos x="14" y="29"/>
                  </a:cxn>
                  <a:cxn ang="0">
                    <a:pos x="14" y="29"/>
                  </a:cxn>
                  <a:cxn ang="0">
                    <a:pos x="4" y="31"/>
                  </a:cxn>
                  <a:cxn ang="0">
                    <a:pos x="0" y="36"/>
                  </a:cxn>
                  <a:cxn ang="0">
                    <a:pos x="0" y="43"/>
                  </a:cxn>
                  <a:cxn ang="0">
                    <a:pos x="0" y="48"/>
                  </a:cxn>
                  <a:cxn ang="0">
                    <a:pos x="0" y="48"/>
                  </a:cxn>
                  <a:cxn ang="0">
                    <a:pos x="7" y="82"/>
                  </a:cxn>
                  <a:cxn ang="0">
                    <a:pos x="28" y="183"/>
                  </a:cxn>
                  <a:cxn ang="0">
                    <a:pos x="40" y="255"/>
                  </a:cxn>
                  <a:cxn ang="0">
                    <a:pos x="54" y="344"/>
                  </a:cxn>
                  <a:cxn ang="0">
                    <a:pos x="70" y="448"/>
                  </a:cxn>
                  <a:cxn ang="0">
                    <a:pos x="84" y="566"/>
                  </a:cxn>
                  <a:cxn ang="0">
                    <a:pos x="115" y="566"/>
                  </a:cxn>
                  <a:cxn ang="0">
                    <a:pos x="115" y="566"/>
                  </a:cxn>
                  <a:cxn ang="0">
                    <a:pos x="82" y="361"/>
                  </a:cxn>
                  <a:cxn ang="0">
                    <a:pos x="58" y="214"/>
                  </a:cxn>
                  <a:cxn ang="0">
                    <a:pos x="319" y="193"/>
                  </a:cxn>
                </a:cxnLst>
                <a:rect l="0" t="0" r="r" b="b"/>
                <a:pathLst>
                  <a:path w="366" h="566">
                    <a:moveTo>
                      <a:pt x="319" y="193"/>
                    </a:moveTo>
                    <a:lnTo>
                      <a:pt x="319" y="193"/>
                    </a:lnTo>
                    <a:lnTo>
                      <a:pt x="322" y="270"/>
                    </a:lnTo>
                    <a:lnTo>
                      <a:pt x="326" y="340"/>
                    </a:lnTo>
                    <a:lnTo>
                      <a:pt x="331" y="405"/>
                    </a:lnTo>
                    <a:lnTo>
                      <a:pt x="336" y="465"/>
                    </a:lnTo>
                    <a:lnTo>
                      <a:pt x="366" y="465"/>
                    </a:lnTo>
                    <a:lnTo>
                      <a:pt x="366" y="465"/>
                    </a:lnTo>
                    <a:lnTo>
                      <a:pt x="357" y="376"/>
                    </a:lnTo>
                    <a:lnTo>
                      <a:pt x="350" y="291"/>
                    </a:lnTo>
                    <a:lnTo>
                      <a:pt x="345" y="217"/>
                    </a:lnTo>
                    <a:lnTo>
                      <a:pt x="345" y="149"/>
                    </a:lnTo>
                    <a:lnTo>
                      <a:pt x="345" y="53"/>
                    </a:lnTo>
                    <a:lnTo>
                      <a:pt x="345" y="17"/>
                    </a:lnTo>
                    <a:lnTo>
                      <a:pt x="345" y="17"/>
                    </a:lnTo>
                    <a:lnTo>
                      <a:pt x="345" y="12"/>
                    </a:lnTo>
                    <a:lnTo>
                      <a:pt x="343" y="7"/>
                    </a:lnTo>
                    <a:lnTo>
                      <a:pt x="338" y="2"/>
                    </a:lnTo>
                    <a:lnTo>
                      <a:pt x="329" y="0"/>
                    </a:lnTo>
                    <a:lnTo>
                      <a:pt x="329" y="0"/>
                    </a:lnTo>
                    <a:lnTo>
                      <a:pt x="322" y="2"/>
                    </a:lnTo>
                    <a:lnTo>
                      <a:pt x="319" y="10"/>
                    </a:lnTo>
                    <a:lnTo>
                      <a:pt x="317" y="17"/>
                    </a:lnTo>
                    <a:lnTo>
                      <a:pt x="317" y="24"/>
                    </a:lnTo>
                    <a:lnTo>
                      <a:pt x="315" y="24"/>
                    </a:lnTo>
                    <a:lnTo>
                      <a:pt x="315" y="24"/>
                    </a:lnTo>
                    <a:lnTo>
                      <a:pt x="315" y="24"/>
                    </a:lnTo>
                    <a:lnTo>
                      <a:pt x="305" y="19"/>
                    </a:lnTo>
                    <a:lnTo>
                      <a:pt x="275" y="14"/>
                    </a:lnTo>
                    <a:lnTo>
                      <a:pt x="230" y="10"/>
                    </a:lnTo>
                    <a:lnTo>
                      <a:pt x="202" y="10"/>
                    </a:lnTo>
                    <a:lnTo>
                      <a:pt x="174" y="12"/>
                    </a:lnTo>
                    <a:lnTo>
                      <a:pt x="174" y="12"/>
                    </a:lnTo>
                    <a:lnTo>
                      <a:pt x="127" y="19"/>
                    </a:lnTo>
                    <a:lnTo>
                      <a:pt x="87" y="29"/>
                    </a:lnTo>
                    <a:lnTo>
                      <a:pt x="56" y="38"/>
                    </a:lnTo>
                    <a:lnTo>
                      <a:pt x="35" y="48"/>
                    </a:lnTo>
                    <a:lnTo>
                      <a:pt x="35" y="48"/>
                    </a:lnTo>
                    <a:lnTo>
                      <a:pt x="30" y="51"/>
                    </a:lnTo>
                    <a:lnTo>
                      <a:pt x="28" y="41"/>
                    </a:lnTo>
                    <a:lnTo>
                      <a:pt x="28" y="41"/>
                    </a:lnTo>
                    <a:lnTo>
                      <a:pt x="23" y="34"/>
                    </a:lnTo>
                    <a:lnTo>
                      <a:pt x="19" y="29"/>
                    </a:lnTo>
                    <a:lnTo>
                      <a:pt x="14" y="29"/>
                    </a:lnTo>
                    <a:lnTo>
                      <a:pt x="14" y="29"/>
                    </a:lnTo>
                    <a:lnTo>
                      <a:pt x="4" y="31"/>
                    </a:lnTo>
                    <a:lnTo>
                      <a:pt x="0" y="36"/>
                    </a:lnTo>
                    <a:lnTo>
                      <a:pt x="0" y="43"/>
                    </a:lnTo>
                    <a:lnTo>
                      <a:pt x="0" y="48"/>
                    </a:lnTo>
                    <a:lnTo>
                      <a:pt x="0" y="48"/>
                    </a:lnTo>
                    <a:lnTo>
                      <a:pt x="7" y="82"/>
                    </a:lnTo>
                    <a:lnTo>
                      <a:pt x="28" y="183"/>
                    </a:lnTo>
                    <a:lnTo>
                      <a:pt x="40" y="255"/>
                    </a:lnTo>
                    <a:lnTo>
                      <a:pt x="54" y="344"/>
                    </a:lnTo>
                    <a:lnTo>
                      <a:pt x="70" y="448"/>
                    </a:lnTo>
                    <a:lnTo>
                      <a:pt x="84" y="566"/>
                    </a:lnTo>
                    <a:lnTo>
                      <a:pt x="115" y="566"/>
                    </a:lnTo>
                    <a:lnTo>
                      <a:pt x="115" y="566"/>
                    </a:lnTo>
                    <a:lnTo>
                      <a:pt x="82" y="361"/>
                    </a:lnTo>
                    <a:lnTo>
                      <a:pt x="58" y="214"/>
                    </a:lnTo>
                    <a:lnTo>
                      <a:pt x="319" y="193"/>
                    </a:lnTo>
                    <a:close/>
                  </a:path>
                </a:pathLst>
              </a:custGeom>
              <a:solidFill>
                <a:srgbClr val="783214"/>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67" name="Freeform 115"/>
              <p:cNvSpPr>
                <a:spLocks/>
              </p:cNvSpPr>
              <p:nvPr/>
            </p:nvSpPr>
            <p:spPr bwMode="auto">
              <a:xfrm>
                <a:off x="7335838" y="2108200"/>
                <a:ext cx="212725" cy="341313"/>
              </a:xfrm>
              <a:custGeom>
                <a:avLst/>
                <a:gdLst/>
                <a:ahLst/>
                <a:cxnLst>
                  <a:cxn ang="0">
                    <a:pos x="90" y="8"/>
                  </a:cxn>
                  <a:cxn ang="0">
                    <a:pos x="90" y="8"/>
                  </a:cxn>
                  <a:cxn ang="0">
                    <a:pos x="94" y="10"/>
                  </a:cxn>
                  <a:cxn ang="0">
                    <a:pos x="101" y="22"/>
                  </a:cxn>
                  <a:cxn ang="0">
                    <a:pos x="111" y="41"/>
                  </a:cxn>
                  <a:cxn ang="0">
                    <a:pos x="120" y="70"/>
                  </a:cxn>
                  <a:cxn ang="0">
                    <a:pos x="120" y="70"/>
                  </a:cxn>
                  <a:cxn ang="0">
                    <a:pos x="127" y="109"/>
                  </a:cxn>
                  <a:cxn ang="0">
                    <a:pos x="130" y="147"/>
                  </a:cxn>
                  <a:cxn ang="0">
                    <a:pos x="134" y="191"/>
                  </a:cxn>
                  <a:cxn ang="0">
                    <a:pos x="24" y="215"/>
                  </a:cxn>
                  <a:cxn ang="0">
                    <a:pos x="24" y="215"/>
                  </a:cxn>
                  <a:cxn ang="0">
                    <a:pos x="12" y="174"/>
                  </a:cxn>
                  <a:cxn ang="0">
                    <a:pos x="5" y="135"/>
                  </a:cxn>
                  <a:cxn ang="0">
                    <a:pos x="3" y="116"/>
                  </a:cxn>
                  <a:cxn ang="0">
                    <a:pos x="0" y="94"/>
                  </a:cxn>
                  <a:cxn ang="0">
                    <a:pos x="0" y="73"/>
                  </a:cxn>
                  <a:cxn ang="0">
                    <a:pos x="5" y="53"/>
                  </a:cxn>
                  <a:cxn ang="0">
                    <a:pos x="10" y="34"/>
                  </a:cxn>
                  <a:cxn ang="0">
                    <a:pos x="17" y="20"/>
                  </a:cxn>
                  <a:cxn ang="0">
                    <a:pos x="24" y="15"/>
                  </a:cxn>
                  <a:cxn ang="0">
                    <a:pos x="29" y="10"/>
                  </a:cxn>
                  <a:cxn ang="0">
                    <a:pos x="36" y="5"/>
                  </a:cxn>
                  <a:cxn ang="0">
                    <a:pos x="45" y="3"/>
                  </a:cxn>
                  <a:cxn ang="0">
                    <a:pos x="54" y="0"/>
                  </a:cxn>
                  <a:cxn ang="0">
                    <a:pos x="66" y="3"/>
                  </a:cxn>
                  <a:cxn ang="0">
                    <a:pos x="90" y="8"/>
                  </a:cxn>
                  <a:cxn ang="0">
                    <a:pos x="90" y="8"/>
                  </a:cxn>
                </a:cxnLst>
                <a:rect l="0" t="0" r="r" b="b"/>
                <a:pathLst>
                  <a:path w="134" h="215">
                    <a:moveTo>
                      <a:pt x="90" y="8"/>
                    </a:moveTo>
                    <a:lnTo>
                      <a:pt x="90" y="8"/>
                    </a:lnTo>
                    <a:lnTo>
                      <a:pt x="94" y="10"/>
                    </a:lnTo>
                    <a:lnTo>
                      <a:pt x="101" y="22"/>
                    </a:lnTo>
                    <a:lnTo>
                      <a:pt x="111" y="41"/>
                    </a:lnTo>
                    <a:lnTo>
                      <a:pt x="120" y="70"/>
                    </a:lnTo>
                    <a:lnTo>
                      <a:pt x="120" y="70"/>
                    </a:lnTo>
                    <a:lnTo>
                      <a:pt x="127" y="109"/>
                    </a:lnTo>
                    <a:lnTo>
                      <a:pt x="130" y="147"/>
                    </a:lnTo>
                    <a:lnTo>
                      <a:pt x="134" y="191"/>
                    </a:lnTo>
                    <a:lnTo>
                      <a:pt x="24" y="215"/>
                    </a:lnTo>
                    <a:lnTo>
                      <a:pt x="24" y="215"/>
                    </a:lnTo>
                    <a:lnTo>
                      <a:pt x="12" y="174"/>
                    </a:lnTo>
                    <a:lnTo>
                      <a:pt x="5" y="135"/>
                    </a:lnTo>
                    <a:lnTo>
                      <a:pt x="3" y="116"/>
                    </a:lnTo>
                    <a:lnTo>
                      <a:pt x="0" y="94"/>
                    </a:lnTo>
                    <a:lnTo>
                      <a:pt x="0" y="73"/>
                    </a:lnTo>
                    <a:lnTo>
                      <a:pt x="5" y="53"/>
                    </a:lnTo>
                    <a:lnTo>
                      <a:pt x="10" y="34"/>
                    </a:lnTo>
                    <a:lnTo>
                      <a:pt x="17" y="20"/>
                    </a:lnTo>
                    <a:lnTo>
                      <a:pt x="24" y="15"/>
                    </a:lnTo>
                    <a:lnTo>
                      <a:pt x="29" y="10"/>
                    </a:lnTo>
                    <a:lnTo>
                      <a:pt x="36" y="5"/>
                    </a:lnTo>
                    <a:lnTo>
                      <a:pt x="45" y="3"/>
                    </a:lnTo>
                    <a:lnTo>
                      <a:pt x="54" y="0"/>
                    </a:lnTo>
                    <a:lnTo>
                      <a:pt x="66" y="3"/>
                    </a:lnTo>
                    <a:lnTo>
                      <a:pt x="90" y="8"/>
                    </a:lnTo>
                    <a:lnTo>
                      <a:pt x="90" y="8"/>
                    </a:lnTo>
                    <a:close/>
                  </a:path>
                </a:pathLst>
              </a:custGeom>
              <a:solidFill>
                <a:srgbClr val="A4AECE"/>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68" name="Freeform 116"/>
              <p:cNvSpPr>
                <a:spLocks/>
              </p:cNvSpPr>
              <p:nvPr/>
            </p:nvSpPr>
            <p:spPr bwMode="auto">
              <a:xfrm>
                <a:off x="7119938" y="1493838"/>
                <a:ext cx="160338" cy="206375"/>
              </a:xfrm>
              <a:custGeom>
                <a:avLst/>
                <a:gdLst/>
                <a:ahLst/>
                <a:cxnLst>
                  <a:cxn ang="0">
                    <a:pos x="92" y="24"/>
                  </a:cxn>
                  <a:cxn ang="0">
                    <a:pos x="92" y="24"/>
                  </a:cxn>
                  <a:cxn ang="0">
                    <a:pos x="87" y="21"/>
                  </a:cxn>
                  <a:cxn ang="0">
                    <a:pos x="80" y="14"/>
                  </a:cxn>
                  <a:cxn ang="0">
                    <a:pos x="64" y="4"/>
                  </a:cxn>
                  <a:cxn ang="0">
                    <a:pos x="54" y="0"/>
                  </a:cxn>
                  <a:cxn ang="0">
                    <a:pos x="40" y="0"/>
                  </a:cxn>
                  <a:cxn ang="0">
                    <a:pos x="40" y="0"/>
                  </a:cxn>
                  <a:cxn ang="0">
                    <a:pos x="26" y="0"/>
                  </a:cxn>
                  <a:cxn ang="0">
                    <a:pos x="17" y="4"/>
                  </a:cxn>
                  <a:cxn ang="0">
                    <a:pos x="10" y="12"/>
                  </a:cxn>
                  <a:cxn ang="0">
                    <a:pos x="5" y="21"/>
                  </a:cxn>
                  <a:cxn ang="0">
                    <a:pos x="0" y="33"/>
                  </a:cxn>
                  <a:cxn ang="0">
                    <a:pos x="0" y="43"/>
                  </a:cxn>
                  <a:cxn ang="0">
                    <a:pos x="2" y="55"/>
                  </a:cxn>
                  <a:cxn ang="0">
                    <a:pos x="7" y="67"/>
                  </a:cxn>
                  <a:cxn ang="0">
                    <a:pos x="7" y="67"/>
                  </a:cxn>
                  <a:cxn ang="0">
                    <a:pos x="17" y="91"/>
                  </a:cxn>
                  <a:cxn ang="0">
                    <a:pos x="31" y="113"/>
                  </a:cxn>
                  <a:cxn ang="0">
                    <a:pos x="40" y="122"/>
                  </a:cxn>
                  <a:cxn ang="0">
                    <a:pos x="47" y="127"/>
                  </a:cxn>
                  <a:cxn ang="0">
                    <a:pos x="57" y="130"/>
                  </a:cxn>
                  <a:cxn ang="0">
                    <a:pos x="64" y="127"/>
                  </a:cxn>
                  <a:cxn ang="0">
                    <a:pos x="64" y="127"/>
                  </a:cxn>
                  <a:cxn ang="0">
                    <a:pos x="73" y="120"/>
                  </a:cxn>
                  <a:cxn ang="0">
                    <a:pos x="82" y="110"/>
                  </a:cxn>
                  <a:cxn ang="0">
                    <a:pos x="89" y="96"/>
                  </a:cxn>
                  <a:cxn ang="0">
                    <a:pos x="96" y="84"/>
                  </a:cxn>
                  <a:cxn ang="0">
                    <a:pos x="101" y="67"/>
                  </a:cxn>
                  <a:cxn ang="0">
                    <a:pos x="101" y="53"/>
                  </a:cxn>
                  <a:cxn ang="0">
                    <a:pos x="99" y="38"/>
                  </a:cxn>
                  <a:cxn ang="0">
                    <a:pos x="92" y="24"/>
                  </a:cxn>
                  <a:cxn ang="0">
                    <a:pos x="92" y="24"/>
                  </a:cxn>
                </a:cxnLst>
                <a:rect l="0" t="0" r="r" b="b"/>
                <a:pathLst>
                  <a:path w="101" h="130">
                    <a:moveTo>
                      <a:pt x="92" y="24"/>
                    </a:moveTo>
                    <a:lnTo>
                      <a:pt x="92" y="24"/>
                    </a:lnTo>
                    <a:lnTo>
                      <a:pt x="87" y="21"/>
                    </a:lnTo>
                    <a:lnTo>
                      <a:pt x="80" y="14"/>
                    </a:lnTo>
                    <a:lnTo>
                      <a:pt x="64" y="4"/>
                    </a:lnTo>
                    <a:lnTo>
                      <a:pt x="54" y="0"/>
                    </a:lnTo>
                    <a:lnTo>
                      <a:pt x="40" y="0"/>
                    </a:lnTo>
                    <a:lnTo>
                      <a:pt x="40" y="0"/>
                    </a:lnTo>
                    <a:lnTo>
                      <a:pt x="26" y="0"/>
                    </a:lnTo>
                    <a:lnTo>
                      <a:pt x="17" y="4"/>
                    </a:lnTo>
                    <a:lnTo>
                      <a:pt x="10" y="12"/>
                    </a:lnTo>
                    <a:lnTo>
                      <a:pt x="5" y="21"/>
                    </a:lnTo>
                    <a:lnTo>
                      <a:pt x="0" y="33"/>
                    </a:lnTo>
                    <a:lnTo>
                      <a:pt x="0" y="43"/>
                    </a:lnTo>
                    <a:lnTo>
                      <a:pt x="2" y="55"/>
                    </a:lnTo>
                    <a:lnTo>
                      <a:pt x="7" y="67"/>
                    </a:lnTo>
                    <a:lnTo>
                      <a:pt x="7" y="67"/>
                    </a:lnTo>
                    <a:lnTo>
                      <a:pt x="17" y="91"/>
                    </a:lnTo>
                    <a:lnTo>
                      <a:pt x="31" y="113"/>
                    </a:lnTo>
                    <a:lnTo>
                      <a:pt x="40" y="122"/>
                    </a:lnTo>
                    <a:lnTo>
                      <a:pt x="47" y="127"/>
                    </a:lnTo>
                    <a:lnTo>
                      <a:pt x="57" y="130"/>
                    </a:lnTo>
                    <a:lnTo>
                      <a:pt x="64" y="127"/>
                    </a:lnTo>
                    <a:lnTo>
                      <a:pt x="64" y="127"/>
                    </a:lnTo>
                    <a:lnTo>
                      <a:pt x="73" y="120"/>
                    </a:lnTo>
                    <a:lnTo>
                      <a:pt x="82" y="110"/>
                    </a:lnTo>
                    <a:lnTo>
                      <a:pt x="89" y="96"/>
                    </a:lnTo>
                    <a:lnTo>
                      <a:pt x="96" y="84"/>
                    </a:lnTo>
                    <a:lnTo>
                      <a:pt x="101" y="67"/>
                    </a:lnTo>
                    <a:lnTo>
                      <a:pt x="101" y="53"/>
                    </a:lnTo>
                    <a:lnTo>
                      <a:pt x="99" y="38"/>
                    </a:lnTo>
                    <a:lnTo>
                      <a:pt x="92" y="24"/>
                    </a:lnTo>
                    <a:lnTo>
                      <a:pt x="92" y="24"/>
                    </a:lnTo>
                    <a:close/>
                  </a:path>
                </a:pathLst>
              </a:custGeom>
              <a:solidFill>
                <a:srgbClr val="7A8CBA"/>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69" name="Freeform 117"/>
              <p:cNvSpPr>
                <a:spLocks/>
              </p:cNvSpPr>
              <p:nvPr/>
            </p:nvSpPr>
            <p:spPr bwMode="auto">
              <a:xfrm>
                <a:off x="7318375" y="1646238"/>
                <a:ext cx="196850" cy="608013"/>
              </a:xfrm>
              <a:custGeom>
                <a:avLst/>
                <a:gdLst/>
                <a:ahLst/>
                <a:cxnLst>
                  <a:cxn ang="0">
                    <a:pos x="65" y="0"/>
                  </a:cxn>
                  <a:cxn ang="0">
                    <a:pos x="65" y="0"/>
                  </a:cxn>
                  <a:cxn ang="0">
                    <a:pos x="70" y="0"/>
                  </a:cxn>
                  <a:cxn ang="0">
                    <a:pos x="75" y="0"/>
                  </a:cxn>
                  <a:cxn ang="0">
                    <a:pos x="80" y="0"/>
                  </a:cxn>
                  <a:cxn ang="0">
                    <a:pos x="87" y="2"/>
                  </a:cxn>
                  <a:cxn ang="0">
                    <a:pos x="91" y="10"/>
                  </a:cxn>
                  <a:cxn ang="0">
                    <a:pos x="96" y="22"/>
                  </a:cxn>
                  <a:cxn ang="0">
                    <a:pos x="96" y="36"/>
                  </a:cxn>
                  <a:cxn ang="0">
                    <a:pos x="96" y="36"/>
                  </a:cxn>
                  <a:cxn ang="0">
                    <a:pos x="96" y="89"/>
                  </a:cxn>
                  <a:cxn ang="0">
                    <a:pos x="94" y="125"/>
                  </a:cxn>
                  <a:cxn ang="0">
                    <a:pos x="94" y="164"/>
                  </a:cxn>
                  <a:cxn ang="0">
                    <a:pos x="96" y="207"/>
                  </a:cxn>
                  <a:cxn ang="0">
                    <a:pos x="101" y="250"/>
                  </a:cxn>
                  <a:cxn ang="0">
                    <a:pos x="110" y="294"/>
                  </a:cxn>
                  <a:cxn ang="0">
                    <a:pos x="115" y="315"/>
                  </a:cxn>
                  <a:cxn ang="0">
                    <a:pos x="124" y="335"/>
                  </a:cxn>
                  <a:cxn ang="0">
                    <a:pos x="124" y="335"/>
                  </a:cxn>
                  <a:cxn ang="0">
                    <a:pos x="101" y="368"/>
                  </a:cxn>
                  <a:cxn ang="0">
                    <a:pos x="101" y="368"/>
                  </a:cxn>
                  <a:cxn ang="0">
                    <a:pos x="94" y="378"/>
                  </a:cxn>
                  <a:cxn ang="0">
                    <a:pos x="89" y="383"/>
                  </a:cxn>
                  <a:cxn ang="0">
                    <a:pos x="82" y="383"/>
                  </a:cxn>
                  <a:cxn ang="0">
                    <a:pos x="77" y="383"/>
                  </a:cxn>
                  <a:cxn ang="0">
                    <a:pos x="70" y="381"/>
                  </a:cxn>
                  <a:cxn ang="0">
                    <a:pos x="63" y="376"/>
                  </a:cxn>
                  <a:cxn ang="0">
                    <a:pos x="56" y="368"/>
                  </a:cxn>
                  <a:cxn ang="0">
                    <a:pos x="47" y="356"/>
                  </a:cxn>
                  <a:cxn ang="0">
                    <a:pos x="40" y="340"/>
                  </a:cxn>
                  <a:cxn ang="0">
                    <a:pos x="33" y="320"/>
                  </a:cxn>
                  <a:cxn ang="0">
                    <a:pos x="26" y="296"/>
                  </a:cxn>
                  <a:cxn ang="0">
                    <a:pos x="18" y="267"/>
                  </a:cxn>
                  <a:cxn ang="0">
                    <a:pos x="11" y="234"/>
                  </a:cxn>
                  <a:cxn ang="0">
                    <a:pos x="0" y="147"/>
                  </a:cxn>
                  <a:cxn ang="0">
                    <a:pos x="65" y="0"/>
                  </a:cxn>
                </a:cxnLst>
                <a:rect l="0" t="0" r="r" b="b"/>
                <a:pathLst>
                  <a:path w="124" h="383">
                    <a:moveTo>
                      <a:pt x="65" y="0"/>
                    </a:moveTo>
                    <a:lnTo>
                      <a:pt x="65" y="0"/>
                    </a:lnTo>
                    <a:lnTo>
                      <a:pt x="70" y="0"/>
                    </a:lnTo>
                    <a:lnTo>
                      <a:pt x="75" y="0"/>
                    </a:lnTo>
                    <a:lnTo>
                      <a:pt x="80" y="0"/>
                    </a:lnTo>
                    <a:lnTo>
                      <a:pt x="87" y="2"/>
                    </a:lnTo>
                    <a:lnTo>
                      <a:pt x="91" y="10"/>
                    </a:lnTo>
                    <a:lnTo>
                      <a:pt x="96" y="22"/>
                    </a:lnTo>
                    <a:lnTo>
                      <a:pt x="96" y="36"/>
                    </a:lnTo>
                    <a:lnTo>
                      <a:pt x="96" y="36"/>
                    </a:lnTo>
                    <a:lnTo>
                      <a:pt x="96" y="89"/>
                    </a:lnTo>
                    <a:lnTo>
                      <a:pt x="94" y="125"/>
                    </a:lnTo>
                    <a:lnTo>
                      <a:pt x="94" y="164"/>
                    </a:lnTo>
                    <a:lnTo>
                      <a:pt x="96" y="207"/>
                    </a:lnTo>
                    <a:lnTo>
                      <a:pt x="101" y="250"/>
                    </a:lnTo>
                    <a:lnTo>
                      <a:pt x="110" y="294"/>
                    </a:lnTo>
                    <a:lnTo>
                      <a:pt x="115" y="315"/>
                    </a:lnTo>
                    <a:lnTo>
                      <a:pt x="124" y="335"/>
                    </a:lnTo>
                    <a:lnTo>
                      <a:pt x="124" y="335"/>
                    </a:lnTo>
                    <a:lnTo>
                      <a:pt x="101" y="368"/>
                    </a:lnTo>
                    <a:lnTo>
                      <a:pt x="101" y="368"/>
                    </a:lnTo>
                    <a:lnTo>
                      <a:pt x="94" y="378"/>
                    </a:lnTo>
                    <a:lnTo>
                      <a:pt x="89" y="383"/>
                    </a:lnTo>
                    <a:lnTo>
                      <a:pt x="82" y="383"/>
                    </a:lnTo>
                    <a:lnTo>
                      <a:pt x="77" y="383"/>
                    </a:lnTo>
                    <a:lnTo>
                      <a:pt x="70" y="381"/>
                    </a:lnTo>
                    <a:lnTo>
                      <a:pt x="63" y="376"/>
                    </a:lnTo>
                    <a:lnTo>
                      <a:pt x="56" y="368"/>
                    </a:lnTo>
                    <a:lnTo>
                      <a:pt x="47" y="356"/>
                    </a:lnTo>
                    <a:lnTo>
                      <a:pt x="40" y="340"/>
                    </a:lnTo>
                    <a:lnTo>
                      <a:pt x="33" y="320"/>
                    </a:lnTo>
                    <a:lnTo>
                      <a:pt x="26" y="296"/>
                    </a:lnTo>
                    <a:lnTo>
                      <a:pt x="18" y="267"/>
                    </a:lnTo>
                    <a:lnTo>
                      <a:pt x="11" y="234"/>
                    </a:lnTo>
                    <a:lnTo>
                      <a:pt x="0" y="147"/>
                    </a:lnTo>
                    <a:lnTo>
                      <a:pt x="65" y="0"/>
                    </a:lnTo>
                    <a:close/>
                  </a:path>
                </a:pathLst>
              </a:custGeom>
              <a:solidFill>
                <a:srgbClr val="A4AECE"/>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0" name="Freeform 118"/>
              <p:cNvSpPr>
                <a:spLocks/>
              </p:cNvSpPr>
              <p:nvPr/>
            </p:nvSpPr>
            <p:spPr bwMode="auto">
              <a:xfrm>
                <a:off x="7053263" y="1065213"/>
                <a:ext cx="320675" cy="439738"/>
              </a:xfrm>
              <a:custGeom>
                <a:avLst/>
                <a:gdLst/>
                <a:ahLst/>
                <a:cxnLst>
                  <a:cxn ang="0">
                    <a:pos x="5" y="48"/>
                  </a:cxn>
                  <a:cxn ang="0">
                    <a:pos x="5" y="48"/>
                  </a:cxn>
                  <a:cxn ang="0">
                    <a:pos x="9" y="43"/>
                  </a:cxn>
                  <a:cxn ang="0">
                    <a:pos x="14" y="36"/>
                  </a:cxn>
                  <a:cxn ang="0">
                    <a:pos x="19" y="26"/>
                  </a:cxn>
                  <a:cxn ang="0">
                    <a:pos x="28" y="19"/>
                  </a:cxn>
                  <a:cxn ang="0">
                    <a:pos x="42" y="12"/>
                  </a:cxn>
                  <a:cxn ang="0">
                    <a:pos x="56" y="5"/>
                  </a:cxn>
                  <a:cxn ang="0">
                    <a:pos x="77" y="2"/>
                  </a:cxn>
                  <a:cxn ang="0">
                    <a:pos x="77" y="2"/>
                  </a:cxn>
                  <a:cxn ang="0">
                    <a:pos x="108" y="0"/>
                  </a:cxn>
                  <a:cxn ang="0">
                    <a:pos x="122" y="2"/>
                  </a:cxn>
                  <a:cxn ang="0">
                    <a:pos x="136" y="5"/>
                  </a:cxn>
                  <a:cxn ang="0">
                    <a:pos x="150" y="10"/>
                  </a:cxn>
                  <a:cxn ang="0">
                    <a:pos x="164" y="17"/>
                  </a:cxn>
                  <a:cxn ang="0">
                    <a:pos x="176" y="26"/>
                  </a:cxn>
                  <a:cxn ang="0">
                    <a:pos x="185" y="41"/>
                  </a:cxn>
                  <a:cxn ang="0">
                    <a:pos x="185" y="41"/>
                  </a:cxn>
                  <a:cxn ang="0">
                    <a:pos x="193" y="55"/>
                  </a:cxn>
                  <a:cxn ang="0">
                    <a:pos x="197" y="75"/>
                  </a:cxn>
                  <a:cxn ang="0">
                    <a:pos x="202" y="96"/>
                  </a:cxn>
                  <a:cxn ang="0">
                    <a:pos x="200" y="108"/>
                  </a:cxn>
                  <a:cxn ang="0">
                    <a:pos x="197" y="120"/>
                  </a:cxn>
                  <a:cxn ang="0">
                    <a:pos x="197" y="120"/>
                  </a:cxn>
                  <a:cxn ang="0">
                    <a:pos x="190" y="142"/>
                  </a:cxn>
                  <a:cxn ang="0">
                    <a:pos x="190" y="142"/>
                  </a:cxn>
                  <a:cxn ang="0">
                    <a:pos x="193" y="147"/>
                  </a:cxn>
                  <a:cxn ang="0">
                    <a:pos x="195" y="159"/>
                  </a:cxn>
                  <a:cxn ang="0">
                    <a:pos x="195" y="168"/>
                  </a:cxn>
                  <a:cxn ang="0">
                    <a:pos x="195" y="178"/>
                  </a:cxn>
                  <a:cxn ang="0">
                    <a:pos x="193" y="190"/>
                  </a:cxn>
                  <a:cxn ang="0">
                    <a:pos x="185" y="202"/>
                  </a:cxn>
                  <a:cxn ang="0">
                    <a:pos x="185" y="202"/>
                  </a:cxn>
                  <a:cxn ang="0">
                    <a:pos x="181" y="224"/>
                  </a:cxn>
                  <a:cxn ang="0">
                    <a:pos x="176" y="243"/>
                  </a:cxn>
                  <a:cxn ang="0">
                    <a:pos x="169" y="262"/>
                  </a:cxn>
                  <a:cxn ang="0">
                    <a:pos x="169" y="262"/>
                  </a:cxn>
                  <a:cxn ang="0">
                    <a:pos x="167" y="265"/>
                  </a:cxn>
                  <a:cxn ang="0">
                    <a:pos x="162" y="272"/>
                  </a:cxn>
                  <a:cxn ang="0">
                    <a:pos x="155" y="274"/>
                  </a:cxn>
                  <a:cxn ang="0">
                    <a:pos x="148" y="277"/>
                  </a:cxn>
                  <a:cxn ang="0">
                    <a:pos x="136" y="277"/>
                  </a:cxn>
                  <a:cxn ang="0">
                    <a:pos x="122" y="274"/>
                  </a:cxn>
                  <a:cxn ang="0">
                    <a:pos x="122" y="274"/>
                  </a:cxn>
                  <a:cxn ang="0">
                    <a:pos x="101" y="270"/>
                  </a:cxn>
                  <a:cxn ang="0">
                    <a:pos x="80" y="258"/>
                  </a:cxn>
                  <a:cxn ang="0">
                    <a:pos x="59" y="241"/>
                  </a:cxn>
                  <a:cxn ang="0">
                    <a:pos x="49" y="231"/>
                  </a:cxn>
                  <a:cxn ang="0">
                    <a:pos x="40" y="219"/>
                  </a:cxn>
                  <a:cxn ang="0">
                    <a:pos x="40" y="219"/>
                  </a:cxn>
                  <a:cxn ang="0">
                    <a:pos x="30" y="205"/>
                  </a:cxn>
                  <a:cxn ang="0">
                    <a:pos x="26" y="190"/>
                  </a:cxn>
                  <a:cxn ang="0">
                    <a:pos x="16" y="156"/>
                  </a:cxn>
                  <a:cxn ang="0">
                    <a:pos x="14" y="130"/>
                  </a:cxn>
                  <a:cxn ang="0">
                    <a:pos x="14" y="120"/>
                  </a:cxn>
                  <a:cxn ang="0">
                    <a:pos x="14" y="120"/>
                  </a:cxn>
                  <a:cxn ang="0">
                    <a:pos x="9" y="115"/>
                  </a:cxn>
                  <a:cxn ang="0">
                    <a:pos x="2" y="103"/>
                  </a:cxn>
                  <a:cxn ang="0">
                    <a:pos x="0" y="94"/>
                  </a:cxn>
                  <a:cxn ang="0">
                    <a:pos x="0" y="82"/>
                  </a:cxn>
                  <a:cxn ang="0">
                    <a:pos x="0" y="67"/>
                  </a:cxn>
                  <a:cxn ang="0">
                    <a:pos x="5" y="48"/>
                  </a:cxn>
                  <a:cxn ang="0">
                    <a:pos x="5" y="48"/>
                  </a:cxn>
                </a:cxnLst>
                <a:rect l="0" t="0" r="r" b="b"/>
                <a:pathLst>
                  <a:path w="202" h="277">
                    <a:moveTo>
                      <a:pt x="5" y="48"/>
                    </a:moveTo>
                    <a:lnTo>
                      <a:pt x="5" y="48"/>
                    </a:lnTo>
                    <a:lnTo>
                      <a:pt x="9" y="43"/>
                    </a:lnTo>
                    <a:lnTo>
                      <a:pt x="14" y="36"/>
                    </a:lnTo>
                    <a:lnTo>
                      <a:pt x="19" y="26"/>
                    </a:lnTo>
                    <a:lnTo>
                      <a:pt x="28" y="19"/>
                    </a:lnTo>
                    <a:lnTo>
                      <a:pt x="42" y="12"/>
                    </a:lnTo>
                    <a:lnTo>
                      <a:pt x="56" y="5"/>
                    </a:lnTo>
                    <a:lnTo>
                      <a:pt x="77" y="2"/>
                    </a:lnTo>
                    <a:lnTo>
                      <a:pt x="77" y="2"/>
                    </a:lnTo>
                    <a:lnTo>
                      <a:pt x="108" y="0"/>
                    </a:lnTo>
                    <a:lnTo>
                      <a:pt x="122" y="2"/>
                    </a:lnTo>
                    <a:lnTo>
                      <a:pt x="136" y="5"/>
                    </a:lnTo>
                    <a:lnTo>
                      <a:pt x="150" y="10"/>
                    </a:lnTo>
                    <a:lnTo>
                      <a:pt x="164" y="17"/>
                    </a:lnTo>
                    <a:lnTo>
                      <a:pt x="176" y="26"/>
                    </a:lnTo>
                    <a:lnTo>
                      <a:pt x="185" y="41"/>
                    </a:lnTo>
                    <a:lnTo>
                      <a:pt x="185" y="41"/>
                    </a:lnTo>
                    <a:lnTo>
                      <a:pt x="193" y="55"/>
                    </a:lnTo>
                    <a:lnTo>
                      <a:pt x="197" y="75"/>
                    </a:lnTo>
                    <a:lnTo>
                      <a:pt x="202" y="96"/>
                    </a:lnTo>
                    <a:lnTo>
                      <a:pt x="200" y="108"/>
                    </a:lnTo>
                    <a:lnTo>
                      <a:pt x="197" y="120"/>
                    </a:lnTo>
                    <a:lnTo>
                      <a:pt x="197" y="120"/>
                    </a:lnTo>
                    <a:lnTo>
                      <a:pt x="190" y="142"/>
                    </a:lnTo>
                    <a:lnTo>
                      <a:pt x="190" y="142"/>
                    </a:lnTo>
                    <a:lnTo>
                      <a:pt x="193" y="147"/>
                    </a:lnTo>
                    <a:lnTo>
                      <a:pt x="195" y="159"/>
                    </a:lnTo>
                    <a:lnTo>
                      <a:pt x="195" y="168"/>
                    </a:lnTo>
                    <a:lnTo>
                      <a:pt x="195" y="178"/>
                    </a:lnTo>
                    <a:lnTo>
                      <a:pt x="193" y="190"/>
                    </a:lnTo>
                    <a:lnTo>
                      <a:pt x="185" y="202"/>
                    </a:lnTo>
                    <a:lnTo>
                      <a:pt x="185" y="202"/>
                    </a:lnTo>
                    <a:lnTo>
                      <a:pt x="181" y="224"/>
                    </a:lnTo>
                    <a:lnTo>
                      <a:pt x="176" y="243"/>
                    </a:lnTo>
                    <a:lnTo>
                      <a:pt x="169" y="262"/>
                    </a:lnTo>
                    <a:lnTo>
                      <a:pt x="169" y="262"/>
                    </a:lnTo>
                    <a:lnTo>
                      <a:pt x="167" y="265"/>
                    </a:lnTo>
                    <a:lnTo>
                      <a:pt x="162" y="272"/>
                    </a:lnTo>
                    <a:lnTo>
                      <a:pt x="155" y="274"/>
                    </a:lnTo>
                    <a:lnTo>
                      <a:pt x="148" y="277"/>
                    </a:lnTo>
                    <a:lnTo>
                      <a:pt x="136" y="277"/>
                    </a:lnTo>
                    <a:lnTo>
                      <a:pt x="122" y="274"/>
                    </a:lnTo>
                    <a:lnTo>
                      <a:pt x="122" y="274"/>
                    </a:lnTo>
                    <a:lnTo>
                      <a:pt x="101" y="270"/>
                    </a:lnTo>
                    <a:lnTo>
                      <a:pt x="80" y="258"/>
                    </a:lnTo>
                    <a:lnTo>
                      <a:pt x="59" y="241"/>
                    </a:lnTo>
                    <a:lnTo>
                      <a:pt x="49" y="231"/>
                    </a:lnTo>
                    <a:lnTo>
                      <a:pt x="40" y="219"/>
                    </a:lnTo>
                    <a:lnTo>
                      <a:pt x="40" y="219"/>
                    </a:lnTo>
                    <a:lnTo>
                      <a:pt x="30" y="205"/>
                    </a:lnTo>
                    <a:lnTo>
                      <a:pt x="26" y="190"/>
                    </a:lnTo>
                    <a:lnTo>
                      <a:pt x="16" y="156"/>
                    </a:lnTo>
                    <a:lnTo>
                      <a:pt x="14" y="130"/>
                    </a:lnTo>
                    <a:lnTo>
                      <a:pt x="14" y="120"/>
                    </a:lnTo>
                    <a:lnTo>
                      <a:pt x="14" y="120"/>
                    </a:lnTo>
                    <a:lnTo>
                      <a:pt x="9" y="115"/>
                    </a:lnTo>
                    <a:lnTo>
                      <a:pt x="2" y="103"/>
                    </a:lnTo>
                    <a:lnTo>
                      <a:pt x="0" y="94"/>
                    </a:lnTo>
                    <a:lnTo>
                      <a:pt x="0" y="82"/>
                    </a:lnTo>
                    <a:lnTo>
                      <a:pt x="0" y="67"/>
                    </a:lnTo>
                    <a:lnTo>
                      <a:pt x="5" y="48"/>
                    </a:lnTo>
                    <a:lnTo>
                      <a:pt x="5" y="48"/>
                    </a:lnTo>
                    <a:close/>
                  </a:path>
                </a:pathLst>
              </a:custGeom>
              <a:solidFill>
                <a:srgbClr val="FAB37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1" name="Freeform 119"/>
              <p:cNvSpPr>
                <a:spLocks/>
              </p:cNvSpPr>
              <p:nvPr/>
            </p:nvSpPr>
            <p:spPr bwMode="auto">
              <a:xfrm>
                <a:off x="7000875" y="1214438"/>
                <a:ext cx="276225" cy="565150"/>
              </a:xfrm>
              <a:custGeom>
                <a:avLst/>
                <a:gdLst/>
                <a:ahLst/>
                <a:cxnLst>
                  <a:cxn ang="0">
                    <a:pos x="30" y="0"/>
                  </a:cxn>
                  <a:cxn ang="0">
                    <a:pos x="30" y="0"/>
                  </a:cxn>
                  <a:cxn ang="0">
                    <a:pos x="33" y="24"/>
                  </a:cxn>
                  <a:cxn ang="0">
                    <a:pos x="38" y="50"/>
                  </a:cxn>
                  <a:cxn ang="0">
                    <a:pos x="38" y="82"/>
                  </a:cxn>
                  <a:cxn ang="0">
                    <a:pos x="35" y="115"/>
                  </a:cxn>
                  <a:cxn ang="0">
                    <a:pos x="30" y="147"/>
                  </a:cxn>
                  <a:cxn ang="0">
                    <a:pos x="26" y="161"/>
                  </a:cxn>
                  <a:cxn ang="0">
                    <a:pos x="19" y="176"/>
                  </a:cxn>
                  <a:cxn ang="0">
                    <a:pos x="12" y="188"/>
                  </a:cxn>
                  <a:cxn ang="0">
                    <a:pos x="0" y="197"/>
                  </a:cxn>
                  <a:cxn ang="0">
                    <a:pos x="0" y="197"/>
                  </a:cxn>
                  <a:cxn ang="0">
                    <a:pos x="5" y="205"/>
                  </a:cxn>
                  <a:cxn ang="0">
                    <a:pos x="9" y="219"/>
                  </a:cxn>
                  <a:cxn ang="0">
                    <a:pos x="12" y="229"/>
                  </a:cxn>
                  <a:cxn ang="0">
                    <a:pos x="14" y="238"/>
                  </a:cxn>
                  <a:cxn ang="0">
                    <a:pos x="12" y="245"/>
                  </a:cxn>
                  <a:cxn ang="0">
                    <a:pos x="9" y="253"/>
                  </a:cxn>
                  <a:cxn ang="0">
                    <a:pos x="9" y="253"/>
                  </a:cxn>
                  <a:cxn ang="0">
                    <a:pos x="30" y="286"/>
                  </a:cxn>
                  <a:cxn ang="0">
                    <a:pos x="52" y="315"/>
                  </a:cxn>
                  <a:cxn ang="0">
                    <a:pos x="63" y="327"/>
                  </a:cxn>
                  <a:cxn ang="0">
                    <a:pos x="77" y="342"/>
                  </a:cxn>
                  <a:cxn ang="0">
                    <a:pos x="89" y="349"/>
                  </a:cxn>
                  <a:cxn ang="0">
                    <a:pos x="101" y="356"/>
                  </a:cxn>
                  <a:cxn ang="0">
                    <a:pos x="113" y="356"/>
                  </a:cxn>
                  <a:cxn ang="0">
                    <a:pos x="120" y="356"/>
                  </a:cxn>
                  <a:cxn ang="0">
                    <a:pos x="124" y="351"/>
                  </a:cxn>
                  <a:cxn ang="0">
                    <a:pos x="129" y="347"/>
                  </a:cxn>
                  <a:cxn ang="0">
                    <a:pos x="134" y="339"/>
                  </a:cxn>
                  <a:cxn ang="0">
                    <a:pos x="141" y="320"/>
                  </a:cxn>
                  <a:cxn ang="0">
                    <a:pos x="146" y="291"/>
                  </a:cxn>
                  <a:cxn ang="0">
                    <a:pos x="148" y="253"/>
                  </a:cxn>
                  <a:cxn ang="0">
                    <a:pos x="148" y="253"/>
                  </a:cxn>
                  <a:cxn ang="0">
                    <a:pos x="150" y="233"/>
                  </a:cxn>
                  <a:cxn ang="0">
                    <a:pos x="150" y="233"/>
                  </a:cxn>
                  <a:cxn ang="0">
                    <a:pos x="153" y="219"/>
                  </a:cxn>
                  <a:cxn ang="0">
                    <a:pos x="157" y="197"/>
                  </a:cxn>
                  <a:cxn ang="0">
                    <a:pos x="162" y="178"/>
                  </a:cxn>
                  <a:cxn ang="0">
                    <a:pos x="164" y="159"/>
                  </a:cxn>
                  <a:cxn ang="0">
                    <a:pos x="164" y="159"/>
                  </a:cxn>
                  <a:cxn ang="0">
                    <a:pos x="164" y="144"/>
                  </a:cxn>
                  <a:cxn ang="0">
                    <a:pos x="169" y="132"/>
                  </a:cxn>
                  <a:cxn ang="0">
                    <a:pos x="174" y="118"/>
                  </a:cxn>
                  <a:cxn ang="0">
                    <a:pos x="30" y="0"/>
                  </a:cxn>
                </a:cxnLst>
                <a:rect l="0" t="0" r="r" b="b"/>
                <a:pathLst>
                  <a:path w="174" h="356">
                    <a:moveTo>
                      <a:pt x="30" y="0"/>
                    </a:moveTo>
                    <a:lnTo>
                      <a:pt x="30" y="0"/>
                    </a:lnTo>
                    <a:lnTo>
                      <a:pt x="33" y="24"/>
                    </a:lnTo>
                    <a:lnTo>
                      <a:pt x="38" y="50"/>
                    </a:lnTo>
                    <a:lnTo>
                      <a:pt x="38" y="82"/>
                    </a:lnTo>
                    <a:lnTo>
                      <a:pt x="35" y="115"/>
                    </a:lnTo>
                    <a:lnTo>
                      <a:pt x="30" y="147"/>
                    </a:lnTo>
                    <a:lnTo>
                      <a:pt x="26" y="161"/>
                    </a:lnTo>
                    <a:lnTo>
                      <a:pt x="19" y="176"/>
                    </a:lnTo>
                    <a:lnTo>
                      <a:pt x="12" y="188"/>
                    </a:lnTo>
                    <a:lnTo>
                      <a:pt x="0" y="197"/>
                    </a:lnTo>
                    <a:lnTo>
                      <a:pt x="0" y="197"/>
                    </a:lnTo>
                    <a:lnTo>
                      <a:pt x="5" y="205"/>
                    </a:lnTo>
                    <a:lnTo>
                      <a:pt x="9" y="219"/>
                    </a:lnTo>
                    <a:lnTo>
                      <a:pt x="12" y="229"/>
                    </a:lnTo>
                    <a:lnTo>
                      <a:pt x="14" y="238"/>
                    </a:lnTo>
                    <a:lnTo>
                      <a:pt x="12" y="245"/>
                    </a:lnTo>
                    <a:lnTo>
                      <a:pt x="9" y="253"/>
                    </a:lnTo>
                    <a:lnTo>
                      <a:pt x="9" y="253"/>
                    </a:lnTo>
                    <a:lnTo>
                      <a:pt x="30" y="286"/>
                    </a:lnTo>
                    <a:lnTo>
                      <a:pt x="52" y="315"/>
                    </a:lnTo>
                    <a:lnTo>
                      <a:pt x="63" y="327"/>
                    </a:lnTo>
                    <a:lnTo>
                      <a:pt x="77" y="342"/>
                    </a:lnTo>
                    <a:lnTo>
                      <a:pt x="89" y="349"/>
                    </a:lnTo>
                    <a:lnTo>
                      <a:pt x="101" y="356"/>
                    </a:lnTo>
                    <a:lnTo>
                      <a:pt x="113" y="356"/>
                    </a:lnTo>
                    <a:lnTo>
                      <a:pt x="120" y="356"/>
                    </a:lnTo>
                    <a:lnTo>
                      <a:pt x="124" y="351"/>
                    </a:lnTo>
                    <a:lnTo>
                      <a:pt x="129" y="347"/>
                    </a:lnTo>
                    <a:lnTo>
                      <a:pt x="134" y="339"/>
                    </a:lnTo>
                    <a:lnTo>
                      <a:pt x="141" y="320"/>
                    </a:lnTo>
                    <a:lnTo>
                      <a:pt x="146" y="291"/>
                    </a:lnTo>
                    <a:lnTo>
                      <a:pt x="148" y="253"/>
                    </a:lnTo>
                    <a:lnTo>
                      <a:pt x="148" y="253"/>
                    </a:lnTo>
                    <a:lnTo>
                      <a:pt x="150" y="233"/>
                    </a:lnTo>
                    <a:lnTo>
                      <a:pt x="150" y="233"/>
                    </a:lnTo>
                    <a:lnTo>
                      <a:pt x="153" y="219"/>
                    </a:lnTo>
                    <a:lnTo>
                      <a:pt x="157" y="197"/>
                    </a:lnTo>
                    <a:lnTo>
                      <a:pt x="162" y="178"/>
                    </a:lnTo>
                    <a:lnTo>
                      <a:pt x="164" y="159"/>
                    </a:lnTo>
                    <a:lnTo>
                      <a:pt x="164" y="159"/>
                    </a:lnTo>
                    <a:lnTo>
                      <a:pt x="164" y="144"/>
                    </a:lnTo>
                    <a:lnTo>
                      <a:pt x="169" y="132"/>
                    </a:lnTo>
                    <a:lnTo>
                      <a:pt x="174" y="118"/>
                    </a:lnTo>
                    <a:lnTo>
                      <a:pt x="30" y="0"/>
                    </a:lnTo>
                    <a:close/>
                  </a:path>
                </a:pathLst>
              </a:custGeom>
              <a:solidFill>
                <a:srgbClr val="FAB37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2" name="Freeform 120"/>
              <p:cNvSpPr>
                <a:spLocks/>
              </p:cNvSpPr>
              <p:nvPr/>
            </p:nvSpPr>
            <p:spPr bwMode="auto">
              <a:xfrm>
                <a:off x="6970713" y="1447800"/>
                <a:ext cx="350838" cy="622300"/>
              </a:xfrm>
              <a:custGeom>
                <a:avLst/>
                <a:gdLst/>
                <a:ahLst/>
                <a:cxnLst>
                  <a:cxn ang="0">
                    <a:pos x="129" y="86"/>
                  </a:cxn>
                  <a:cxn ang="0">
                    <a:pos x="129" y="86"/>
                  </a:cxn>
                  <a:cxn ang="0">
                    <a:pos x="113" y="77"/>
                  </a:cxn>
                  <a:cxn ang="0">
                    <a:pos x="96" y="65"/>
                  </a:cxn>
                  <a:cxn ang="0">
                    <a:pos x="68" y="36"/>
                  </a:cxn>
                  <a:cxn ang="0">
                    <a:pos x="45" y="12"/>
                  </a:cxn>
                  <a:cxn ang="0">
                    <a:pos x="38" y="0"/>
                  </a:cxn>
                  <a:cxn ang="0">
                    <a:pos x="38" y="0"/>
                  </a:cxn>
                  <a:cxn ang="0">
                    <a:pos x="33" y="12"/>
                  </a:cxn>
                  <a:cxn ang="0">
                    <a:pos x="26" y="24"/>
                  </a:cxn>
                  <a:cxn ang="0">
                    <a:pos x="19" y="33"/>
                  </a:cxn>
                  <a:cxn ang="0">
                    <a:pos x="19" y="33"/>
                  </a:cxn>
                  <a:cxn ang="0">
                    <a:pos x="0" y="58"/>
                  </a:cxn>
                  <a:cxn ang="0">
                    <a:pos x="0" y="58"/>
                  </a:cxn>
                  <a:cxn ang="0">
                    <a:pos x="10" y="70"/>
                  </a:cxn>
                  <a:cxn ang="0">
                    <a:pos x="21" y="89"/>
                  </a:cxn>
                  <a:cxn ang="0">
                    <a:pos x="47" y="135"/>
                  </a:cxn>
                  <a:cxn ang="0">
                    <a:pos x="73" y="190"/>
                  </a:cxn>
                  <a:cxn ang="0">
                    <a:pos x="99" y="248"/>
                  </a:cxn>
                  <a:cxn ang="0">
                    <a:pos x="141" y="349"/>
                  </a:cxn>
                  <a:cxn ang="0">
                    <a:pos x="158" y="392"/>
                  </a:cxn>
                  <a:cxn ang="0">
                    <a:pos x="158" y="392"/>
                  </a:cxn>
                  <a:cxn ang="0">
                    <a:pos x="172" y="351"/>
                  </a:cxn>
                  <a:cxn ang="0">
                    <a:pos x="183" y="303"/>
                  </a:cxn>
                  <a:cxn ang="0">
                    <a:pos x="195" y="255"/>
                  </a:cxn>
                  <a:cxn ang="0">
                    <a:pos x="205" y="207"/>
                  </a:cxn>
                  <a:cxn ang="0">
                    <a:pos x="216" y="125"/>
                  </a:cxn>
                  <a:cxn ang="0">
                    <a:pos x="221" y="94"/>
                  </a:cxn>
                  <a:cxn ang="0">
                    <a:pos x="209" y="82"/>
                  </a:cxn>
                  <a:cxn ang="0">
                    <a:pos x="181" y="48"/>
                  </a:cxn>
                  <a:cxn ang="0">
                    <a:pos x="181" y="48"/>
                  </a:cxn>
                  <a:cxn ang="0">
                    <a:pos x="181" y="55"/>
                  </a:cxn>
                  <a:cxn ang="0">
                    <a:pos x="181" y="62"/>
                  </a:cxn>
                  <a:cxn ang="0">
                    <a:pos x="176" y="70"/>
                  </a:cxn>
                  <a:cxn ang="0">
                    <a:pos x="174" y="74"/>
                  </a:cxn>
                  <a:cxn ang="0">
                    <a:pos x="165" y="82"/>
                  </a:cxn>
                  <a:cxn ang="0">
                    <a:pos x="155" y="86"/>
                  </a:cxn>
                  <a:cxn ang="0">
                    <a:pos x="141" y="190"/>
                  </a:cxn>
                  <a:cxn ang="0">
                    <a:pos x="129" y="86"/>
                  </a:cxn>
                </a:cxnLst>
                <a:rect l="0" t="0" r="r" b="b"/>
                <a:pathLst>
                  <a:path w="221" h="392">
                    <a:moveTo>
                      <a:pt x="129" y="86"/>
                    </a:moveTo>
                    <a:lnTo>
                      <a:pt x="129" y="86"/>
                    </a:lnTo>
                    <a:lnTo>
                      <a:pt x="113" y="77"/>
                    </a:lnTo>
                    <a:lnTo>
                      <a:pt x="96" y="65"/>
                    </a:lnTo>
                    <a:lnTo>
                      <a:pt x="68" y="36"/>
                    </a:lnTo>
                    <a:lnTo>
                      <a:pt x="45" y="12"/>
                    </a:lnTo>
                    <a:lnTo>
                      <a:pt x="38" y="0"/>
                    </a:lnTo>
                    <a:lnTo>
                      <a:pt x="38" y="0"/>
                    </a:lnTo>
                    <a:lnTo>
                      <a:pt x="33" y="12"/>
                    </a:lnTo>
                    <a:lnTo>
                      <a:pt x="26" y="24"/>
                    </a:lnTo>
                    <a:lnTo>
                      <a:pt x="19" y="33"/>
                    </a:lnTo>
                    <a:lnTo>
                      <a:pt x="19" y="33"/>
                    </a:lnTo>
                    <a:lnTo>
                      <a:pt x="0" y="58"/>
                    </a:lnTo>
                    <a:lnTo>
                      <a:pt x="0" y="58"/>
                    </a:lnTo>
                    <a:lnTo>
                      <a:pt x="10" y="70"/>
                    </a:lnTo>
                    <a:lnTo>
                      <a:pt x="21" y="89"/>
                    </a:lnTo>
                    <a:lnTo>
                      <a:pt x="47" y="135"/>
                    </a:lnTo>
                    <a:lnTo>
                      <a:pt x="73" y="190"/>
                    </a:lnTo>
                    <a:lnTo>
                      <a:pt x="99" y="248"/>
                    </a:lnTo>
                    <a:lnTo>
                      <a:pt x="141" y="349"/>
                    </a:lnTo>
                    <a:lnTo>
                      <a:pt x="158" y="392"/>
                    </a:lnTo>
                    <a:lnTo>
                      <a:pt x="158" y="392"/>
                    </a:lnTo>
                    <a:lnTo>
                      <a:pt x="172" y="351"/>
                    </a:lnTo>
                    <a:lnTo>
                      <a:pt x="183" y="303"/>
                    </a:lnTo>
                    <a:lnTo>
                      <a:pt x="195" y="255"/>
                    </a:lnTo>
                    <a:lnTo>
                      <a:pt x="205" y="207"/>
                    </a:lnTo>
                    <a:lnTo>
                      <a:pt x="216" y="125"/>
                    </a:lnTo>
                    <a:lnTo>
                      <a:pt x="221" y="94"/>
                    </a:lnTo>
                    <a:lnTo>
                      <a:pt x="209" y="82"/>
                    </a:lnTo>
                    <a:lnTo>
                      <a:pt x="181" y="48"/>
                    </a:lnTo>
                    <a:lnTo>
                      <a:pt x="181" y="48"/>
                    </a:lnTo>
                    <a:lnTo>
                      <a:pt x="181" y="55"/>
                    </a:lnTo>
                    <a:lnTo>
                      <a:pt x="181" y="62"/>
                    </a:lnTo>
                    <a:lnTo>
                      <a:pt x="176" y="70"/>
                    </a:lnTo>
                    <a:lnTo>
                      <a:pt x="174" y="74"/>
                    </a:lnTo>
                    <a:lnTo>
                      <a:pt x="165" y="82"/>
                    </a:lnTo>
                    <a:lnTo>
                      <a:pt x="155" y="86"/>
                    </a:lnTo>
                    <a:lnTo>
                      <a:pt x="141" y="190"/>
                    </a:lnTo>
                    <a:lnTo>
                      <a:pt x="129" y="86"/>
                    </a:lnTo>
                    <a:close/>
                  </a:path>
                </a:pathLst>
              </a:custGeom>
              <a:solidFill>
                <a:srgbClr val="A4AECE"/>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3" name="Freeform 121"/>
              <p:cNvSpPr>
                <a:spLocks/>
              </p:cNvSpPr>
              <p:nvPr/>
            </p:nvSpPr>
            <p:spPr bwMode="auto">
              <a:xfrm>
                <a:off x="7048500" y="1060450"/>
                <a:ext cx="311150" cy="276225"/>
              </a:xfrm>
              <a:custGeom>
                <a:avLst/>
                <a:gdLst/>
                <a:ahLst/>
                <a:cxnLst>
                  <a:cxn ang="0">
                    <a:pos x="8" y="174"/>
                  </a:cxn>
                  <a:cxn ang="0">
                    <a:pos x="8" y="174"/>
                  </a:cxn>
                  <a:cxn ang="0">
                    <a:pos x="5" y="155"/>
                  </a:cxn>
                  <a:cxn ang="0">
                    <a:pos x="0" y="99"/>
                  </a:cxn>
                  <a:cxn ang="0">
                    <a:pos x="0" y="99"/>
                  </a:cxn>
                  <a:cxn ang="0">
                    <a:pos x="0" y="82"/>
                  </a:cxn>
                  <a:cxn ang="0">
                    <a:pos x="3" y="65"/>
                  </a:cxn>
                  <a:cxn ang="0">
                    <a:pos x="8" y="51"/>
                  </a:cxn>
                  <a:cxn ang="0">
                    <a:pos x="15" y="39"/>
                  </a:cxn>
                  <a:cxn ang="0">
                    <a:pos x="24" y="27"/>
                  </a:cxn>
                  <a:cxn ang="0">
                    <a:pos x="36" y="17"/>
                  </a:cxn>
                  <a:cxn ang="0">
                    <a:pos x="47" y="10"/>
                  </a:cxn>
                  <a:cxn ang="0">
                    <a:pos x="59" y="5"/>
                  </a:cxn>
                  <a:cxn ang="0">
                    <a:pos x="59" y="5"/>
                  </a:cxn>
                  <a:cxn ang="0">
                    <a:pos x="73" y="3"/>
                  </a:cxn>
                  <a:cxn ang="0">
                    <a:pos x="87" y="3"/>
                  </a:cxn>
                  <a:cxn ang="0">
                    <a:pos x="106" y="0"/>
                  </a:cxn>
                  <a:cxn ang="0">
                    <a:pos x="127" y="3"/>
                  </a:cxn>
                  <a:cxn ang="0">
                    <a:pos x="149" y="10"/>
                  </a:cxn>
                  <a:cxn ang="0">
                    <a:pos x="167" y="20"/>
                  </a:cxn>
                  <a:cxn ang="0">
                    <a:pos x="179" y="29"/>
                  </a:cxn>
                  <a:cxn ang="0">
                    <a:pos x="186" y="37"/>
                  </a:cxn>
                  <a:cxn ang="0">
                    <a:pos x="186" y="37"/>
                  </a:cxn>
                  <a:cxn ang="0">
                    <a:pos x="193" y="46"/>
                  </a:cxn>
                  <a:cxn ang="0">
                    <a:pos x="196" y="51"/>
                  </a:cxn>
                  <a:cxn ang="0">
                    <a:pos x="193" y="51"/>
                  </a:cxn>
                  <a:cxn ang="0">
                    <a:pos x="193" y="53"/>
                  </a:cxn>
                  <a:cxn ang="0">
                    <a:pos x="193" y="53"/>
                  </a:cxn>
                  <a:cxn ang="0">
                    <a:pos x="184" y="53"/>
                  </a:cxn>
                  <a:cxn ang="0">
                    <a:pos x="174" y="56"/>
                  </a:cxn>
                  <a:cxn ang="0">
                    <a:pos x="174" y="56"/>
                  </a:cxn>
                  <a:cxn ang="0">
                    <a:pos x="163" y="53"/>
                  </a:cxn>
                  <a:cxn ang="0">
                    <a:pos x="102" y="44"/>
                  </a:cxn>
                  <a:cxn ang="0">
                    <a:pos x="102" y="44"/>
                  </a:cxn>
                  <a:cxn ang="0">
                    <a:pos x="94" y="44"/>
                  </a:cxn>
                  <a:cxn ang="0">
                    <a:pos x="85" y="44"/>
                  </a:cxn>
                  <a:cxn ang="0">
                    <a:pos x="80" y="46"/>
                  </a:cxn>
                  <a:cxn ang="0">
                    <a:pos x="76" y="51"/>
                  </a:cxn>
                  <a:cxn ang="0">
                    <a:pos x="69" y="58"/>
                  </a:cxn>
                  <a:cxn ang="0">
                    <a:pos x="64" y="70"/>
                  </a:cxn>
                  <a:cxn ang="0">
                    <a:pos x="62" y="82"/>
                  </a:cxn>
                  <a:cxn ang="0">
                    <a:pos x="62" y="94"/>
                  </a:cxn>
                  <a:cxn ang="0">
                    <a:pos x="62" y="104"/>
                  </a:cxn>
                  <a:cxn ang="0">
                    <a:pos x="62" y="104"/>
                  </a:cxn>
                  <a:cxn ang="0">
                    <a:pos x="59" y="106"/>
                  </a:cxn>
                  <a:cxn ang="0">
                    <a:pos x="57" y="116"/>
                  </a:cxn>
                  <a:cxn ang="0">
                    <a:pos x="55" y="123"/>
                  </a:cxn>
                  <a:cxn ang="0">
                    <a:pos x="55" y="135"/>
                  </a:cxn>
                  <a:cxn ang="0">
                    <a:pos x="55" y="150"/>
                  </a:cxn>
                  <a:cxn ang="0">
                    <a:pos x="57" y="167"/>
                  </a:cxn>
                  <a:cxn ang="0">
                    <a:pos x="38" y="162"/>
                  </a:cxn>
                  <a:cxn ang="0">
                    <a:pos x="38" y="162"/>
                  </a:cxn>
                  <a:cxn ang="0">
                    <a:pos x="31" y="150"/>
                  </a:cxn>
                  <a:cxn ang="0">
                    <a:pos x="24" y="145"/>
                  </a:cxn>
                  <a:cxn ang="0">
                    <a:pos x="22" y="143"/>
                  </a:cxn>
                  <a:cxn ang="0">
                    <a:pos x="19" y="145"/>
                  </a:cxn>
                  <a:cxn ang="0">
                    <a:pos x="19" y="145"/>
                  </a:cxn>
                  <a:cxn ang="0">
                    <a:pos x="8" y="174"/>
                  </a:cxn>
                  <a:cxn ang="0">
                    <a:pos x="8" y="174"/>
                  </a:cxn>
                </a:cxnLst>
                <a:rect l="0" t="0" r="r" b="b"/>
                <a:pathLst>
                  <a:path w="196" h="174">
                    <a:moveTo>
                      <a:pt x="8" y="174"/>
                    </a:moveTo>
                    <a:lnTo>
                      <a:pt x="8" y="174"/>
                    </a:lnTo>
                    <a:lnTo>
                      <a:pt x="5" y="155"/>
                    </a:lnTo>
                    <a:lnTo>
                      <a:pt x="0" y="99"/>
                    </a:lnTo>
                    <a:lnTo>
                      <a:pt x="0" y="99"/>
                    </a:lnTo>
                    <a:lnTo>
                      <a:pt x="0" y="82"/>
                    </a:lnTo>
                    <a:lnTo>
                      <a:pt x="3" y="65"/>
                    </a:lnTo>
                    <a:lnTo>
                      <a:pt x="8" y="51"/>
                    </a:lnTo>
                    <a:lnTo>
                      <a:pt x="15" y="39"/>
                    </a:lnTo>
                    <a:lnTo>
                      <a:pt x="24" y="27"/>
                    </a:lnTo>
                    <a:lnTo>
                      <a:pt x="36" y="17"/>
                    </a:lnTo>
                    <a:lnTo>
                      <a:pt x="47" y="10"/>
                    </a:lnTo>
                    <a:lnTo>
                      <a:pt x="59" y="5"/>
                    </a:lnTo>
                    <a:lnTo>
                      <a:pt x="59" y="5"/>
                    </a:lnTo>
                    <a:lnTo>
                      <a:pt x="73" y="3"/>
                    </a:lnTo>
                    <a:lnTo>
                      <a:pt x="87" y="3"/>
                    </a:lnTo>
                    <a:lnTo>
                      <a:pt x="106" y="0"/>
                    </a:lnTo>
                    <a:lnTo>
                      <a:pt x="127" y="3"/>
                    </a:lnTo>
                    <a:lnTo>
                      <a:pt x="149" y="10"/>
                    </a:lnTo>
                    <a:lnTo>
                      <a:pt x="167" y="20"/>
                    </a:lnTo>
                    <a:lnTo>
                      <a:pt x="179" y="29"/>
                    </a:lnTo>
                    <a:lnTo>
                      <a:pt x="186" y="37"/>
                    </a:lnTo>
                    <a:lnTo>
                      <a:pt x="186" y="37"/>
                    </a:lnTo>
                    <a:lnTo>
                      <a:pt x="193" y="46"/>
                    </a:lnTo>
                    <a:lnTo>
                      <a:pt x="196" y="51"/>
                    </a:lnTo>
                    <a:lnTo>
                      <a:pt x="193" y="51"/>
                    </a:lnTo>
                    <a:lnTo>
                      <a:pt x="193" y="53"/>
                    </a:lnTo>
                    <a:lnTo>
                      <a:pt x="193" y="53"/>
                    </a:lnTo>
                    <a:lnTo>
                      <a:pt x="184" y="53"/>
                    </a:lnTo>
                    <a:lnTo>
                      <a:pt x="174" y="56"/>
                    </a:lnTo>
                    <a:lnTo>
                      <a:pt x="174" y="56"/>
                    </a:lnTo>
                    <a:lnTo>
                      <a:pt x="163" y="53"/>
                    </a:lnTo>
                    <a:lnTo>
                      <a:pt x="102" y="44"/>
                    </a:lnTo>
                    <a:lnTo>
                      <a:pt x="102" y="44"/>
                    </a:lnTo>
                    <a:lnTo>
                      <a:pt x="94" y="44"/>
                    </a:lnTo>
                    <a:lnTo>
                      <a:pt x="85" y="44"/>
                    </a:lnTo>
                    <a:lnTo>
                      <a:pt x="80" y="46"/>
                    </a:lnTo>
                    <a:lnTo>
                      <a:pt x="76" y="51"/>
                    </a:lnTo>
                    <a:lnTo>
                      <a:pt x="69" y="58"/>
                    </a:lnTo>
                    <a:lnTo>
                      <a:pt x="64" y="70"/>
                    </a:lnTo>
                    <a:lnTo>
                      <a:pt x="62" y="82"/>
                    </a:lnTo>
                    <a:lnTo>
                      <a:pt x="62" y="94"/>
                    </a:lnTo>
                    <a:lnTo>
                      <a:pt x="62" y="104"/>
                    </a:lnTo>
                    <a:lnTo>
                      <a:pt x="62" y="104"/>
                    </a:lnTo>
                    <a:lnTo>
                      <a:pt x="59" y="106"/>
                    </a:lnTo>
                    <a:lnTo>
                      <a:pt x="57" y="116"/>
                    </a:lnTo>
                    <a:lnTo>
                      <a:pt x="55" y="123"/>
                    </a:lnTo>
                    <a:lnTo>
                      <a:pt x="55" y="135"/>
                    </a:lnTo>
                    <a:lnTo>
                      <a:pt x="55" y="150"/>
                    </a:lnTo>
                    <a:lnTo>
                      <a:pt x="57" y="167"/>
                    </a:lnTo>
                    <a:lnTo>
                      <a:pt x="38" y="162"/>
                    </a:lnTo>
                    <a:lnTo>
                      <a:pt x="38" y="162"/>
                    </a:lnTo>
                    <a:lnTo>
                      <a:pt x="31" y="150"/>
                    </a:lnTo>
                    <a:lnTo>
                      <a:pt x="24" y="145"/>
                    </a:lnTo>
                    <a:lnTo>
                      <a:pt x="22" y="143"/>
                    </a:lnTo>
                    <a:lnTo>
                      <a:pt x="19" y="145"/>
                    </a:lnTo>
                    <a:lnTo>
                      <a:pt x="19" y="145"/>
                    </a:lnTo>
                    <a:lnTo>
                      <a:pt x="8" y="174"/>
                    </a:lnTo>
                    <a:lnTo>
                      <a:pt x="8" y="17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4" name="Freeform 122"/>
              <p:cNvSpPr>
                <a:spLocks/>
              </p:cNvSpPr>
              <p:nvPr/>
            </p:nvSpPr>
            <p:spPr bwMode="auto">
              <a:xfrm>
                <a:off x="7186613" y="1244600"/>
                <a:ext cx="112713" cy="26988"/>
              </a:xfrm>
              <a:custGeom>
                <a:avLst/>
                <a:gdLst/>
                <a:ahLst/>
                <a:cxnLst>
                  <a:cxn ang="0">
                    <a:pos x="0" y="17"/>
                  </a:cxn>
                  <a:cxn ang="0">
                    <a:pos x="0" y="17"/>
                  </a:cxn>
                  <a:cxn ang="0">
                    <a:pos x="12" y="12"/>
                  </a:cxn>
                  <a:cxn ang="0">
                    <a:pos x="33" y="7"/>
                  </a:cxn>
                  <a:cxn ang="0">
                    <a:pos x="33" y="7"/>
                  </a:cxn>
                  <a:cxn ang="0">
                    <a:pos x="45" y="7"/>
                  </a:cxn>
                  <a:cxn ang="0">
                    <a:pos x="57" y="10"/>
                  </a:cxn>
                  <a:cxn ang="0">
                    <a:pos x="71" y="12"/>
                  </a:cxn>
                  <a:cxn ang="0">
                    <a:pos x="71" y="12"/>
                  </a:cxn>
                  <a:cxn ang="0">
                    <a:pos x="71" y="10"/>
                  </a:cxn>
                  <a:cxn ang="0">
                    <a:pos x="69" y="7"/>
                  </a:cxn>
                  <a:cxn ang="0">
                    <a:pos x="62" y="2"/>
                  </a:cxn>
                  <a:cxn ang="0">
                    <a:pos x="62" y="2"/>
                  </a:cxn>
                  <a:cxn ang="0">
                    <a:pos x="50" y="0"/>
                  </a:cxn>
                  <a:cxn ang="0">
                    <a:pos x="33" y="0"/>
                  </a:cxn>
                  <a:cxn ang="0">
                    <a:pos x="17" y="5"/>
                  </a:cxn>
                  <a:cxn ang="0">
                    <a:pos x="7" y="10"/>
                  </a:cxn>
                  <a:cxn ang="0">
                    <a:pos x="0" y="17"/>
                  </a:cxn>
                  <a:cxn ang="0">
                    <a:pos x="0" y="17"/>
                  </a:cxn>
                </a:cxnLst>
                <a:rect l="0" t="0" r="r" b="b"/>
                <a:pathLst>
                  <a:path w="71" h="17">
                    <a:moveTo>
                      <a:pt x="0" y="17"/>
                    </a:moveTo>
                    <a:lnTo>
                      <a:pt x="0" y="17"/>
                    </a:lnTo>
                    <a:lnTo>
                      <a:pt x="12" y="12"/>
                    </a:lnTo>
                    <a:lnTo>
                      <a:pt x="33" y="7"/>
                    </a:lnTo>
                    <a:lnTo>
                      <a:pt x="33" y="7"/>
                    </a:lnTo>
                    <a:lnTo>
                      <a:pt x="45" y="7"/>
                    </a:lnTo>
                    <a:lnTo>
                      <a:pt x="57" y="10"/>
                    </a:lnTo>
                    <a:lnTo>
                      <a:pt x="71" y="12"/>
                    </a:lnTo>
                    <a:lnTo>
                      <a:pt x="71" y="12"/>
                    </a:lnTo>
                    <a:lnTo>
                      <a:pt x="71" y="10"/>
                    </a:lnTo>
                    <a:lnTo>
                      <a:pt x="69" y="7"/>
                    </a:lnTo>
                    <a:lnTo>
                      <a:pt x="62" y="2"/>
                    </a:lnTo>
                    <a:lnTo>
                      <a:pt x="62" y="2"/>
                    </a:lnTo>
                    <a:lnTo>
                      <a:pt x="50" y="0"/>
                    </a:lnTo>
                    <a:lnTo>
                      <a:pt x="33" y="0"/>
                    </a:lnTo>
                    <a:lnTo>
                      <a:pt x="17" y="5"/>
                    </a:lnTo>
                    <a:lnTo>
                      <a:pt x="7" y="10"/>
                    </a:lnTo>
                    <a:lnTo>
                      <a:pt x="0" y="17"/>
                    </a:lnTo>
                    <a:lnTo>
                      <a:pt x="0" y="17"/>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5" name="Freeform 123"/>
              <p:cNvSpPr>
                <a:spLocks/>
              </p:cNvSpPr>
              <p:nvPr/>
            </p:nvSpPr>
            <p:spPr bwMode="auto">
              <a:xfrm>
                <a:off x="7332663" y="1241425"/>
                <a:ext cx="38100" cy="22225"/>
              </a:xfrm>
              <a:custGeom>
                <a:avLst/>
                <a:gdLst/>
                <a:ahLst/>
                <a:cxnLst>
                  <a:cxn ang="0">
                    <a:pos x="0" y="14"/>
                  </a:cxn>
                  <a:cxn ang="0">
                    <a:pos x="0" y="14"/>
                  </a:cxn>
                  <a:cxn ang="0">
                    <a:pos x="7" y="12"/>
                  </a:cxn>
                  <a:cxn ang="0">
                    <a:pos x="14" y="12"/>
                  </a:cxn>
                  <a:cxn ang="0">
                    <a:pos x="21" y="14"/>
                  </a:cxn>
                  <a:cxn ang="0">
                    <a:pos x="21" y="14"/>
                  </a:cxn>
                  <a:cxn ang="0">
                    <a:pos x="24" y="7"/>
                  </a:cxn>
                  <a:cxn ang="0">
                    <a:pos x="24" y="4"/>
                  </a:cxn>
                  <a:cxn ang="0">
                    <a:pos x="21" y="0"/>
                  </a:cxn>
                  <a:cxn ang="0">
                    <a:pos x="21" y="0"/>
                  </a:cxn>
                  <a:cxn ang="0">
                    <a:pos x="17" y="0"/>
                  </a:cxn>
                  <a:cxn ang="0">
                    <a:pos x="7" y="4"/>
                  </a:cxn>
                  <a:cxn ang="0">
                    <a:pos x="2" y="9"/>
                  </a:cxn>
                  <a:cxn ang="0">
                    <a:pos x="0" y="12"/>
                  </a:cxn>
                  <a:cxn ang="0">
                    <a:pos x="0" y="14"/>
                  </a:cxn>
                  <a:cxn ang="0">
                    <a:pos x="0" y="14"/>
                  </a:cxn>
                </a:cxnLst>
                <a:rect l="0" t="0" r="r" b="b"/>
                <a:pathLst>
                  <a:path w="24" h="14">
                    <a:moveTo>
                      <a:pt x="0" y="14"/>
                    </a:moveTo>
                    <a:lnTo>
                      <a:pt x="0" y="14"/>
                    </a:lnTo>
                    <a:lnTo>
                      <a:pt x="7" y="12"/>
                    </a:lnTo>
                    <a:lnTo>
                      <a:pt x="14" y="12"/>
                    </a:lnTo>
                    <a:lnTo>
                      <a:pt x="21" y="14"/>
                    </a:lnTo>
                    <a:lnTo>
                      <a:pt x="21" y="14"/>
                    </a:lnTo>
                    <a:lnTo>
                      <a:pt x="24" y="7"/>
                    </a:lnTo>
                    <a:lnTo>
                      <a:pt x="24" y="4"/>
                    </a:lnTo>
                    <a:lnTo>
                      <a:pt x="21" y="0"/>
                    </a:lnTo>
                    <a:lnTo>
                      <a:pt x="21" y="0"/>
                    </a:lnTo>
                    <a:lnTo>
                      <a:pt x="17" y="0"/>
                    </a:lnTo>
                    <a:lnTo>
                      <a:pt x="7" y="4"/>
                    </a:lnTo>
                    <a:lnTo>
                      <a:pt x="2" y="9"/>
                    </a:lnTo>
                    <a:lnTo>
                      <a:pt x="0" y="12"/>
                    </a:lnTo>
                    <a:lnTo>
                      <a:pt x="0" y="14"/>
                    </a:lnTo>
                    <a:lnTo>
                      <a:pt x="0" y="1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6" name="Freeform 124"/>
              <p:cNvSpPr>
                <a:spLocks/>
              </p:cNvSpPr>
              <p:nvPr/>
            </p:nvSpPr>
            <p:spPr bwMode="auto">
              <a:xfrm>
                <a:off x="7053263" y="1241425"/>
                <a:ext cx="63500" cy="117475"/>
              </a:xfrm>
              <a:custGeom>
                <a:avLst/>
                <a:gdLst/>
                <a:ahLst/>
                <a:cxnLst>
                  <a:cxn ang="0">
                    <a:pos x="40" y="48"/>
                  </a:cxn>
                  <a:cxn ang="0">
                    <a:pos x="40" y="48"/>
                  </a:cxn>
                  <a:cxn ang="0">
                    <a:pos x="40" y="41"/>
                  </a:cxn>
                  <a:cxn ang="0">
                    <a:pos x="40" y="26"/>
                  </a:cxn>
                  <a:cxn ang="0">
                    <a:pos x="37" y="17"/>
                  </a:cxn>
                  <a:cxn ang="0">
                    <a:pos x="33" y="9"/>
                  </a:cxn>
                  <a:cxn ang="0">
                    <a:pos x="28" y="2"/>
                  </a:cxn>
                  <a:cxn ang="0">
                    <a:pos x="21" y="0"/>
                  </a:cxn>
                  <a:cxn ang="0">
                    <a:pos x="21" y="0"/>
                  </a:cxn>
                  <a:cxn ang="0">
                    <a:pos x="14" y="0"/>
                  </a:cxn>
                  <a:cxn ang="0">
                    <a:pos x="7" y="2"/>
                  </a:cxn>
                  <a:cxn ang="0">
                    <a:pos x="2" y="7"/>
                  </a:cxn>
                  <a:cxn ang="0">
                    <a:pos x="0" y="14"/>
                  </a:cxn>
                  <a:cxn ang="0">
                    <a:pos x="0" y="24"/>
                  </a:cxn>
                  <a:cxn ang="0">
                    <a:pos x="2" y="33"/>
                  </a:cxn>
                  <a:cxn ang="0">
                    <a:pos x="5" y="45"/>
                  </a:cxn>
                  <a:cxn ang="0">
                    <a:pos x="12" y="57"/>
                  </a:cxn>
                  <a:cxn ang="0">
                    <a:pos x="12" y="57"/>
                  </a:cxn>
                  <a:cxn ang="0">
                    <a:pos x="16" y="67"/>
                  </a:cxn>
                  <a:cxn ang="0">
                    <a:pos x="23" y="72"/>
                  </a:cxn>
                  <a:cxn ang="0">
                    <a:pos x="28" y="74"/>
                  </a:cxn>
                  <a:cxn ang="0">
                    <a:pos x="33" y="72"/>
                  </a:cxn>
                  <a:cxn ang="0">
                    <a:pos x="35" y="70"/>
                  </a:cxn>
                  <a:cxn ang="0">
                    <a:pos x="37" y="62"/>
                  </a:cxn>
                  <a:cxn ang="0">
                    <a:pos x="40" y="48"/>
                  </a:cxn>
                  <a:cxn ang="0">
                    <a:pos x="40" y="48"/>
                  </a:cxn>
                </a:cxnLst>
                <a:rect l="0" t="0" r="r" b="b"/>
                <a:pathLst>
                  <a:path w="40" h="74">
                    <a:moveTo>
                      <a:pt x="40" y="48"/>
                    </a:moveTo>
                    <a:lnTo>
                      <a:pt x="40" y="48"/>
                    </a:lnTo>
                    <a:lnTo>
                      <a:pt x="40" y="41"/>
                    </a:lnTo>
                    <a:lnTo>
                      <a:pt x="40" y="26"/>
                    </a:lnTo>
                    <a:lnTo>
                      <a:pt x="37" y="17"/>
                    </a:lnTo>
                    <a:lnTo>
                      <a:pt x="33" y="9"/>
                    </a:lnTo>
                    <a:lnTo>
                      <a:pt x="28" y="2"/>
                    </a:lnTo>
                    <a:lnTo>
                      <a:pt x="21" y="0"/>
                    </a:lnTo>
                    <a:lnTo>
                      <a:pt x="21" y="0"/>
                    </a:lnTo>
                    <a:lnTo>
                      <a:pt x="14" y="0"/>
                    </a:lnTo>
                    <a:lnTo>
                      <a:pt x="7" y="2"/>
                    </a:lnTo>
                    <a:lnTo>
                      <a:pt x="2" y="7"/>
                    </a:lnTo>
                    <a:lnTo>
                      <a:pt x="0" y="14"/>
                    </a:lnTo>
                    <a:lnTo>
                      <a:pt x="0" y="24"/>
                    </a:lnTo>
                    <a:lnTo>
                      <a:pt x="2" y="33"/>
                    </a:lnTo>
                    <a:lnTo>
                      <a:pt x="5" y="45"/>
                    </a:lnTo>
                    <a:lnTo>
                      <a:pt x="12" y="57"/>
                    </a:lnTo>
                    <a:lnTo>
                      <a:pt x="12" y="57"/>
                    </a:lnTo>
                    <a:lnTo>
                      <a:pt x="16" y="67"/>
                    </a:lnTo>
                    <a:lnTo>
                      <a:pt x="23" y="72"/>
                    </a:lnTo>
                    <a:lnTo>
                      <a:pt x="28" y="74"/>
                    </a:lnTo>
                    <a:lnTo>
                      <a:pt x="33" y="72"/>
                    </a:lnTo>
                    <a:lnTo>
                      <a:pt x="35" y="70"/>
                    </a:lnTo>
                    <a:lnTo>
                      <a:pt x="37" y="62"/>
                    </a:lnTo>
                    <a:lnTo>
                      <a:pt x="40" y="48"/>
                    </a:lnTo>
                    <a:lnTo>
                      <a:pt x="40" y="48"/>
                    </a:lnTo>
                    <a:close/>
                  </a:path>
                </a:pathLst>
              </a:custGeom>
              <a:solidFill>
                <a:srgbClr val="EF9059"/>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7" name="Freeform 125"/>
              <p:cNvSpPr>
                <a:spLocks/>
              </p:cNvSpPr>
              <p:nvPr/>
            </p:nvSpPr>
            <p:spPr bwMode="auto">
              <a:xfrm>
                <a:off x="7280275" y="1428750"/>
                <a:ext cx="41275" cy="11113"/>
              </a:xfrm>
              <a:custGeom>
                <a:avLst/>
                <a:gdLst/>
                <a:ahLst/>
                <a:cxnLst>
                  <a:cxn ang="0">
                    <a:pos x="0" y="0"/>
                  </a:cxn>
                  <a:cxn ang="0">
                    <a:pos x="0" y="0"/>
                  </a:cxn>
                  <a:cxn ang="0">
                    <a:pos x="7" y="2"/>
                  </a:cxn>
                  <a:cxn ang="0">
                    <a:pos x="17" y="2"/>
                  </a:cxn>
                  <a:cxn ang="0">
                    <a:pos x="26" y="0"/>
                  </a:cxn>
                  <a:cxn ang="0">
                    <a:pos x="26" y="0"/>
                  </a:cxn>
                  <a:cxn ang="0">
                    <a:pos x="24" y="2"/>
                  </a:cxn>
                  <a:cxn ang="0">
                    <a:pos x="14" y="4"/>
                  </a:cxn>
                  <a:cxn ang="0">
                    <a:pos x="14" y="4"/>
                  </a:cxn>
                  <a:cxn ang="0">
                    <a:pos x="10" y="7"/>
                  </a:cxn>
                  <a:cxn ang="0">
                    <a:pos x="5" y="4"/>
                  </a:cxn>
                  <a:cxn ang="0">
                    <a:pos x="0" y="0"/>
                  </a:cxn>
                  <a:cxn ang="0">
                    <a:pos x="0" y="0"/>
                  </a:cxn>
                </a:cxnLst>
                <a:rect l="0" t="0" r="r" b="b"/>
                <a:pathLst>
                  <a:path w="26" h="7">
                    <a:moveTo>
                      <a:pt x="0" y="0"/>
                    </a:moveTo>
                    <a:lnTo>
                      <a:pt x="0" y="0"/>
                    </a:lnTo>
                    <a:lnTo>
                      <a:pt x="7" y="2"/>
                    </a:lnTo>
                    <a:lnTo>
                      <a:pt x="17" y="2"/>
                    </a:lnTo>
                    <a:lnTo>
                      <a:pt x="26" y="0"/>
                    </a:lnTo>
                    <a:lnTo>
                      <a:pt x="26" y="0"/>
                    </a:lnTo>
                    <a:lnTo>
                      <a:pt x="24" y="2"/>
                    </a:lnTo>
                    <a:lnTo>
                      <a:pt x="14" y="4"/>
                    </a:lnTo>
                    <a:lnTo>
                      <a:pt x="14" y="4"/>
                    </a:lnTo>
                    <a:lnTo>
                      <a:pt x="10" y="7"/>
                    </a:lnTo>
                    <a:lnTo>
                      <a:pt x="5" y="4"/>
                    </a:lnTo>
                    <a:lnTo>
                      <a:pt x="0" y="0"/>
                    </a:lnTo>
                    <a:lnTo>
                      <a:pt x="0" y="0"/>
                    </a:lnTo>
                    <a:close/>
                  </a:path>
                </a:pathLst>
              </a:custGeom>
              <a:solidFill>
                <a:srgbClr val="C96E4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8" name="Freeform 126"/>
              <p:cNvSpPr>
                <a:spLocks/>
              </p:cNvSpPr>
              <p:nvPr/>
            </p:nvSpPr>
            <p:spPr bwMode="auto">
              <a:xfrm>
                <a:off x="6675438" y="1477963"/>
                <a:ext cx="773113" cy="1012825"/>
              </a:xfrm>
              <a:custGeom>
                <a:avLst/>
                <a:gdLst/>
                <a:ahLst/>
                <a:cxnLst>
                  <a:cxn ang="0">
                    <a:pos x="177" y="638"/>
                  </a:cxn>
                  <a:cxn ang="0">
                    <a:pos x="177" y="638"/>
                  </a:cxn>
                  <a:cxn ang="0">
                    <a:pos x="141" y="523"/>
                  </a:cxn>
                  <a:cxn ang="0">
                    <a:pos x="111" y="419"/>
                  </a:cxn>
                  <a:cxn ang="0">
                    <a:pos x="80" y="330"/>
                  </a:cxn>
                  <a:cxn ang="0">
                    <a:pos x="55" y="255"/>
                  </a:cxn>
                  <a:cxn ang="0">
                    <a:pos x="15" y="152"/>
                  </a:cxn>
                  <a:cxn ang="0">
                    <a:pos x="0" y="116"/>
                  </a:cxn>
                  <a:cxn ang="0">
                    <a:pos x="0" y="116"/>
                  </a:cxn>
                  <a:cxn ang="0">
                    <a:pos x="10" y="108"/>
                  </a:cxn>
                  <a:cxn ang="0">
                    <a:pos x="19" y="99"/>
                  </a:cxn>
                  <a:cxn ang="0">
                    <a:pos x="47" y="84"/>
                  </a:cxn>
                  <a:cxn ang="0">
                    <a:pos x="78" y="70"/>
                  </a:cxn>
                  <a:cxn ang="0">
                    <a:pos x="109" y="58"/>
                  </a:cxn>
                  <a:cxn ang="0">
                    <a:pos x="163" y="41"/>
                  </a:cxn>
                  <a:cxn ang="0">
                    <a:pos x="184" y="34"/>
                  </a:cxn>
                  <a:cxn ang="0">
                    <a:pos x="184" y="34"/>
                  </a:cxn>
                  <a:cxn ang="0">
                    <a:pos x="210" y="19"/>
                  </a:cxn>
                  <a:cxn ang="0">
                    <a:pos x="226" y="10"/>
                  </a:cxn>
                  <a:cxn ang="0">
                    <a:pos x="235" y="0"/>
                  </a:cxn>
                  <a:cxn ang="0">
                    <a:pos x="235" y="0"/>
                  </a:cxn>
                  <a:cxn ang="0">
                    <a:pos x="238" y="10"/>
                  </a:cxn>
                  <a:cxn ang="0">
                    <a:pos x="243" y="36"/>
                  </a:cxn>
                  <a:cxn ang="0">
                    <a:pos x="250" y="70"/>
                  </a:cxn>
                  <a:cxn ang="0">
                    <a:pos x="257" y="87"/>
                  </a:cxn>
                  <a:cxn ang="0">
                    <a:pos x="264" y="101"/>
                  </a:cxn>
                  <a:cxn ang="0">
                    <a:pos x="264" y="101"/>
                  </a:cxn>
                  <a:cxn ang="0">
                    <a:pos x="275" y="120"/>
                  </a:cxn>
                  <a:cxn ang="0">
                    <a:pos x="287" y="149"/>
                  </a:cxn>
                  <a:cxn ang="0">
                    <a:pos x="313" y="219"/>
                  </a:cxn>
                  <a:cxn ang="0">
                    <a:pos x="344" y="308"/>
                  </a:cxn>
                  <a:cxn ang="0">
                    <a:pos x="344" y="308"/>
                  </a:cxn>
                  <a:cxn ang="0">
                    <a:pos x="353" y="277"/>
                  </a:cxn>
                  <a:cxn ang="0">
                    <a:pos x="360" y="236"/>
                  </a:cxn>
                  <a:cxn ang="0">
                    <a:pos x="365" y="193"/>
                  </a:cxn>
                  <a:cxn ang="0">
                    <a:pos x="367" y="149"/>
                  </a:cxn>
                  <a:cxn ang="0">
                    <a:pos x="372" y="75"/>
                  </a:cxn>
                  <a:cxn ang="0">
                    <a:pos x="374" y="43"/>
                  </a:cxn>
                  <a:cxn ang="0">
                    <a:pos x="374" y="43"/>
                  </a:cxn>
                  <a:cxn ang="0">
                    <a:pos x="391" y="60"/>
                  </a:cxn>
                  <a:cxn ang="0">
                    <a:pos x="405" y="70"/>
                  </a:cxn>
                  <a:cxn ang="0">
                    <a:pos x="421" y="79"/>
                  </a:cxn>
                  <a:cxn ang="0">
                    <a:pos x="485" y="106"/>
                  </a:cxn>
                  <a:cxn ang="0">
                    <a:pos x="485" y="106"/>
                  </a:cxn>
                  <a:cxn ang="0">
                    <a:pos x="487" y="116"/>
                  </a:cxn>
                  <a:cxn ang="0">
                    <a:pos x="487" y="125"/>
                  </a:cxn>
                  <a:cxn ang="0">
                    <a:pos x="485" y="157"/>
                  </a:cxn>
                  <a:cxn ang="0">
                    <a:pos x="473" y="246"/>
                  </a:cxn>
                  <a:cxn ang="0">
                    <a:pos x="463" y="301"/>
                  </a:cxn>
                  <a:cxn ang="0">
                    <a:pos x="459" y="359"/>
                  </a:cxn>
                  <a:cxn ang="0">
                    <a:pos x="454" y="421"/>
                  </a:cxn>
                  <a:cxn ang="0">
                    <a:pos x="454" y="487"/>
                  </a:cxn>
                  <a:cxn ang="0">
                    <a:pos x="454" y="487"/>
                  </a:cxn>
                  <a:cxn ang="0">
                    <a:pos x="456" y="511"/>
                  </a:cxn>
                  <a:cxn ang="0">
                    <a:pos x="461" y="539"/>
                  </a:cxn>
                  <a:cxn ang="0">
                    <a:pos x="473" y="595"/>
                  </a:cxn>
                  <a:cxn ang="0">
                    <a:pos x="177" y="638"/>
                  </a:cxn>
                </a:cxnLst>
                <a:rect l="0" t="0" r="r" b="b"/>
                <a:pathLst>
                  <a:path w="487" h="638">
                    <a:moveTo>
                      <a:pt x="177" y="638"/>
                    </a:moveTo>
                    <a:lnTo>
                      <a:pt x="177" y="638"/>
                    </a:lnTo>
                    <a:lnTo>
                      <a:pt x="141" y="523"/>
                    </a:lnTo>
                    <a:lnTo>
                      <a:pt x="111" y="419"/>
                    </a:lnTo>
                    <a:lnTo>
                      <a:pt x="80" y="330"/>
                    </a:lnTo>
                    <a:lnTo>
                      <a:pt x="55" y="255"/>
                    </a:lnTo>
                    <a:lnTo>
                      <a:pt x="15" y="152"/>
                    </a:lnTo>
                    <a:lnTo>
                      <a:pt x="0" y="116"/>
                    </a:lnTo>
                    <a:lnTo>
                      <a:pt x="0" y="116"/>
                    </a:lnTo>
                    <a:lnTo>
                      <a:pt x="10" y="108"/>
                    </a:lnTo>
                    <a:lnTo>
                      <a:pt x="19" y="99"/>
                    </a:lnTo>
                    <a:lnTo>
                      <a:pt x="47" y="84"/>
                    </a:lnTo>
                    <a:lnTo>
                      <a:pt x="78" y="70"/>
                    </a:lnTo>
                    <a:lnTo>
                      <a:pt x="109" y="58"/>
                    </a:lnTo>
                    <a:lnTo>
                      <a:pt x="163" y="41"/>
                    </a:lnTo>
                    <a:lnTo>
                      <a:pt x="184" y="34"/>
                    </a:lnTo>
                    <a:lnTo>
                      <a:pt x="184" y="34"/>
                    </a:lnTo>
                    <a:lnTo>
                      <a:pt x="210" y="19"/>
                    </a:lnTo>
                    <a:lnTo>
                      <a:pt x="226" y="10"/>
                    </a:lnTo>
                    <a:lnTo>
                      <a:pt x="235" y="0"/>
                    </a:lnTo>
                    <a:lnTo>
                      <a:pt x="235" y="0"/>
                    </a:lnTo>
                    <a:lnTo>
                      <a:pt x="238" y="10"/>
                    </a:lnTo>
                    <a:lnTo>
                      <a:pt x="243" y="36"/>
                    </a:lnTo>
                    <a:lnTo>
                      <a:pt x="250" y="70"/>
                    </a:lnTo>
                    <a:lnTo>
                      <a:pt x="257" y="87"/>
                    </a:lnTo>
                    <a:lnTo>
                      <a:pt x="264" y="101"/>
                    </a:lnTo>
                    <a:lnTo>
                      <a:pt x="264" y="101"/>
                    </a:lnTo>
                    <a:lnTo>
                      <a:pt x="275" y="120"/>
                    </a:lnTo>
                    <a:lnTo>
                      <a:pt x="287" y="149"/>
                    </a:lnTo>
                    <a:lnTo>
                      <a:pt x="313" y="219"/>
                    </a:lnTo>
                    <a:lnTo>
                      <a:pt x="344" y="308"/>
                    </a:lnTo>
                    <a:lnTo>
                      <a:pt x="344" y="308"/>
                    </a:lnTo>
                    <a:lnTo>
                      <a:pt x="353" y="277"/>
                    </a:lnTo>
                    <a:lnTo>
                      <a:pt x="360" y="236"/>
                    </a:lnTo>
                    <a:lnTo>
                      <a:pt x="365" y="193"/>
                    </a:lnTo>
                    <a:lnTo>
                      <a:pt x="367" y="149"/>
                    </a:lnTo>
                    <a:lnTo>
                      <a:pt x="372" y="75"/>
                    </a:lnTo>
                    <a:lnTo>
                      <a:pt x="374" y="43"/>
                    </a:lnTo>
                    <a:lnTo>
                      <a:pt x="374" y="43"/>
                    </a:lnTo>
                    <a:lnTo>
                      <a:pt x="391" y="60"/>
                    </a:lnTo>
                    <a:lnTo>
                      <a:pt x="405" y="70"/>
                    </a:lnTo>
                    <a:lnTo>
                      <a:pt x="421" y="79"/>
                    </a:lnTo>
                    <a:lnTo>
                      <a:pt x="485" y="106"/>
                    </a:lnTo>
                    <a:lnTo>
                      <a:pt x="485" y="106"/>
                    </a:lnTo>
                    <a:lnTo>
                      <a:pt x="487" y="116"/>
                    </a:lnTo>
                    <a:lnTo>
                      <a:pt x="487" y="125"/>
                    </a:lnTo>
                    <a:lnTo>
                      <a:pt x="485" y="157"/>
                    </a:lnTo>
                    <a:lnTo>
                      <a:pt x="473" y="246"/>
                    </a:lnTo>
                    <a:lnTo>
                      <a:pt x="463" y="301"/>
                    </a:lnTo>
                    <a:lnTo>
                      <a:pt x="459" y="359"/>
                    </a:lnTo>
                    <a:lnTo>
                      <a:pt x="454" y="421"/>
                    </a:lnTo>
                    <a:lnTo>
                      <a:pt x="454" y="487"/>
                    </a:lnTo>
                    <a:lnTo>
                      <a:pt x="454" y="487"/>
                    </a:lnTo>
                    <a:lnTo>
                      <a:pt x="456" y="511"/>
                    </a:lnTo>
                    <a:lnTo>
                      <a:pt x="461" y="539"/>
                    </a:lnTo>
                    <a:lnTo>
                      <a:pt x="473" y="595"/>
                    </a:lnTo>
                    <a:lnTo>
                      <a:pt x="177" y="638"/>
                    </a:lnTo>
                    <a:close/>
                  </a:path>
                </a:pathLst>
              </a:custGeom>
              <a:solidFill>
                <a:srgbClr val="A4AECE"/>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79" name="Freeform 127"/>
              <p:cNvSpPr>
                <a:spLocks/>
              </p:cNvSpPr>
              <p:nvPr/>
            </p:nvSpPr>
            <p:spPr bwMode="auto">
              <a:xfrm>
                <a:off x="7239000" y="1404938"/>
                <a:ext cx="90488" cy="15875"/>
              </a:xfrm>
              <a:custGeom>
                <a:avLst/>
                <a:gdLst/>
                <a:ahLst/>
                <a:cxnLst>
                  <a:cxn ang="0">
                    <a:pos x="57" y="3"/>
                  </a:cxn>
                  <a:cxn ang="0">
                    <a:pos x="57" y="3"/>
                  </a:cxn>
                  <a:cxn ang="0">
                    <a:pos x="40" y="5"/>
                  </a:cxn>
                  <a:cxn ang="0">
                    <a:pos x="21" y="5"/>
                  </a:cxn>
                  <a:cxn ang="0">
                    <a:pos x="0" y="0"/>
                  </a:cxn>
                  <a:cxn ang="0">
                    <a:pos x="0" y="0"/>
                  </a:cxn>
                  <a:cxn ang="0">
                    <a:pos x="7" y="3"/>
                  </a:cxn>
                  <a:cxn ang="0">
                    <a:pos x="21" y="7"/>
                  </a:cxn>
                  <a:cxn ang="0">
                    <a:pos x="31" y="10"/>
                  </a:cxn>
                  <a:cxn ang="0">
                    <a:pos x="40" y="10"/>
                  </a:cxn>
                  <a:cxn ang="0">
                    <a:pos x="50" y="7"/>
                  </a:cxn>
                  <a:cxn ang="0">
                    <a:pos x="57" y="3"/>
                  </a:cxn>
                  <a:cxn ang="0">
                    <a:pos x="57" y="3"/>
                  </a:cxn>
                </a:cxnLst>
                <a:rect l="0" t="0" r="r" b="b"/>
                <a:pathLst>
                  <a:path w="57" h="10">
                    <a:moveTo>
                      <a:pt x="57" y="3"/>
                    </a:moveTo>
                    <a:lnTo>
                      <a:pt x="57" y="3"/>
                    </a:lnTo>
                    <a:lnTo>
                      <a:pt x="40" y="5"/>
                    </a:lnTo>
                    <a:lnTo>
                      <a:pt x="21" y="5"/>
                    </a:lnTo>
                    <a:lnTo>
                      <a:pt x="0" y="0"/>
                    </a:lnTo>
                    <a:lnTo>
                      <a:pt x="0" y="0"/>
                    </a:lnTo>
                    <a:lnTo>
                      <a:pt x="7" y="3"/>
                    </a:lnTo>
                    <a:lnTo>
                      <a:pt x="21" y="7"/>
                    </a:lnTo>
                    <a:lnTo>
                      <a:pt x="31" y="10"/>
                    </a:lnTo>
                    <a:lnTo>
                      <a:pt x="40" y="10"/>
                    </a:lnTo>
                    <a:lnTo>
                      <a:pt x="50" y="7"/>
                    </a:lnTo>
                    <a:lnTo>
                      <a:pt x="57" y="3"/>
                    </a:lnTo>
                    <a:lnTo>
                      <a:pt x="57" y="3"/>
                    </a:lnTo>
                    <a:close/>
                  </a:path>
                </a:pathLst>
              </a:custGeom>
              <a:solidFill>
                <a:srgbClr val="C96E4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0" name="Freeform 128"/>
              <p:cNvSpPr>
                <a:spLocks/>
              </p:cNvSpPr>
              <p:nvPr/>
            </p:nvSpPr>
            <p:spPr bwMode="auto">
              <a:xfrm>
                <a:off x="6967538" y="1531938"/>
                <a:ext cx="238125" cy="274638"/>
              </a:xfrm>
              <a:custGeom>
                <a:avLst/>
                <a:gdLst/>
                <a:ahLst/>
                <a:cxnLst>
                  <a:cxn ang="0">
                    <a:pos x="0" y="0"/>
                  </a:cxn>
                  <a:cxn ang="0">
                    <a:pos x="56" y="84"/>
                  </a:cxn>
                  <a:cxn ang="0">
                    <a:pos x="56" y="84"/>
                  </a:cxn>
                  <a:cxn ang="0">
                    <a:pos x="82" y="65"/>
                  </a:cxn>
                  <a:cxn ang="0">
                    <a:pos x="106" y="48"/>
                  </a:cxn>
                  <a:cxn ang="0">
                    <a:pos x="131" y="33"/>
                  </a:cxn>
                  <a:cxn ang="0">
                    <a:pos x="150" y="173"/>
                  </a:cxn>
                  <a:cxn ang="0">
                    <a:pos x="117" y="77"/>
                  </a:cxn>
                  <a:cxn ang="0">
                    <a:pos x="59" y="94"/>
                  </a:cxn>
                  <a:cxn ang="0">
                    <a:pos x="59" y="94"/>
                  </a:cxn>
                  <a:cxn ang="0">
                    <a:pos x="33" y="58"/>
                  </a:cxn>
                  <a:cxn ang="0">
                    <a:pos x="12" y="26"/>
                  </a:cxn>
                  <a:cxn ang="0">
                    <a:pos x="4" y="12"/>
                  </a:cxn>
                  <a:cxn ang="0">
                    <a:pos x="0" y="0"/>
                  </a:cxn>
                  <a:cxn ang="0">
                    <a:pos x="0" y="0"/>
                  </a:cxn>
                </a:cxnLst>
                <a:rect l="0" t="0" r="r" b="b"/>
                <a:pathLst>
                  <a:path w="150" h="173">
                    <a:moveTo>
                      <a:pt x="0" y="0"/>
                    </a:moveTo>
                    <a:lnTo>
                      <a:pt x="56" y="84"/>
                    </a:lnTo>
                    <a:lnTo>
                      <a:pt x="56" y="84"/>
                    </a:lnTo>
                    <a:lnTo>
                      <a:pt x="82" y="65"/>
                    </a:lnTo>
                    <a:lnTo>
                      <a:pt x="106" y="48"/>
                    </a:lnTo>
                    <a:lnTo>
                      <a:pt x="131" y="33"/>
                    </a:lnTo>
                    <a:lnTo>
                      <a:pt x="150" y="173"/>
                    </a:lnTo>
                    <a:lnTo>
                      <a:pt x="117" y="77"/>
                    </a:lnTo>
                    <a:lnTo>
                      <a:pt x="59" y="94"/>
                    </a:lnTo>
                    <a:lnTo>
                      <a:pt x="59" y="94"/>
                    </a:lnTo>
                    <a:lnTo>
                      <a:pt x="33" y="58"/>
                    </a:lnTo>
                    <a:lnTo>
                      <a:pt x="12" y="26"/>
                    </a:lnTo>
                    <a:lnTo>
                      <a:pt x="4" y="12"/>
                    </a:lnTo>
                    <a:lnTo>
                      <a:pt x="0" y="0"/>
                    </a:lnTo>
                    <a:lnTo>
                      <a:pt x="0" y="0"/>
                    </a:lnTo>
                    <a:close/>
                  </a:path>
                </a:pathLst>
              </a:custGeom>
              <a:solidFill>
                <a:srgbClr val="7A8CBA"/>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1" name="Freeform 129"/>
              <p:cNvSpPr>
                <a:spLocks/>
              </p:cNvSpPr>
              <p:nvPr/>
            </p:nvSpPr>
            <p:spPr bwMode="auto">
              <a:xfrm>
                <a:off x="7194550" y="1584325"/>
                <a:ext cx="115888" cy="161925"/>
              </a:xfrm>
              <a:custGeom>
                <a:avLst/>
                <a:gdLst/>
                <a:ahLst/>
                <a:cxnLst>
                  <a:cxn ang="0">
                    <a:pos x="14" y="0"/>
                  </a:cxn>
                  <a:cxn ang="0">
                    <a:pos x="66" y="63"/>
                  </a:cxn>
                  <a:cxn ang="0">
                    <a:pos x="66" y="5"/>
                  </a:cxn>
                  <a:cxn ang="0">
                    <a:pos x="66" y="5"/>
                  </a:cxn>
                  <a:cxn ang="0">
                    <a:pos x="71" y="29"/>
                  </a:cxn>
                  <a:cxn ang="0">
                    <a:pos x="73" y="53"/>
                  </a:cxn>
                  <a:cxn ang="0">
                    <a:pos x="71" y="65"/>
                  </a:cxn>
                  <a:cxn ang="0">
                    <a:pos x="71" y="80"/>
                  </a:cxn>
                  <a:cxn ang="0">
                    <a:pos x="24" y="44"/>
                  </a:cxn>
                  <a:cxn ang="0">
                    <a:pos x="0" y="102"/>
                  </a:cxn>
                  <a:cxn ang="0">
                    <a:pos x="0" y="102"/>
                  </a:cxn>
                  <a:cxn ang="0">
                    <a:pos x="5" y="49"/>
                  </a:cxn>
                  <a:cxn ang="0">
                    <a:pos x="10" y="15"/>
                  </a:cxn>
                  <a:cxn ang="0">
                    <a:pos x="12" y="3"/>
                  </a:cxn>
                  <a:cxn ang="0">
                    <a:pos x="14" y="0"/>
                  </a:cxn>
                  <a:cxn ang="0">
                    <a:pos x="14" y="0"/>
                  </a:cxn>
                  <a:cxn ang="0">
                    <a:pos x="14" y="0"/>
                  </a:cxn>
                </a:cxnLst>
                <a:rect l="0" t="0" r="r" b="b"/>
                <a:pathLst>
                  <a:path w="73" h="102">
                    <a:moveTo>
                      <a:pt x="14" y="0"/>
                    </a:moveTo>
                    <a:lnTo>
                      <a:pt x="66" y="63"/>
                    </a:lnTo>
                    <a:lnTo>
                      <a:pt x="66" y="5"/>
                    </a:lnTo>
                    <a:lnTo>
                      <a:pt x="66" y="5"/>
                    </a:lnTo>
                    <a:lnTo>
                      <a:pt x="71" y="29"/>
                    </a:lnTo>
                    <a:lnTo>
                      <a:pt x="73" y="53"/>
                    </a:lnTo>
                    <a:lnTo>
                      <a:pt x="71" y="65"/>
                    </a:lnTo>
                    <a:lnTo>
                      <a:pt x="71" y="80"/>
                    </a:lnTo>
                    <a:lnTo>
                      <a:pt x="24" y="44"/>
                    </a:lnTo>
                    <a:lnTo>
                      <a:pt x="0" y="102"/>
                    </a:lnTo>
                    <a:lnTo>
                      <a:pt x="0" y="102"/>
                    </a:lnTo>
                    <a:lnTo>
                      <a:pt x="5" y="49"/>
                    </a:lnTo>
                    <a:lnTo>
                      <a:pt x="10" y="15"/>
                    </a:lnTo>
                    <a:lnTo>
                      <a:pt x="12" y="3"/>
                    </a:lnTo>
                    <a:lnTo>
                      <a:pt x="14" y="0"/>
                    </a:lnTo>
                    <a:lnTo>
                      <a:pt x="14" y="0"/>
                    </a:lnTo>
                    <a:lnTo>
                      <a:pt x="14" y="0"/>
                    </a:lnTo>
                    <a:close/>
                  </a:path>
                </a:pathLst>
              </a:custGeom>
              <a:solidFill>
                <a:srgbClr val="7A8CBA"/>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2" name="Freeform 130"/>
              <p:cNvSpPr>
                <a:spLocks/>
              </p:cNvSpPr>
              <p:nvPr/>
            </p:nvSpPr>
            <p:spPr bwMode="auto">
              <a:xfrm>
                <a:off x="7205663" y="1279525"/>
                <a:ext cx="71438" cy="19050"/>
              </a:xfrm>
              <a:custGeom>
                <a:avLst/>
                <a:gdLst/>
                <a:ahLst/>
                <a:cxnLst>
                  <a:cxn ang="0">
                    <a:pos x="0" y="5"/>
                  </a:cxn>
                  <a:cxn ang="0">
                    <a:pos x="0" y="5"/>
                  </a:cxn>
                  <a:cxn ang="0">
                    <a:pos x="17" y="2"/>
                  </a:cxn>
                  <a:cxn ang="0">
                    <a:pos x="31" y="0"/>
                  </a:cxn>
                  <a:cxn ang="0">
                    <a:pos x="38" y="2"/>
                  </a:cxn>
                  <a:cxn ang="0">
                    <a:pos x="45" y="7"/>
                  </a:cxn>
                  <a:cxn ang="0">
                    <a:pos x="45" y="7"/>
                  </a:cxn>
                  <a:cxn ang="0">
                    <a:pos x="42" y="7"/>
                  </a:cxn>
                  <a:cxn ang="0">
                    <a:pos x="35" y="12"/>
                  </a:cxn>
                  <a:cxn ang="0">
                    <a:pos x="21" y="12"/>
                  </a:cxn>
                  <a:cxn ang="0">
                    <a:pos x="0" y="5"/>
                  </a:cxn>
                  <a:cxn ang="0">
                    <a:pos x="0" y="5"/>
                  </a:cxn>
                </a:cxnLst>
                <a:rect l="0" t="0" r="r" b="b"/>
                <a:pathLst>
                  <a:path w="45" h="12">
                    <a:moveTo>
                      <a:pt x="0" y="5"/>
                    </a:moveTo>
                    <a:lnTo>
                      <a:pt x="0" y="5"/>
                    </a:lnTo>
                    <a:lnTo>
                      <a:pt x="17" y="2"/>
                    </a:lnTo>
                    <a:lnTo>
                      <a:pt x="31" y="0"/>
                    </a:lnTo>
                    <a:lnTo>
                      <a:pt x="38" y="2"/>
                    </a:lnTo>
                    <a:lnTo>
                      <a:pt x="45" y="7"/>
                    </a:lnTo>
                    <a:lnTo>
                      <a:pt x="45" y="7"/>
                    </a:lnTo>
                    <a:lnTo>
                      <a:pt x="42" y="7"/>
                    </a:lnTo>
                    <a:lnTo>
                      <a:pt x="35" y="12"/>
                    </a:lnTo>
                    <a:lnTo>
                      <a:pt x="21" y="12"/>
                    </a:lnTo>
                    <a:lnTo>
                      <a:pt x="0" y="5"/>
                    </a:lnTo>
                    <a:lnTo>
                      <a:pt x="0" y="5"/>
                    </a:lnTo>
                    <a:close/>
                  </a:path>
                </a:pathLst>
              </a:custGeom>
              <a:solidFill>
                <a:srgbClr val="FCF1C3"/>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3" name="Freeform 131"/>
              <p:cNvSpPr>
                <a:spLocks/>
              </p:cNvSpPr>
              <p:nvPr/>
            </p:nvSpPr>
            <p:spPr bwMode="auto">
              <a:xfrm>
                <a:off x="7329488" y="1282700"/>
                <a:ext cx="22225" cy="15875"/>
              </a:xfrm>
              <a:custGeom>
                <a:avLst/>
                <a:gdLst/>
                <a:ahLst/>
                <a:cxnLst>
                  <a:cxn ang="0">
                    <a:pos x="0" y="5"/>
                  </a:cxn>
                  <a:cxn ang="0">
                    <a:pos x="0" y="5"/>
                  </a:cxn>
                  <a:cxn ang="0">
                    <a:pos x="4" y="0"/>
                  </a:cxn>
                  <a:cxn ang="0">
                    <a:pos x="9" y="0"/>
                  </a:cxn>
                  <a:cxn ang="0">
                    <a:pos x="14" y="5"/>
                  </a:cxn>
                  <a:cxn ang="0">
                    <a:pos x="14" y="5"/>
                  </a:cxn>
                  <a:cxn ang="0">
                    <a:pos x="14" y="5"/>
                  </a:cxn>
                  <a:cxn ang="0">
                    <a:pos x="14" y="10"/>
                  </a:cxn>
                  <a:cxn ang="0">
                    <a:pos x="9" y="10"/>
                  </a:cxn>
                  <a:cxn ang="0">
                    <a:pos x="0" y="7"/>
                  </a:cxn>
                  <a:cxn ang="0">
                    <a:pos x="0" y="5"/>
                  </a:cxn>
                </a:cxnLst>
                <a:rect l="0" t="0" r="r" b="b"/>
                <a:pathLst>
                  <a:path w="14" h="10">
                    <a:moveTo>
                      <a:pt x="0" y="5"/>
                    </a:moveTo>
                    <a:lnTo>
                      <a:pt x="0" y="5"/>
                    </a:lnTo>
                    <a:lnTo>
                      <a:pt x="4" y="0"/>
                    </a:lnTo>
                    <a:lnTo>
                      <a:pt x="9" y="0"/>
                    </a:lnTo>
                    <a:lnTo>
                      <a:pt x="14" y="5"/>
                    </a:lnTo>
                    <a:lnTo>
                      <a:pt x="14" y="5"/>
                    </a:lnTo>
                    <a:lnTo>
                      <a:pt x="14" y="5"/>
                    </a:lnTo>
                    <a:lnTo>
                      <a:pt x="14" y="10"/>
                    </a:lnTo>
                    <a:lnTo>
                      <a:pt x="9" y="10"/>
                    </a:lnTo>
                    <a:lnTo>
                      <a:pt x="0" y="7"/>
                    </a:lnTo>
                    <a:lnTo>
                      <a:pt x="0" y="5"/>
                    </a:lnTo>
                    <a:close/>
                  </a:path>
                </a:pathLst>
              </a:custGeom>
              <a:solidFill>
                <a:srgbClr val="FCF1C3"/>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4" name="Freeform 132"/>
              <p:cNvSpPr>
                <a:spLocks/>
              </p:cNvSpPr>
              <p:nvPr/>
            </p:nvSpPr>
            <p:spPr bwMode="auto">
              <a:xfrm>
                <a:off x="7246938" y="1274763"/>
                <a:ext cx="19050" cy="23813"/>
              </a:xfrm>
              <a:custGeom>
                <a:avLst/>
                <a:gdLst/>
                <a:ahLst/>
                <a:cxnLst>
                  <a:cxn ang="0">
                    <a:pos x="12" y="8"/>
                  </a:cxn>
                  <a:cxn ang="0">
                    <a:pos x="12" y="8"/>
                  </a:cxn>
                  <a:cxn ang="0">
                    <a:pos x="9" y="12"/>
                  </a:cxn>
                  <a:cxn ang="0">
                    <a:pos x="7" y="15"/>
                  </a:cxn>
                  <a:cxn ang="0">
                    <a:pos x="7" y="15"/>
                  </a:cxn>
                  <a:cxn ang="0">
                    <a:pos x="2" y="12"/>
                  </a:cxn>
                  <a:cxn ang="0">
                    <a:pos x="0" y="8"/>
                  </a:cxn>
                  <a:cxn ang="0">
                    <a:pos x="0" y="8"/>
                  </a:cxn>
                  <a:cxn ang="0">
                    <a:pos x="2" y="3"/>
                  </a:cxn>
                  <a:cxn ang="0">
                    <a:pos x="7" y="0"/>
                  </a:cxn>
                  <a:cxn ang="0">
                    <a:pos x="7" y="0"/>
                  </a:cxn>
                  <a:cxn ang="0">
                    <a:pos x="9" y="3"/>
                  </a:cxn>
                  <a:cxn ang="0">
                    <a:pos x="12" y="8"/>
                  </a:cxn>
                  <a:cxn ang="0">
                    <a:pos x="12" y="8"/>
                  </a:cxn>
                </a:cxnLst>
                <a:rect l="0" t="0" r="r" b="b"/>
                <a:pathLst>
                  <a:path w="12" h="15">
                    <a:moveTo>
                      <a:pt x="12" y="8"/>
                    </a:moveTo>
                    <a:lnTo>
                      <a:pt x="12" y="8"/>
                    </a:lnTo>
                    <a:lnTo>
                      <a:pt x="9" y="12"/>
                    </a:lnTo>
                    <a:lnTo>
                      <a:pt x="7" y="15"/>
                    </a:lnTo>
                    <a:lnTo>
                      <a:pt x="7" y="15"/>
                    </a:lnTo>
                    <a:lnTo>
                      <a:pt x="2" y="12"/>
                    </a:lnTo>
                    <a:lnTo>
                      <a:pt x="0" y="8"/>
                    </a:lnTo>
                    <a:lnTo>
                      <a:pt x="0" y="8"/>
                    </a:lnTo>
                    <a:lnTo>
                      <a:pt x="2" y="3"/>
                    </a:lnTo>
                    <a:lnTo>
                      <a:pt x="7" y="0"/>
                    </a:lnTo>
                    <a:lnTo>
                      <a:pt x="7" y="0"/>
                    </a:lnTo>
                    <a:lnTo>
                      <a:pt x="9" y="3"/>
                    </a:lnTo>
                    <a:lnTo>
                      <a:pt x="12" y="8"/>
                    </a:lnTo>
                    <a:lnTo>
                      <a:pt x="12" y="8"/>
                    </a:lnTo>
                    <a:close/>
                  </a:path>
                </a:pathLst>
              </a:custGeom>
              <a:solidFill>
                <a:srgbClr val="280D08"/>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5" name="Freeform 133"/>
              <p:cNvSpPr>
                <a:spLocks/>
              </p:cNvSpPr>
              <p:nvPr/>
            </p:nvSpPr>
            <p:spPr bwMode="auto">
              <a:xfrm>
                <a:off x="7335838" y="1279525"/>
                <a:ext cx="15875" cy="22225"/>
              </a:xfrm>
              <a:custGeom>
                <a:avLst/>
                <a:gdLst/>
                <a:ahLst/>
                <a:cxnLst>
                  <a:cxn ang="0">
                    <a:pos x="10" y="7"/>
                  </a:cxn>
                  <a:cxn ang="0">
                    <a:pos x="10" y="7"/>
                  </a:cxn>
                  <a:cxn ang="0">
                    <a:pos x="10" y="12"/>
                  </a:cxn>
                  <a:cxn ang="0">
                    <a:pos x="5" y="14"/>
                  </a:cxn>
                  <a:cxn ang="0">
                    <a:pos x="5" y="14"/>
                  </a:cxn>
                  <a:cxn ang="0">
                    <a:pos x="3" y="12"/>
                  </a:cxn>
                  <a:cxn ang="0">
                    <a:pos x="0" y="7"/>
                  </a:cxn>
                  <a:cxn ang="0">
                    <a:pos x="0" y="7"/>
                  </a:cxn>
                  <a:cxn ang="0">
                    <a:pos x="3" y="2"/>
                  </a:cxn>
                  <a:cxn ang="0">
                    <a:pos x="5" y="0"/>
                  </a:cxn>
                  <a:cxn ang="0">
                    <a:pos x="5" y="0"/>
                  </a:cxn>
                  <a:cxn ang="0">
                    <a:pos x="10" y="2"/>
                  </a:cxn>
                  <a:cxn ang="0">
                    <a:pos x="10" y="7"/>
                  </a:cxn>
                  <a:cxn ang="0">
                    <a:pos x="10" y="7"/>
                  </a:cxn>
                </a:cxnLst>
                <a:rect l="0" t="0" r="r" b="b"/>
                <a:pathLst>
                  <a:path w="10" h="14">
                    <a:moveTo>
                      <a:pt x="10" y="7"/>
                    </a:moveTo>
                    <a:lnTo>
                      <a:pt x="10" y="7"/>
                    </a:lnTo>
                    <a:lnTo>
                      <a:pt x="10" y="12"/>
                    </a:lnTo>
                    <a:lnTo>
                      <a:pt x="5" y="14"/>
                    </a:lnTo>
                    <a:lnTo>
                      <a:pt x="5" y="14"/>
                    </a:lnTo>
                    <a:lnTo>
                      <a:pt x="3" y="12"/>
                    </a:lnTo>
                    <a:lnTo>
                      <a:pt x="0" y="7"/>
                    </a:lnTo>
                    <a:lnTo>
                      <a:pt x="0" y="7"/>
                    </a:lnTo>
                    <a:lnTo>
                      <a:pt x="3" y="2"/>
                    </a:lnTo>
                    <a:lnTo>
                      <a:pt x="5" y="0"/>
                    </a:lnTo>
                    <a:lnTo>
                      <a:pt x="5" y="0"/>
                    </a:lnTo>
                    <a:lnTo>
                      <a:pt x="10" y="2"/>
                    </a:lnTo>
                    <a:lnTo>
                      <a:pt x="10" y="7"/>
                    </a:lnTo>
                    <a:lnTo>
                      <a:pt x="10" y="7"/>
                    </a:lnTo>
                    <a:close/>
                  </a:path>
                </a:pathLst>
              </a:custGeom>
              <a:solidFill>
                <a:srgbClr val="280D08"/>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6" name="Freeform 134"/>
              <p:cNvSpPr>
                <a:spLocks/>
              </p:cNvSpPr>
              <p:nvPr/>
            </p:nvSpPr>
            <p:spPr bwMode="auto">
              <a:xfrm>
                <a:off x="7108825" y="1363663"/>
                <a:ext cx="149225" cy="171450"/>
              </a:xfrm>
              <a:custGeom>
                <a:avLst/>
                <a:gdLst/>
                <a:ahLst/>
                <a:cxnLst>
                  <a:cxn ang="0">
                    <a:pos x="2" y="0"/>
                  </a:cxn>
                  <a:cxn ang="0">
                    <a:pos x="2" y="0"/>
                  </a:cxn>
                  <a:cxn ang="0">
                    <a:pos x="0" y="19"/>
                  </a:cxn>
                  <a:cxn ang="0">
                    <a:pos x="2" y="36"/>
                  </a:cxn>
                  <a:cxn ang="0">
                    <a:pos x="5" y="41"/>
                  </a:cxn>
                  <a:cxn ang="0">
                    <a:pos x="9" y="48"/>
                  </a:cxn>
                  <a:cxn ang="0">
                    <a:pos x="9" y="48"/>
                  </a:cxn>
                  <a:cxn ang="0">
                    <a:pos x="21" y="58"/>
                  </a:cxn>
                  <a:cxn ang="0">
                    <a:pos x="42" y="70"/>
                  </a:cxn>
                  <a:cxn ang="0">
                    <a:pos x="66" y="82"/>
                  </a:cxn>
                  <a:cxn ang="0">
                    <a:pos x="80" y="86"/>
                  </a:cxn>
                  <a:cxn ang="0">
                    <a:pos x="94" y="89"/>
                  </a:cxn>
                  <a:cxn ang="0">
                    <a:pos x="89" y="101"/>
                  </a:cxn>
                  <a:cxn ang="0">
                    <a:pos x="89" y="101"/>
                  </a:cxn>
                  <a:cxn ang="0">
                    <a:pos x="89" y="103"/>
                  </a:cxn>
                  <a:cxn ang="0">
                    <a:pos x="85" y="106"/>
                  </a:cxn>
                  <a:cxn ang="0">
                    <a:pos x="80" y="108"/>
                  </a:cxn>
                  <a:cxn ang="0">
                    <a:pos x="73" y="106"/>
                  </a:cxn>
                  <a:cxn ang="0">
                    <a:pos x="59" y="101"/>
                  </a:cxn>
                  <a:cxn ang="0">
                    <a:pos x="45" y="91"/>
                  </a:cxn>
                  <a:cxn ang="0">
                    <a:pos x="24" y="74"/>
                  </a:cxn>
                  <a:cxn ang="0">
                    <a:pos x="24" y="74"/>
                  </a:cxn>
                  <a:cxn ang="0">
                    <a:pos x="14" y="65"/>
                  </a:cxn>
                  <a:cxn ang="0">
                    <a:pos x="7" y="55"/>
                  </a:cxn>
                  <a:cxn ang="0">
                    <a:pos x="2" y="43"/>
                  </a:cxn>
                  <a:cxn ang="0">
                    <a:pos x="0" y="33"/>
                  </a:cxn>
                  <a:cxn ang="0">
                    <a:pos x="0" y="14"/>
                  </a:cxn>
                  <a:cxn ang="0">
                    <a:pos x="2" y="0"/>
                  </a:cxn>
                  <a:cxn ang="0">
                    <a:pos x="2" y="0"/>
                  </a:cxn>
                </a:cxnLst>
                <a:rect l="0" t="0" r="r" b="b"/>
                <a:pathLst>
                  <a:path w="94" h="108">
                    <a:moveTo>
                      <a:pt x="2" y="0"/>
                    </a:moveTo>
                    <a:lnTo>
                      <a:pt x="2" y="0"/>
                    </a:lnTo>
                    <a:lnTo>
                      <a:pt x="0" y="19"/>
                    </a:lnTo>
                    <a:lnTo>
                      <a:pt x="2" y="36"/>
                    </a:lnTo>
                    <a:lnTo>
                      <a:pt x="5" y="41"/>
                    </a:lnTo>
                    <a:lnTo>
                      <a:pt x="9" y="48"/>
                    </a:lnTo>
                    <a:lnTo>
                      <a:pt x="9" y="48"/>
                    </a:lnTo>
                    <a:lnTo>
                      <a:pt x="21" y="58"/>
                    </a:lnTo>
                    <a:lnTo>
                      <a:pt x="42" y="70"/>
                    </a:lnTo>
                    <a:lnTo>
                      <a:pt x="66" y="82"/>
                    </a:lnTo>
                    <a:lnTo>
                      <a:pt x="80" y="86"/>
                    </a:lnTo>
                    <a:lnTo>
                      <a:pt x="94" y="89"/>
                    </a:lnTo>
                    <a:lnTo>
                      <a:pt x="89" y="101"/>
                    </a:lnTo>
                    <a:lnTo>
                      <a:pt x="89" y="101"/>
                    </a:lnTo>
                    <a:lnTo>
                      <a:pt x="89" y="103"/>
                    </a:lnTo>
                    <a:lnTo>
                      <a:pt x="85" y="106"/>
                    </a:lnTo>
                    <a:lnTo>
                      <a:pt x="80" y="108"/>
                    </a:lnTo>
                    <a:lnTo>
                      <a:pt x="73" y="106"/>
                    </a:lnTo>
                    <a:lnTo>
                      <a:pt x="59" y="101"/>
                    </a:lnTo>
                    <a:lnTo>
                      <a:pt x="45" y="91"/>
                    </a:lnTo>
                    <a:lnTo>
                      <a:pt x="24" y="74"/>
                    </a:lnTo>
                    <a:lnTo>
                      <a:pt x="24" y="74"/>
                    </a:lnTo>
                    <a:lnTo>
                      <a:pt x="14" y="65"/>
                    </a:lnTo>
                    <a:lnTo>
                      <a:pt x="7" y="55"/>
                    </a:lnTo>
                    <a:lnTo>
                      <a:pt x="2" y="43"/>
                    </a:lnTo>
                    <a:lnTo>
                      <a:pt x="0" y="33"/>
                    </a:lnTo>
                    <a:lnTo>
                      <a:pt x="0" y="14"/>
                    </a:lnTo>
                    <a:lnTo>
                      <a:pt x="2" y="0"/>
                    </a:lnTo>
                    <a:lnTo>
                      <a:pt x="2" y="0"/>
                    </a:lnTo>
                    <a:close/>
                  </a:path>
                </a:pathLst>
              </a:custGeom>
              <a:solidFill>
                <a:srgbClr val="D77F5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7" name="Freeform 135"/>
              <p:cNvSpPr>
                <a:spLocks/>
              </p:cNvSpPr>
              <p:nvPr/>
            </p:nvSpPr>
            <p:spPr bwMode="auto">
              <a:xfrm>
                <a:off x="7254875" y="1279525"/>
                <a:ext cx="6350" cy="11113"/>
              </a:xfrm>
              <a:custGeom>
                <a:avLst/>
                <a:gdLst/>
                <a:ahLst/>
                <a:cxnLst>
                  <a:cxn ang="0">
                    <a:pos x="4" y="2"/>
                  </a:cxn>
                  <a:cxn ang="0">
                    <a:pos x="4" y="2"/>
                  </a:cxn>
                  <a:cxn ang="0">
                    <a:pos x="4" y="7"/>
                  </a:cxn>
                  <a:cxn ang="0">
                    <a:pos x="2" y="7"/>
                  </a:cxn>
                  <a:cxn ang="0">
                    <a:pos x="2" y="7"/>
                  </a:cxn>
                  <a:cxn ang="0">
                    <a:pos x="0" y="7"/>
                  </a:cxn>
                  <a:cxn ang="0">
                    <a:pos x="0" y="2"/>
                  </a:cxn>
                  <a:cxn ang="0">
                    <a:pos x="0" y="2"/>
                  </a:cxn>
                  <a:cxn ang="0">
                    <a:pos x="0" y="0"/>
                  </a:cxn>
                  <a:cxn ang="0">
                    <a:pos x="2" y="0"/>
                  </a:cxn>
                  <a:cxn ang="0">
                    <a:pos x="2" y="0"/>
                  </a:cxn>
                  <a:cxn ang="0">
                    <a:pos x="4" y="0"/>
                  </a:cxn>
                  <a:cxn ang="0">
                    <a:pos x="4" y="2"/>
                  </a:cxn>
                  <a:cxn ang="0">
                    <a:pos x="4" y="2"/>
                  </a:cxn>
                </a:cxnLst>
                <a:rect l="0" t="0" r="r" b="b"/>
                <a:pathLst>
                  <a:path w="4" h="7">
                    <a:moveTo>
                      <a:pt x="4" y="2"/>
                    </a:moveTo>
                    <a:lnTo>
                      <a:pt x="4" y="2"/>
                    </a:lnTo>
                    <a:lnTo>
                      <a:pt x="4" y="7"/>
                    </a:lnTo>
                    <a:lnTo>
                      <a:pt x="2" y="7"/>
                    </a:lnTo>
                    <a:lnTo>
                      <a:pt x="2" y="7"/>
                    </a:lnTo>
                    <a:lnTo>
                      <a:pt x="0" y="7"/>
                    </a:lnTo>
                    <a:lnTo>
                      <a:pt x="0" y="2"/>
                    </a:lnTo>
                    <a:lnTo>
                      <a:pt x="0" y="2"/>
                    </a:lnTo>
                    <a:lnTo>
                      <a:pt x="0" y="0"/>
                    </a:lnTo>
                    <a:lnTo>
                      <a:pt x="2" y="0"/>
                    </a:lnTo>
                    <a:lnTo>
                      <a:pt x="2" y="0"/>
                    </a:lnTo>
                    <a:lnTo>
                      <a:pt x="4" y="0"/>
                    </a:lnTo>
                    <a:lnTo>
                      <a:pt x="4" y="2"/>
                    </a:lnTo>
                    <a:lnTo>
                      <a:pt x="4" y="2"/>
                    </a:lnTo>
                    <a:close/>
                  </a:path>
                </a:pathLst>
              </a:custGeom>
              <a:solidFill>
                <a:srgbClr val="FCF1C3"/>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8" name="Freeform 136"/>
              <p:cNvSpPr>
                <a:spLocks/>
              </p:cNvSpPr>
              <p:nvPr/>
            </p:nvSpPr>
            <p:spPr bwMode="auto">
              <a:xfrm>
                <a:off x="7343775" y="1279525"/>
                <a:ext cx="7938" cy="11113"/>
              </a:xfrm>
              <a:custGeom>
                <a:avLst/>
                <a:gdLst/>
                <a:ahLst/>
                <a:cxnLst>
                  <a:cxn ang="0">
                    <a:pos x="5" y="5"/>
                  </a:cxn>
                  <a:cxn ang="0">
                    <a:pos x="5" y="5"/>
                  </a:cxn>
                  <a:cxn ang="0">
                    <a:pos x="2" y="7"/>
                  </a:cxn>
                  <a:cxn ang="0">
                    <a:pos x="2" y="7"/>
                  </a:cxn>
                  <a:cxn ang="0">
                    <a:pos x="2" y="7"/>
                  </a:cxn>
                  <a:cxn ang="0">
                    <a:pos x="0" y="7"/>
                  </a:cxn>
                  <a:cxn ang="0">
                    <a:pos x="0" y="5"/>
                  </a:cxn>
                  <a:cxn ang="0">
                    <a:pos x="0" y="5"/>
                  </a:cxn>
                  <a:cxn ang="0">
                    <a:pos x="0" y="2"/>
                  </a:cxn>
                  <a:cxn ang="0">
                    <a:pos x="2" y="0"/>
                  </a:cxn>
                  <a:cxn ang="0">
                    <a:pos x="2" y="0"/>
                  </a:cxn>
                  <a:cxn ang="0">
                    <a:pos x="2" y="2"/>
                  </a:cxn>
                  <a:cxn ang="0">
                    <a:pos x="5" y="5"/>
                  </a:cxn>
                  <a:cxn ang="0">
                    <a:pos x="5" y="5"/>
                  </a:cxn>
                </a:cxnLst>
                <a:rect l="0" t="0" r="r" b="b"/>
                <a:pathLst>
                  <a:path w="5" h="7">
                    <a:moveTo>
                      <a:pt x="5" y="5"/>
                    </a:moveTo>
                    <a:lnTo>
                      <a:pt x="5" y="5"/>
                    </a:lnTo>
                    <a:lnTo>
                      <a:pt x="2" y="7"/>
                    </a:lnTo>
                    <a:lnTo>
                      <a:pt x="2" y="7"/>
                    </a:lnTo>
                    <a:lnTo>
                      <a:pt x="2" y="7"/>
                    </a:lnTo>
                    <a:lnTo>
                      <a:pt x="0" y="7"/>
                    </a:lnTo>
                    <a:lnTo>
                      <a:pt x="0" y="5"/>
                    </a:lnTo>
                    <a:lnTo>
                      <a:pt x="0" y="5"/>
                    </a:lnTo>
                    <a:lnTo>
                      <a:pt x="0" y="2"/>
                    </a:lnTo>
                    <a:lnTo>
                      <a:pt x="2" y="0"/>
                    </a:lnTo>
                    <a:lnTo>
                      <a:pt x="2" y="0"/>
                    </a:lnTo>
                    <a:lnTo>
                      <a:pt x="2" y="2"/>
                    </a:lnTo>
                    <a:lnTo>
                      <a:pt x="5" y="5"/>
                    </a:lnTo>
                    <a:lnTo>
                      <a:pt x="5" y="5"/>
                    </a:lnTo>
                    <a:close/>
                  </a:path>
                </a:pathLst>
              </a:custGeom>
              <a:solidFill>
                <a:srgbClr val="FCF1C3"/>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89" name="Freeform 137"/>
              <p:cNvSpPr>
                <a:spLocks/>
              </p:cNvSpPr>
              <p:nvPr/>
            </p:nvSpPr>
            <p:spPr bwMode="auto">
              <a:xfrm>
                <a:off x="7197725" y="1271588"/>
                <a:ext cx="79375" cy="19050"/>
              </a:xfrm>
              <a:custGeom>
                <a:avLst/>
                <a:gdLst/>
                <a:ahLst/>
                <a:cxnLst>
                  <a:cxn ang="0">
                    <a:pos x="3" y="12"/>
                  </a:cxn>
                  <a:cxn ang="0">
                    <a:pos x="3" y="12"/>
                  </a:cxn>
                  <a:cxn ang="0">
                    <a:pos x="22" y="7"/>
                  </a:cxn>
                  <a:cxn ang="0">
                    <a:pos x="38" y="7"/>
                  </a:cxn>
                  <a:cxn ang="0">
                    <a:pos x="45" y="10"/>
                  </a:cxn>
                  <a:cxn ang="0">
                    <a:pos x="50" y="12"/>
                  </a:cxn>
                  <a:cxn ang="0">
                    <a:pos x="50" y="12"/>
                  </a:cxn>
                  <a:cxn ang="0">
                    <a:pos x="50" y="7"/>
                  </a:cxn>
                  <a:cxn ang="0">
                    <a:pos x="47" y="2"/>
                  </a:cxn>
                  <a:cxn ang="0">
                    <a:pos x="38" y="0"/>
                  </a:cxn>
                  <a:cxn ang="0">
                    <a:pos x="38" y="0"/>
                  </a:cxn>
                  <a:cxn ang="0">
                    <a:pos x="26" y="0"/>
                  </a:cxn>
                  <a:cxn ang="0">
                    <a:pos x="12" y="5"/>
                  </a:cxn>
                  <a:cxn ang="0">
                    <a:pos x="3" y="10"/>
                  </a:cxn>
                  <a:cxn ang="0">
                    <a:pos x="0" y="10"/>
                  </a:cxn>
                  <a:cxn ang="0">
                    <a:pos x="3" y="12"/>
                  </a:cxn>
                  <a:cxn ang="0">
                    <a:pos x="3" y="12"/>
                  </a:cxn>
                </a:cxnLst>
                <a:rect l="0" t="0" r="r" b="b"/>
                <a:pathLst>
                  <a:path w="50" h="12">
                    <a:moveTo>
                      <a:pt x="3" y="12"/>
                    </a:moveTo>
                    <a:lnTo>
                      <a:pt x="3" y="12"/>
                    </a:lnTo>
                    <a:lnTo>
                      <a:pt x="22" y="7"/>
                    </a:lnTo>
                    <a:lnTo>
                      <a:pt x="38" y="7"/>
                    </a:lnTo>
                    <a:lnTo>
                      <a:pt x="45" y="10"/>
                    </a:lnTo>
                    <a:lnTo>
                      <a:pt x="50" y="12"/>
                    </a:lnTo>
                    <a:lnTo>
                      <a:pt x="50" y="12"/>
                    </a:lnTo>
                    <a:lnTo>
                      <a:pt x="50" y="7"/>
                    </a:lnTo>
                    <a:lnTo>
                      <a:pt x="47" y="2"/>
                    </a:lnTo>
                    <a:lnTo>
                      <a:pt x="38" y="0"/>
                    </a:lnTo>
                    <a:lnTo>
                      <a:pt x="38" y="0"/>
                    </a:lnTo>
                    <a:lnTo>
                      <a:pt x="26" y="0"/>
                    </a:lnTo>
                    <a:lnTo>
                      <a:pt x="12" y="5"/>
                    </a:lnTo>
                    <a:lnTo>
                      <a:pt x="3" y="10"/>
                    </a:lnTo>
                    <a:lnTo>
                      <a:pt x="0" y="10"/>
                    </a:lnTo>
                    <a:lnTo>
                      <a:pt x="3" y="12"/>
                    </a:lnTo>
                    <a:lnTo>
                      <a:pt x="3" y="12"/>
                    </a:lnTo>
                    <a:close/>
                  </a:path>
                </a:pathLst>
              </a:custGeom>
              <a:solidFill>
                <a:srgbClr val="FAB37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0" name="Freeform 138"/>
              <p:cNvSpPr>
                <a:spLocks/>
              </p:cNvSpPr>
              <p:nvPr/>
            </p:nvSpPr>
            <p:spPr bwMode="auto">
              <a:xfrm>
                <a:off x="7329488" y="1274763"/>
                <a:ext cx="25400" cy="15875"/>
              </a:xfrm>
              <a:custGeom>
                <a:avLst/>
                <a:gdLst/>
                <a:ahLst/>
                <a:cxnLst>
                  <a:cxn ang="0">
                    <a:pos x="0" y="10"/>
                  </a:cxn>
                  <a:cxn ang="0">
                    <a:pos x="0" y="10"/>
                  </a:cxn>
                  <a:cxn ang="0">
                    <a:pos x="4" y="5"/>
                  </a:cxn>
                  <a:cxn ang="0">
                    <a:pos x="11" y="5"/>
                  </a:cxn>
                  <a:cxn ang="0">
                    <a:pos x="16" y="10"/>
                  </a:cxn>
                  <a:cxn ang="0">
                    <a:pos x="16" y="10"/>
                  </a:cxn>
                  <a:cxn ang="0">
                    <a:pos x="16" y="5"/>
                  </a:cxn>
                  <a:cxn ang="0">
                    <a:pos x="14" y="0"/>
                  </a:cxn>
                  <a:cxn ang="0">
                    <a:pos x="9" y="0"/>
                  </a:cxn>
                  <a:cxn ang="0">
                    <a:pos x="9" y="0"/>
                  </a:cxn>
                  <a:cxn ang="0">
                    <a:pos x="4" y="0"/>
                  </a:cxn>
                  <a:cxn ang="0">
                    <a:pos x="2" y="3"/>
                  </a:cxn>
                  <a:cxn ang="0">
                    <a:pos x="0" y="10"/>
                  </a:cxn>
                  <a:cxn ang="0">
                    <a:pos x="0" y="10"/>
                  </a:cxn>
                </a:cxnLst>
                <a:rect l="0" t="0" r="r" b="b"/>
                <a:pathLst>
                  <a:path w="16" h="10">
                    <a:moveTo>
                      <a:pt x="0" y="10"/>
                    </a:moveTo>
                    <a:lnTo>
                      <a:pt x="0" y="10"/>
                    </a:lnTo>
                    <a:lnTo>
                      <a:pt x="4" y="5"/>
                    </a:lnTo>
                    <a:lnTo>
                      <a:pt x="11" y="5"/>
                    </a:lnTo>
                    <a:lnTo>
                      <a:pt x="16" y="10"/>
                    </a:lnTo>
                    <a:lnTo>
                      <a:pt x="16" y="10"/>
                    </a:lnTo>
                    <a:lnTo>
                      <a:pt x="16" y="5"/>
                    </a:lnTo>
                    <a:lnTo>
                      <a:pt x="14" y="0"/>
                    </a:lnTo>
                    <a:lnTo>
                      <a:pt x="9" y="0"/>
                    </a:lnTo>
                    <a:lnTo>
                      <a:pt x="9" y="0"/>
                    </a:lnTo>
                    <a:lnTo>
                      <a:pt x="4" y="0"/>
                    </a:lnTo>
                    <a:lnTo>
                      <a:pt x="2" y="3"/>
                    </a:lnTo>
                    <a:lnTo>
                      <a:pt x="0" y="10"/>
                    </a:lnTo>
                    <a:lnTo>
                      <a:pt x="0" y="10"/>
                    </a:lnTo>
                    <a:close/>
                  </a:path>
                </a:pathLst>
              </a:custGeom>
              <a:solidFill>
                <a:srgbClr val="FAB37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1" name="Freeform 139"/>
              <p:cNvSpPr>
                <a:spLocks/>
              </p:cNvSpPr>
              <p:nvPr/>
            </p:nvSpPr>
            <p:spPr bwMode="auto">
              <a:xfrm>
                <a:off x="7205663" y="1279525"/>
                <a:ext cx="71438" cy="11113"/>
              </a:xfrm>
              <a:custGeom>
                <a:avLst/>
                <a:gdLst/>
                <a:ahLst/>
                <a:cxnLst>
                  <a:cxn ang="0">
                    <a:pos x="0" y="5"/>
                  </a:cxn>
                  <a:cxn ang="0">
                    <a:pos x="0" y="5"/>
                  </a:cxn>
                  <a:cxn ang="0">
                    <a:pos x="19" y="2"/>
                  </a:cxn>
                  <a:cxn ang="0">
                    <a:pos x="35" y="2"/>
                  </a:cxn>
                  <a:cxn ang="0">
                    <a:pos x="42" y="5"/>
                  </a:cxn>
                  <a:cxn ang="0">
                    <a:pos x="45" y="7"/>
                  </a:cxn>
                  <a:cxn ang="0">
                    <a:pos x="45" y="7"/>
                  </a:cxn>
                  <a:cxn ang="0">
                    <a:pos x="45" y="5"/>
                  </a:cxn>
                  <a:cxn ang="0">
                    <a:pos x="38" y="2"/>
                  </a:cxn>
                  <a:cxn ang="0">
                    <a:pos x="33" y="0"/>
                  </a:cxn>
                  <a:cxn ang="0">
                    <a:pos x="24" y="0"/>
                  </a:cxn>
                  <a:cxn ang="0">
                    <a:pos x="12" y="2"/>
                  </a:cxn>
                  <a:cxn ang="0">
                    <a:pos x="0" y="5"/>
                  </a:cxn>
                  <a:cxn ang="0">
                    <a:pos x="0" y="5"/>
                  </a:cxn>
                </a:cxnLst>
                <a:rect l="0" t="0" r="r" b="b"/>
                <a:pathLst>
                  <a:path w="45" h="7">
                    <a:moveTo>
                      <a:pt x="0" y="5"/>
                    </a:moveTo>
                    <a:lnTo>
                      <a:pt x="0" y="5"/>
                    </a:lnTo>
                    <a:lnTo>
                      <a:pt x="19" y="2"/>
                    </a:lnTo>
                    <a:lnTo>
                      <a:pt x="35" y="2"/>
                    </a:lnTo>
                    <a:lnTo>
                      <a:pt x="42" y="5"/>
                    </a:lnTo>
                    <a:lnTo>
                      <a:pt x="45" y="7"/>
                    </a:lnTo>
                    <a:lnTo>
                      <a:pt x="45" y="7"/>
                    </a:lnTo>
                    <a:lnTo>
                      <a:pt x="45" y="5"/>
                    </a:lnTo>
                    <a:lnTo>
                      <a:pt x="38" y="2"/>
                    </a:lnTo>
                    <a:lnTo>
                      <a:pt x="33" y="0"/>
                    </a:lnTo>
                    <a:lnTo>
                      <a:pt x="24" y="0"/>
                    </a:lnTo>
                    <a:lnTo>
                      <a:pt x="12" y="2"/>
                    </a:lnTo>
                    <a:lnTo>
                      <a:pt x="0" y="5"/>
                    </a:lnTo>
                    <a:lnTo>
                      <a:pt x="0"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2" name="Freeform 140"/>
              <p:cNvSpPr>
                <a:spLocks/>
              </p:cNvSpPr>
              <p:nvPr/>
            </p:nvSpPr>
            <p:spPr bwMode="auto">
              <a:xfrm>
                <a:off x="7329488" y="1282700"/>
                <a:ext cx="25400" cy="7938"/>
              </a:xfrm>
              <a:custGeom>
                <a:avLst/>
                <a:gdLst/>
                <a:ahLst/>
                <a:cxnLst>
                  <a:cxn ang="0">
                    <a:pos x="0" y="5"/>
                  </a:cxn>
                  <a:cxn ang="0">
                    <a:pos x="0" y="5"/>
                  </a:cxn>
                  <a:cxn ang="0">
                    <a:pos x="4" y="3"/>
                  </a:cxn>
                  <a:cxn ang="0">
                    <a:pos x="11" y="3"/>
                  </a:cxn>
                  <a:cxn ang="0">
                    <a:pos x="16" y="5"/>
                  </a:cxn>
                  <a:cxn ang="0">
                    <a:pos x="16" y="5"/>
                  </a:cxn>
                  <a:cxn ang="0">
                    <a:pos x="16" y="3"/>
                  </a:cxn>
                  <a:cxn ang="0">
                    <a:pos x="14" y="0"/>
                  </a:cxn>
                  <a:cxn ang="0">
                    <a:pos x="9" y="0"/>
                  </a:cxn>
                  <a:cxn ang="0">
                    <a:pos x="0" y="5"/>
                  </a:cxn>
                  <a:cxn ang="0">
                    <a:pos x="0" y="5"/>
                  </a:cxn>
                </a:cxnLst>
                <a:rect l="0" t="0" r="r" b="b"/>
                <a:pathLst>
                  <a:path w="16" h="5">
                    <a:moveTo>
                      <a:pt x="0" y="5"/>
                    </a:moveTo>
                    <a:lnTo>
                      <a:pt x="0" y="5"/>
                    </a:lnTo>
                    <a:lnTo>
                      <a:pt x="4" y="3"/>
                    </a:lnTo>
                    <a:lnTo>
                      <a:pt x="11" y="3"/>
                    </a:lnTo>
                    <a:lnTo>
                      <a:pt x="16" y="5"/>
                    </a:lnTo>
                    <a:lnTo>
                      <a:pt x="16" y="5"/>
                    </a:lnTo>
                    <a:lnTo>
                      <a:pt x="16" y="3"/>
                    </a:lnTo>
                    <a:lnTo>
                      <a:pt x="14" y="0"/>
                    </a:lnTo>
                    <a:lnTo>
                      <a:pt x="9" y="0"/>
                    </a:lnTo>
                    <a:lnTo>
                      <a:pt x="0" y="5"/>
                    </a:lnTo>
                    <a:lnTo>
                      <a:pt x="0"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3" name="Freeform 141"/>
              <p:cNvSpPr>
                <a:spLocks/>
              </p:cNvSpPr>
              <p:nvPr/>
            </p:nvSpPr>
            <p:spPr bwMode="auto">
              <a:xfrm>
                <a:off x="6951663" y="1855788"/>
                <a:ext cx="160338" cy="187325"/>
              </a:xfrm>
              <a:custGeom>
                <a:avLst/>
                <a:gdLst/>
                <a:ahLst/>
                <a:cxnLst>
                  <a:cxn ang="0">
                    <a:pos x="94" y="0"/>
                  </a:cxn>
                  <a:cxn ang="0">
                    <a:pos x="94" y="0"/>
                  </a:cxn>
                  <a:cxn ang="0">
                    <a:pos x="0" y="10"/>
                  </a:cxn>
                  <a:cxn ang="0">
                    <a:pos x="7" y="94"/>
                  </a:cxn>
                  <a:cxn ang="0">
                    <a:pos x="66" y="118"/>
                  </a:cxn>
                  <a:cxn ang="0">
                    <a:pos x="101" y="87"/>
                  </a:cxn>
                  <a:cxn ang="0">
                    <a:pos x="94" y="0"/>
                  </a:cxn>
                </a:cxnLst>
                <a:rect l="0" t="0" r="r" b="b"/>
                <a:pathLst>
                  <a:path w="101" h="118">
                    <a:moveTo>
                      <a:pt x="94" y="0"/>
                    </a:moveTo>
                    <a:lnTo>
                      <a:pt x="94" y="0"/>
                    </a:lnTo>
                    <a:lnTo>
                      <a:pt x="0" y="10"/>
                    </a:lnTo>
                    <a:lnTo>
                      <a:pt x="7" y="94"/>
                    </a:lnTo>
                    <a:lnTo>
                      <a:pt x="66" y="118"/>
                    </a:lnTo>
                    <a:lnTo>
                      <a:pt x="101" y="87"/>
                    </a:lnTo>
                    <a:lnTo>
                      <a:pt x="94" y="0"/>
                    </a:lnTo>
                    <a:close/>
                  </a:path>
                </a:pathLst>
              </a:custGeom>
              <a:solidFill>
                <a:srgbClr val="B8BED8"/>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4" name="Freeform 142"/>
              <p:cNvSpPr>
                <a:spLocks/>
              </p:cNvSpPr>
              <p:nvPr/>
            </p:nvSpPr>
            <p:spPr bwMode="auto">
              <a:xfrm>
                <a:off x="7191375" y="1830388"/>
                <a:ext cx="14288" cy="14288"/>
              </a:xfrm>
              <a:custGeom>
                <a:avLst/>
                <a:gdLst/>
                <a:ahLst/>
                <a:cxnLst>
                  <a:cxn ang="0">
                    <a:pos x="9" y="4"/>
                  </a:cxn>
                  <a:cxn ang="0">
                    <a:pos x="9" y="4"/>
                  </a:cxn>
                  <a:cxn ang="0">
                    <a:pos x="7" y="7"/>
                  </a:cxn>
                  <a:cxn ang="0">
                    <a:pos x="4" y="9"/>
                  </a:cxn>
                  <a:cxn ang="0">
                    <a:pos x="4" y="9"/>
                  </a:cxn>
                  <a:cxn ang="0">
                    <a:pos x="0" y="7"/>
                  </a:cxn>
                  <a:cxn ang="0">
                    <a:pos x="0" y="4"/>
                  </a:cxn>
                  <a:cxn ang="0">
                    <a:pos x="0" y="4"/>
                  </a:cxn>
                  <a:cxn ang="0">
                    <a:pos x="0" y="0"/>
                  </a:cxn>
                  <a:cxn ang="0">
                    <a:pos x="4" y="0"/>
                  </a:cxn>
                  <a:cxn ang="0">
                    <a:pos x="4" y="0"/>
                  </a:cxn>
                  <a:cxn ang="0">
                    <a:pos x="7" y="0"/>
                  </a:cxn>
                  <a:cxn ang="0">
                    <a:pos x="9" y="4"/>
                  </a:cxn>
                  <a:cxn ang="0">
                    <a:pos x="9" y="4"/>
                  </a:cxn>
                </a:cxnLst>
                <a:rect l="0" t="0" r="r" b="b"/>
                <a:pathLst>
                  <a:path w="9" h="9">
                    <a:moveTo>
                      <a:pt x="9" y="4"/>
                    </a:moveTo>
                    <a:lnTo>
                      <a:pt x="9" y="4"/>
                    </a:lnTo>
                    <a:lnTo>
                      <a:pt x="7" y="7"/>
                    </a:lnTo>
                    <a:lnTo>
                      <a:pt x="4" y="9"/>
                    </a:lnTo>
                    <a:lnTo>
                      <a:pt x="4" y="9"/>
                    </a:lnTo>
                    <a:lnTo>
                      <a:pt x="0" y="7"/>
                    </a:lnTo>
                    <a:lnTo>
                      <a:pt x="0" y="4"/>
                    </a:lnTo>
                    <a:lnTo>
                      <a:pt x="0" y="4"/>
                    </a:lnTo>
                    <a:lnTo>
                      <a:pt x="0" y="0"/>
                    </a:lnTo>
                    <a:lnTo>
                      <a:pt x="4" y="0"/>
                    </a:lnTo>
                    <a:lnTo>
                      <a:pt x="4" y="0"/>
                    </a:lnTo>
                    <a:lnTo>
                      <a:pt x="7" y="0"/>
                    </a:lnTo>
                    <a:lnTo>
                      <a:pt x="9" y="4"/>
                    </a:lnTo>
                    <a:lnTo>
                      <a:pt x="9" y="4"/>
                    </a:lnTo>
                    <a:close/>
                  </a:path>
                </a:pathLst>
              </a:custGeom>
              <a:solidFill>
                <a:srgbClr val="F2F2F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5" name="Freeform 143"/>
              <p:cNvSpPr>
                <a:spLocks/>
              </p:cNvSpPr>
              <p:nvPr/>
            </p:nvSpPr>
            <p:spPr bwMode="auto">
              <a:xfrm>
                <a:off x="7202488" y="1944688"/>
                <a:ext cx="14288" cy="14288"/>
              </a:xfrm>
              <a:custGeom>
                <a:avLst/>
                <a:gdLst/>
                <a:ahLst/>
                <a:cxnLst>
                  <a:cxn ang="0">
                    <a:pos x="9" y="5"/>
                  </a:cxn>
                  <a:cxn ang="0">
                    <a:pos x="9" y="5"/>
                  </a:cxn>
                  <a:cxn ang="0">
                    <a:pos x="7" y="9"/>
                  </a:cxn>
                  <a:cxn ang="0">
                    <a:pos x="5" y="9"/>
                  </a:cxn>
                  <a:cxn ang="0">
                    <a:pos x="5" y="9"/>
                  </a:cxn>
                  <a:cxn ang="0">
                    <a:pos x="0" y="9"/>
                  </a:cxn>
                  <a:cxn ang="0">
                    <a:pos x="0" y="5"/>
                  </a:cxn>
                  <a:cxn ang="0">
                    <a:pos x="0" y="5"/>
                  </a:cxn>
                  <a:cxn ang="0">
                    <a:pos x="0" y="2"/>
                  </a:cxn>
                  <a:cxn ang="0">
                    <a:pos x="5" y="0"/>
                  </a:cxn>
                  <a:cxn ang="0">
                    <a:pos x="5" y="0"/>
                  </a:cxn>
                  <a:cxn ang="0">
                    <a:pos x="7" y="2"/>
                  </a:cxn>
                  <a:cxn ang="0">
                    <a:pos x="9" y="5"/>
                  </a:cxn>
                  <a:cxn ang="0">
                    <a:pos x="9" y="5"/>
                  </a:cxn>
                </a:cxnLst>
                <a:rect l="0" t="0" r="r" b="b"/>
                <a:pathLst>
                  <a:path w="9" h="9">
                    <a:moveTo>
                      <a:pt x="9" y="5"/>
                    </a:moveTo>
                    <a:lnTo>
                      <a:pt x="9" y="5"/>
                    </a:lnTo>
                    <a:lnTo>
                      <a:pt x="7" y="9"/>
                    </a:lnTo>
                    <a:lnTo>
                      <a:pt x="5" y="9"/>
                    </a:lnTo>
                    <a:lnTo>
                      <a:pt x="5" y="9"/>
                    </a:lnTo>
                    <a:lnTo>
                      <a:pt x="0" y="9"/>
                    </a:lnTo>
                    <a:lnTo>
                      <a:pt x="0" y="5"/>
                    </a:lnTo>
                    <a:lnTo>
                      <a:pt x="0" y="5"/>
                    </a:lnTo>
                    <a:lnTo>
                      <a:pt x="0" y="2"/>
                    </a:lnTo>
                    <a:lnTo>
                      <a:pt x="5" y="0"/>
                    </a:lnTo>
                    <a:lnTo>
                      <a:pt x="5" y="0"/>
                    </a:lnTo>
                    <a:lnTo>
                      <a:pt x="7" y="2"/>
                    </a:lnTo>
                    <a:lnTo>
                      <a:pt x="9" y="5"/>
                    </a:lnTo>
                    <a:lnTo>
                      <a:pt x="9" y="5"/>
                    </a:lnTo>
                    <a:close/>
                  </a:path>
                </a:pathLst>
              </a:custGeom>
              <a:solidFill>
                <a:srgbClr val="F2F2F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6" name="Freeform 144"/>
              <p:cNvSpPr>
                <a:spLocks/>
              </p:cNvSpPr>
              <p:nvPr/>
            </p:nvSpPr>
            <p:spPr bwMode="auto">
              <a:xfrm>
                <a:off x="7202488" y="2028825"/>
                <a:ext cx="14288" cy="14288"/>
              </a:xfrm>
              <a:custGeom>
                <a:avLst/>
                <a:gdLst/>
                <a:ahLst/>
                <a:cxnLst>
                  <a:cxn ang="0">
                    <a:pos x="9" y="5"/>
                  </a:cxn>
                  <a:cxn ang="0">
                    <a:pos x="9" y="5"/>
                  </a:cxn>
                  <a:cxn ang="0">
                    <a:pos x="7" y="9"/>
                  </a:cxn>
                  <a:cxn ang="0">
                    <a:pos x="5" y="9"/>
                  </a:cxn>
                  <a:cxn ang="0">
                    <a:pos x="5" y="9"/>
                  </a:cxn>
                  <a:cxn ang="0">
                    <a:pos x="0" y="9"/>
                  </a:cxn>
                  <a:cxn ang="0">
                    <a:pos x="0" y="5"/>
                  </a:cxn>
                  <a:cxn ang="0">
                    <a:pos x="0" y="5"/>
                  </a:cxn>
                  <a:cxn ang="0">
                    <a:pos x="0" y="2"/>
                  </a:cxn>
                  <a:cxn ang="0">
                    <a:pos x="5" y="0"/>
                  </a:cxn>
                  <a:cxn ang="0">
                    <a:pos x="5" y="0"/>
                  </a:cxn>
                  <a:cxn ang="0">
                    <a:pos x="7" y="2"/>
                  </a:cxn>
                  <a:cxn ang="0">
                    <a:pos x="9" y="5"/>
                  </a:cxn>
                  <a:cxn ang="0">
                    <a:pos x="9" y="5"/>
                  </a:cxn>
                </a:cxnLst>
                <a:rect l="0" t="0" r="r" b="b"/>
                <a:pathLst>
                  <a:path w="9" h="9">
                    <a:moveTo>
                      <a:pt x="9" y="5"/>
                    </a:moveTo>
                    <a:lnTo>
                      <a:pt x="9" y="5"/>
                    </a:lnTo>
                    <a:lnTo>
                      <a:pt x="7" y="9"/>
                    </a:lnTo>
                    <a:lnTo>
                      <a:pt x="5" y="9"/>
                    </a:lnTo>
                    <a:lnTo>
                      <a:pt x="5" y="9"/>
                    </a:lnTo>
                    <a:lnTo>
                      <a:pt x="0" y="9"/>
                    </a:lnTo>
                    <a:lnTo>
                      <a:pt x="0" y="5"/>
                    </a:lnTo>
                    <a:lnTo>
                      <a:pt x="0" y="5"/>
                    </a:lnTo>
                    <a:lnTo>
                      <a:pt x="0" y="2"/>
                    </a:lnTo>
                    <a:lnTo>
                      <a:pt x="5" y="0"/>
                    </a:lnTo>
                    <a:lnTo>
                      <a:pt x="5" y="0"/>
                    </a:lnTo>
                    <a:lnTo>
                      <a:pt x="7" y="2"/>
                    </a:lnTo>
                    <a:lnTo>
                      <a:pt x="9" y="5"/>
                    </a:lnTo>
                    <a:lnTo>
                      <a:pt x="9" y="5"/>
                    </a:lnTo>
                    <a:close/>
                  </a:path>
                </a:pathLst>
              </a:custGeom>
              <a:solidFill>
                <a:srgbClr val="F2F2F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7" name="Freeform 145"/>
              <p:cNvSpPr>
                <a:spLocks/>
              </p:cNvSpPr>
              <p:nvPr/>
            </p:nvSpPr>
            <p:spPr bwMode="auto">
              <a:xfrm>
                <a:off x="7216775" y="2246313"/>
                <a:ext cx="15875" cy="15875"/>
              </a:xfrm>
              <a:custGeom>
                <a:avLst/>
                <a:gdLst/>
                <a:ahLst/>
                <a:cxnLst>
                  <a:cxn ang="0">
                    <a:pos x="10" y="5"/>
                  </a:cxn>
                  <a:cxn ang="0">
                    <a:pos x="10" y="5"/>
                  </a:cxn>
                  <a:cxn ang="0">
                    <a:pos x="7" y="10"/>
                  </a:cxn>
                  <a:cxn ang="0">
                    <a:pos x="5" y="10"/>
                  </a:cxn>
                  <a:cxn ang="0">
                    <a:pos x="5" y="10"/>
                  </a:cxn>
                  <a:cxn ang="0">
                    <a:pos x="0" y="10"/>
                  </a:cxn>
                  <a:cxn ang="0">
                    <a:pos x="0" y="5"/>
                  </a:cxn>
                  <a:cxn ang="0">
                    <a:pos x="0" y="5"/>
                  </a:cxn>
                  <a:cxn ang="0">
                    <a:pos x="0" y="3"/>
                  </a:cxn>
                  <a:cxn ang="0">
                    <a:pos x="5" y="0"/>
                  </a:cxn>
                  <a:cxn ang="0">
                    <a:pos x="5" y="0"/>
                  </a:cxn>
                  <a:cxn ang="0">
                    <a:pos x="7" y="3"/>
                  </a:cxn>
                  <a:cxn ang="0">
                    <a:pos x="10" y="5"/>
                  </a:cxn>
                  <a:cxn ang="0">
                    <a:pos x="10" y="5"/>
                  </a:cxn>
                </a:cxnLst>
                <a:rect l="0" t="0" r="r" b="b"/>
                <a:pathLst>
                  <a:path w="10" h="10">
                    <a:moveTo>
                      <a:pt x="10" y="5"/>
                    </a:moveTo>
                    <a:lnTo>
                      <a:pt x="10" y="5"/>
                    </a:lnTo>
                    <a:lnTo>
                      <a:pt x="7" y="10"/>
                    </a:lnTo>
                    <a:lnTo>
                      <a:pt x="5" y="10"/>
                    </a:lnTo>
                    <a:lnTo>
                      <a:pt x="5" y="10"/>
                    </a:lnTo>
                    <a:lnTo>
                      <a:pt x="0" y="10"/>
                    </a:lnTo>
                    <a:lnTo>
                      <a:pt x="0" y="5"/>
                    </a:lnTo>
                    <a:lnTo>
                      <a:pt x="0" y="5"/>
                    </a:lnTo>
                    <a:lnTo>
                      <a:pt x="0" y="3"/>
                    </a:lnTo>
                    <a:lnTo>
                      <a:pt x="5" y="0"/>
                    </a:lnTo>
                    <a:lnTo>
                      <a:pt x="5" y="0"/>
                    </a:lnTo>
                    <a:lnTo>
                      <a:pt x="7" y="3"/>
                    </a:lnTo>
                    <a:lnTo>
                      <a:pt x="10" y="5"/>
                    </a:lnTo>
                    <a:lnTo>
                      <a:pt x="10" y="5"/>
                    </a:lnTo>
                    <a:close/>
                  </a:path>
                </a:pathLst>
              </a:custGeom>
              <a:solidFill>
                <a:srgbClr val="F2F2F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8" name="Freeform 146"/>
              <p:cNvSpPr>
                <a:spLocks/>
              </p:cNvSpPr>
              <p:nvPr/>
            </p:nvSpPr>
            <p:spPr bwMode="auto">
              <a:xfrm>
                <a:off x="7224713" y="2349500"/>
                <a:ext cx="14288" cy="15875"/>
              </a:xfrm>
              <a:custGeom>
                <a:avLst/>
                <a:gdLst/>
                <a:ahLst/>
                <a:cxnLst>
                  <a:cxn ang="0">
                    <a:pos x="9" y="5"/>
                  </a:cxn>
                  <a:cxn ang="0">
                    <a:pos x="9" y="5"/>
                  </a:cxn>
                  <a:cxn ang="0">
                    <a:pos x="9" y="7"/>
                  </a:cxn>
                  <a:cxn ang="0">
                    <a:pos x="5" y="10"/>
                  </a:cxn>
                  <a:cxn ang="0">
                    <a:pos x="5" y="10"/>
                  </a:cxn>
                  <a:cxn ang="0">
                    <a:pos x="2" y="7"/>
                  </a:cxn>
                  <a:cxn ang="0">
                    <a:pos x="0" y="5"/>
                  </a:cxn>
                  <a:cxn ang="0">
                    <a:pos x="0" y="5"/>
                  </a:cxn>
                  <a:cxn ang="0">
                    <a:pos x="2" y="0"/>
                  </a:cxn>
                  <a:cxn ang="0">
                    <a:pos x="5" y="0"/>
                  </a:cxn>
                  <a:cxn ang="0">
                    <a:pos x="5" y="0"/>
                  </a:cxn>
                  <a:cxn ang="0">
                    <a:pos x="9" y="0"/>
                  </a:cxn>
                  <a:cxn ang="0">
                    <a:pos x="9" y="5"/>
                  </a:cxn>
                  <a:cxn ang="0">
                    <a:pos x="9" y="5"/>
                  </a:cxn>
                </a:cxnLst>
                <a:rect l="0" t="0" r="r" b="b"/>
                <a:pathLst>
                  <a:path w="9" h="10">
                    <a:moveTo>
                      <a:pt x="9" y="5"/>
                    </a:moveTo>
                    <a:lnTo>
                      <a:pt x="9" y="5"/>
                    </a:lnTo>
                    <a:lnTo>
                      <a:pt x="9" y="7"/>
                    </a:lnTo>
                    <a:lnTo>
                      <a:pt x="5" y="10"/>
                    </a:lnTo>
                    <a:lnTo>
                      <a:pt x="5" y="10"/>
                    </a:lnTo>
                    <a:lnTo>
                      <a:pt x="2" y="7"/>
                    </a:lnTo>
                    <a:lnTo>
                      <a:pt x="0" y="5"/>
                    </a:lnTo>
                    <a:lnTo>
                      <a:pt x="0" y="5"/>
                    </a:lnTo>
                    <a:lnTo>
                      <a:pt x="2" y="0"/>
                    </a:lnTo>
                    <a:lnTo>
                      <a:pt x="5" y="0"/>
                    </a:lnTo>
                    <a:lnTo>
                      <a:pt x="5" y="0"/>
                    </a:lnTo>
                    <a:lnTo>
                      <a:pt x="9" y="0"/>
                    </a:lnTo>
                    <a:lnTo>
                      <a:pt x="9" y="5"/>
                    </a:lnTo>
                    <a:lnTo>
                      <a:pt x="9" y="5"/>
                    </a:lnTo>
                    <a:close/>
                  </a:path>
                </a:pathLst>
              </a:custGeom>
              <a:solidFill>
                <a:srgbClr val="F2F2F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899" name="Freeform 147"/>
              <p:cNvSpPr>
                <a:spLocks/>
              </p:cNvSpPr>
              <p:nvPr/>
            </p:nvSpPr>
            <p:spPr bwMode="auto">
              <a:xfrm>
                <a:off x="7388225" y="1776413"/>
                <a:ext cx="49213" cy="665163"/>
              </a:xfrm>
              <a:custGeom>
                <a:avLst/>
                <a:gdLst/>
                <a:ahLst/>
                <a:cxnLst>
                  <a:cxn ang="0">
                    <a:pos x="21" y="0"/>
                  </a:cxn>
                  <a:cxn ang="0">
                    <a:pos x="21" y="0"/>
                  </a:cxn>
                  <a:cxn ang="0">
                    <a:pos x="26" y="53"/>
                  </a:cxn>
                  <a:cxn ang="0">
                    <a:pos x="26" y="106"/>
                  </a:cxn>
                  <a:cxn ang="0">
                    <a:pos x="26" y="106"/>
                  </a:cxn>
                  <a:cxn ang="0">
                    <a:pos x="24" y="135"/>
                  </a:cxn>
                  <a:cxn ang="0">
                    <a:pos x="19" y="164"/>
                  </a:cxn>
                  <a:cxn ang="0">
                    <a:pos x="7" y="221"/>
                  </a:cxn>
                  <a:cxn ang="0">
                    <a:pos x="7" y="221"/>
                  </a:cxn>
                  <a:cxn ang="0">
                    <a:pos x="3" y="243"/>
                  </a:cxn>
                  <a:cxn ang="0">
                    <a:pos x="0" y="270"/>
                  </a:cxn>
                  <a:cxn ang="0">
                    <a:pos x="0" y="294"/>
                  </a:cxn>
                  <a:cxn ang="0">
                    <a:pos x="0" y="320"/>
                  </a:cxn>
                  <a:cxn ang="0">
                    <a:pos x="3" y="344"/>
                  </a:cxn>
                  <a:cxn ang="0">
                    <a:pos x="7" y="371"/>
                  </a:cxn>
                  <a:cxn ang="0">
                    <a:pos x="14" y="395"/>
                  </a:cxn>
                  <a:cxn ang="0">
                    <a:pos x="21" y="417"/>
                  </a:cxn>
                  <a:cxn ang="0">
                    <a:pos x="21" y="417"/>
                  </a:cxn>
                  <a:cxn ang="0">
                    <a:pos x="24" y="419"/>
                  </a:cxn>
                  <a:cxn ang="0">
                    <a:pos x="26" y="417"/>
                  </a:cxn>
                  <a:cxn ang="0">
                    <a:pos x="26" y="417"/>
                  </a:cxn>
                  <a:cxn ang="0">
                    <a:pos x="14" y="364"/>
                  </a:cxn>
                  <a:cxn ang="0">
                    <a:pos x="10" y="335"/>
                  </a:cxn>
                  <a:cxn ang="0">
                    <a:pos x="10" y="308"/>
                  </a:cxn>
                  <a:cxn ang="0">
                    <a:pos x="10" y="308"/>
                  </a:cxn>
                  <a:cxn ang="0">
                    <a:pos x="7" y="282"/>
                  </a:cxn>
                  <a:cxn ang="0">
                    <a:pos x="10" y="255"/>
                  </a:cxn>
                  <a:cxn ang="0">
                    <a:pos x="17" y="205"/>
                  </a:cxn>
                  <a:cxn ang="0">
                    <a:pos x="17" y="205"/>
                  </a:cxn>
                  <a:cxn ang="0">
                    <a:pos x="26" y="154"/>
                  </a:cxn>
                  <a:cxn ang="0">
                    <a:pos x="29" y="130"/>
                  </a:cxn>
                  <a:cxn ang="0">
                    <a:pos x="31" y="106"/>
                  </a:cxn>
                  <a:cxn ang="0">
                    <a:pos x="31" y="106"/>
                  </a:cxn>
                  <a:cxn ang="0">
                    <a:pos x="31" y="79"/>
                  </a:cxn>
                  <a:cxn ang="0">
                    <a:pos x="29" y="53"/>
                  </a:cxn>
                  <a:cxn ang="0">
                    <a:pos x="24" y="0"/>
                  </a:cxn>
                  <a:cxn ang="0">
                    <a:pos x="24" y="0"/>
                  </a:cxn>
                  <a:cxn ang="0">
                    <a:pos x="21" y="0"/>
                  </a:cxn>
                  <a:cxn ang="0">
                    <a:pos x="21" y="0"/>
                  </a:cxn>
                </a:cxnLst>
                <a:rect l="0" t="0" r="r" b="b"/>
                <a:pathLst>
                  <a:path w="31" h="419">
                    <a:moveTo>
                      <a:pt x="21" y="0"/>
                    </a:moveTo>
                    <a:lnTo>
                      <a:pt x="21" y="0"/>
                    </a:lnTo>
                    <a:lnTo>
                      <a:pt x="26" y="53"/>
                    </a:lnTo>
                    <a:lnTo>
                      <a:pt x="26" y="106"/>
                    </a:lnTo>
                    <a:lnTo>
                      <a:pt x="26" y="106"/>
                    </a:lnTo>
                    <a:lnTo>
                      <a:pt x="24" y="135"/>
                    </a:lnTo>
                    <a:lnTo>
                      <a:pt x="19" y="164"/>
                    </a:lnTo>
                    <a:lnTo>
                      <a:pt x="7" y="221"/>
                    </a:lnTo>
                    <a:lnTo>
                      <a:pt x="7" y="221"/>
                    </a:lnTo>
                    <a:lnTo>
                      <a:pt x="3" y="243"/>
                    </a:lnTo>
                    <a:lnTo>
                      <a:pt x="0" y="270"/>
                    </a:lnTo>
                    <a:lnTo>
                      <a:pt x="0" y="294"/>
                    </a:lnTo>
                    <a:lnTo>
                      <a:pt x="0" y="320"/>
                    </a:lnTo>
                    <a:lnTo>
                      <a:pt x="3" y="344"/>
                    </a:lnTo>
                    <a:lnTo>
                      <a:pt x="7" y="371"/>
                    </a:lnTo>
                    <a:lnTo>
                      <a:pt x="14" y="395"/>
                    </a:lnTo>
                    <a:lnTo>
                      <a:pt x="21" y="417"/>
                    </a:lnTo>
                    <a:lnTo>
                      <a:pt x="21" y="417"/>
                    </a:lnTo>
                    <a:lnTo>
                      <a:pt x="24" y="419"/>
                    </a:lnTo>
                    <a:lnTo>
                      <a:pt x="26" y="417"/>
                    </a:lnTo>
                    <a:lnTo>
                      <a:pt x="26" y="417"/>
                    </a:lnTo>
                    <a:lnTo>
                      <a:pt x="14" y="364"/>
                    </a:lnTo>
                    <a:lnTo>
                      <a:pt x="10" y="335"/>
                    </a:lnTo>
                    <a:lnTo>
                      <a:pt x="10" y="308"/>
                    </a:lnTo>
                    <a:lnTo>
                      <a:pt x="10" y="308"/>
                    </a:lnTo>
                    <a:lnTo>
                      <a:pt x="7" y="282"/>
                    </a:lnTo>
                    <a:lnTo>
                      <a:pt x="10" y="255"/>
                    </a:lnTo>
                    <a:lnTo>
                      <a:pt x="17" y="205"/>
                    </a:lnTo>
                    <a:lnTo>
                      <a:pt x="17" y="205"/>
                    </a:lnTo>
                    <a:lnTo>
                      <a:pt x="26" y="154"/>
                    </a:lnTo>
                    <a:lnTo>
                      <a:pt x="29" y="130"/>
                    </a:lnTo>
                    <a:lnTo>
                      <a:pt x="31" y="106"/>
                    </a:lnTo>
                    <a:lnTo>
                      <a:pt x="31" y="106"/>
                    </a:lnTo>
                    <a:lnTo>
                      <a:pt x="31" y="79"/>
                    </a:lnTo>
                    <a:lnTo>
                      <a:pt x="29" y="53"/>
                    </a:lnTo>
                    <a:lnTo>
                      <a:pt x="24" y="0"/>
                    </a:lnTo>
                    <a:lnTo>
                      <a:pt x="24" y="0"/>
                    </a:lnTo>
                    <a:lnTo>
                      <a:pt x="21" y="0"/>
                    </a:lnTo>
                    <a:lnTo>
                      <a:pt x="21" y="0"/>
                    </a:lnTo>
                    <a:close/>
                  </a:path>
                </a:pathLst>
              </a:custGeom>
              <a:solidFill>
                <a:srgbClr val="7A8CBA"/>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0" name="Freeform 148"/>
              <p:cNvSpPr>
                <a:spLocks/>
              </p:cNvSpPr>
              <p:nvPr/>
            </p:nvSpPr>
            <p:spPr bwMode="auto">
              <a:xfrm>
                <a:off x="7404100" y="2032000"/>
                <a:ext cx="36513" cy="34925"/>
              </a:xfrm>
              <a:custGeom>
                <a:avLst/>
                <a:gdLst/>
                <a:ahLst/>
                <a:cxnLst>
                  <a:cxn ang="0">
                    <a:pos x="0" y="3"/>
                  </a:cxn>
                  <a:cxn ang="0">
                    <a:pos x="0" y="3"/>
                  </a:cxn>
                  <a:cxn ang="0">
                    <a:pos x="9" y="0"/>
                  </a:cxn>
                  <a:cxn ang="0">
                    <a:pos x="16" y="0"/>
                  </a:cxn>
                  <a:cxn ang="0">
                    <a:pos x="21" y="5"/>
                  </a:cxn>
                  <a:cxn ang="0">
                    <a:pos x="21" y="5"/>
                  </a:cxn>
                  <a:cxn ang="0">
                    <a:pos x="23" y="10"/>
                  </a:cxn>
                  <a:cxn ang="0">
                    <a:pos x="21" y="15"/>
                  </a:cxn>
                  <a:cxn ang="0">
                    <a:pos x="16" y="19"/>
                  </a:cxn>
                  <a:cxn ang="0">
                    <a:pos x="11" y="22"/>
                  </a:cxn>
                  <a:cxn ang="0">
                    <a:pos x="11" y="22"/>
                  </a:cxn>
                  <a:cxn ang="0">
                    <a:pos x="9" y="22"/>
                  </a:cxn>
                  <a:cxn ang="0">
                    <a:pos x="7" y="19"/>
                  </a:cxn>
                  <a:cxn ang="0">
                    <a:pos x="4" y="15"/>
                  </a:cxn>
                  <a:cxn ang="0">
                    <a:pos x="0" y="3"/>
                  </a:cxn>
                  <a:cxn ang="0">
                    <a:pos x="0" y="3"/>
                  </a:cxn>
                </a:cxnLst>
                <a:rect l="0" t="0" r="r" b="b"/>
                <a:pathLst>
                  <a:path w="23" h="22">
                    <a:moveTo>
                      <a:pt x="0" y="3"/>
                    </a:moveTo>
                    <a:lnTo>
                      <a:pt x="0" y="3"/>
                    </a:lnTo>
                    <a:lnTo>
                      <a:pt x="9" y="0"/>
                    </a:lnTo>
                    <a:lnTo>
                      <a:pt x="16" y="0"/>
                    </a:lnTo>
                    <a:lnTo>
                      <a:pt x="21" y="5"/>
                    </a:lnTo>
                    <a:lnTo>
                      <a:pt x="21" y="5"/>
                    </a:lnTo>
                    <a:lnTo>
                      <a:pt x="23" y="10"/>
                    </a:lnTo>
                    <a:lnTo>
                      <a:pt x="21" y="15"/>
                    </a:lnTo>
                    <a:lnTo>
                      <a:pt x="16" y="19"/>
                    </a:lnTo>
                    <a:lnTo>
                      <a:pt x="11" y="22"/>
                    </a:lnTo>
                    <a:lnTo>
                      <a:pt x="11" y="22"/>
                    </a:lnTo>
                    <a:lnTo>
                      <a:pt x="9" y="22"/>
                    </a:lnTo>
                    <a:lnTo>
                      <a:pt x="7" y="19"/>
                    </a:lnTo>
                    <a:lnTo>
                      <a:pt x="4" y="15"/>
                    </a:lnTo>
                    <a:lnTo>
                      <a:pt x="0" y="3"/>
                    </a:lnTo>
                    <a:lnTo>
                      <a:pt x="0" y="3"/>
                    </a:lnTo>
                    <a:close/>
                  </a:path>
                </a:pathLst>
              </a:custGeom>
              <a:solidFill>
                <a:srgbClr val="D77F5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1" name="Freeform 149"/>
              <p:cNvSpPr>
                <a:spLocks/>
              </p:cNvSpPr>
              <p:nvPr/>
            </p:nvSpPr>
            <p:spPr bwMode="auto">
              <a:xfrm>
                <a:off x="7146925" y="1982788"/>
                <a:ext cx="401638" cy="214313"/>
              </a:xfrm>
              <a:custGeom>
                <a:avLst/>
                <a:gdLst/>
                <a:ahLst/>
                <a:cxnLst>
                  <a:cxn ang="0">
                    <a:pos x="4" y="94"/>
                  </a:cxn>
                  <a:cxn ang="0">
                    <a:pos x="65" y="48"/>
                  </a:cxn>
                  <a:cxn ang="0">
                    <a:pos x="112" y="17"/>
                  </a:cxn>
                  <a:cxn ang="0">
                    <a:pos x="141" y="0"/>
                  </a:cxn>
                  <a:cxn ang="0">
                    <a:pos x="150" y="0"/>
                  </a:cxn>
                  <a:cxn ang="0">
                    <a:pos x="185" y="7"/>
                  </a:cxn>
                  <a:cxn ang="0">
                    <a:pos x="211" y="14"/>
                  </a:cxn>
                  <a:cxn ang="0">
                    <a:pos x="232" y="19"/>
                  </a:cxn>
                  <a:cxn ang="0">
                    <a:pos x="251" y="24"/>
                  </a:cxn>
                  <a:cxn ang="0">
                    <a:pos x="253" y="26"/>
                  </a:cxn>
                  <a:cxn ang="0">
                    <a:pos x="251" y="34"/>
                  </a:cxn>
                  <a:cxn ang="0">
                    <a:pos x="227" y="36"/>
                  </a:cxn>
                  <a:cxn ang="0">
                    <a:pos x="188" y="29"/>
                  </a:cxn>
                  <a:cxn ang="0">
                    <a:pos x="176" y="26"/>
                  </a:cxn>
                  <a:cxn ang="0">
                    <a:pos x="157" y="22"/>
                  </a:cxn>
                  <a:cxn ang="0">
                    <a:pos x="169" y="36"/>
                  </a:cxn>
                  <a:cxn ang="0">
                    <a:pos x="183" y="55"/>
                  </a:cxn>
                  <a:cxn ang="0">
                    <a:pos x="183" y="65"/>
                  </a:cxn>
                  <a:cxn ang="0">
                    <a:pos x="166" y="75"/>
                  </a:cxn>
                  <a:cxn ang="0">
                    <a:pos x="166" y="77"/>
                  </a:cxn>
                  <a:cxn ang="0">
                    <a:pos x="159" y="84"/>
                  </a:cxn>
                  <a:cxn ang="0">
                    <a:pos x="148" y="87"/>
                  </a:cxn>
                  <a:cxn ang="0">
                    <a:pos x="143" y="94"/>
                  </a:cxn>
                  <a:cxn ang="0">
                    <a:pos x="136" y="96"/>
                  </a:cxn>
                  <a:cxn ang="0">
                    <a:pos x="110" y="101"/>
                  </a:cxn>
                  <a:cxn ang="0">
                    <a:pos x="105" y="101"/>
                  </a:cxn>
                  <a:cxn ang="0">
                    <a:pos x="98" y="96"/>
                  </a:cxn>
                  <a:cxn ang="0">
                    <a:pos x="96" y="101"/>
                  </a:cxn>
                  <a:cxn ang="0">
                    <a:pos x="84" y="111"/>
                  </a:cxn>
                  <a:cxn ang="0">
                    <a:pos x="72" y="113"/>
                  </a:cxn>
                  <a:cxn ang="0">
                    <a:pos x="63" y="113"/>
                  </a:cxn>
                  <a:cxn ang="0">
                    <a:pos x="37" y="125"/>
                  </a:cxn>
                  <a:cxn ang="0">
                    <a:pos x="30" y="132"/>
                  </a:cxn>
                  <a:cxn ang="0">
                    <a:pos x="16" y="135"/>
                  </a:cxn>
                  <a:cxn ang="0">
                    <a:pos x="11" y="132"/>
                  </a:cxn>
                  <a:cxn ang="0">
                    <a:pos x="2" y="125"/>
                  </a:cxn>
                  <a:cxn ang="0">
                    <a:pos x="0" y="113"/>
                  </a:cxn>
                  <a:cxn ang="0">
                    <a:pos x="0" y="101"/>
                  </a:cxn>
                  <a:cxn ang="0">
                    <a:pos x="4" y="94"/>
                  </a:cxn>
                </a:cxnLst>
                <a:rect l="0" t="0" r="r" b="b"/>
                <a:pathLst>
                  <a:path w="253" h="135">
                    <a:moveTo>
                      <a:pt x="4" y="94"/>
                    </a:moveTo>
                    <a:lnTo>
                      <a:pt x="4" y="94"/>
                    </a:lnTo>
                    <a:lnTo>
                      <a:pt x="23" y="79"/>
                    </a:lnTo>
                    <a:lnTo>
                      <a:pt x="65" y="48"/>
                    </a:lnTo>
                    <a:lnTo>
                      <a:pt x="65" y="48"/>
                    </a:lnTo>
                    <a:lnTo>
                      <a:pt x="112" y="17"/>
                    </a:lnTo>
                    <a:lnTo>
                      <a:pt x="131" y="5"/>
                    </a:lnTo>
                    <a:lnTo>
                      <a:pt x="141" y="0"/>
                    </a:lnTo>
                    <a:lnTo>
                      <a:pt x="141" y="0"/>
                    </a:lnTo>
                    <a:lnTo>
                      <a:pt x="150" y="0"/>
                    </a:lnTo>
                    <a:lnTo>
                      <a:pt x="159" y="0"/>
                    </a:lnTo>
                    <a:lnTo>
                      <a:pt x="185" y="7"/>
                    </a:lnTo>
                    <a:lnTo>
                      <a:pt x="185" y="7"/>
                    </a:lnTo>
                    <a:lnTo>
                      <a:pt x="211" y="14"/>
                    </a:lnTo>
                    <a:lnTo>
                      <a:pt x="232" y="19"/>
                    </a:lnTo>
                    <a:lnTo>
                      <a:pt x="232" y="19"/>
                    </a:lnTo>
                    <a:lnTo>
                      <a:pt x="246" y="22"/>
                    </a:lnTo>
                    <a:lnTo>
                      <a:pt x="251" y="24"/>
                    </a:lnTo>
                    <a:lnTo>
                      <a:pt x="253" y="26"/>
                    </a:lnTo>
                    <a:lnTo>
                      <a:pt x="253" y="26"/>
                    </a:lnTo>
                    <a:lnTo>
                      <a:pt x="253" y="29"/>
                    </a:lnTo>
                    <a:lnTo>
                      <a:pt x="251" y="34"/>
                    </a:lnTo>
                    <a:lnTo>
                      <a:pt x="242" y="36"/>
                    </a:lnTo>
                    <a:lnTo>
                      <a:pt x="227" y="36"/>
                    </a:lnTo>
                    <a:lnTo>
                      <a:pt x="227" y="36"/>
                    </a:lnTo>
                    <a:lnTo>
                      <a:pt x="188" y="29"/>
                    </a:lnTo>
                    <a:lnTo>
                      <a:pt x="188" y="29"/>
                    </a:lnTo>
                    <a:lnTo>
                      <a:pt x="176" y="26"/>
                    </a:lnTo>
                    <a:lnTo>
                      <a:pt x="166" y="26"/>
                    </a:lnTo>
                    <a:lnTo>
                      <a:pt x="157" y="22"/>
                    </a:lnTo>
                    <a:lnTo>
                      <a:pt x="157" y="22"/>
                    </a:lnTo>
                    <a:lnTo>
                      <a:pt x="169" y="36"/>
                    </a:lnTo>
                    <a:lnTo>
                      <a:pt x="183" y="55"/>
                    </a:lnTo>
                    <a:lnTo>
                      <a:pt x="183" y="55"/>
                    </a:lnTo>
                    <a:lnTo>
                      <a:pt x="183" y="60"/>
                    </a:lnTo>
                    <a:lnTo>
                      <a:pt x="183" y="65"/>
                    </a:lnTo>
                    <a:lnTo>
                      <a:pt x="178" y="72"/>
                    </a:lnTo>
                    <a:lnTo>
                      <a:pt x="166" y="75"/>
                    </a:lnTo>
                    <a:lnTo>
                      <a:pt x="166" y="75"/>
                    </a:lnTo>
                    <a:lnTo>
                      <a:pt x="166" y="77"/>
                    </a:lnTo>
                    <a:lnTo>
                      <a:pt x="166" y="79"/>
                    </a:lnTo>
                    <a:lnTo>
                      <a:pt x="159" y="84"/>
                    </a:lnTo>
                    <a:lnTo>
                      <a:pt x="148" y="87"/>
                    </a:lnTo>
                    <a:lnTo>
                      <a:pt x="148" y="87"/>
                    </a:lnTo>
                    <a:lnTo>
                      <a:pt x="148" y="91"/>
                    </a:lnTo>
                    <a:lnTo>
                      <a:pt x="143" y="94"/>
                    </a:lnTo>
                    <a:lnTo>
                      <a:pt x="136" y="96"/>
                    </a:lnTo>
                    <a:lnTo>
                      <a:pt x="136" y="96"/>
                    </a:lnTo>
                    <a:lnTo>
                      <a:pt x="122" y="101"/>
                    </a:lnTo>
                    <a:lnTo>
                      <a:pt x="110" y="101"/>
                    </a:lnTo>
                    <a:lnTo>
                      <a:pt x="110" y="101"/>
                    </a:lnTo>
                    <a:lnTo>
                      <a:pt x="105" y="101"/>
                    </a:lnTo>
                    <a:lnTo>
                      <a:pt x="101" y="99"/>
                    </a:lnTo>
                    <a:lnTo>
                      <a:pt x="98" y="96"/>
                    </a:lnTo>
                    <a:lnTo>
                      <a:pt x="98" y="96"/>
                    </a:lnTo>
                    <a:lnTo>
                      <a:pt x="96" y="101"/>
                    </a:lnTo>
                    <a:lnTo>
                      <a:pt x="91" y="106"/>
                    </a:lnTo>
                    <a:lnTo>
                      <a:pt x="84" y="111"/>
                    </a:lnTo>
                    <a:lnTo>
                      <a:pt x="84" y="111"/>
                    </a:lnTo>
                    <a:lnTo>
                      <a:pt x="72" y="113"/>
                    </a:lnTo>
                    <a:lnTo>
                      <a:pt x="63" y="113"/>
                    </a:lnTo>
                    <a:lnTo>
                      <a:pt x="63" y="113"/>
                    </a:lnTo>
                    <a:lnTo>
                      <a:pt x="51" y="118"/>
                    </a:lnTo>
                    <a:lnTo>
                      <a:pt x="37" y="125"/>
                    </a:lnTo>
                    <a:lnTo>
                      <a:pt x="37" y="125"/>
                    </a:lnTo>
                    <a:lnTo>
                      <a:pt x="30" y="132"/>
                    </a:lnTo>
                    <a:lnTo>
                      <a:pt x="25" y="135"/>
                    </a:lnTo>
                    <a:lnTo>
                      <a:pt x="16" y="135"/>
                    </a:lnTo>
                    <a:lnTo>
                      <a:pt x="16" y="135"/>
                    </a:lnTo>
                    <a:lnTo>
                      <a:pt x="11" y="132"/>
                    </a:lnTo>
                    <a:lnTo>
                      <a:pt x="7" y="130"/>
                    </a:lnTo>
                    <a:lnTo>
                      <a:pt x="2" y="125"/>
                    </a:lnTo>
                    <a:lnTo>
                      <a:pt x="0" y="120"/>
                    </a:lnTo>
                    <a:lnTo>
                      <a:pt x="0" y="113"/>
                    </a:lnTo>
                    <a:lnTo>
                      <a:pt x="0" y="108"/>
                    </a:lnTo>
                    <a:lnTo>
                      <a:pt x="0" y="101"/>
                    </a:lnTo>
                    <a:lnTo>
                      <a:pt x="4" y="94"/>
                    </a:lnTo>
                    <a:lnTo>
                      <a:pt x="4" y="94"/>
                    </a:lnTo>
                    <a:close/>
                  </a:path>
                </a:pathLst>
              </a:custGeom>
              <a:solidFill>
                <a:srgbClr val="FAB37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2" name="Freeform 150"/>
              <p:cNvSpPr>
                <a:spLocks/>
              </p:cNvSpPr>
              <p:nvPr/>
            </p:nvSpPr>
            <p:spPr bwMode="auto">
              <a:xfrm>
                <a:off x="7321550" y="2055813"/>
                <a:ext cx="63500" cy="60325"/>
              </a:xfrm>
              <a:custGeom>
                <a:avLst/>
                <a:gdLst/>
                <a:ahLst/>
                <a:cxnLst>
                  <a:cxn ang="0">
                    <a:pos x="0" y="0"/>
                  </a:cxn>
                  <a:cxn ang="0">
                    <a:pos x="0" y="0"/>
                  </a:cxn>
                  <a:cxn ang="0">
                    <a:pos x="12" y="9"/>
                  </a:cxn>
                  <a:cxn ang="0">
                    <a:pos x="21" y="19"/>
                  </a:cxn>
                  <a:cxn ang="0">
                    <a:pos x="21" y="19"/>
                  </a:cxn>
                  <a:cxn ang="0">
                    <a:pos x="31" y="29"/>
                  </a:cxn>
                  <a:cxn ang="0">
                    <a:pos x="38" y="38"/>
                  </a:cxn>
                  <a:cxn ang="0">
                    <a:pos x="38" y="38"/>
                  </a:cxn>
                  <a:cxn ang="0">
                    <a:pos x="40" y="38"/>
                  </a:cxn>
                  <a:cxn ang="0">
                    <a:pos x="40" y="38"/>
                  </a:cxn>
                  <a:cxn ang="0">
                    <a:pos x="38" y="31"/>
                  </a:cxn>
                  <a:cxn ang="0">
                    <a:pos x="33" y="26"/>
                  </a:cxn>
                  <a:cxn ang="0">
                    <a:pos x="21" y="17"/>
                  </a:cxn>
                  <a:cxn ang="0">
                    <a:pos x="21" y="17"/>
                  </a:cxn>
                  <a:cxn ang="0">
                    <a:pos x="12" y="7"/>
                  </a:cxn>
                  <a:cxn ang="0">
                    <a:pos x="0" y="0"/>
                  </a:cxn>
                  <a:cxn ang="0">
                    <a:pos x="0" y="0"/>
                  </a:cxn>
                  <a:cxn ang="0">
                    <a:pos x="0" y="0"/>
                  </a:cxn>
                  <a:cxn ang="0">
                    <a:pos x="0" y="0"/>
                  </a:cxn>
                </a:cxnLst>
                <a:rect l="0" t="0" r="r" b="b"/>
                <a:pathLst>
                  <a:path w="40" h="38">
                    <a:moveTo>
                      <a:pt x="0" y="0"/>
                    </a:moveTo>
                    <a:lnTo>
                      <a:pt x="0" y="0"/>
                    </a:lnTo>
                    <a:lnTo>
                      <a:pt x="12" y="9"/>
                    </a:lnTo>
                    <a:lnTo>
                      <a:pt x="21" y="19"/>
                    </a:lnTo>
                    <a:lnTo>
                      <a:pt x="21" y="19"/>
                    </a:lnTo>
                    <a:lnTo>
                      <a:pt x="31" y="29"/>
                    </a:lnTo>
                    <a:lnTo>
                      <a:pt x="38" y="38"/>
                    </a:lnTo>
                    <a:lnTo>
                      <a:pt x="38" y="38"/>
                    </a:lnTo>
                    <a:lnTo>
                      <a:pt x="40" y="38"/>
                    </a:lnTo>
                    <a:lnTo>
                      <a:pt x="40" y="38"/>
                    </a:lnTo>
                    <a:lnTo>
                      <a:pt x="38" y="31"/>
                    </a:lnTo>
                    <a:lnTo>
                      <a:pt x="33" y="26"/>
                    </a:lnTo>
                    <a:lnTo>
                      <a:pt x="21" y="17"/>
                    </a:lnTo>
                    <a:lnTo>
                      <a:pt x="21" y="17"/>
                    </a:lnTo>
                    <a:lnTo>
                      <a:pt x="12" y="7"/>
                    </a:lnTo>
                    <a:lnTo>
                      <a:pt x="0" y="0"/>
                    </a:lnTo>
                    <a:lnTo>
                      <a:pt x="0" y="0"/>
                    </a:lnTo>
                    <a:lnTo>
                      <a:pt x="0" y="0"/>
                    </a:lnTo>
                    <a:lnTo>
                      <a:pt x="0" y="0"/>
                    </a:lnTo>
                    <a:close/>
                  </a:path>
                </a:pathLst>
              </a:custGeom>
              <a:solidFill>
                <a:srgbClr val="D77F5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3" name="Freeform 151"/>
              <p:cNvSpPr>
                <a:spLocks/>
              </p:cNvSpPr>
              <p:nvPr/>
            </p:nvSpPr>
            <p:spPr bwMode="auto">
              <a:xfrm>
                <a:off x="7351713" y="2028825"/>
                <a:ext cx="63500" cy="65088"/>
              </a:xfrm>
              <a:custGeom>
                <a:avLst/>
                <a:gdLst/>
                <a:ahLst/>
                <a:cxnLst>
                  <a:cxn ang="0">
                    <a:pos x="0" y="0"/>
                  </a:cxn>
                  <a:cxn ang="0">
                    <a:pos x="0" y="0"/>
                  </a:cxn>
                  <a:cxn ang="0">
                    <a:pos x="21" y="19"/>
                  </a:cxn>
                  <a:cxn ang="0">
                    <a:pos x="40" y="41"/>
                  </a:cxn>
                  <a:cxn ang="0">
                    <a:pos x="40" y="41"/>
                  </a:cxn>
                  <a:cxn ang="0">
                    <a:pos x="40" y="41"/>
                  </a:cxn>
                  <a:cxn ang="0">
                    <a:pos x="40" y="41"/>
                  </a:cxn>
                  <a:cxn ang="0">
                    <a:pos x="40" y="41"/>
                  </a:cxn>
                  <a:cxn ang="0">
                    <a:pos x="33" y="29"/>
                  </a:cxn>
                  <a:cxn ang="0">
                    <a:pos x="23" y="19"/>
                  </a:cxn>
                  <a:cxn ang="0">
                    <a:pos x="23" y="19"/>
                  </a:cxn>
                  <a:cxn ang="0">
                    <a:pos x="12" y="9"/>
                  </a:cxn>
                  <a:cxn ang="0">
                    <a:pos x="0" y="0"/>
                  </a:cxn>
                  <a:cxn ang="0">
                    <a:pos x="0" y="0"/>
                  </a:cxn>
                  <a:cxn ang="0">
                    <a:pos x="0" y="0"/>
                  </a:cxn>
                  <a:cxn ang="0">
                    <a:pos x="0" y="0"/>
                  </a:cxn>
                </a:cxnLst>
                <a:rect l="0" t="0" r="r" b="b"/>
                <a:pathLst>
                  <a:path w="40" h="41">
                    <a:moveTo>
                      <a:pt x="0" y="0"/>
                    </a:moveTo>
                    <a:lnTo>
                      <a:pt x="0" y="0"/>
                    </a:lnTo>
                    <a:lnTo>
                      <a:pt x="21" y="19"/>
                    </a:lnTo>
                    <a:lnTo>
                      <a:pt x="40" y="41"/>
                    </a:lnTo>
                    <a:lnTo>
                      <a:pt x="40" y="41"/>
                    </a:lnTo>
                    <a:lnTo>
                      <a:pt x="40" y="41"/>
                    </a:lnTo>
                    <a:lnTo>
                      <a:pt x="40" y="41"/>
                    </a:lnTo>
                    <a:lnTo>
                      <a:pt x="40" y="41"/>
                    </a:lnTo>
                    <a:lnTo>
                      <a:pt x="33" y="29"/>
                    </a:lnTo>
                    <a:lnTo>
                      <a:pt x="23" y="19"/>
                    </a:lnTo>
                    <a:lnTo>
                      <a:pt x="23" y="19"/>
                    </a:lnTo>
                    <a:lnTo>
                      <a:pt x="12" y="9"/>
                    </a:lnTo>
                    <a:lnTo>
                      <a:pt x="0" y="0"/>
                    </a:lnTo>
                    <a:lnTo>
                      <a:pt x="0" y="0"/>
                    </a:lnTo>
                    <a:lnTo>
                      <a:pt x="0" y="0"/>
                    </a:lnTo>
                    <a:lnTo>
                      <a:pt x="0" y="0"/>
                    </a:lnTo>
                    <a:close/>
                  </a:path>
                </a:pathLst>
              </a:custGeom>
              <a:solidFill>
                <a:srgbClr val="D77F5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4" name="Freeform 152"/>
              <p:cNvSpPr>
                <a:spLocks/>
              </p:cNvSpPr>
              <p:nvPr/>
            </p:nvSpPr>
            <p:spPr bwMode="auto">
              <a:xfrm>
                <a:off x="7307263" y="2097088"/>
                <a:ext cx="33338" cy="23813"/>
              </a:xfrm>
              <a:custGeom>
                <a:avLst/>
                <a:gdLst/>
                <a:ahLst/>
                <a:cxnLst>
                  <a:cxn ang="0">
                    <a:pos x="0" y="0"/>
                  </a:cxn>
                  <a:cxn ang="0">
                    <a:pos x="0" y="0"/>
                  </a:cxn>
                  <a:cxn ang="0">
                    <a:pos x="0" y="3"/>
                  </a:cxn>
                  <a:cxn ang="0">
                    <a:pos x="2" y="5"/>
                  </a:cxn>
                  <a:cxn ang="0">
                    <a:pos x="7" y="10"/>
                  </a:cxn>
                  <a:cxn ang="0">
                    <a:pos x="21" y="15"/>
                  </a:cxn>
                  <a:cxn ang="0">
                    <a:pos x="21" y="15"/>
                  </a:cxn>
                  <a:cxn ang="0">
                    <a:pos x="21" y="15"/>
                  </a:cxn>
                  <a:cxn ang="0">
                    <a:pos x="21" y="12"/>
                  </a:cxn>
                  <a:cxn ang="0">
                    <a:pos x="21" y="12"/>
                  </a:cxn>
                  <a:cxn ang="0">
                    <a:pos x="9" y="7"/>
                  </a:cxn>
                  <a:cxn ang="0">
                    <a:pos x="2" y="5"/>
                  </a:cxn>
                  <a:cxn ang="0">
                    <a:pos x="0" y="0"/>
                  </a:cxn>
                  <a:cxn ang="0">
                    <a:pos x="0" y="0"/>
                  </a:cxn>
                  <a:cxn ang="0">
                    <a:pos x="0" y="0"/>
                  </a:cxn>
                  <a:cxn ang="0">
                    <a:pos x="0" y="0"/>
                  </a:cxn>
                </a:cxnLst>
                <a:rect l="0" t="0" r="r" b="b"/>
                <a:pathLst>
                  <a:path w="21" h="15">
                    <a:moveTo>
                      <a:pt x="0" y="0"/>
                    </a:moveTo>
                    <a:lnTo>
                      <a:pt x="0" y="0"/>
                    </a:lnTo>
                    <a:lnTo>
                      <a:pt x="0" y="3"/>
                    </a:lnTo>
                    <a:lnTo>
                      <a:pt x="2" y="5"/>
                    </a:lnTo>
                    <a:lnTo>
                      <a:pt x="7" y="10"/>
                    </a:lnTo>
                    <a:lnTo>
                      <a:pt x="21" y="15"/>
                    </a:lnTo>
                    <a:lnTo>
                      <a:pt x="21" y="15"/>
                    </a:lnTo>
                    <a:lnTo>
                      <a:pt x="21" y="15"/>
                    </a:lnTo>
                    <a:lnTo>
                      <a:pt x="21" y="12"/>
                    </a:lnTo>
                    <a:lnTo>
                      <a:pt x="21" y="12"/>
                    </a:lnTo>
                    <a:lnTo>
                      <a:pt x="9" y="7"/>
                    </a:lnTo>
                    <a:lnTo>
                      <a:pt x="2" y="5"/>
                    </a:lnTo>
                    <a:lnTo>
                      <a:pt x="0" y="0"/>
                    </a:lnTo>
                    <a:lnTo>
                      <a:pt x="0" y="0"/>
                    </a:lnTo>
                    <a:lnTo>
                      <a:pt x="0" y="0"/>
                    </a:lnTo>
                    <a:lnTo>
                      <a:pt x="0" y="0"/>
                    </a:lnTo>
                    <a:close/>
                  </a:path>
                </a:pathLst>
              </a:custGeom>
              <a:solidFill>
                <a:srgbClr val="D77F5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5" name="Freeform 153"/>
              <p:cNvSpPr>
                <a:spLocks/>
              </p:cNvSpPr>
              <p:nvPr/>
            </p:nvSpPr>
            <p:spPr bwMode="auto">
              <a:xfrm>
                <a:off x="7299325" y="2116138"/>
                <a:ext cx="33338" cy="15875"/>
              </a:xfrm>
              <a:custGeom>
                <a:avLst/>
                <a:gdLst/>
                <a:ahLst/>
                <a:cxnLst>
                  <a:cxn ang="0">
                    <a:pos x="21" y="0"/>
                  </a:cxn>
                  <a:cxn ang="0">
                    <a:pos x="21" y="0"/>
                  </a:cxn>
                  <a:cxn ang="0">
                    <a:pos x="7" y="0"/>
                  </a:cxn>
                  <a:cxn ang="0">
                    <a:pos x="2" y="3"/>
                  </a:cxn>
                  <a:cxn ang="0">
                    <a:pos x="0" y="5"/>
                  </a:cxn>
                  <a:cxn ang="0">
                    <a:pos x="0" y="10"/>
                  </a:cxn>
                  <a:cxn ang="0">
                    <a:pos x="0" y="10"/>
                  </a:cxn>
                  <a:cxn ang="0">
                    <a:pos x="2" y="10"/>
                  </a:cxn>
                  <a:cxn ang="0">
                    <a:pos x="2" y="10"/>
                  </a:cxn>
                  <a:cxn ang="0">
                    <a:pos x="5" y="5"/>
                  </a:cxn>
                  <a:cxn ang="0">
                    <a:pos x="9" y="3"/>
                  </a:cxn>
                  <a:cxn ang="0">
                    <a:pos x="21" y="0"/>
                  </a:cxn>
                  <a:cxn ang="0">
                    <a:pos x="21" y="0"/>
                  </a:cxn>
                  <a:cxn ang="0">
                    <a:pos x="21" y="0"/>
                  </a:cxn>
                  <a:cxn ang="0">
                    <a:pos x="21" y="0"/>
                  </a:cxn>
                </a:cxnLst>
                <a:rect l="0" t="0" r="r" b="b"/>
                <a:pathLst>
                  <a:path w="21" h="10">
                    <a:moveTo>
                      <a:pt x="21" y="0"/>
                    </a:moveTo>
                    <a:lnTo>
                      <a:pt x="21" y="0"/>
                    </a:lnTo>
                    <a:lnTo>
                      <a:pt x="7" y="0"/>
                    </a:lnTo>
                    <a:lnTo>
                      <a:pt x="2" y="3"/>
                    </a:lnTo>
                    <a:lnTo>
                      <a:pt x="0" y="5"/>
                    </a:lnTo>
                    <a:lnTo>
                      <a:pt x="0" y="10"/>
                    </a:lnTo>
                    <a:lnTo>
                      <a:pt x="0" y="10"/>
                    </a:lnTo>
                    <a:lnTo>
                      <a:pt x="2" y="10"/>
                    </a:lnTo>
                    <a:lnTo>
                      <a:pt x="2" y="10"/>
                    </a:lnTo>
                    <a:lnTo>
                      <a:pt x="5" y="5"/>
                    </a:lnTo>
                    <a:lnTo>
                      <a:pt x="9" y="3"/>
                    </a:lnTo>
                    <a:lnTo>
                      <a:pt x="21" y="0"/>
                    </a:lnTo>
                    <a:lnTo>
                      <a:pt x="21" y="0"/>
                    </a:lnTo>
                    <a:lnTo>
                      <a:pt x="21" y="0"/>
                    </a:lnTo>
                    <a:lnTo>
                      <a:pt x="21" y="0"/>
                    </a:lnTo>
                    <a:close/>
                  </a:path>
                </a:pathLst>
              </a:custGeom>
              <a:solidFill>
                <a:srgbClr val="D77F5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6" name="Freeform 154"/>
              <p:cNvSpPr>
                <a:spLocks/>
              </p:cNvSpPr>
              <p:nvPr/>
            </p:nvSpPr>
            <p:spPr bwMode="auto">
              <a:xfrm>
                <a:off x="7213600" y="2097088"/>
                <a:ext cx="96838" cy="73025"/>
              </a:xfrm>
              <a:custGeom>
                <a:avLst/>
                <a:gdLst/>
                <a:ahLst/>
                <a:cxnLst>
                  <a:cxn ang="0">
                    <a:pos x="59" y="0"/>
                  </a:cxn>
                  <a:cxn ang="0">
                    <a:pos x="59" y="0"/>
                  </a:cxn>
                  <a:cxn ang="0">
                    <a:pos x="56" y="10"/>
                  </a:cxn>
                  <a:cxn ang="0">
                    <a:pos x="54" y="19"/>
                  </a:cxn>
                  <a:cxn ang="0">
                    <a:pos x="49" y="27"/>
                  </a:cxn>
                  <a:cxn ang="0">
                    <a:pos x="42" y="34"/>
                  </a:cxn>
                  <a:cxn ang="0">
                    <a:pos x="42" y="34"/>
                  </a:cxn>
                  <a:cxn ang="0">
                    <a:pos x="33" y="36"/>
                  </a:cxn>
                  <a:cxn ang="0">
                    <a:pos x="23" y="39"/>
                  </a:cxn>
                  <a:cxn ang="0">
                    <a:pos x="12" y="36"/>
                  </a:cxn>
                  <a:cxn ang="0">
                    <a:pos x="2" y="36"/>
                  </a:cxn>
                  <a:cxn ang="0">
                    <a:pos x="2" y="36"/>
                  </a:cxn>
                  <a:cxn ang="0">
                    <a:pos x="0" y="36"/>
                  </a:cxn>
                  <a:cxn ang="0">
                    <a:pos x="2" y="39"/>
                  </a:cxn>
                  <a:cxn ang="0">
                    <a:pos x="2" y="39"/>
                  </a:cxn>
                  <a:cxn ang="0">
                    <a:pos x="12" y="44"/>
                  </a:cxn>
                  <a:cxn ang="0">
                    <a:pos x="23" y="46"/>
                  </a:cxn>
                  <a:cxn ang="0">
                    <a:pos x="37" y="44"/>
                  </a:cxn>
                  <a:cxn ang="0">
                    <a:pos x="47" y="39"/>
                  </a:cxn>
                  <a:cxn ang="0">
                    <a:pos x="47" y="39"/>
                  </a:cxn>
                  <a:cxn ang="0">
                    <a:pos x="54" y="31"/>
                  </a:cxn>
                  <a:cxn ang="0">
                    <a:pos x="59" y="22"/>
                  </a:cxn>
                  <a:cxn ang="0">
                    <a:pos x="61" y="10"/>
                  </a:cxn>
                  <a:cxn ang="0">
                    <a:pos x="59" y="0"/>
                  </a:cxn>
                  <a:cxn ang="0">
                    <a:pos x="59" y="0"/>
                  </a:cxn>
                  <a:cxn ang="0">
                    <a:pos x="59" y="0"/>
                  </a:cxn>
                  <a:cxn ang="0">
                    <a:pos x="59" y="0"/>
                  </a:cxn>
                </a:cxnLst>
                <a:rect l="0" t="0" r="r" b="b"/>
                <a:pathLst>
                  <a:path w="61" h="46">
                    <a:moveTo>
                      <a:pt x="59" y="0"/>
                    </a:moveTo>
                    <a:lnTo>
                      <a:pt x="59" y="0"/>
                    </a:lnTo>
                    <a:lnTo>
                      <a:pt x="56" y="10"/>
                    </a:lnTo>
                    <a:lnTo>
                      <a:pt x="54" y="19"/>
                    </a:lnTo>
                    <a:lnTo>
                      <a:pt x="49" y="27"/>
                    </a:lnTo>
                    <a:lnTo>
                      <a:pt x="42" y="34"/>
                    </a:lnTo>
                    <a:lnTo>
                      <a:pt x="42" y="34"/>
                    </a:lnTo>
                    <a:lnTo>
                      <a:pt x="33" y="36"/>
                    </a:lnTo>
                    <a:lnTo>
                      <a:pt x="23" y="39"/>
                    </a:lnTo>
                    <a:lnTo>
                      <a:pt x="12" y="36"/>
                    </a:lnTo>
                    <a:lnTo>
                      <a:pt x="2" y="36"/>
                    </a:lnTo>
                    <a:lnTo>
                      <a:pt x="2" y="36"/>
                    </a:lnTo>
                    <a:lnTo>
                      <a:pt x="0" y="36"/>
                    </a:lnTo>
                    <a:lnTo>
                      <a:pt x="2" y="39"/>
                    </a:lnTo>
                    <a:lnTo>
                      <a:pt x="2" y="39"/>
                    </a:lnTo>
                    <a:lnTo>
                      <a:pt x="12" y="44"/>
                    </a:lnTo>
                    <a:lnTo>
                      <a:pt x="23" y="46"/>
                    </a:lnTo>
                    <a:lnTo>
                      <a:pt x="37" y="44"/>
                    </a:lnTo>
                    <a:lnTo>
                      <a:pt x="47" y="39"/>
                    </a:lnTo>
                    <a:lnTo>
                      <a:pt x="47" y="39"/>
                    </a:lnTo>
                    <a:lnTo>
                      <a:pt x="54" y="31"/>
                    </a:lnTo>
                    <a:lnTo>
                      <a:pt x="59" y="22"/>
                    </a:lnTo>
                    <a:lnTo>
                      <a:pt x="61" y="10"/>
                    </a:lnTo>
                    <a:lnTo>
                      <a:pt x="59" y="0"/>
                    </a:lnTo>
                    <a:lnTo>
                      <a:pt x="59" y="0"/>
                    </a:lnTo>
                    <a:lnTo>
                      <a:pt x="59" y="0"/>
                    </a:lnTo>
                    <a:lnTo>
                      <a:pt x="59" y="0"/>
                    </a:lnTo>
                    <a:close/>
                  </a:path>
                </a:pathLst>
              </a:custGeom>
              <a:solidFill>
                <a:srgbClr val="D77F5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7" name="Freeform 155"/>
              <p:cNvSpPr>
                <a:spLocks/>
              </p:cNvSpPr>
              <p:nvPr/>
            </p:nvSpPr>
            <p:spPr bwMode="auto">
              <a:xfrm>
                <a:off x="7186613" y="2162175"/>
                <a:ext cx="57150" cy="30163"/>
              </a:xfrm>
              <a:custGeom>
                <a:avLst/>
                <a:gdLst/>
                <a:ahLst/>
                <a:cxnLst>
                  <a:cxn ang="0">
                    <a:pos x="36" y="0"/>
                  </a:cxn>
                  <a:cxn ang="0">
                    <a:pos x="36" y="0"/>
                  </a:cxn>
                  <a:cxn ang="0">
                    <a:pos x="29" y="0"/>
                  </a:cxn>
                  <a:cxn ang="0">
                    <a:pos x="22" y="5"/>
                  </a:cxn>
                  <a:cxn ang="0">
                    <a:pos x="22" y="5"/>
                  </a:cxn>
                  <a:cxn ang="0">
                    <a:pos x="3" y="15"/>
                  </a:cxn>
                  <a:cxn ang="0">
                    <a:pos x="3" y="15"/>
                  </a:cxn>
                  <a:cxn ang="0">
                    <a:pos x="0" y="17"/>
                  </a:cxn>
                  <a:cxn ang="0">
                    <a:pos x="3" y="19"/>
                  </a:cxn>
                  <a:cxn ang="0">
                    <a:pos x="3" y="19"/>
                  </a:cxn>
                  <a:cxn ang="0">
                    <a:pos x="19" y="10"/>
                  </a:cxn>
                  <a:cxn ang="0">
                    <a:pos x="36" y="3"/>
                  </a:cxn>
                  <a:cxn ang="0">
                    <a:pos x="36" y="3"/>
                  </a:cxn>
                  <a:cxn ang="0">
                    <a:pos x="36" y="0"/>
                  </a:cxn>
                  <a:cxn ang="0">
                    <a:pos x="36" y="0"/>
                  </a:cxn>
                  <a:cxn ang="0">
                    <a:pos x="36" y="0"/>
                  </a:cxn>
                </a:cxnLst>
                <a:rect l="0" t="0" r="r" b="b"/>
                <a:pathLst>
                  <a:path w="36" h="19">
                    <a:moveTo>
                      <a:pt x="36" y="0"/>
                    </a:moveTo>
                    <a:lnTo>
                      <a:pt x="36" y="0"/>
                    </a:lnTo>
                    <a:lnTo>
                      <a:pt x="29" y="0"/>
                    </a:lnTo>
                    <a:lnTo>
                      <a:pt x="22" y="5"/>
                    </a:lnTo>
                    <a:lnTo>
                      <a:pt x="22" y="5"/>
                    </a:lnTo>
                    <a:lnTo>
                      <a:pt x="3" y="15"/>
                    </a:lnTo>
                    <a:lnTo>
                      <a:pt x="3" y="15"/>
                    </a:lnTo>
                    <a:lnTo>
                      <a:pt x="0" y="17"/>
                    </a:lnTo>
                    <a:lnTo>
                      <a:pt x="3" y="19"/>
                    </a:lnTo>
                    <a:lnTo>
                      <a:pt x="3" y="19"/>
                    </a:lnTo>
                    <a:lnTo>
                      <a:pt x="19" y="10"/>
                    </a:lnTo>
                    <a:lnTo>
                      <a:pt x="36" y="3"/>
                    </a:lnTo>
                    <a:lnTo>
                      <a:pt x="36" y="3"/>
                    </a:lnTo>
                    <a:lnTo>
                      <a:pt x="36" y="0"/>
                    </a:lnTo>
                    <a:lnTo>
                      <a:pt x="36" y="0"/>
                    </a:lnTo>
                    <a:lnTo>
                      <a:pt x="36" y="0"/>
                    </a:lnTo>
                    <a:close/>
                  </a:path>
                </a:pathLst>
              </a:custGeom>
              <a:solidFill>
                <a:srgbClr val="D77F5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8" name="Freeform 156"/>
              <p:cNvSpPr>
                <a:spLocks/>
              </p:cNvSpPr>
              <p:nvPr/>
            </p:nvSpPr>
            <p:spPr bwMode="auto">
              <a:xfrm>
                <a:off x="6661150" y="1638300"/>
                <a:ext cx="533400" cy="806450"/>
              </a:xfrm>
              <a:custGeom>
                <a:avLst/>
                <a:gdLst/>
                <a:ahLst/>
                <a:cxnLst>
                  <a:cxn ang="0">
                    <a:pos x="7" y="15"/>
                  </a:cxn>
                  <a:cxn ang="0">
                    <a:pos x="21" y="5"/>
                  </a:cxn>
                  <a:cxn ang="0">
                    <a:pos x="35" y="0"/>
                  </a:cxn>
                  <a:cxn ang="0">
                    <a:pos x="56" y="3"/>
                  </a:cxn>
                  <a:cxn ang="0">
                    <a:pos x="78" y="17"/>
                  </a:cxn>
                  <a:cxn ang="0">
                    <a:pos x="106" y="51"/>
                  </a:cxn>
                  <a:cxn ang="0">
                    <a:pos x="134" y="104"/>
                  </a:cxn>
                  <a:cxn ang="0">
                    <a:pos x="162" y="183"/>
                  </a:cxn>
                  <a:cxn ang="0">
                    <a:pos x="167" y="195"/>
                  </a:cxn>
                  <a:cxn ang="0">
                    <a:pos x="165" y="234"/>
                  </a:cxn>
                  <a:cxn ang="0">
                    <a:pos x="148" y="284"/>
                  </a:cxn>
                  <a:cxn ang="0">
                    <a:pos x="122" y="349"/>
                  </a:cxn>
                  <a:cxn ang="0">
                    <a:pos x="120" y="364"/>
                  </a:cxn>
                  <a:cxn ang="0">
                    <a:pos x="146" y="361"/>
                  </a:cxn>
                  <a:cxn ang="0">
                    <a:pos x="186" y="347"/>
                  </a:cxn>
                  <a:cxn ang="0">
                    <a:pos x="200" y="340"/>
                  </a:cxn>
                  <a:cxn ang="0">
                    <a:pos x="252" y="308"/>
                  </a:cxn>
                  <a:cxn ang="0">
                    <a:pos x="284" y="301"/>
                  </a:cxn>
                  <a:cxn ang="0">
                    <a:pos x="301" y="306"/>
                  </a:cxn>
                  <a:cxn ang="0">
                    <a:pos x="308" y="311"/>
                  </a:cxn>
                  <a:cxn ang="0">
                    <a:pos x="306" y="333"/>
                  </a:cxn>
                  <a:cxn ang="0">
                    <a:pos x="315" y="352"/>
                  </a:cxn>
                  <a:cxn ang="0">
                    <a:pos x="336" y="373"/>
                  </a:cxn>
                  <a:cxn ang="0">
                    <a:pos x="336" y="378"/>
                  </a:cxn>
                  <a:cxn ang="0">
                    <a:pos x="331" y="395"/>
                  </a:cxn>
                  <a:cxn ang="0">
                    <a:pos x="320" y="412"/>
                  </a:cxn>
                  <a:cxn ang="0">
                    <a:pos x="296" y="434"/>
                  </a:cxn>
                  <a:cxn ang="0">
                    <a:pos x="259" y="455"/>
                  </a:cxn>
                  <a:cxn ang="0">
                    <a:pos x="200" y="477"/>
                  </a:cxn>
                  <a:cxn ang="0">
                    <a:pos x="118" y="496"/>
                  </a:cxn>
                  <a:cxn ang="0">
                    <a:pos x="68" y="504"/>
                  </a:cxn>
                  <a:cxn ang="0">
                    <a:pos x="59" y="508"/>
                  </a:cxn>
                  <a:cxn ang="0">
                    <a:pos x="47" y="499"/>
                  </a:cxn>
                  <a:cxn ang="0">
                    <a:pos x="31" y="467"/>
                  </a:cxn>
                  <a:cxn ang="0">
                    <a:pos x="21" y="438"/>
                  </a:cxn>
                  <a:cxn ang="0">
                    <a:pos x="7" y="364"/>
                  </a:cxn>
                  <a:cxn ang="0">
                    <a:pos x="0" y="287"/>
                  </a:cxn>
                  <a:cxn ang="0">
                    <a:pos x="2" y="159"/>
                  </a:cxn>
                  <a:cxn ang="0">
                    <a:pos x="7" y="111"/>
                  </a:cxn>
                  <a:cxn ang="0">
                    <a:pos x="7" y="15"/>
                  </a:cxn>
                </a:cxnLst>
                <a:rect l="0" t="0" r="r" b="b"/>
                <a:pathLst>
                  <a:path w="336" h="508">
                    <a:moveTo>
                      <a:pt x="7" y="15"/>
                    </a:moveTo>
                    <a:lnTo>
                      <a:pt x="7" y="15"/>
                    </a:lnTo>
                    <a:lnTo>
                      <a:pt x="12" y="12"/>
                    </a:lnTo>
                    <a:lnTo>
                      <a:pt x="21" y="5"/>
                    </a:lnTo>
                    <a:lnTo>
                      <a:pt x="28" y="3"/>
                    </a:lnTo>
                    <a:lnTo>
                      <a:pt x="35" y="0"/>
                    </a:lnTo>
                    <a:lnTo>
                      <a:pt x="45" y="0"/>
                    </a:lnTo>
                    <a:lnTo>
                      <a:pt x="56" y="3"/>
                    </a:lnTo>
                    <a:lnTo>
                      <a:pt x="66" y="10"/>
                    </a:lnTo>
                    <a:lnTo>
                      <a:pt x="78" y="17"/>
                    </a:lnTo>
                    <a:lnTo>
                      <a:pt x="92" y="31"/>
                    </a:lnTo>
                    <a:lnTo>
                      <a:pt x="106" y="51"/>
                    </a:lnTo>
                    <a:lnTo>
                      <a:pt x="120" y="72"/>
                    </a:lnTo>
                    <a:lnTo>
                      <a:pt x="134" y="104"/>
                    </a:lnTo>
                    <a:lnTo>
                      <a:pt x="148" y="140"/>
                    </a:lnTo>
                    <a:lnTo>
                      <a:pt x="162" y="183"/>
                    </a:lnTo>
                    <a:lnTo>
                      <a:pt x="162" y="183"/>
                    </a:lnTo>
                    <a:lnTo>
                      <a:pt x="167" y="195"/>
                    </a:lnTo>
                    <a:lnTo>
                      <a:pt x="167" y="207"/>
                    </a:lnTo>
                    <a:lnTo>
                      <a:pt x="165" y="234"/>
                    </a:lnTo>
                    <a:lnTo>
                      <a:pt x="158" y="260"/>
                    </a:lnTo>
                    <a:lnTo>
                      <a:pt x="148" y="284"/>
                    </a:lnTo>
                    <a:lnTo>
                      <a:pt x="129" y="330"/>
                    </a:lnTo>
                    <a:lnTo>
                      <a:pt x="122" y="349"/>
                    </a:lnTo>
                    <a:lnTo>
                      <a:pt x="120" y="364"/>
                    </a:lnTo>
                    <a:lnTo>
                      <a:pt x="120" y="364"/>
                    </a:lnTo>
                    <a:lnTo>
                      <a:pt x="127" y="364"/>
                    </a:lnTo>
                    <a:lnTo>
                      <a:pt x="146" y="361"/>
                    </a:lnTo>
                    <a:lnTo>
                      <a:pt x="172" y="354"/>
                    </a:lnTo>
                    <a:lnTo>
                      <a:pt x="186" y="347"/>
                    </a:lnTo>
                    <a:lnTo>
                      <a:pt x="200" y="340"/>
                    </a:lnTo>
                    <a:lnTo>
                      <a:pt x="200" y="340"/>
                    </a:lnTo>
                    <a:lnTo>
                      <a:pt x="228" y="320"/>
                    </a:lnTo>
                    <a:lnTo>
                      <a:pt x="252" y="308"/>
                    </a:lnTo>
                    <a:lnTo>
                      <a:pt x="270" y="304"/>
                    </a:lnTo>
                    <a:lnTo>
                      <a:pt x="284" y="301"/>
                    </a:lnTo>
                    <a:lnTo>
                      <a:pt x="294" y="304"/>
                    </a:lnTo>
                    <a:lnTo>
                      <a:pt x="301" y="306"/>
                    </a:lnTo>
                    <a:lnTo>
                      <a:pt x="308" y="311"/>
                    </a:lnTo>
                    <a:lnTo>
                      <a:pt x="308" y="311"/>
                    </a:lnTo>
                    <a:lnTo>
                      <a:pt x="306" y="316"/>
                    </a:lnTo>
                    <a:lnTo>
                      <a:pt x="306" y="333"/>
                    </a:lnTo>
                    <a:lnTo>
                      <a:pt x="308" y="342"/>
                    </a:lnTo>
                    <a:lnTo>
                      <a:pt x="315" y="352"/>
                    </a:lnTo>
                    <a:lnTo>
                      <a:pt x="322" y="364"/>
                    </a:lnTo>
                    <a:lnTo>
                      <a:pt x="336" y="373"/>
                    </a:lnTo>
                    <a:lnTo>
                      <a:pt x="336" y="373"/>
                    </a:lnTo>
                    <a:lnTo>
                      <a:pt x="336" y="378"/>
                    </a:lnTo>
                    <a:lnTo>
                      <a:pt x="334" y="388"/>
                    </a:lnTo>
                    <a:lnTo>
                      <a:pt x="331" y="395"/>
                    </a:lnTo>
                    <a:lnTo>
                      <a:pt x="327" y="405"/>
                    </a:lnTo>
                    <a:lnTo>
                      <a:pt x="320" y="412"/>
                    </a:lnTo>
                    <a:lnTo>
                      <a:pt x="310" y="424"/>
                    </a:lnTo>
                    <a:lnTo>
                      <a:pt x="296" y="434"/>
                    </a:lnTo>
                    <a:lnTo>
                      <a:pt x="280" y="443"/>
                    </a:lnTo>
                    <a:lnTo>
                      <a:pt x="259" y="455"/>
                    </a:lnTo>
                    <a:lnTo>
                      <a:pt x="233" y="465"/>
                    </a:lnTo>
                    <a:lnTo>
                      <a:pt x="200" y="477"/>
                    </a:lnTo>
                    <a:lnTo>
                      <a:pt x="162" y="487"/>
                    </a:lnTo>
                    <a:lnTo>
                      <a:pt x="118" y="496"/>
                    </a:lnTo>
                    <a:lnTo>
                      <a:pt x="68" y="504"/>
                    </a:lnTo>
                    <a:lnTo>
                      <a:pt x="68" y="504"/>
                    </a:lnTo>
                    <a:lnTo>
                      <a:pt x="64" y="506"/>
                    </a:lnTo>
                    <a:lnTo>
                      <a:pt x="59" y="508"/>
                    </a:lnTo>
                    <a:lnTo>
                      <a:pt x="54" y="506"/>
                    </a:lnTo>
                    <a:lnTo>
                      <a:pt x="47" y="499"/>
                    </a:lnTo>
                    <a:lnTo>
                      <a:pt x="38" y="487"/>
                    </a:lnTo>
                    <a:lnTo>
                      <a:pt x="31" y="467"/>
                    </a:lnTo>
                    <a:lnTo>
                      <a:pt x="21" y="438"/>
                    </a:lnTo>
                    <a:lnTo>
                      <a:pt x="21" y="438"/>
                    </a:lnTo>
                    <a:lnTo>
                      <a:pt x="14" y="400"/>
                    </a:lnTo>
                    <a:lnTo>
                      <a:pt x="7" y="364"/>
                    </a:lnTo>
                    <a:lnTo>
                      <a:pt x="2" y="325"/>
                    </a:lnTo>
                    <a:lnTo>
                      <a:pt x="0" y="287"/>
                    </a:lnTo>
                    <a:lnTo>
                      <a:pt x="0" y="214"/>
                    </a:lnTo>
                    <a:lnTo>
                      <a:pt x="2" y="159"/>
                    </a:lnTo>
                    <a:lnTo>
                      <a:pt x="2" y="159"/>
                    </a:lnTo>
                    <a:lnTo>
                      <a:pt x="7" y="111"/>
                    </a:lnTo>
                    <a:lnTo>
                      <a:pt x="7" y="65"/>
                    </a:lnTo>
                    <a:lnTo>
                      <a:pt x="7" y="15"/>
                    </a:lnTo>
                    <a:lnTo>
                      <a:pt x="7" y="15"/>
                    </a:lnTo>
                    <a:close/>
                  </a:path>
                </a:pathLst>
              </a:custGeom>
              <a:solidFill>
                <a:srgbClr val="B8BED8"/>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09" name="Freeform 157"/>
              <p:cNvSpPr>
                <a:spLocks/>
              </p:cNvSpPr>
              <p:nvPr/>
            </p:nvSpPr>
            <p:spPr bwMode="auto">
              <a:xfrm>
                <a:off x="6769100" y="1635125"/>
                <a:ext cx="160338" cy="423863"/>
              </a:xfrm>
              <a:custGeom>
                <a:avLst/>
                <a:gdLst/>
                <a:ahLst/>
                <a:cxnLst>
                  <a:cxn ang="0">
                    <a:pos x="0" y="0"/>
                  </a:cxn>
                  <a:cxn ang="0">
                    <a:pos x="0" y="0"/>
                  </a:cxn>
                  <a:cxn ang="0">
                    <a:pos x="21" y="21"/>
                  </a:cxn>
                  <a:cxn ang="0">
                    <a:pos x="43" y="45"/>
                  </a:cxn>
                  <a:cxn ang="0">
                    <a:pos x="66" y="79"/>
                  </a:cxn>
                  <a:cxn ang="0">
                    <a:pos x="75" y="98"/>
                  </a:cxn>
                  <a:cxn ang="0">
                    <a:pos x="85" y="118"/>
                  </a:cxn>
                  <a:cxn ang="0">
                    <a:pos x="94" y="139"/>
                  </a:cxn>
                  <a:cxn ang="0">
                    <a:pos x="99" y="164"/>
                  </a:cxn>
                  <a:cxn ang="0">
                    <a:pos x="101" y="188"/>
                  </a:cxn>
                  <a:cxn ang="0">
                    <a:pos x="101" y="214"/>
                  </a:cxn>
                  <a:cxn ang="0">
                    <a:pos x="97" y="241"/>
                  </a:cxn>
                  <a:cxn ang="0">
                    <a:pos x="87" y="267"/>
                  </a:cxn>
                  <a:cxn ang="0">
                    <a:pos x="87" y="267"/>
                  </a:cxn>
                  <a:cxn ang="0">
                    <a:pos x="92" y="248"/>
                  </a:cxn>
                  <a:cxn ang="0">
                    <a:pos x="92" y="224"/>
                  </a:cxn>
                  <a:cxn ang="0">
                    <a:pos x="90" y="190"/>
                  </a:cxn>
                  <a:cxn ang="0">
                    <a:pos x="87" y="171"/>
                  </a:cxn>
                  <a:cxn ang="0">
                    <a:pos x="82" y="151"/>
                  </a:cxn>
                  <a:cxn ang="0">
                    <a:pos x="75" y="130"/>
                  </a:cxn>
                  <a:cxn ang="0">
                    <a:pos x="66" y="106"/>
                  </a:cxn>
                  <a:cxn ang="0">
                    <a:pos x="54" y="82"/>
                  </a:cxn>
                  <a:cxn ang="0">
                    <a:pos x="40" y="55"/>
                  </a:cxn>
                  <a:cxn ang="0">
                    <a:pos x="21" y="29"/>
                  </a:cxn>
                  <a:cxn ang="0">
                    <a:pos x="0" y="0"/>
                  </a:cxn>
                  <a:cxn ang="0">
                    <a:pos x="0" y="0"/>
                  </a:cxn>
                </a:cxnLst>
                <a:rect l="0" t="0" r="r" b="b"/>
                <a:pathLst>
                  <a:path w="101" h="267">
                    <a:moveTo>
                      <a:pt x="0" y="0"/>
                    </a:moveTo>
                    <a:lnTo>
                      <a:pt x="0" y="0"/>
                    </a:lnTo>
                    <a:lnTo>
                      <a:pt x="21" y="21"/>
                    </a:lnTo>
                    <a:lnTo>
                      <a:pt x="43" y="45"/>
                    </a:lnTo>
                    <a:lnTo>
                      <a:pt x="66" y="79"/>
                    </a:lnTo>
                    <a:lnTo>
                      <a:pt x="75" y="98"/>
                    </a:lnTo>
                    <a:lnTo>
                      <a:pt x="85" y="118"/>
                    </a:lnTo>
                    <a:lnTo>
                      <a:pt x="94" y="139"/>
                    </a:lnTo>
                    <a:lnTo>
                      <a:pt x="99" y="164"/>
                    </a:lnTo>
                    <a:lnTo>
                      <a:pt x="101" y="188"/>
                    </a:lnTo>
                    <a:lnTo>
                      <a:pt x="101" y="214"/>
                    </a:lnTo>
                    <a:lnTo>
                      <a:pt x="97" y="241"/>
                    </a:lnTo>
                    <a:lnTo>
                      <a:pt x="87" y="267"/>
                    </a:lnTo>
                    <a:lnTo>
                      <a:pt x="87" y="267"/>
                    </a:lnTo>
                    <a:lnTo>
                      <a:pt x="92" y="248"/>
                    </a:lnTo>
                    <a:lnTo>
                      <a:pt x="92" y="224"/>
                    </a:lnTo>
                    <a:lnTo>
                      <a:pt x="90" y="190"/>
                    </a:lnTo>
                    <a:lnTo>
                      <a:pt x="87" y="171"/>
                    </a:lnTo>
                    <a:lnTo>
                      <a:pt x="82" y="151"/>
                    </a:lnTo>
                    <a:lnTo>
                      <a:pt x="75" y="130"/>
                    </a:lnTo>
                    <a:lnTo>
                      <a:pt x="66" y="106"/>
                    </a:lnTo>
                    <a:lnTo>
                      <a:pt x="54" y="82"/>
                    </a:lnTo>
                    <a:lnTo>
                      <a:pt x="40" y="55"/>
                    </a:lnTo>
                    <a:lnTo>
                      <a:pt x="21" y="29"/>
                    </a:lnTo>
                    <a:lnTo>
                      <a:pt x="0" y="0"/>
                    </a:lnTo>
                    <a:lnTo>
                      <a:pt x="0" y="0"/>
                    </a:lnTo>
                    <a:close/>
                  </a:path>
                </a:pathLst>
              </a:custGeom>
              <a:solidFill>
                <a:srgbClr val="7A8CBA"/>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0" name="Freeform 158"/>
              <p:cNvSpPr>
                <a:spLocks/>
              </p:cNvSpPr>
              <p:nvPr/>
            </p:nvSpPr>
            <p:spPr bwMode="auto">
              <a:xfrm>
                <a:off x="6762750" y="2216150"/>
                <a:ext cx="88900" cy="95250"/>
              </a:xfrm>
              <a:custGeom>
                <a:avLst/>
                <a:gdLst/>
                <a:ahLst/>
                <a:cxnLst>
                  <a:cxn ang="0">
                    <a:pos x="56" y="0"/>
                  </a:cxn>
                  <a:cxn ang="0">
                    <a:pos x="56" y="0"/>
                  </a:cxn>
                  <a:cxn ang="0">
                    <a:pos x="44" y="2"/>
                  </a:cxn>
                  <a:cxn ang="0">
                    <a:pos x="35" y="5"/>
                  </a:cxn>
                  <a:cxn ang="0">
                    <a:pos x="23" y="12"/>
                  </a:cxn>
                  <a:cxn ang="0">
                    <a:pos x="14" y="19"/>
                  </a:cxn>
                  <a:cxn ang="0">
                    <a:pos x="14" y="19"/>
                  </a:cxn>
                  <a:cxn ang="0">
                    <a:pos x="7" y="29"/>
                  </a:cxn>
                  <a:cxn ang="0">
                    <a:pos x="2" y="38"/>
                  </a:cxn>
                  <a:cxn ang="0">
                    <a:pos x="0" y="48"/>
                  </a:cxn>
                  <a:cxn ang="0">
                    <a:pos x="0" y="58"/>
                  </a:cxn>
                  <a:cxn ang="0">
                    <a:pos x="0" y="58"/>
                  </a:cxn>
                  <a:cxn ang="0">
                    <a:pos x="0" y="60"/>
                  </a:cxn>
                  <a:cxn ang="0">
                    <a:pos x="2" y="58"/>
                  </a:cxn>
                  <a:cxn ang="0">
                    <a:pos x="2" y="58"/>
                  </a:cxn>
                  <a:cxn ang="0">
                    <a:pos x="7" y="41"/>
                  </a:cxn>
                  <a:cxn ang="0">
                    <a:pos x="9" y="31"/>
                  </a:cxn>
                  <a:cxn ang="0">
                    <a:pos x="14" y="24"/>
                  </a:cxn>
                  <a:cxn ang="0">
                    <a:pos x="14" y="24"/>
                  </a:cxn>
                  <a:cxn ang="0">
                    <a:pos x="23" y="14"/>
                  </a:cxn>
                  <a:cxn ang="0">
                    <a:pos x="35" y="7"/>
                  </a:cxn>
                  <a:cxn ang="0">
                    <a:pos x="44" y="2"/>
                  </a:cxn>
                  <a:cxn ang="0">
                    <a:pos x="56" y="0"/>
                  </a:cxn>
                  <a:cxn ang="0">
                    <a:pos x="56" y="0"/>
                  </a:cxn>
                  <a:cxn ang="0">
                    <a:pos x="56" y="0"/>
                  </a:cxn>
                  <a:cxn ang="0">
                    <a:pos x="56" y="0"/>
                  </a:cxn>
                </a:cxnLst>
                <a:rect l="0" t="0" r="r" b="b"/>
                <a:pathLst>
                  <a:path w="56" h="60">
                    <a:moveTo>
                      <a:pt x="56" y="0"/>
                    </a:moveTo>
                    <a:lnTo>
                      <a:pt x="56" y="0"/>
                    </a:lnTo>
                    <a:lnTo>
                      <a:pt x="44" y="2"/>
                    </a:lnTo>
                    <a:lnTo>
                      <a:pt x="35" y="5"/>
                    </a:lnTo>
                    <a:lnTo>
                      <a:pt x="23" y="12"/>
                    </a:lnTo>
                    <a:lnTo>
                      <a:pt x="14" y="19"/>
                    </a:lnTo>
                    <a:lnTo>
                      <a:pt x="14" y="19"/>
                    </a:lnTo>
                    <a:lnTo>
                      <a:pt x="7" y="29"/>
                    </a:lnTo>
                    <a:lnTo>
                      <a:pt x="2" y="38"/>
                    </a:lnTo>
                    <a:lnTo>
                      <a:pt x="0" y="48"/>
                    </a:lnTo>
                    <a:lnTo>
                      <a:pt x="0" y="58"/>
                    </a:lnTo>
                    <a:lnTo>
                      <a:pt x="0" y="58"/>
                    </a:lnTo>
                    <a:lnTo>
                      <a:pt x="0" y="60"/>
                    </a:lnTo>
                    <a:lnTo>
                      <a:pt x="2" y="58"/>
                    </a:lnTo>
                    <a:lnTo>
                      <a:pt x="2" y="58"/>
                    </a:lnTo>
                    <a:lnTo>
                      <a:pt x="7" y="41"/>
                    </a:lnTo>
                    <a:lnTo>
                      <a:pt x="9" y="31"/>
                    </a:lnTo>
                    <a:lnTo>
                      <a:pt x="14" y="24"/>
                    </a:lnTo>
                    <a:lnTo>
                      <a:pt x="14" y="24"/>
                    </a:lnTo>
                    <a:lnTo>
                      <a:pt x="23" y="14"/>
                    </a:lnTo>
                    <a:lnTo>
                      <a:pt x="35" y="7"/>
                    </a:lnTo>
                    <a:lnTo>
                      <a:pt x="44" y="2"/>
                    </a:lnTo>
                    <a:lnTo>
                      <a:pt x="56" y="0"/>
                    </a:lnTo>
                    <a:lnTo>
                      <a:pt x="56" y="0"/>
                    </a:lnTo>
                    <a:lnTo>
                      <a:pt x="56" y="0"/>
                    </a:lnTo>
                    <a:lnTo>
                      <a:pt x="56" y="0"/>
                    </a:lnTo>
                    <a:close/>
                  </a:path>
                </a:pathLst>
              </a:custGeom>
              <a:solidFill>
                <a:srgbClr val="7A8CBA"/>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1" name="Freeform 159"/>
              <p:cNvSpPr>
                <a:spLocks/>
              </p:cNvSpPr>
              <p:nvPr/>
            </p:nvSpPr>
            <p:spPr bwMode="auto">
              <a:xfrm>
                <a:off x="7131050" y="2101850"/>
                <a:ext cx="96838" cy="136525"/>
              </a:xfrm>
              <a:custGeom>
                <a:avLst/>
                <a:gdLst/>
                <a:ahLst/>
                <a:cxnLst>
                  <a:cxn ang="0">
                    <a:pos x="28" y="0"/>
                  </a:cxn>
                  <a:cxn ang="0">
                    <a:pos x="28" y="0"/>
                  </a:cxn>
                  <a:cxn ang="0">
                    <a:pos x="28" y="7"/>
                  </a:cxn>
                  <a:cxn ang="0">
                    <a:pos x="31" y="24"/>
                  </a:cxn>
                  <a:cxn ang="0">
                    <a:pos x="33" y="36"/>
                  </a:cxn>
                  <a:cxn ang="0">
                    <a:pos x="40" y="48"/>
                  </a:cxn>
                  <a:cxn ang="0">
                    <a:pos x="50" y="60"/>
                  </a:cxn>
                  <a:cxn ang="0">
                    <a:pos x="61" y="69"/>
                  </a:cxn>
                  <a:cxn ang="0">
                    <a:pos x="28" y="86"/>
                  </a:cxn>
                  <a:cxn ang="0">
                    <a:pos x="28" y="86"/>
                  </a:cxn>
                  <a:cxn ang="0">
                    <a:pos x="21" y="84"/>
                  </a:cxn>
                  <a:cxn ang="0">
                    <a:pos x="12" y="72"/>
                  </a:cxn>
                  <a:cxn ang="0">
                    <a:pos x="5" y="62"/>
                  </a:cxn>
                  <a:cxn ang="0">
                    <a:pos x="3" y="53"/>
                  </a:cxn>
                  <a:cxn ang="0">
                    <a:pos x="0" y="38"/>
                  </a:cxn>
                  <a:cxn ang="0">
                    <a:pos x="0" y="24"/>
                  </a:cxn>
                  <a:cxn ang="0">
                    <a:pos x="28" y="0"/>
                  </a:cxn>
                </a:cxnLst>
                <a:rect l="0" t="0" r="r" b="b"/>
                <a:pathLst>
                  <a:path w="61" h="86">
                    <a:moveTo>
                      <a:pt x="28" y="0"/>
                    </a:moveTo>
                    <a:lnTo>
                      <a:pt x="28" y="0"/>
                    </a:lnTo>
                    <a:lnTo>
                      <a:pt x="28" y="7"/>
                    </a:lnTo>
                    <a:lnTo>
                      <a:pt x="31" y="24"/>
                    </a:lnTo>
                    <a:lnTo>
                      <a:pt x="33" y="36"/>
                    </a:lnTo>
                    <a:lnTo>
                      <a:pt x="40" y="48"/>
                    </a:lnTo>
                    <a:lnTo>
                      <a:pt x="50" y="60"/>
                    </a:lnTo>
                    <a:lnTo>
                      <a:pt x="61" y="69"/>
                    </a:lnTo>
                    <a:lnTo>
                      <a:pt x="28" y="86"/>
                    </a:lnTo>
                    <a:lnTo>
                      <a:pt x="28" y="86"/>
                    </a:lnTo>
                    <a:lnTo>
                      <a:pt x="21" y="84"/>
                    </a:lnTo>
                    <a:lnTo>
                      <a:pt x="12" y="72"/>
                    </a:lnTo>
                    <a:lnTo>
                      <a:pt x="5" y="62"/>
                    </a:lnTo>
                    <a:lnTo>
                      <a:pt x="3" y="53"/>
                    </a:lnTo>
                    <a:lnTo>
                      <a:pt x="0" y="38"/>
                    </a:lnTo>
                    <a:lnTo>
                      <a:pt x="0" y="24"/>
                    </a:lnTo>
                    <a:lnTo>
                      <a:pt x="28" y="0"/>
                    </a:lnTo>
                    <a:close/>
                  </a:path>
                </a:pathLst>
              </a:custGeom>
              <a:solidFill>
                <a:srgbClr val="B8BED8"/>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2" name="Freeform 160"/>
              <p:cNvSpPr>
                <a:spLocks/>
              </p:cNvSpPr>
              <p:nvPr/>
            </p:nvSpPr>
            <p:spPr bwMode="auto">
              <a:xfrm>
                <a:off x="7064375" y="1247775"/>
                <a:ext cx="44450" cy="84138"/>
              </a:xfrm>
              <a:custGeom>
                <a:avLst/>
                <a:gdLst/>
                <a:ahLst/>
                <a:cxnLst>
                  <a:cxn ang="0">
                    <a:pos x="0" y="3"/>
                  </a:cxn>
                  <a:cxn ang="0">
                    <a:pos x="0" y="3"/>
                  </a:cxn>
                  <a:cxn ang="0">
                    <a:pos x="9" y="5"/>
                  </a:cxn>
                  <a:cxn ang="0">
                    <a:pos x="19" y="13"/>
                  </a:cxn>
                  <a:cxn ang="0">
                    <a:pos x="19" y="13"/>
                  </a:cxn>
                  <a:cxn ang="0">
                    <a:pos x="21" y="15"/>
                  </a:cxn>
                  <a:cxn ang="0">
                    <a:pos x="21" y="20"/>
                  </a:cxn>
                  <a:cxn ang="0">
                    <a:pos x="21" y="25"/>
                  </a:cxn>
                  <a:cxn ang="0">
                    <a:pos x="19" y="29"/>
                  </a:cxn>
                  <a:cxn ang="0">
                    <a:pos x="19" y="29"/>
                  </a:cxn>
                  <a:cxn ang="0">
                    <a:pos x="14" y="32"/>
                  </a:cxn>
                  <a:cxn ang="0">
                    <a:pos x="14" y="32"/>
                  </a:cxn>
                  <a:cxn ang="0">
                    <a:pos x="12" y="41"/>
                  </a:cxn>
                  <a:cxn ang="0">
                    <a:pos x="12" y="41"/>
                  </a:cxn>
                  <a:cxn ang="0">
                    <a:pos x="12" y="44"/>
                  </a:cxn>
                  <a:cxn ang="0">
                    <a:pos x="14" y="46"/>
                  </a:cxn>
                  <a:cxn ang="0">
                    <a:pos x="19" y="51"/>
                  </a:cxn>
                  <a:cxn ang="0">
                    <a:pos x="19" y="51"/>
                  </a:cxn>
                  <a:cxn ang="0">
                    <a:pos x="19" y="53"/>
                  </a:cxn>
                  <a:cxn ang="0">
                    <a:pos x="21" y="53"/>
                  </a:cxn>
                  <a:cxn ang="0">
                    <a:pos x="21" y="53"/>
                  </a:cxn>
                  <a:cxn ang="0">
                    <a:pos x="21" y="53"/>
                  </a:cxn>
                  <a:cxn ang="0">
                    <a:pos x="21" y="53"/>
                  </a:cxn>
                  <a:cxn ang="0">
                    <a:pos x="23" y="53"/>
                  </a:cxn>
                  <a:cxn ang="0">
                    <a:pos x="28" y="51"/>
                  </a:cxn>
                  <a:cxn ang="0">
                    <a:pos x="28" y="49"/>
                  </a:cxn>
                  <a:cxn ang="0">
                    <a:pos x="28" y="46"/>
                  </a:cxn>
                  <a:cxn ang="0">
                    <a:pos x="28" y="46"/>
                  </a:cxn>
                  <a:cxn ang="0">
                    <a:pos x="21" y="39"/>
                  </a:cxn>
                  <a:cxn ang="0">
                    <a:pos x="19" y="37"/>
                  </a:cxn>
                  <a:cxn ang="0">
                    <a:pos x="21" y="32"/>
                  </a:cxn>
                  <a:cxn ang="0">
                    <a:pos x="21" y="32"/>
                  </a:cxn>
                  <a:cxn ang="0">
                    <a:pos x="26" y="27"/>
                  </a:cxn>
                  <a:cxn ang="0">
                    <a:pos x="26" y="20"/>
                  </a:cxn>
                  <a:cxn ang="0">
                    <a:pos x="26" y="20"/>
                  </a:cxn>
                  <a:cxn ang="0">
                    <a:pos x="23" y="10"/>
                  </a:cxn>
                  <a:cxn ang="0">
                    <a:pos x="16" y="5"/>
                  </a:cxn>
                  <a:cxn ang="0">
                    <a:pos x="9" y="3"/>
                  </a:cxn>
                  <a:cxn ang="0">
                    <a:pos x="0" y="0"/>
                  </a:cxn>
                  <a:cxn ang="0">
                    <a:pos x="0" y="0"/>
                  </a:cxn>
                  <a:cxn ang="0">
                    <a:pos x="0" y="3"/>
                  </a:cxn>
                  <a:cxn ang="0">
                    <a:pos x="0" y="3"/>
                  </a:cxn>
                  <a:cxn ang="0">
                    <a:pos x="0" y="3"/>
                  </a:cxn>
                </a:cxnLst>
                <a:rect l="0" t="0" r="r" b="b"/>
                <a:pathLst>
                  <a:path w="28" h="53">
                    <a:moveTo>
                      <a:pt x="0" y="3"/>
                    </a:moveTo>
                    <a:lnTo>
                      <a:pt x="0" y="3"/>
                    </a:lnTo>
                    <a:lnTo>
                      <a:pt x="9" y="5"/>
                    </a:lnTo>
                    <a:lnTo>
                      <a:pt x="19" y="13"/>
                    </a:lnTo>
                    <a:lnTo>
                      <a:pt x="19" y="13"/>
                    </a:lnTo>
                    <a:lnTo>
                      <a:pt x="21" y="15"/>
                    </a:lnTo>
                    <a:lnTo>
                      <a:pt x="21" y="20"/>
                    </a:lnTo>
                    <a:lnTo>
                      <a:pt x="21" y="25"/>
                    </a:lnTo>
                    <a:lnTo>
                      <a:pt x="19" y="29"/>
                    </a:lnTo>
                    <a:lnTo>
                      <a:pt x="19" y="29"/>
                    </a:lnTo>
                    <a:lnTo>
                      <a:pt x="14" y="32"/>
                    </a:lnTo>
                    <a:lnTo>
                      <a:pt x="14" y="32"/>
                    </a:lnTo>
                    <a:lnTo>
                      <a:pt x="12" y="41"/>
                    </a:lnTo>
                    <a:lnTo>
                      <a:pt x="12" y="41"/>
                    </a:lnTo>
                    <a:lnTo>
                      <a:pt x="12" y="44"/>
                    </a:lnTo>
                    <a:lnTo>
                      <a:pt x="14" y="46"/>
                    </a:lnTo>
                    <a:lnTo>
                      <a:pt x="19" y="51"/>
                    </a:lnTo>
                    <a:lnTo>
                      <a:pt x="19" y="51"/>
                    </a:lnTo>
                    <a:lnTo>
                      <a:pt x="19" y="53"/>
                    </a:lnTo>
                    <a:lnTo>
                      <a:pt x="21" y="53"/>
                    </a:lnTo>
                    <a:lnTo>
                      <a:pt x="21" y="53"/>
                    </a:lnTo>
                    <a:lnTo>
                      <a:pt x="21" y="53"/>
                    </a:lnTo>
                    <a:lnTo>
                      <a:pt x="21" y="53"/>
                    </a:lnTo>
                    <a:lnTo>
                      <a:pt x="23" y="53"/>
                    </a:lnTo>
                    <a:lnTo>
                      <a:pt x="28" y="51"/>
                    </a:lnTo>
                    <a:lnTo>
                      <a:pt x="28" y="49"/>
                    </a:lnTo>
                    <a:lnTo>
                      <a:pt x="28" y="46"/>
                    </a:lnTo>
                    <a:lnTo>
                      <a:pt x="28" y="46"/>
                    </a:lnTo>
                    <a:lnTo>
                      <a:pt x="21" y="39"/>
                    </a:lnTo>
                    <a:lnTo>
                      <a:pt x="19" y="37"/>
                    </a:lnTo>
                    <a:lnTo>
                      <a:pt x="21" y="32"/>
                    </a:lnTo>
                    <a:lnTo>
                      <a:pt x="21" y="32"/>
                    </a:lnTo>
                    <a:lnTo>
                      <a:pt x="26" y="27"/>
                    </a:lnTo>
                    <a:lnTo>
                      <a:pt x="26" y="20"/>
                    </a:lnTo>
                    <a:lnTo>
                      <a:pt x="26" y="20"/>
                    </a:lnTo>
                    <a:lnTo>
                      <a:pt x="23" y="10"/>
                    </a:lnTo>
                    <a:lnTo>
                      <a:pt x="16" y="5"/>
                    </a:lnTo>
                    <a:lnTo>
                      <a:pt x="9" y="3"/>
                    </a:lnTo>
                    <a:lnTo>
                      <a:pt x="0" y="0"/>
                    </a:lnTo>
                    <a:lnTo>
                      <a:pt x="0" y="0"/>
                    </a:lnTo>
                    <a:lnTo>
                      <a:pt x="0" y="3"/>
                    </a:lnTo>
                    <a:lnTo>
                      <a:pt x="0" y="3"/>
                    </a:lnTo>
                    <a:lnTo>
                      <a:pt x="0" y="3"/>
                    </a:lnTo>
                    <a:close/>
                  </a:path>
                </a:pathLst>
              </a:custGeom>
              <a:solidFill>
                <a:srgbClr val="C96E4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3" name="Freeform 161"/>
              <p:cNvSpPr>
                <a:spLocks/>
              </p:cNvSpPr>
              <p:nvPr/>
            </p:nvSpPr>
            <p:spPr bwMode="auto">
              <a:xfrm>
                <a:off x="7310438" y="1274763"/>
                <a:ext cx="36513" cy="115888"/>
              </a:xfrm>
              <a:custGeom>
                <a:avLst/>
                <a:gdLst/>
                <a:ahLst/>
                <a:cxnLst>
                  <a:cxn ang="0">
                    <a:pos x="9" y="0"/>
                  </a:cxn>
                  <a:cxn ang="0">
                    <a:pos x="9" y="0"/>
                  </a:cxn>
                  <a:cxn ang="0">
                    <a:pos x="14" y="20"/>
                  </a:cxn>
                  <a:cxn ang="0">
                    <a:pos x="19" y="63"/>
                  </a:cxn>
                  <a:cxn ang="0">
                    <a:pos x="19" y="63"/>
                  </a:cxn>
                  <a:cxn ang="0">
                    <a:pos x="5" y="65"/>
                  </a:cxn>
                  <a:cxn ang="0">
                    <a:pos x="5" y="65"/>
                  </a:cxn>
                  <a:cxn ang="0">
                    <a:pos x="2" y="68"/>
                  </a:cxn>
                  <a:cxn ang="0">
                    <a:pos x="0" y="70"/>
                  </a:cxn>
                  <a:cxn ang="0">
                    <a:pos x="0" y="73"/>
                  </a:cxn>
                  <a:cxn ang="0">
                    <a:pos x="0" y="73"/>
                  </a:cxn>
                  <a:cxn ang="0">
                    <a:pos x="5" y="70"/>
                  </a:cxn>
                  <a:cxn ang="0">
                    <a:pos x="14" y="68"/>
                  </a:cxn>
                  <a:cxn ang="0">
                    <a:pos x="14" y="68"/>
                  </a:cxn>
                  <a:cxn ang="0">
                    <a:pos x="21" y="65"/>
                  </a:cxn>
                  <a:cxn ang="0">
                    <a:pos x="23" y="65"/>
                  </a:cxn>
                  <a:cxn ang="0">
                    <a:pos x="23" y="63"/>
                  </a:cxn>
                  <a:cxn ang="0">
                    <a:pos x="23" y="63"/>
                  </a:cxn>
                  <a:cxn ang="0">
                    <a:pos x="21" y="46"/>
                  </a:cxn>
                  <a:cxn ang="0">
                    <a:pos x="16" y="24"/>
                  </a:cxn>
                  <a:cxn ang="0">
                    <a:pos x="9" y="0"/>
                  </a:cxn>
                  <a:cxn ang="0">
                    <a:pos x="9" y="0"/>
                  </a:cxn>
                </a:cxnLst>
                <a:rect l="0" t="0" r="r" b="b"/>
                <a:pathLst>
                  <a:path w="23" h="73">
                    <a:moveTo>
                      <a:pt x="9" y="0"/>
                    </a:moveTo>
                    <a:lnTo>
                      <a:pt x="9" y="0"/>
                    </a:lnTo>
                    <a:lnTo>
                      <a:pt x="14" y="20"/>
                    </a:lnTo>
                    <a:lnTo>
                      <a:pt x="19" y="63"/>
                    </a:lnTo>
                    <a:lnTo>
                      <a:pt x="19" y="63"/>
                    </a:lnTo>
                    <a:lnTo>
                      <a:pt x="5" y="65"/>
                    </a:lnTo>
                    <a:lnTo>
                      <a:pt x="5" y="65"/>
                    </a:lnTo>
                    <a:lnTo>
                      <a:pt x="2" y="68"/>
                    </a:lnTo>
                    <a:lnTo>
                      <a:pt x="0" y="70"/>
                    </a:lnTo>
                    <a:lnTo>
                      <a:pt x="0" y="73"/>
                    </a:lnTo>
                    <a:lnTo>
                      <a:pt x="0" y="73"/>
                    </a:lnTo>
                    <a:lnTo>
                      <a:pt x="5" y="70"/>
                    </a:lnTo>
                    <a:lnTo>
                      <a:pt x="14" y="68"/>
                    </a:lnTo>
                    <a:lnTo>
                      <a:pt x="14" y="68"/>
                    </a:lnTo>
                    <a:lnTo>
                      <a:pt x="21" y="65"/>
                    </a:lnTo>
                    <a:lnTo>
                      <a:pt x="23" y="65"/>
                    </a:lnTo>
                    <a:lnTo>
                      <a:pt x="23" y="63"/>
                    </a:lnTo>
                    <a:lnTo>
                      <a:pt x="23" y="63"/>
                    </a:lnTo>
                    <a:lnTo>
                      <a:pt x="21" y="46"/>
                    </a:lnTo>
                    <a:lnTo>
                      <a:pt x="16" y="24"/>
                    </a:lnTo>
                    <a:lnTo>
                      <a:pt x="9" y="0"/>
                    </a:lnTo>
                    <a:lnTo>
                      <a:pt x="9" y="0"/>
                    </a:lnTo>
                    <a:close/>
                  </a:path>
                </a:pathLst>
              </a:custGeom>
              <a:solidFill>
                <a:srgbClr val="C96E4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4" name="Freeform 162"/>
              <p:cNvSpPr>
                <a:spLocks/>
              </p:cNvSpPr>
              <p:nvPr/>
            </p:nvSpPr>
            <p:spPr bwMode="auto">
              <a:xfrm>
                <a:off x="8116888" y="1195388"/>
                <a:ext cx="346075" cy="508000"/>
              </a:xfrm>
              <a:custGeom>
                <a:avLst/>
                <a:gdLst/>
                <a:ahLst/>
                <a:cxnLst>
                  <a:cxn ang="0">
                    <a:pos x="171" y="12"/>
                  </a:cxn>
                  <a:cxn ang="0">
                    <a:pos x="171" y="12"/>
                  </a:cxn>
                  <a:cxn ang="0">
                    <a:pos x="162" y="7"/>
                  </a:cxn>
                  <a:cxn ang="0">
                    <a:pos x="148" y="5"/>
                  </a:cxn>
                  <a:cxn ang="0">
                    <a:pos x="133" y="2"/>
                  </a:cxn>
                  <a:cxn ang="0">
                    <a:pos x="115" y="0"/>
                  </a:cxn>
                  <a:cxn ang="0">
                    <a:pos x="96" y="2"/>
                  </a:cxn>
                  <a:cxn ang="0">
                    <a:pos x="75" y="7"/>
                  </a:cxn>
                  <a:cxn ang="0">
                    <a:pos x="51" y="17"/>
                  </a:cxn>
                  <a:cxn ang="0">
                    <a:pos x="51" y="17"/>
                  </a:cxn>
                  <a:cxn ang="0">
                    <a:pos x="42" y="24"/>
                  </a:cxn>
                  <a:cxn ang="0">
                    <a:pos x="32" y="33"/>
                  </a:cxn>
                  <a:cxn ang="0">
                    <a:pos x="23" y="46"/>
                  </a:cxn>
                  <a:cxn ang="0">
                    <a:pos x="16" y="60"/>
                  </a:cxn>
                  <a:cxn ang="0">
                    <a:pos x="11" y="74"/>
                  </a:cxn>
                  <a:cxn ang="0">
                    <a:pos x="7" y="91"/>
                  </a:cxn>
                  <a:cxn ang="0">
                    <a:pos x="2" y="127"/>
                  </a:cxn>
                  <a:cxn ang="0">
                    <a:pos x="0" y="166"/>
                  </a:cxn>
                  <a:cxn ang="0">
                    <a:pos x="2" y="204"/>
                  </a:cxn>
                  <a:cxn ang="0">
                    <a:pos x="9" y="236"/>
                  </a:cxn>
                  <a:cxn ang="0">
                    <a:pos x="14" y="250"/>
                  </a:cxn>
                  <a:cxn ang="0">
                    <a:pos x="18" y="262"/>
                  </a:cxn>
                  <a:cxn ang="0">
                    <a:pos x="18" y="262"/>
                  </a:cxn>
                  <a:cxn ang="0">
                    <a:pos x="32" y="284"/>
                  </a:cxn>
                  <a:cxn ang="0">
                    <a:pos x="47" y="301"/>
                  </a:cxn>
                  <a:cxn ang="0">
                    <a:pos x="63" y="310"/>
                  </a:cxn>
                  <a:cxn ang="0">
                    <a:pos x="84" y="318"/>
                  </a:cxn>
                  <a:cxn ang="0">
                    <a:pos x="105" y="320"/>
                  </a:cxn>
                  <a:cxn ang="0">
                    <a:pos x="126" y="318"/>
                  </a:cxn>
                  <a:cxn ang="0">
                    <a:pos x="152" y="310"/>
                  </a:cxn>
                  <a:cxn ang="0">
                    <a:pos x="180" y="301"/>
                  </a:cxn>
                  <a:cxn ang="0">
                    <a:pos x="180" y="301"/>
                  </a:cxn>
                  <a:cxn ang="0">
                    <a:pos x="192" y="291"/>
                  </a:cxn>
                  <a:cxn ang="0">
                    <a:pos x="202" y="279"/>
                  </a:cxn>
                  <a:cxn ang="0">
                    <a:pos x="209" y="262"/>
                  </a:cxn>
                  <a:cxn ang="0">
                    <a:pos x="216" y="243"/>
                  </a:cxn>
                  <a:cxn ang="0">
                    <a:pos x="218" y="221"/>
                  </a:cxn>
                  <a:cxn ang="0">
                    <a:pos x="218" y="197"/>
                  </a:cxn>
                  <a:cxn ang="0">
                    <a:pos x="218" y="173"/>
                  </a:cxn>
                  <a:cxn ang="0">
                    <a:pos x="216" y="149"/>
                  </a:cxn>
                  <a:cxn ang="0">
                    <a:pos x="206" y="101"/>
                  </a:cxn>
                  <a:cxn ang="0">
                    <a:pos x="195" y="58"/>
                  </a:cxn>
                  <a:cxn ang="0">
                    <a:pos x="183" y="26"/>
                  </a:cxn>
                  <a:cxn ang="0">
                    <a:pos x="176" y="17"/>
                  </a:cxn>
                  <a:cxn ang="0">
                    <a:pos x="171" y="12"/>
                  </a:cxn>
                  <a:cxn ang="0">
                    <a:pos x="171" y="12"/>
                  </a:cxn>
                </a:cxnLst>
                <a:rect l="0" t="0" r="r" b="b"/>
                <a:pathLst>
                  <a:path w="218" h="320">
                    <a:moveTo>
                      <a:pt x="171" y="12"/>
                    </a:moveTo>
                    <a:lnTo>
                      <a:pt x="171" y="12"/>
                    </a:lnTo>
                    <a:lnTo>
                      <a:pt x="162" y="7"/>
                    </a:lnTo>
                    <a:lnTo>
                      <a:pt x="148" y="5"/>
                    </a:lnTo>
                    <a:lnTo>
                      <a:pt x="133" y="2"/>
                    </a:lnTo>
                    <a:lnTo>
                      <a:pt x="115" y="0"/>
                    </a:lnTo>
                    <a:lnTo>
                      <a:pt x="96" y="2"/>
                    </a:lnTo>
                    <a:lnTo>
                      <a:pt x="75" y="7"/>
                    </a:lnTo>
                    <a:lnTo>
                      <a:pt x="51" y="17"/>
                    </a:lnTo>
                    <a:lnTo>
                      <a:pt x="51" y="17"/>
                    </a:lnTo>
                    <a:lnTo>
                      <a:pt x="42" y="24"/>
                    </a:lnTo>
                    <a:lnTo>
                      <a:pt x="32" y="33"/>
                    </a:lnTo>
                    <a:lnTo>
                      <a:pt x="23" y="46"/>
                    </a:lnTo>
                    <a:lnTo>
                      <a:pt x="16" y="60"/>
                    </a:lnTo>
                    <a:lnTo>
                      <a:pt x="11" y="74"/>
                    </a:lnTo>
                    <a:lnTo>
                      <a:pt x="7" y="91"/>
                    </a:lnTo>
                    <a:lnTo>
                      <a:pt x="2" y="127"/>
                    </a:lnTo>
                    <a:lnTo>
                      <a:pt x="0" y="166"/>
                    </a:lnTo>
                    <a:lnTo>
                      <a:pt x="2" y="204"/>
                    </a:lnTo>
                    <a:lnTo>
                      <a:pt x="9" y="236"/>
                    </a:lnTo>
                    <a:lnTo>
                      <a:pt x="14" y="250"/>
                    </a:lnTo>
                    <a:lnTo>
                      <a:pt x="18" y="262"/>
                    </a:lnTo>
                    <a:lnTo>
                      <a:pt x="18" y="262"/>
                    </a:lnTo>
                    <a:lnTo>
                      <a:pt x="32" y="284"/>
                    </a:lnTo>
                    <a:lnTo>
                      <a:pt x="47" y="301"/>
                    </a:lnTo>
                    <a:lnTo>
                      <a:pt x="63" y="310"/>
                    </a:lnTo>
                    <a:lnTo>
                      <a:pt x="84" y="318"/>
                    </a:lnTo>
                    <a:lnTo>
                      <a:pt x="105" y="320"/>
                    </a:lnTo>
                    <a:lnTo>
                      <a:pt x="126" y="318"/>
                    </a:lnTo>
                    <a:lnTo>
                      <a:pt x="152" y="310"/>
                    </a:lnTo>
                    <a:lnTo>
                      <a:pt x="180" y="301"/>
                    </a:lnTo>
                    <a:lnTo>
                      <a:pt x="180" y="301"/>
                    </a:lnTo>
                    <a:lnTo>
                      <a:pt x="192" y="291"/>
                    </a:lnTo>
                    <a:lnTo>
                      <a:pt x="202" y="279"/>
                    </a:lnTo>
                    <a:lnTo>
                      <a:pt x="209" y="262"/>
                    </a:lnTo>
                    <a:lnTo>
                      <a:pt x="216" y="243"/>
                    </a:lnTo>
                    <a:lnTo>
                      <a:pt x="218" y="221"/>
                    </a:lnTo>
                    <a:lnTo>
                      <a:pt x="218" y="197"/>
                    </a:lnTo>
                    <a:lnTo>
                      <a:pt x="218" y="173"/>
                    </a:lnTo>
                    <a:lnTo>
                      <a:pt x="216" y="149"/>
                    </a:lnTo>
                    <a:lnTo>
                      <a:pt x="206" y="101"/>
                    </a:lnTo>
                    <a:lnTo>
                      <a:pt x="195" y="58"/>
                    </a:lnTo>
                    <a:lnTo>
                      <a:pt x="183" y="26"/>
                    </a:lnTo>
                    <a:lnTo>
                      <a:pt x="176" y="17"/>
                    </a:lnTo>
                    <a:lnTo>
                      <a:pt x="171" y="12"/>
                    </a:lnTo>
                    <a:lnTo>
                      <a:pt x="171" y="12"/>
                    </a:lnTo>
                    <a:close/>
                  </a:path>
                </a:pathLst>
              </a:custGeom>
              <a:solidFill>
                <a:srgbClr val="A12F05"/>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5" name="Freeform 163"/>
              <p:cNvSpPr>
                <a:spLocks/>
              </p:cNvSpPr>
              <p:nvPr/>
            </p:nvSpPr>
            <p:spPr bwMode="auto">
              <a:xfrm>
                <a:off x="6675438" y="2509838"/>
                <a:ext cx="2014538" cy="303213"/>
              </a:xfrm>
              <a:custGeom>
                <a:avLst/>
                <a:gdLst/>
                <a:ahLst/>
                <a:cxnLst>
                  <a:cxn ang="0">
                    <a:pos x="24" y="0"/>
                  </a:cxn>
                  <a:cxn ang="0">
                    <a:pos x="0" y="191"/>
                  </a:cxn>
                  <a:cxn ang="0">
                    <a:pos x="1269" y="191"/>
                  </a:cxn>
                  <a:cxn ang="0">
                    <a:pos x="1253" y="10"/>
                  </a:cxn>
                  <a:cxn ang="0">
                    <a:pos x="24" y="0"/>
                  </a:cxn>
                </a:cxnLst>
                <a:rect l="0" t="0" r="r" b="b"/>
                <a:pathLst>
                  <a:path w="1269" h="191">
                    <a:moveTo>
                      <a:pt x="24" y="0"/>
                    </a:moveTo>
                    <a:lnTo>
                      <a:pt x="0" y="191"/>
                    </a:lnTo>
                    <a:lnTo>
                      <a:pt x="1269" y="191"/>
                    </a:lnTo>
                    <a:lnTo>
                      <a:pt x="1253" y="10"/>
                    </a:lnTo>
                    <a:lnTo>
                      <a:pt x="24" y="0"/>
                    </a:lnTo>
                    <a:close/>
                  </a:path>
                </a:pathLst>
              </a:custGeom>
              <a:solidFill>
                <a:srgbClr val="EADECA"/>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6" name="Freeform 164"/>
              <p:cNvSpPr>
                <a:spLocks/>
              </p:cNvSpPr>
              <p:nvPr/>
            </p:nvSpPr>
            <p:spPr bwMode="auto">
              <a:xfrm>
                <a:off x="8112125" y="1746250"/>
                <a:ext cx="582613" cy="736600"/>
              </a:xfrm>
              <a:custGeom>
                <a:avLst/>
                <a:gdLst/>
                <a:ahLst/>
                <a:cxnLst>
                  <a:cxn ang="0">
                    <a:pos x="308" y="214"/>
                  </a:cxn>
                  <a:cxn ang="0">
                    <a:pos x="308" y="214"/>
                  </a:cxn>
                  <a:cxn ang="0">
                    <a:pos x="296" y="284"/>
                  </a:cxn>
                  <a:cxn ang="0">
                    <a:pos x="284" y="349"/>
                  </a:cxn>
                  <a:cxn ang="0">
                    <a:pos x="273" y="464"/>
                  </a:cxn>
                  <a:cxn ang="0">
                    <a:pos x="301" y="464"/>
                  </a:cxn>
                  <a:cxn ang="0">
                    <a:pos x="301" y="464"/>
                  </a:cxn>
                  <a:cxn ang="0">
                    <a:pos x="310" y="380"/>
                  </a:cxn>
                  <a:cxn ang="0">
                    <a:pos x="320" y="301"/>
                  </a:cxn>
                  <a:cxn ang="0">
                    <a:pos x="331" y="231"/>
                  </a:cxn>
                  <a:cxn ang="0">
                    <a:pos x="341" y="168"/>
                  </a:cxn>
                  <a:cxn ang="0">
                    <a:pos x="360" y="79"/>
                  </a:cxn>
                  <a:cxn ang="0">
                    <a:pos x="367" y="48"/>
                  </a:cxn>
                  <a:cxn ang="0">
                    <a:pos x="367" y="48"/>
                  </a:cxn>
                  <a:cxn ang="0">
                    <a:pos x="367" y="43"/>
                  </a:cxn>
                  <a:cxn ang="0">
                    <a:pos x="367" y="36"/>
                  </a:cxn>
                  <a:cxn ang="0">
                    <a:pos x="362" y="31"/>
                  </a:cxn>
                  <a:cxn ang="0">
                    <a:pos x="353" y="28"/>
                  </a:cxn>
                  <a:cxn ang="0">
                    <a:pos x="353" y="28"/>
                  </a:cxn>
                  <a:cxn ang="0">
                    <a:pos x="346" y="28"/>
                  </a:cxn>
                  <a:cxn ang="0">
                    <a:pos x="341" y="33"/>
                  </a:cxn>
                  <a:cxn ang="0">
                    <a:pos x="339" y="41"/>
                  </a:cxn>
                  <a:cxn ang="0">
                    <a:pos x="336" y="50"/>
                  </a:cxn>
                  <a:cxn ang="0">
                    <a:pos x="336" y="50"/>
                  </a:cxn>
                  <a:cxn ang="0">
                    <a:pos x="329" y="48"/>
                  </a:cxn>
                  <a:cxn ang="0">
                    <a:pos x="329" y="48"/>
                  </a:cxn>
                  <a:cxn ang="0">
                    <a:pos x="310" y="38"/>
                  </a:cxn>
                  <a:cxn ang="0">
                    <a:pos x="280" y="28"/>
                  </a:cxn>
                  <a:cxn ang="0">
                    <a:pos x="240" y="19"/>
                  </a:cxn>
                  <a:cxn ang="0">
                    <a:pos x="193" y="12"/>
                  </a:cxn>
                  <a:cxn ang="0">
                    <a:pos x="193" y="12"/>
                  </a:cxn>
                  <a:cxn ang="0">
                    <a:pos x="162" y="9"/>
                  </a:cxn>
                  <a:cxn ang="0">
                    <a:pos x="136" y="9"/>
                  </a:cxn>
                  <a:cxn ang="0">
                    <a:pos x="92" y="14"/>
                  </a:cxn>
                  <a:cxn ang="0">
                    <a:pos x="61" y="19"/>
                  </a:cxn>
                  <a:cxn ang="0">
                    <a:pos x="50" y="24"/>
                  </a:cxn>
                  <a:cxn ang="0">
                    <a:pos x="50" y="24"/>
                  </a:cxn>
                  <a:cxn ang="0">
                    <a:pos x="50" y="24"/>
                  </a:cxn>
                  <a:cxn ang="0">
                    <a:pos x="50" y="16"/>
                  </a:cxn>
                  <a:cxn ang="0">
                    <a:pos x="50" y="16"/>
                  </a:cxn>
                  <a:cxn ang="0">
                    <a:pos x="47" y="9"/>
                  </a:cxn>
                  <a:cxn ang="0">
                    <a:pos x="42" y="2"/>
                  </a:cxn>
                  <a:cxn ang="0">
                    <a:pos x="38" y="0"/>
                  </a:cxn>
                  <a:cxn ang="0">
                    <a:pos x="38" y="0"/>
                  </a:cxn>
                  <a:cxn ang="0">
                    <a:pos x="28" y="2"/>
                  </a:cxn>
                  <a:cxn ang="0">
                    <a:pos x="21" y="7"/>
                  </a:cxn>
                  <a:cxn ang="0">
                    <a:pos x="21" y="12"/>
                  </a:cxn>
                  <a:cxn ang="0">
                    <a:pos x="21" y="16"/>
                  </a:cxn>
                  <a:cxn ang="0">
                    <a:pos x="21" y="16"/>
                  </a:cxn>
                  <a:cxn ang="0">
                    <a:pos x="21" y="53"/>
                  </a:cxn>
                  <a:cxn ang="0">
                    <a:pos x="21" y="149"/>
                  </a:cxn>
                  <a:cxn ang="0">
                    <a:pos x="19" y="216"/>
                  </a:cxn>
                  <a:cxn ang="0">
                    <a:pos x="17" y="293"/>
                  </a:cxn>
                  <a:cxn ang="0">
                    <a:pos x="10" y="375"/>
                  </a:cxn>
                  <a:cxn ang="0">
                    <a:pos x="0" y="464"/>
                  </a:cxn>
                  <a:cxn ang="0">
                    <a:pos x="31" y="464"/>
                  </a:cxn>
                  <a:cxn ang="0">
                    <a:pos x="31" y="464"/>
                  </a:cxn>
                  <a:cxn ang="0">
                    <a:pos x="35" y="404"/>
                  </a:cxn>
                  <a:cxn ang="0">
                    <a:pos x="40" y="339"/>
                  </a:cxn>
                  <a:cxn ang="0">
                    <a:pos x="45" y="269"/>
                  </a:cxn>
                  <a:cxn ang="0">
                    <a:pos x="47" y="192"/>
                  </a:cxn>
                  <a:cxn ang="0">
                    <a:pos x="308" y="214"/>
                  </a:cxn>
                </a:cxnLst>
                <a:rect l="0" t="0" r="r" b="b"/>
                <a:pathLst>
                  <a:path w="367" h="464">
                    <a:moveTo>
                      <a:pt x="308" y="214"/>
                    </a:moveTo>
                    <a:lnTo>
                      <a:pt x="308" y="214"/>
                    </a:lnTo>
                    <a:lnTo>
                      <a:pt x="296" y="284"/>
                    </a:lnTo>
                    <a:lnTo>
                      <a:pt x="284" y="349"/>
                    </a:lnTo>
                    <a:lnTo>
                      <a:pt x="273" y="464"/>
                    </a:lnTo>
                    <a:lnTo>
                      <a:pt x="301" y="464"/>
                    </a:lnTo>
                    <a:lnTo>
                      <a:pt x="301" y="464"/>
                    </a:lnTo>
                    <a:lnTo>
                      <a:pt x="310" y="380"/>
                    </a:lnTo>
                    <a:lnTo>
                      <a:pt x="320" y="301"/>
                    </a:lnTo>
                    <a:lnTo>
                      <a:pt x="331" y="231"/>
                    </a:lnTo>
                    <a:lnTo>
                      <a:pt x="341" y="168"/>
                    </a:lnTo>
                    <a:lnTo>
                      <a:pt x="360" y="79"/>
                    </a:lnTo>
                    <a:lnTo>
                      <a:pt x="367" y="48"/>
                    </a:lnTo>
                    <a:lnTo>
                      <a:pt x="367" y="48"/>
                    </a:lnTo>
                    <a:lnTo>
                      <a:pt x="367" y="43"/>
                    </a:lnTo>
                    <a:lnTo>
                      <a:pt x="367" y="36"/>
                    </a:lnTo>
                    <a:lnTo>
                      <a:pt x="362" y="31"/>
                    </a:lnTo>
                    <a:lnTo>
                      <a:pt x="353" y="28"/>
                    </a:lnTo>
                    <a:lnTo>
                      <a:pt x="353" y="28"/>
                    </a:lnTo>
                    <a:lnTo>
                      <a:pt x="346" y="28"/>
                    </a:lnTo>
                    <a:lnTo>
                      <a:pt x="341" y="33"/>
                    </a:lnTo>
                    <a:lnTo>
                      <a:pt x="339" y="41"/>
                    </a:lnTo>
                    <a:lnTo>
                      <a:pt x="336" y="50"/>
                    </a:lnTo>
                    <a:lnTo>
                      <a:pt x="336" y="50"/>
                    </a:lnTo>
                    <a:lnTo>
                      <a:pt x="329" y="48"/>
                    </a:lnTo>
                    <a:lnTo>
                      <a:pt x="329" y="48"/>
                    </a:lnTo>
                    <a:lnTo>
                      <a:pt x="310" y="38"/>
                    </a:lnTo>
                    <a:lnTo>
                      <a:pt x="280" y="28"/>
                    </a:lnTo>
                    <a:lnTo>
                      <a:pt x="240" y="19"/>
                    </a:lnTo>
                    <a:lnTo>
                      <a:pt x="193" y="12"/>
                    </a:lnTo>
                    <a:lnTo>
                      <a:pt x="193" y="12"/>
                    </a:lnTo>
                    <a:lnTo>
                      <a:pt x="162" y="9"/>
                    </a:lnTo>
                    <a:lnTo>
                      <a:pt x="136" y="9"/>
                    </a:lnTo>
                    <a:lnTo>
                      <a:pt x="92" y="14"/>
                    </a:lnTo>
                    <a:lnTo>
                      <a:pt x="61" y="19"/>
                    </a:lnTo>
                    <a:lnTo>
                      <a:pt x="50" y="24"/>
                    </a:lnTo>
                    <a:lnTo>
                      <a:pt x="50" y="24"/>
                    </a:lnTo>
                    <a:lnTo>
                      <a:pt x="50" y="24"/>
                    </a:lnTo>
                    <a:lnTo>
                      <a:pt x="50" y="16"/>
                    </a:lnTo>
                    <a:lnTo>
                      <a:pt x="50" y="16"/>
                    </a:lnTo>
                    <a:lnTo>
                      <a:pt x="47" y="9"/>
                    </a:lnTo>
                    <a:lnTo>
                      <a:pt x="42" y="2"/>
                    </a:lnTo>
                    <a:lnTo>
                      <a:pt x="38" y="0"/>
                    </a:lnTo>
                    <a:lnTo>
                      <a:pt x="38" y="0"/>
                    </a:lnTo>
                    <a:lnTo>
                      <a:pt x="28" y="2"/>
                    </a:lnTo>
                    <a:lnTo>
                      <a:pt x="21" y="7"/>
                    </a:lnTo>
                    <a:lnTo>
                      <a:pt x="21" y="12"/>
                    </a:lnTo>
                    <a:lnTo>
                      <a:pt x="21" y="16"/>
                    </a:lnTo>
                    <a:lnTo>
                      <a:pt x="21" y="16"/>
                    </a:lnTo>
                    <a:lnTo>
                      <a:pt x="21" y="53"/>
                    </a:lnTo>
                    <a:lnTo>
                      <a:pt x="21" y="149"/>
                    </a:lnTo>
                    <a:lnTo>
                      <a:pt x="19" y="216"/>
                    </a:lnTo>
                    <a:lnTo>
                      <a:pt x="17" y="293"/>
                    </a:lnTo>
                    <a:lnTo>
                      <a:pt x="10" y="375"/>
                    </a:lnTo>
                    <a:lnTo>
                      <a:pt x="0" y="464"/>
                    </a:lnTo>
                    <a:lnTo>
                      <a:pt x="31" y="464"/>
                    </a:lnTo>
                    <a:lnTo>
                      <a:pt x="31" y="464"/>
                    </a:lnTo>
                    <a:lnTo>
                      <a:pt x="35" y="404"/>
                    </a:lnTo>
                    <a:lnTo>
                      <a:pt x="40" y="339"/>
                    </a:lnTo>
                    <a:lnTo>
                      <a:pt x="45" y="269"/>
                    </a:lnTo>
                    <a:lnTo>
                      <a:pt x="47" y="192"/>
                    </a:lnTo>
                    <a:lnTo>
                      <a:pt x="308" y="214"/>
                    </a:lnTo>
                    <a:close/>
                  </a:path>
                </a:pathLst>
              </a:custGeom>
              <a:solidFill>
                <a:srgbClr val="783214"/>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7" name="Freeform 165"/>
              <p:cNvSpPr>
                <a:spLocks/>
              </p:cNvSpPr>
              <p:nvPr/>
            </p:nvSpPr>
            <p:spPr bwMode="auto">
              <a:xfrm>
                <a:off x="7967663" y="1706563"/>
                <a:ext cx="227013" cy="685800"/>
              </a:xfrm>
              <a:custGeom>
                <a:avLst/>
                <a:gdLst/>
                <a:ahLst/>
                <a:cxnLst>
                  <a:cxn ang="0">
                    <a:pos x="141" y="0"/>
                  </a:cxn>
                  <a:cxn ang="0">
                    <a:pos x="141" y="0"/>
                  </a:cxn>
                  <a:cxn ang="0">
                    <a:pos x="131" y="0"/>
                  </a:cxn>
                  <a:cxn ang="0">
                    <a:pos x="108" y="0"/>
                  </a:cxn>
                  <a:cxn ang="0">
                    <a:pos x="94" y="3"/>
                  </a:cxn>
                  <a:cxn ang="0">
                    <a:pos x="82" y="8"/>
                  </a:cxn>
                  <a:cxn ang="0">
                    <a:pos x="72" y="15"/>
                  </a:cxn>
                  <a:cxn ang="0">
                    <a:pos x="68" y="22"/>
                  </a:cxn>
                  <a:cxn ang="0">
                    <a:pos x="68" y="27"/>
                  </a:cxn>
                  <a:cxn ang="0">
                    <a:pos x="68" y="27"/>
                  </a:cxn>
                  <a:cxn ang="0">
                    <a:pos x="63" y="53"/>
                  </a:cxn>
                  <a:cxn ang="0">
                    <a:pos x="61" y="85"/>
                  </a:cxn>
                  <a:cxn ang="0">
                    <a:pos x="58" y="135"/>
                  </a:cxn>
                  <a:cxn ang="0">
                    <a:pos x="58" y="135"/>
                  </a:cxn>
                  <a:cxn ang="0">
                    <a:pos x="56" y="169"/>
                  </a:cxn>
                  <a:cxn ang="0">
                    <a:pos x="51" y="208"/>
                  </a:cxn>
                  <a:cxn ang="0">
                    <a:pos x="47" y="244"/>
                  </a:cxn>
                  <a:cxn ang="0">
                    <a:pos x="42" y="275"/>
                  </a:cxn>
                  <a:cxn ang="0">
                    <a:pos x="42" y="275"/>
                  </a:cxn>
                  <a:cxn ang="0">
                    <a:pos x="39" y="304"/>
                  </a:cxn>
                  <a:cxn ang="0">
                    <a:pos x="30" y="330"/>
                  </a:cxn>
                  <a:cxn ang="0">
                    <a:pos x="18" y="357"/>
                  </a:cxn>
                  <a:cxn ang="0">
                    <a:pos x="0" y="424"/>
                  </a:cxn>
                  <a:cxn ang="0">
                    <a:pos x="0" y="424"/>
                  </a:cxn>
                  <a:cxn ang="0">
                    <a:pos x="23" y="429"/>
                  </a:cxn>
                  <a:cxn ang="0">
                    <a:pos x="47" y="432"/>
                  </a:cxn>
                  <a:cxn ang="0">
                    <a:pos x="63" y="432"/>
                  </a:cxn>
                  <a:cxn ang="0">
                    <a:pos x="63" y="432"/>
                  </a:cxn>
                  <a:cxn ang="0">
                    <a:pos x="68" y="429"/>
                  </a:cxn>
                  <a:cxn ang="0">
                    <a:pos x="72" y="422"/>
                  </a:cxn>
                  <a:cxn ang="0">
                    <a:pos x="82" y="398"/>
                  </a:cxn>
                  <a:cxn ang="0">
                    <a:pos x="94" y="362"/>
                  </a:cxn>
                  <a:cxn ang="0">
                    <a:pos x="105" y="321"/>
                  </a:cxn>
                  <a:cxn ang="0">
                    <a:pos x="126" y="227"/>
                  </a:cxn>
                  <a:cxn ang="0">
                    <a:pos x="136" y="184"/>
                  </a:cxn>
                  <a:cxn ang="0">
                    <a:pos x="141" y="150"/>
                  </a:cxn>
                  <a:cxn ang="0">
                    <a:pos x="141" y="150"/>
                  </a:cxn>
                  <a:cxn ang="0">
                    <a:pos x="143" y="92"/>
                  </a:cxn>
                  <a:cxn ang="0">
                    <a:pos x="143" y="44"/>
                  </a:cxn>
                  <a:cxn ang="0">
                    <a:pos x="141" y="0"/>
                  </a:cxn>
                  <a:cxn ang="0">
                    <a:pos x="141" y="0"/>
                  </a:cxn>
                </a:cxnLst>
                <a:rect l="0" t="0" r="r" b="b"/>
                <a:pathLst>
                  <a:path w="143" h="432">
                    <a:moveTo>
                      <a:pt x="141" y="0"/>
                    </a:moveTo>
                    <a:lnTo>
                      <a:pt x="141" y="0"/>
                    </a:lnTo>
                    <a:lnTo>
                      <a:pt x="131" y="0"/>
                    </a:lnTo>
                    <a:lnTo>
                      <a:pt x="108" y="0"/>
                    </a:lnTo>
                    <a:lnTo>
                      <a:pt x="94" y="3"/>
                    </a:lnTo>
                    <a:lnTo>
                      <a:pt x="82" y="8"/>
                    </a:lnTo>
                    <a:lnTo>
                      <a:pt x="72" y="15"/>
                    </a:lnTo>
                    <a:lnTo>
                      <a:pt x="68" y="22"/>
                    </a:lnTo>
                    <a:lnTo>
                      <a:pt x="68" y="27"/>
                    </a:lnTo>
                    <a:lnTo>
                      <a:pt x="68" y="27"/>
                    </a:lnTo>
                    <a:lnTo>
                      <a:pt x="63" y="53"/>
                    </a:lnTo>
                    <a:lnTo>
                      <a:pt x="61" y="85"/>
                    </a:lnTo>
                    <a:lnTo>
                      <a:pt x="58" y="135"/>
                    </a:lnTo>
                    <a:lnTo>
                      <a:pt x="58" y="135"/>
                    </a:lnTo>
                    <a:lnTo>
                      <a:pt x="56" y="169"/>
                    </a:lnTo>
                    <a:lnTo>
                      <a:pt x="51" y="208"/>
                    </a:lnTo>
                    <a:lnTo>
                      <a:pt x="47" y="244"/>
                    </a:lnTo>
                    <a:lnTo>
                      <a:pt x="42" y="275"/>
                    </a:lnTo>
                    <a:lnTo>
                      <a:pt x="42" y="275"/>
                    </a:lnTo>
                    <a:lnTo>
                      <a:pt x="39" y="304"/>
                    </a:lnTo>
                    <a:lnTo>
                      <a:pt x="30" y="330"/>
                    </a:lnTo>
                    <a:lnTo>
                      <a:pt x="18" y="357"/>
                    </a:lnTo>
                    <a:lnTo>
                      <a:pt x="0" y="424"/>
                    </a:lnTo>
                    <a:lnTo>
                      <a:pt x="0" y="424"/>
                    </a:lnTo>
                    <a:lnTo>
                      <a:pt x="23" y="429"/>
                    </a:lnTo>
                    <a:lnTo>
                      <a:pt x="47" y="432"/>
                    </a:lnTo>
                    <a:lnTo>
                      <a:pt x="63" y="432"/>
                    </a:lnTo>
                    <a:lnTo>
                      <a:pt x="63" y="432"/>
                    </a:lnTo>
                    <a:lnTo>
                      <a:pt x="68" y="429"/>
                    </a:lnTo>
                    <a:lnTo>
                      <a:pt x="72" y="422"/>
                    </a:lnTo>
                    <a:lnTo>
                      <a:pt x="82" y="398"/>
                    </a:lnTo>
                    <a:lnTo>
                      <a:pt x="94" y="362"/>
                    </a:lnTo>
                    <a:lnTo>
                      <a:pt x="105" y="321"/>
                    </a:lnTo>
                    <a:lnTo>
                      <a:pt x="126" y="227"/>
                    </a:lnTo>
                    <a:lnTo>
                      <a:pt x="136" y="184"/>
                    </a:lnTo>
                    <a:lnTo>
                      <a:pt x="141" y="150"/>
                    </a:lnTo>
                    <a:lnTo>
                      <a:pt x="141" y="150"/>
                    </a:lnTo>
                    <a:lnTo>
                      <a:pt x="143" y="92"/>
                    </a:lnTo>
                    <a:lnTo>
                      <a:pt x="143" y="44"/>
                    </a:lnTo>
                    <a:lnTo>
                      <a:pt x="141" y="0"/>
                    </a:lnTo>
                    <a:lnTo>
                      <a:pt x="141"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8" name="Freeform 166"/>
              <p:cNvSpPr>
                <a:spLocks/>
              </p:cNvSpPr>
              <p:nvPr/>
            </p:nvSpPr>
            <p:spPr bwMode="auto">
              <a:xfrm>
                <a:off x="8131175" y="1450975"/>
                <a:ext cx="392113" cy="508000"/>
              </a:xfrm>
              <a:custGeom>
                <a:avLst/>
                <a:gdLst/>
                <a:ahLst/>
                <a:cxnLst>
                  <a:cxn ang="0">
                    <a:pos x="68" y="56"/>
                  </a:cxn>
                  <a:cxn ang="0">
                    <a:pos x="68" y="56"/>
                  </a:cxn>
                  <a:cxn ang="0">
                    <a:pos x="70" y="65"/>
                  </a:cxn>
                  <a:cxn ang="0">
                    <a:pos x="73" y="92"/>
                  </a:cxn>
                  <a:cxn ang="0">
                    <a:pos x="75" y="106"/>
                  </a:cxn>
                  <a:cxn ang="0">
                    <a:pos x="73" y="121"/>
                  </a:cxn>
                  <a:cxn ang="0">
                    <a:pos x="68" y="133"/>
                  </a:cxn>
                  <a:cxn ang="0">
                    <a:pos x="61" y="142"/>
                  </a:cxn>
                  <a:cxn ang="0">
                    <a:pos x="61" y="142"/>
                  </a:cxn>
                  <a:cxn ang="0">
                    <a:pos x="54" y="147"/>
                  </a:cxn>
                  <a:cxn ang="0">
                    <a:pos x="42" y="152"/>
                  </a:cxn>
                  <a:cxn ang="0">
                    <a:pos x="23" y="159"/>
                  </a:cxn>
                  <a:cxn ang="0">
                    <a:pos x="0" y="164"/>
                  </a:cxn>
                  <a:cxn ang="0">
                    <a:pos x="0" y="164"/>
                  </a:cxn>
                  <a:cxn ang="0">
                    <a:pos x="2" y="178"/>
                  </a:cxn>
                  <a:cxn ang="0">
                    <a:pos x="9" y="214"/>
                  </a:cxn>
                  <a:cxn ang="0">
                    <a:pos x="14" y="236"/>
                  </a:cxn>
                  <a:cxn ang="0">
                    <a:pos x="21" y="258"/>
                  </a:cxn>
                  <a:cxn ang="0">
                    <a:pos x="30" y="277"/>
                  </a:cxn>
                  <a:cxn ang="0">
                    <a:pos x="42" y="296"/>
                  </a:cxn>
                  <a:cxn ang="0">
                    <a:pos x="56" y="311"/>
                  </a:cxn>
                  <a:cxn ang="0">
                    <a:pos x="66" y="316"/>
                  </a:cxn>
                  <a:cxn ang="0">
                    <a:pos x="73" y="320"/>
                  </a:cxn>
                  <a:cxn ang="0">
                    <a:pos x="82" y="320"/>
                  </a:cxn>
                  <a:cxn ang="0">
                    <a:pos x="94" y="320"/>
                  </a:cxn>
                  <a:cxn ang="0">
                    <a:pos x="106" y="318"/>
                  </a:cxn>
                  <a:cxn ang="0">
                    <a:pos x="117" y="313"/>
                  </a:cxn>
                  <a:cxn ang="0">
                    <a:pos x="129" y="306"/>
                  </a:cxn>
                  <a:cxn ang="0">
                    <a:pos x="143" y="296"/>
                  </a:cxn>
                  <a:cxn ang="0">
                    <a:pos x="157" y="284"/>
                  </a:cxn>
                  <a:cxn ang="0">
                    <a:pos x="174" y="267"/>
                  </a:cxn>
                  <a:cxn ang="0">
                    <a:pos x="190" y="248"/>
                  </a:cxn>
                  <a:cxn ang="0">
                    <a:pos x="207" y="227"/>
                  </a:cxn>
                  <a:cxn ang="0">
                    <a:pos x="247" y="169"/>
                  </a:cxn>
                  <a:cxn ang="0">
                    <a:pos x="247" y="169"/>
                  </a:cxn>
                  <a:cxn ang="0">
                    <a:pos x="233" y="166"/>
                  </a:cxn>
                  <a:cxn ang="0">
                    <a:pos x="202" y="154"/>
                  </a:cxn>
                  <a:cxn ang="0">
                    <a:pos x="186" y="147"/>
                  </a:cxn>
                  <a:cxn ang="0">
                    <a:pos x="169" y="140"/>
                  </a:cxn>
                  <a:cxn ang="0">
                    <a:pos x="157" y="130"/>
                  </a:cxn>
                  <a:cxn ang="0">
                    <a:pos x="153" y="123"/>
                  </a:cxn>
                  <a:cxn ang="0">
                    <a:pos x="150" y="118"/>
                  </a:cxn>
                  <a:cxn ang="0">
                    <a:pos x="150" y="118"/>
                  </a:cxn>
                  <a:cxn ang="0">
                    <a:pos x="148" y="104"/>
                  </a:cxn>
                  <a:cxn ang="0">
                    <a:pos x="146" y="87"/>
                  </a:cxn>
                  <a:cxn ang="0">
                    <a:pos x="146" y="48"/>
                  </a:cxn>
                  <a:cxn ang="0">
                    <a:pos x="148" y="0"/>
                  </a:cxn>
                  <a:cxn ang="0">
                    <a:pos x="148" y="0"/>
                  </a:cxn>
                  <a:cxn ang="0">
                    <a:pos x="113" y="27"/>
                  </a:cxn>
                  <a:cxn ang="0">
                    <a:pos x="87" y="46"/>
                  </a:cxn>
                  <a:cxn ang="0">
                    <a:pos x="75" y="53"/>
                  </a:cxn>
                  <a:cxn ang="0">
                    <a:pos x="68" y="56"/>
                  </a:cxn>
                  <a:cxn ang="0">
                    <a:pos x="68" y="56"/>
                  </a:cxn>
                </a:cxnLst>
                <a:rect l="0" t="0" r="r" b="b"/>
                <a:pathLst>
                  <a:path w="247" h="320">
                    <a:moveTo>
                      <a:pt x="68" y="56"/>
                    </a:moveTo>
                    <a:lnTo>
                      <a:pt x="68" y="56"/>
                    </a:lnTo>
                    <a:lnTo>
                      <a:pt x="70" y="65"/>
                    </a:lnTo>
                    <a:lnTo>
                      <a:pt x="73" y="92"/>
                    </a:lnTo>
                    <a:lnTo>
                      <a:pt x="75" y="106"/>
                    </a:lnTo>
                    <a:lnTo>
                      <a:pt x="73" y="121"/>
                    </a:lnTo>
                    <a:lnTo>
                      <a:pt x="68" y="133"/>
                    </a:lnTo>
                    <a:lnTo>
                      <a:pt x="61" y="142"/>
                    </a:lnTo>
                    <a:lnTo>
                      <a:pt x="61" y="142"/>
                    </a:lnTo>
                    <a:lnTo>
                      <a:pt x="54" y="147"/>
                    </a:lnTo>
                    <a:lnTo>
                      <a:pt x="42" y="152"/>
                    </a:lnTo>
                    <a:lnTo>
                      <a:pt x="23" y="159"/>
                    </a:lnTo>
                    <a:lnTo>
                      <a:pt x="0" y="164"/>
                    </a:lnTo>
                    <a:lnTo>
                      <a:pt x="0" y="164"/>
                    </a:lnTo>
                    <a:lnTo>
                      <a:pt x="2" y="178"/>
                    </a:lnTo>
                    <a:lnTo>
                      <a:pt x="9" y="214"/>
                    </a:lnTo>
                    <a:lnTo>
                      <a:pt x="14" y="236"/>
                    </a:lnTo>
                    <a:lnTo>
                      <a:pt x="21" y="258"/>
                    </a:lnTo>
                    <a:lnTo>
                      <a:pt x="30" y="277"/>
                    </a:lnTo>
                    <a:lnTo>
                      <a:pt x="42" y="296"/>
                    </a:lnTo>
                    <a:lnTo>
                      <a:pt x="56" y="311"/>
                    </a:lnTo>
                    <a:lnTo>
                      <a:pt x="66" y="316"/>
                    </a:lnTo>
                    <a:lnTo>
                      <a:pt x="73" y="320"/>
                    </a:lnTo>
                    <a:lnTo>
                      <a:pt x="82" y="320"/>
                    </a:lnTo>
                    <a:lnTo>
                      <a:pt x="94" y="320"/>
                    </a:lnTo>
                    <a:lnTo>
                      <a:pt x="106" y="318"/>
                    </a:lnTo>
                    <a:lnTo>
                      <a:pt x="117" y="313"/>
                    </a:lnTo>
                    <a:lnTo>
                      <a:pt x="129" y="306"/>
                    </a:lnTo>
                    <a:lnTo>
                      <a:pt x="143" y="296"/>
                    </a:lnTo>
                    <a:lnTo>
                      <a:pt x="157" y="284"/>
                    </a:lnTo>
                    <a:lnTo>
                      <a:pt x="174" y="267"/>
                    </a:lnTo>
                    <a:lnTo>
                      <a:pt x="190" y="248"/>
                    </a:lnTo>
                    <a:lnTo>
                      <a:pt x="207" y="227"/>
                    </a:lnTo>
                    <a:lnTo>
                      <a:pt x="247" y="169"/>
                    </a:lnTo>
                    <a:lnTo>
                      <a:pt x="247" y="169"/>
                    </a:lnTo>
                    <a:lnTo>
                      <a:pt x="233" y="166"/>
                    </a:lnTo>
                    <a:lnTo>
                      <a:pt x="202" y="154"/>
                    </a:lnTo>
                    <a:lnTo>
                      <a:pt x="186" y="147"/>
                    </a:lnTo>
                    <a:lnTo>
                      <a:pt x="169" y="140"/>
                    </a:lnTo>
                    <a:lnTo>
                      <a:pt x="157" y="130"/>
                    </a:lnTo>
                    <a:lnTo>
                      <a:pt x="153" y="123"/>
                    </a:lnTo>
                    <a:lnTo>
                      <a:pt x="150" y="118"/>
                    </a:lnTo>
                    <a:lnTo>
                      <a:pt x="150" y="118"/>
                    </a:lnTo>
                    <a:lnTo>
                      <a:pt x="148" y="104"/>
                    </a:lnTo>
                    <a:lnTo>
                      <a:pt x="146" y="87"/>
                    </a:lnTo>
                    <a:lnTo>
                      <a:pt x="146" y="48"/>
                    </a:lnTo>
                    <a:lnTo>
                      <a:pt x="148" y="0"/>
                    </a:lnTo>
                    <a:lnTo>
                      <a:pt x="148" y="0"/>
                    </a:lnTo>
                    <a:lnTo>
                      <a:pt x="113" y="27"/>
                    </a:lnTo>
                    <a:lnTo>
                      <a:pt x="87" y="46"/>
                    </a:lnTo>
                    <a:lnTo>
                      <a:pt x="75" y="53"/>
                    </a:lnTo>
                    <a:lnTo>
                      <a:pt x="68" y="56"/>
                    </a:lnTo>
                    <a:lnTo>
                      <a:pt x="68" y="56"/>
                    </a:lnTo>
                    <a:close/>
                  </a:path>
                </a:pathLst>
              </a:custGeom>
              <a:solidFill>
                <a:srgbClr val="FDB07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19" name="Freeform 167"/>
              <p:cNvSpPr>
                <a:spLocks/>
              </p:cNvSpPr>
              <p:nvPr/>
            </p:nvSpPr>
            <p:spPr bwMode="auto">
              <a:xfrm>
                <a:off x="8081963" y="1700213"/>
                <a:ext cx="481013" cy="757238"/>
              </a:xfrm>
              <a:custGeom>
                <a:avLst/>
                <a:gdLst/>
                <a:ahLst/>
                <a:cxnLst>
                  <a:cxn ang="0">
                    <a:pos x="54" y="0"/>
                  </a:cxn>
                  <a:cxn ang="0">
                    <a:pos x="12" y="12"/>
                  </a:cxn>
                  <a:cxn ang="0">
                    <a:pos x="31" y="50"/>
                  </a:cxn>
                  <a:cxn ang="0">
                    <a:pos x="31" y="70"/>
                  </a:cxn>
                  <a:cxn ang="0">
                    <a:pos x="24" y="101"/>
                  </a:cxn>
                  <a:cxn ang="0">
                    <a:pos x="5" y="149"/>
                  </a:cxn>
                  <a:cxn ang="0">
                    <a:pos x="0" y="168"/>
                  </a:cxn>
                  <a:cxn ang="0">
                    <a:pos x="3" y="195"/>
                  </a:cxn>
                  <a:cxn ang="0">
                    <a:pos x="12" y="214"/>
                  </a:cxn>
                  <a:cxn ang="0">
                    <a:pos x="24" y="226"/>
                  </a:cxn>
                  <a:cxn ang="0">
                    <a:pos x="33" y="257"/>
                  </a:cxn>
                  <a:cxn ang="0">
                    <a:pos x="59" y="347"/>
                  </a:cxn>
                  <a:cxn ang="0">
                    <a:pos x="64" y="378"/>
                  </a:cxn>
                  <a:cxn ang="0">
                    <a:pos x="59" y="402"/>
                  </a:cxn>
                  <a:cxn ang="0">
                    <a:pos x="40" y="448"/>
                  </a:cxn>
                  <a:cxn ang="0">
                    <a:pos x="54" y="457"/>
                  </a:cxn>
                  <a:cxn ang="0">
                    <a:pos x="87" y="469"/>
                  </a:cxn>
                  <a:cxn ang="0">
                    <a:pos x="151" y="477"/>
                  </a:cxn>
                  <a:cxn ang="0">
                    <a:pos x="235" y="472"/>
                  </a:cxn>
                  <a:cxn ang="0">
                    <a:pos x="301" y="462"/>
                  </a:cxn>
                  <a:cxn ang="0">
                    <a:pos x="289" y="445"/>
                  </a:cxn>
                  <a:cxn ang="0">
                    <a:pos x="261" y="409"/>
                  </a:cxn>
                  <a:cxn ang="0">
                    <a:pos x="235" y="368"/>
                  </a:cxn>
                  <a:cxn ang="0">
                    <a:pos x="224" y="332"/>
                  </a:cxn>
                  <a:cxn ang="0">
                    <a:pos x="221" y="306"/>
                  </a:cxn>
                  <a:cxn ang="0">
                    <a:pos x="224" y="291"/>
                  </a:cxn>
                  <a:cxn ang="0">
                    <a:pos x="245" y="221"/>
                  </a:cxn>
                  <a:cxn ang="0">
                    <a:pos x="285" y="123"/>
                  </a:cxn>
                  <a:cxn ang="0">
                    <a:pos x="292" y="103"/>
                  </a:cxn>
                  <a:cxn ang="0">
                    <a:pos x="303" y="67"/>
                  </a:cxn>
                  <a:cxn ang="0">
                    <a:pos x="303" y="36"/>
                  </a:cxn>
                  <a:cxn ang="0">
                    <a:pos x="296" y="17"/>
                  </a:cxn>
                  <a:cxn ang="0">
                    <a:pos x="289" y="9"/>
                  </a:cxn>
                  <a:cxn ang="0">
                    <a:pos x="259" y="2"/>
                  </a:cxn>
                  <a:cxn ang="0">
                    <a:pos x="240" y="0"/>
                  </a:cxn>
                  <a:cxn ang="0">
                    <a:pos x="207" y="12"/>
                  </a:cxn>
                  <a:cxn ang="0">
                    <a:pos x="155" y="19"/>
                  </a:cxn>
                  <a:cxn ang="0">
                    <a:pos x="106" y="17"/>
                  </a:cxn>
                  <a:cxn ang="0">
                    <a:pos x="71" y="7"/>
                  </a:cxn>
                  <a:cxn ang="0">
                    <a:pos x="54" y="0"/>
                  </a:cxn>
                </a:cxnLst>
                <a:rect l="0" t="0" r="r" b="b"/>
                <a:pathLst>
                  <a:path w="303" h="477">
                    <a:moveTo>
                      <a:pt x="54" y="0"/>
                    </a:moveTo>
                    <a:lnTo>
                      <a:pt x="54" y="0"/>
                    </a:lnTo>
                    <a:lnTo>
                      <a:pt x="12" y="12"/>
                    </a:lnTo>
                    <a:lnTo>
                      <a:pt x="12" y="12"/>
                    </a:lnTo>
                    <a:lnTo>
                      <a:pt x="24" y="31"/>
                    </a:lnTo>
                    <a:lnTo>
                      <a:pt x="31" y="50"/>
                    </a:lnTo>
                    <a:lnTo>
                      <a:pt x="33" y="60"/>
                    </a:lnTo>
                    <a:lnTo>
                      <a:pt x="31" y="70"/>
                    </a:lnTo>
                    <a:lnTo>
                      <a:pt x="31" y="70"/>
                    </a:lnTo>
                    <a:lnTo>
                      <a:pt x="24" y="101"/>
                    </a:lnTo>
                    <a:lnTo>
                      <a:pt x="17" y="123"/>
                    </a:lnTo>
                    <a:lnTo>
                      <a:pt x="5" y="149"/>
                    </a:lnTo>
                    <a:lnTo>
                      <a:pt x="5" y="149"/>
                    </a:lnTo>
                    <a:lnTo>
                      <a:pt x="0" y="168"/>
                    </a:lnTo>
                    <a:lnTo>
                      <a:pt x="0" y="183"/>
                    </a:lnTo>
                    <a:lnTo>
                      <a:pt x="3" y="195"/>
                    </a:lnTo>
                    <a:lnTo>
                      <a:pt x="7" y="207"/>
                    </a:lnTo>
                    <a:lnTo>
                      <a:pt x="12" y="214"/>
                    </a:lnTo>
                    <a:lnTo>
                      <a:pt x="19" y="221"/>
                    </a:lnTo>
                    <a:lnTo>
                      <a:pt x="24" y="226"/>
                    </a:lnTo>
                    <a:lnTo>
                      <a:pt x="24" y="226"/>
                    </a:lnTo>
                    <a:lnTo>
                      <a:pt x="33" y="257"/>
                    </a:lnTo>
                    <a:lnTo>
                      <a:pt x="47" y="303"/>
                    </a:lnTo>
                    <a:lnTo>
                      <a:pt x="59" y="347"/>
                    </a:lnTo>
                    <a:lnTo>
                      <a:pt x="64" y="363"/>
                    </a:lnTo>
                    <a:lnTo>
                      <a:pt x="64" y="378"/>
                    </a:lnTo>
                    <a:lnTo>
                      <a:pt x="64" y="378"/>
                    </a:lnTo>
                    <a:lnTo>
                      <a:pt x="59" y="402"/>
                    </a:lnTo>
                    <a:lnTo>
                      <a:pt x="52" y="426"/>
                    </a:lnTo>
                    <a:lnTo>
                      <a:pt x="40" y="448"/>
                    </a:lnTo>
                    <a:lnTo>
                      <a:pt x="40" y="448"/>
                    </a:lnTo>
                    <a:lnTo>
                      <a:pt x="54" y="457"/>
                    </a:lnTo>
                    <a:lnTo>
                      <a:pt x="71" y="465"/>
                    </a:lnTo>
                    <a:lnTo>
                      <a:pt x="87" y="469"/>
                    </a:lnTo>
                    <a:lnTo>
                      <a:pt x="108" y="474"/>
                    </a:lnTo>
                    <a:lnTo>
                      <a:pt x="151" y="477"/>
                    </a:lnTo>
                    <a:lnTo>
                      <a:pt x="193" y="474"/>
                    </a:lnTo>
                    <a:lnTo>
                      <a:pt x="235" y="472"/>
                    </a:lnTo>
                    <a:lnTo>
                      <a:pt x="268" y="467"/>
                    </a:lnTo>
                    <a:lnTo>
                      <a:pt x="301" y="462"/>
                    </a:lnTo>
                    <a:lnTo>
                      <a:pt x="301" y="462"/>
                    </a:lnTo>
                    <a:lnTo>
                      <a:pt x="289" y="445"/>
                    </a:lnTo>
                    <a:lnTo>
                      <a:pt x="278" y="428"/>
                    </a:lnTo>
                    <a:lnTo>
                      <a:pt x="261" y="409"/>
                    </a:lnTo>
                    <a:lnTo>
                      <a:pt x="247" y="390"/>
                    </a:lnTo>
                    <a:lnTo>
                      <a:pt x="235" y="368"/>
                    </a:lnTo>
                    <a:lnTo>
                      <a:pt x="226" y="344"/>
                    </a:lnTo>
                    <a:lnTo>
                      <a:pt x="224" y="332"/>
                    </a:lnTo>
                    <a:lnTo>
                      <a:pt x="221" y="318"/>
                    </a:lnTo>
                    <a:lnTo>
                      <a:pt x="221" y="306"/>
                    </a:lnTo>
                    <a:lnTo>
                      <a:pt x="224" y="291"/>
                    </a:lnTo>
                    <a:lnTo>
                      <a:pt x="224" y="291"/>
                    </a:lnTo>
                    <a:lnTo>
                      <a:pt x="233" y="255"/>
                    </a:lnTo>
                    <a:lnTo>
                      <a:pt x="245" y="221"/>
                    </a:lnTo>
                    <a:lnTo>
                      <a:pt x="261" y="180"/>
                    </a:lnTo>
                    <a:lnTo>
                      <a:pt x="285" y="123"/>
                    </a:lnTo>
                    <a:lnTo>
                      <a:pt x="285" y="123"/>
                    </a:lnTo>
                    <a:lnTo>
                      <a:pt x="292" y="103"/>
                    </a:lnTo>
                    <a:lnTo>
                      <a:pt x="299" y="84"/>
                    </a:lnTo>
                    <a:lnTo>
                      <a:pt x="303" y="67"/>
                    </a:lnTo>
                    <a:lnTo>
                      <a:pt x="303" y="50"/>
                    </a:lnTo>
                    <a:lnTo>
                      <a:pt x="303" y="36"/>
                    </a:lnTo>
                    <a:lnTo>
                      <a:pt x="301" y="24"/>
                    </a:lnTo>
                    <a:lnTo>
                      <a:pt x="296" y="17"/>
                    </a:lnTo>
                    <a:lnTo>
                      <a:pt x="289" y="9"/>
                    </a:lnTo>
                    <a:lnTo>
                      <a:pt x="289" y="9"/>
                    </a:lnTo>
                    <a:lnTo>
                      <a:pt x="275" y="4"/>
                    </a:lnTo>
                    <a:lnTo>
                      <a:pt x="259" y="2"/>
                    </a:lnTo>
                    <a:lnTo>
                      <a:pt x="240" y="0"/>
                    </a:lnTo>
                    <a:lnTo>
                      <a:pt x="240" y="0"/>
                    </a:lnTo>
                    <a:lnTo>
                      <a:pt x="226" y="4"/>
                    </a:lnTo>
                    <a:lnTo>
                      <a:pt x="207" y="12"/>
                    </a:lnTo>
                    <a:lnTo>
                      <a:pt x="184" y="17"/>
                    </a:lnTo>
                    <a:lnTo>
                      <a:pt x="155" y="19"/>
                    </a:lnTo>
                    <a:lnTo>
                      <a:pt x="123" y="19"/>
                    </a:lnTo>
                    <a:lnTo>
                      <a:pt x="106" y="17"/>
                    </a:lnTo>
                    <a:lnTo>
                      <a:pt x="90" y="14"/>
                    </a:lnTo>
                    <a:lnTo>
                      <a:pt x="71" y="7"/>
                    </a:lnTo>
                    <a:lnTo>
                      <a:pt x="54" y="0"/>
                    </a:lnTo>
                    <a:lnTo>
                      <a:pt x="54"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0" name="Freeform 168"/>
              <p:cNvSpPr>
                <a:spLocks/>
              </p:cNvSpPr>
              <p:nvPr/>
            </p:nvSpPr>
            <p:spPr bwMode="auto">
              <a:xfrm>
                <a:off x="8332788" y="1711325"/>
                <a:ext cx="298450" cy="668338"/>
              </a:xfrm>
              <a:custGeom>
                <a:avLst/>
                <a:gdLst/>
                <a:ahLst/>
                <a:cxnLst>
                  <a:cxn ang="0">
                    <a:pos x="113" y="5"/>
                  </a:cxn>
                  <a:cxn ang="0">
                    <a:pos x="113" y="5"/>
                  </a:cxn>
                  <a:cxn ang="0">
                    <a:pos x="115" y="2"/>
                  </a:cxn>
                  <a:cxn ang="0">
                    <a:pos x="120" y="2"/>
                  </a:cxn>
                  <a:cxn ang="0">
                    <a:pos x="124" y="0"/>
                  </a:cxn>
                  <a:cxn ang="0">
                    <a:pos x="131" y="2"/>
                  </a:cxn>
                  <a:cxn ang="0">
                    <a:pos x="138" y="10"/>
                  </a:cxn>
                  <a:cxn ang="0">
                    <a:pos x="143" y="19"/>
                  </a:cxn>
                  <a:cxn ang="0">
                    <a:pos x="150" y="36"/>
                  </a:cxn>
                  <a:cxn ang="0">
                    <a:pos x="150" y="36"/>
                  </a:cxn>
                  <a:cxn ang="0">
                    <a:pos x="155" y="63"/>
                  </a:cxn>
                  <a:cxn ang="0">
                    <a:pos x="157" y="96"/>
                  </a:cxn>
                  <a:cxn ang="0">
                    <a:pos x="160" y="135"/>
                  </a:cxn>
                  <a:cxn ang="0">
                    <a:pos x="167" y="181"/>
                  </a:cxn>
                  <a:cxn ang="0">
                    <a:pos x="167" y="181"/>
                  </a:cxn>
                  <a:cxn ang="0">
                    <a:pos x="174" y="229"/>
                  </a:cxn>
                  <a:cxn ang="0">
                    <a:pos x="178" y="282"/>
                  </a:cxn>
                  <a:cxn ang="0">
                    <a:pos x="188" y="359"/>
                  </a:cxn>
                  <a:cxn ang="0">
                    <a:pos x="188" y="359"/>
                  </a:cxn>
                  <a:cxn ang="0">
                    <a:pos x="188" y="385"/>
                  </a:cxn>
                  <a:cxn ang="0">
                    <a:pos x="185" y="405"/>
                  </a:cxn>
                  <a:cxn ang="0">
                    <a:pos x="181" y="421"/>
                  </a:cxn>
                  <a:cxn ang="0">
                    <a:pos x="181" y="421"/>
                  </a:cxn>
                  <a:cxn ang="0">
                    <a:pos x="176" y="417"/>
                  </a:cxn>
                  <a:cxn ang="0">
                    <a:pos x="160" y="412"/>
                  </a:cxn>
                  <a:cxn ang="0">
                    <a:pos x="141" y="409"/>
                  </a:cxn>
                  <a:cxn ang="0">
                    <a:pos x="131" y="409"/>
                  </a:cxn>
                  <a:cxn ang="0">
                    <a:pos x="122" y="414"/>
                  </a:cxn>
                  <a:cxn ang="0">
                    <a:pos x="122" y="414"/>
                  </a:cxn>
                  <a:cxn ang="0">
                    <a:pos x="122" y="380"/>
                  </a:cxn>
                  <a:cxn ang="0">
                    <a:pos x="117" y="337"/>
                  </a:cxn>
                  <a:cxn ang="0">
                    <a:pos x="117" y="337"/>
                  </a:cxn>
                  <a:cxn ang="0">
                    <a:pos x="113" y="318"/>
                  </a:cxn>
                  <a:cxn ang="0">
                    <a:pos x="103" y="289"/>
                  </a:cxn>
                  <a:cxn ang="0">
                    <a:pos x="94" y="258"/>
                  </a:cxn>
                  <a:cxn ang="0">
                    <a:pos x="89" y="234"/>
                  </a:cxn>
                  <a:cxn ang="0">
                    <a:pos x="89" y="234"/>
                  </a:cxn>
                  <a:cxn ang="0">
                    <a:pos x="84" y="209"/>
                  </a:cxn>
                  <a:cxn ang="0">
                    <a:pos x="80" y="178"/>
                  </a:cxn>
                  <a:cxn ang="0">
                    <a:pos x="70" y="152"/>
                  </a:cxn>
                  <a:cxn ang="0">
                    <a:pos x="66" y="142"/>
                  </a:cxn>
                  <a:cxn ang="0">
                    <a:pos x="61" y="135"/>
                  </a:cxn>
                  <a:cxn ang="0">
                    <a:pos x="61" y="135"/>
                  </a:cxn>
                  <a:cxn ang="0">
                    <a:pos x="47" y="128"/>
                  </a:cxn>
                  <a:cxn ang="0">
                    <a:pos x="30" y="120"/>
                  </a:cxn>
                  <a:cxn ang="0">
                    <a:pos x="16" y="113"/>
                  </a:cxn>
                  <a:cxn ang="0">
                    <a:pos x="7" y="108"/>
                  </a:cxn>
                  <a:cxn ang="0">
                    <a:pos x="7" y="108"/>
                  </a:cxn>
                  <a:cxn ang="0">
                    <a:pos x="2" y="101"/>
                  </a:cxn>
                  <a:cxn ang="0">
                    <a:pos x="0" y="89"/>
                  </a:cxn>
                  <a:cxn ang="0">
                    <a:pos x="0" y="77"/>
                  </a:cxn>
                  <a:cxn ang="0">
                    <a:pos x="4" y="65"/>
                  </a:cxn>
                  <a:cxn ang="0">
                    <a:pos x="4" y="65"/>
                  </a:cxn>
                  <a:cxn ang="0">
                    <a:pos x="12" y="58"/>
                  </a:cxn>
                  <a:cxn ang="0">
                    <a:pos x="23" y="48"/>
                  </a:cxn>
                  <a:cxn ang="0">
                    <a:pos x="61" y="29"/>
                  </a:cxn>
                  <a:cxn ang="0">
                    <a:pos x="113" y="5"/>
                  </a:cxn>
                  <a:cxn ang="0">
                    <a:pos x="113" y="5"/>
                  </a:cxn>
                </a:cxnLst>
                <a:rect l="0" t="0" r="r" b="b"/>
                <a:pathLst>
                  <a:path w="188" h="421">
                    <a:moveTo>
                      <a:pt x="113" y="5"/>
                    </a:moveTo>
                    <a:lnTo>
                      <a:pt x="113" y="5"/>
                    </a:lnTo>
                    <a:lnTo>
                      <a:pt x="115" y="2"/>
                    </a:lnTo>
                    <a:lnTo>
                      <a:pt x="120" y="2"/>
                    </a:lnTo>
                    <a:lnTo>
                      <a:pt x="124" y="0"/>
                    </a:lnTo>
                    <a:lnTo>
                      <a:pt x="131" y="2"/>
                    </a:lnTo>
                    <a:lnTo>
                      <a:pt x="138" y="10"/>
                    </a:lnTo>
                    <a:lnTo>
                      <a:pt x="143" y="19"/>
                    </a:lnTo>
                    <a:lnTo>
                      <a:pt x="150" y="36"/>
                    </a:lnTo>
                    <a:lnTo>
                      <a:pt x="150" y="36"/>
                    </a:lnTo>
                    <a:lnTo>
                      <a:pt x="155" y="63"/>
                    </a:lnTo>
                    <a:lnTo>
                      <a:pt x="157" y="96"/>
                    </a:lnTo>
                    <a:lnTo>
                      <a:pt x="160" y="135"/>
                    </a:lnTo>
                    <a:lnTo>
                      <a:pt x="167" y="181"/>
                    </a:lnTo>
                    <a:lnTo>
                      <a:pt x="167" y="181"/>
                    </a:lnTo>
                    <a:lnTo>
                      <a:pt x="174" y="229"/>
                    </a:lnTo>
                    <a:lnTo>
                      <a:pt x="178" y="282"/>
                    </a:lnTo>
                    <a:lnTo>
                      <a:pt x="188" y="359"/>
                    </a:lnTo>
                    <a:lnTo>
                      <a:pt x="188" y="359"/>
                    </a:lnTo>
                    <a:lnTo>
                      <a:pt x="188" y="385"/>
                    </a:lnTo>
                    <a:lnTo>
                      <a:pt x="185" y="405"/>
                    </a:lnTo>
                    <a:lnTo>
                      <a:pt x="181" y="421"/>
                    </a:lnTo>
                    <a:lnTo>
                      <a:pt x="181" y="421"/>
                    </a:lnTo>
                    <a:lnTo>
                      <a:pt x="176" y="417"/>
                    </a:lnTo>
                    <a:lnTo>
                      <a:pt x="160" y="412"/>
                    </a:lnTo>
                    <a:lnTo>
                      <a:pt x="141" y="409"/>
                    </a:lnTo>
                    <a:lnTo>
                      <a:pt x="131" y="409"/>
                    </a:lnTo>
                    <a:lnTo>
                      <a:pt x="122" y="414"/>
                    </a:lnTo>
                    <a:lnTo>
                      <a:pt x="122" y="414"/>
                    </a:lnTo>
                    <a:lnTo>
                      <a:pt x="122" y="380"/>
                    </a:lnTo>
                    <a:lnTo>
                      <a:pt x="117" y="337"/>
                    </a:lnTo>
                    <a:lnTo>
                      <a:pt x="117" y="337"/>
                    </a:lnTo>
                    <a:lnTo>
                      <a:pt x="113" y="318"/>
                    </a:lnTo>
                    <a:lnTo>
                      <a:pt x="103" y="289"/>
                    </a:lnTo>
                    <a:lnTo>
                      <a:pt x="94" y="258"/>
                    </a:lnTo>
                    <a:lnTo>
                      <a:pt x="89" y="234"/>
                    </a:lnTo>
                    <a:lnTo>
                      <a:pt x="89" y="234"/>
                    </a:lnTo>
                    <a:lnTo>
                      <a:pt x="84" y="209"/>
                    </a:lnTo>
                    <a:lnTo>
                      <a:pt x="80" y="178"/>
                    </a:lnTo>
                    <a:lnTo>
                      <a:pt x="70" y="152"/>
                    </a:lnTo>
                    <a:lnTo>
                      <a:pt x="66" y="142"/>
                    </a:lnTo>
                    <a:lnTo>
                      <a:pt x="61" y="135"/>
                    </a:lnTo>
                    <a:lnTo>
                      <a:pt x="61" y="135"/>
                    </a:lnTo>
                    <a:lnTo>
                      <a:pt x="47" y="128"/>
                    </a:lnTo>
                    <a:lnTo>
                      <a:pt x="30" y="120"/>
                    </a:lnTo>
                    <a:lnTo>
                      <a:pt x="16" y="113"/>
                    </a:lnTo>
                    <a:lnTo>
                      <a:pt x="7" y="108"/>
                    </a:lnTo>
                    <a:lnTo>
                      <a:pt x="7" y="108"/>
                    </a:lnTo>
                    <a:lnTo>
                      <a:pt x="2" y="101"/>
                    </a:lnTo>
                    <a:lnTo>
                      <a:pt x="0" y="89"/>
                    </a:lnTo>
                    <a:lnTo>
                      <a:pt x="0" y="77"/>
                    </a:lnTo>
                    <a:lnTo>
                      <a:pt x="4" y="65"/>
                    </a:lnTo>
                    <a:lnTo>
                      <a:pt x="4" y="65"/>
                    </a:lnTo>
                    <a:lnTo>
                      <a:pt x="12" y="58"/>
                    </a:lnTo>
                    <a:lnTo>
                      <a:pt x="23" y="48"/>
                    </a:lnTo>
                    <a:lnTo>
                      <a:pt x="61" y="29"/>
                    </a:lnTo>
                    <a:lnTo>
                      <a:pt x="113" y="5"/>
                    </a:lnTo>
                    <a:lnTo>
                      <a:pt x="113"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1" name="Freeform 169"/>
              <p:cNvSpPr>
                <a:spLocks/>
              </p:cNvSpPr>
              <p:nvPr/>
            </p:nvSpPr>
            <p:spPr bwMode="auto">
              <a:xfrm>
                <a:off x="6710363" y="2330450"/>
                <a:ext cx="1957388" cy="390525"/>
              </a:xfrm>
              <a:custGeom>
                <a:avLst/>
                <a:gdLst/>
                <a:ahLst/>
                <a:cxnLst>
                  <a:cxn ang="0">
                    <a:pos x="0" y="123"/>
                  </a:cxn>
                  <a:cxn ang="0">
                    <a:pos x="0" y="123"/>
                  </a:cxn>
                  <a:cxn ang="0">
                    <a:pos x="0" y="130"/>
                  </a:cxn>
                  <a:cxn ang="0">
                    <a:pos x="2" y="135"/>
                  </a:cxn>
                  <a:cxn ang="0">
                    <a:pos x="11" y="147"/>
                  </a:cxn>
                  <a:cxn ang="0">
                    <a:pos x="28" y="159"/>
                  </a:cxn>
                  <a:cxn ang="0">
                    <a:pos x="49" y="171"/>
                  </a:cxn>
                  <a:cxn ang="0">
                    <a:pos x="75" y="181"/>
                  </a:cxn>
                  <a:cxn ang="0">
                    <a:pos x="105" y="190"/>
                  </a:cxn>
                  <a:cxn ang="0">
                    <a:pos x="141" y="200"/>
                  </a:cxn>
                  <a:cxn ang="0">
                    <a:pos x="181" y="210"/>
                  </a:cxn>
                  <a:cxn ang="0">
                    <a:pos x="225" y="217"/>
                  </a:cxn>
                  <a:cxn ang="0">
                    <a:pos x="272" y="224"/>
                  </a:cxn>
                  <a:cxn ang="0">
                    <a:pos x="376" y="236"/>
                  </a:cxn>
                  <a:cxn ang="0">
                    <a:pos x="493" y="243"/>
                  </a:cxn>
                  <a:cxn ang="0">
                    <a:pos x="615" y="246"/>
                  </a:cxn>
                  <a:cxn ang="0">
                    <a:pos x="615" y="246"/>
                  </a:cxn>
                  <a:cxn ang="0">
                    <a:pos x="740" y="243"/>
                  </a:cxn>
                  <a:cxn ang="0">
                    <a:pos x="855" y="236"/>
                  </a:cxn>
                  <a:cxn ang="0">
                    <a:pos x="961" y="224"/>
                  </a:cxn>
                  <a:cxn ang="0">
                    <a:pos x="1008" y="217"/>
                  </a:cxn>
                  <a:cxn ang="0">
                    <a:pos x="1052" y="210"/>
                  </a:cxn>
                  <a:cxn ang="0">
                    <a:pos x="1092" y="200"/>
                  </a:cxn>
                  <a:cxn ang="0">
                    <a:pos x="1128" y="190"/>
                  </a:cxn>
                  <a:cxn ang="0">
                    <a:pos x="1158" y="181"/>
                  </a:cxn>
                  <a:cxn ang="0">
                    <a:pos x="1184" y="171"/>
                  </a:cxn>
                  <a:cxn ang="0">
                    <a:pos x="1205" y="159"/>
                  </a:cxn>
                  <a:cxn ang="0">
                    <a:pos x="1219" y="147"/>
                  </a:cxn>
                  <a:cxn ang="0">
                    <a:pos x="1229" y="135"/>
                  </a:cxn>
                  <a:cxn ang="0">
                    <a:pos x="1231" y="130"/>
                  </a:cxn>
                  <a:cxn ang="0">
                    <a:pos x="1233" y="123"/>
                  </a:cxn>
                  <a:cxn ang="0">
                    <a:pos x="1233" y="123"/>
                  </a:cxn>
                  <a:cxn ang="0">
                    <a:pos x="1231" y="116"/>
                  </a:cxn>
                  <a:cxn ang="0">
                    <a:pos x="1229" y="111"/>
                  </a:cxn>
                  <a:cxn ang="0">
                    <a:pos x="1219" y="99"/>
                  </a:cxn>
                  <a:cxn ang="0">
                    <a:pos x="1205" y="87"/>
                  </a:cxn>
                  <a:cxn ang="0">
                    <a:pos x="1184" y="75"/>
                  </a:cxn>
                  <a:cxn ang="0">
                    <a:pos x="1158" y="65"/>
                  </a:cxn>
                  <a:cxn ang="0">
                    <a:pos x="1128" y="53"/>
                  </a:cxn>
                  <a:cxn ang="0">
                    <a:pos x="1092" y="43"/>
                  </a:cxn>
                  <a:cxn ang="0">
                    <a:pos x="1052" y="36"/>
                  </a:cxn>
                  <a:cxn ang="0">
                    <a:pos x="1008" y="29"/>
                  </a:cxn>
                  <a:cxn ang="0">
                    <a:pos x="961" y="22"/>
                  </a:cxn>
                  <a:cxn ang="0">
                    <a:pos x="855" y="10"/>
                  </a:cxn>
                  <a:cxn ang="0">
                    <a:pos x="740" y="2"/>
                  </a:cxn>
                  <a:cxn ang="0">
                    <a:pos x="615" y="0"/>
                  </a:cxn>
                  <a:cxn ang="0">
                    <a:pos x="615" y="0"/>
                  </a:cxn>
                  <a:cxn ang="0">
                    <a:pos x="493" y="2"/>
                  </a:cxn>
                  <a:cxn ang="0">
                    <a:pos x="376" y="10"/>
                  </a:cxn>
                  <a:cxn ang="0">
                    <a:pos x="272" y="22"/>
                  </a:cxn>
                  <a:cxn ang="0">
                    <a:pos x="225" y="29"/>
                  </a:cxn>
                  <a:cxn ang="0">
                    <a:pos x="181" y="36"/>
                  </a:cxn>
                  <a:cxn ang="0">
                    <a:pos x="141" y="43"/>
                  </a:cxn>
                  <a:cxn ang="0">
                    <a:pos x="105" y="53"/>
                  </a:cxn>
                  <a:cxn ang="0">
                    <a:pos x="75" y="65"/>
                  </a:cxn>
                  <a:cxn ang="0">
                    <a:pos x="49" y="75"/>
                  </a:cxn>
                  <a:cxn ang="0">
                    <a:pos x="28" y="87"/>
                  </a:cxn>
                  <a:cxn ang="0">
                    <a:pos x="11" y="99"/>
                  </a:cxn>
                  <a:cxn ang="0">
                    <a:pos x="2" y="111"/>
                  </a:cxn>
                  <a:cxn ang="0">
                    <a:pos x="0" y="116"/>
                  </a:cxn>
                  <a:cxn ang="0">
                    <a:pos x="0" y="123"/>
                  </a:cxn>
                  <a:cxn ang="0">
                    <a:pos x="0" y="123"/>
                  </a:cxn>
                </a:cxnLst>
                <a:rect l="0" t="0" r="r" b="b"/>
                <a:pathLst>
                  <a:path w="1233" h="246">
                    <a:moveTo>
                      <a:pt x="0" y="123"/>
                    </a:moveTo>
                    <a:lnTo>
                      <a:pt x="0" y="123"/>
                    </a:lnTo>
                    <a:lnTo>
                      <a:pt x="0" y="130"/>
                    </a:lnTo>
                    <a:lnTo>
                      <a:pt x="2" y="135"/>
                    </a:lnTo>
                    <a:lnTo>
                      <a:pt x="11" y="147"/>
                    </a:lnTo>
                    <a:lnTo>
                      <a:pt x="28" y="159"/>
                    </a:lnTo>
                    <a:lnTo>
                      <a:pt x="49" y="171"/>
                    </a:lnTo>
                    <a:lnTo>
                      <a:pt x="75" y="181"/>
                    </a:lnTo>
                    <a:lnTo>
                      <a:pt x="105" y="190"/>
                    </a:lnTo>
                    <a:lnTo>
                      <a:pt x="141" y="200"/>
                    </a:lnTo>
                    <a:lnTo>
                      <a:pt x="181" y="210"/>
                    </a:lnTo>
                    <a:lnTo>
                      <a:pt x="225" y="217"/>
                    </a:lnTo>
                    <a:lnTo>
                      <a:pt x="272" y="224"/>
                    </a:lnTo>
                    <a:lnTo>
                      <a:pt x="376" y="236"/>
                    </a:lnTo>
                    <a:lnTo>
                      <a:pt x="493" y="243"/>
                    </a:lnTo>
                    <a:lnTo>
                      <a:pt x="615" y="246"/>
                    </a:lnTo>
                    <a:lnTo>
                      <a:pt x="615" y="246"/>
                    </a:lnTo>
                    <a:lnTo>
                      <a:pt x="740" y="243"/>
                    </a:lnTo>
                    <a:lnTo>
                      <a:pt x="855" y="236"/>
                    </a:lnTo>
                    <a:lnTo>
                      <a:pt x="961" y="224"/>
                    </a:lnTo>
                    <a:lnTo>
                      <a:pt x="1008" y="217"/>
                    </a:lnTo>
                    <a:lnTo>
                      <a:pt x="1052" y="210"/>
                    </a:lnTo>
                    <a:lnTo>
                      <a:pt x="1092" y="200"/>
                    </a:lnTo>
                    <a:lnTo>
                      <a:pt x="1128" y="190"/>
                    </a:lnTo>
                    <a:lnTo>
                      <a:pt x="1158" y="181"/>
                    </a:lnTo>
                    <a:lnTo>
                      <a:pt x="1184" y="171"/>
                    </a:lnTo>
                    <a:lnTo>
                      <a:pt x="1205" y="159"/>
                    </a:lnTo>
                    <a:lnTo>
                      <a:pt x="1219" y="147"/>
                    </a:lnTo>
                    <a:lnTo>
                      <a:pt x="1229" y="135"/>
                    </a:lnTo>
                    <a:lnTo>
                      <a:pt x="1231" y="130"/>
                    </a:lnTo>
                    <a:lnTo>
                      <a:pt x="1233" y="123"/>
                    </a:lnTo>
                    <a:lnTo>
                      <a:pt x="1233" y="123"/>
                    </a:lnTo>
                    <a:lnTo>
                      <a:pt x="1231" y="116"/>
                    </a:lnTo>
                    <a:lnTo>
                      <a:pt x="1229" y="111"/>
                    </a:lnTo>
                    <a:lnTo>
                      <a:pt x="1219" y="99"/>
                    </a:lnTo>
                    <a:lnTo>
                      <a:pt x="1205" y="87"/>
                    </a:lnTo>
                    <a:lnTo>
                      <a:pt x="1184" y="75"/>
                    </a:lnTo>
                    <a:lnTo>
                      <a:pt x="1158" y="65"/>
                    </a:lnTo>
                    <a:lnTo>
                      <a:pt x="1128" y="53"/>
                    </a:lnTo>
                    <a:lnTo>
                      <a:pt x="1092" y="43"/>
                    </a:lnTo>
                    <a:lnTo>
                      <a:pt x="1052" y="36"/>
                    </a:lnTo>
                    <a:lnTo>
                      <a:pt x="1008" y="29"/>
                    </a:lnTo>
                    <a:lnTo>
                      <a:pt x="961" y="22"/>
                    </a:lnTo>
                    <a:lnTo>
                      <a:pt x="855" y="10"/>
                    </a:lnTo>
                    <a:lnTo>
                      <a:pt x="740" y="2"/>
                    </a:lnTo>
                    <a:lnTo>
                      <a:pt x="615" y="0"/>
                    </a:lnTo>
                    <a:lnTo>
                      <a:pt x="615" y="0"/>
                    </a:lnTo>
                    <a:lnTo>
                      <a:pt x="493" y="2"/>
                    </a:lnTo>
                    <a:lnTo>
                      <a:pt x="376" y="10"/>
                    </a:lnTo>
                    <a:lnTo>
                      <a:pt x="272" y="22"/>
                    </a:lnTo>
                    <a:lnTo>
                      <a:pt x="225" y="29"/>
                    </a:lnTo>
                    <a:lnTo>
                      <a:pt x="181" y="36"/>
                    </a:lnTo>
                    <a:lnTo>
                      <a:pt x="141" y="43"/>
                    </a:lnTo>
                    <a:lnTo>
                      <a:pt x="105" y="53"/>
                    </a:lnTo>
                    <a:lnTo>
                      <a:pt x="75" y="65"/>
                    </a:lnTo>
                    <a:lnTo>
                      <a:pt x="49" y="75"/>
                    </a:lnTo>
                    <a:lnTo>
                      <a:pt x="28" y="87"/>
                    </a:lnTo>
                    <a:lnTo>
                      <a:pt x="11" y="99"/>
                    </a:lnTo>
                    <a:lnTo>
                      <a:pt x="2" y="111"/>
                    </a:lnTo>
                    <a:lnTo>
                      <a:pt x="0" y="116"/>
                    </a:lnTo>
                    <a:lnTo>
                      <a:pt x="0" y="123"/>
                    </a:lnTo>
                    <a:lnTo>
                      <a:pt x="0" y="123"/>
                    </a:lnTo>
                    <a:close/>
                  </a:path>
                </a:pathLst>
              </a:custGeom>
              <a:solidFill>
                <a:srgbClr val="FFF8ED"/>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2" name="Freeform 170"/>
              <p:cNvSpPr>
                <a:spLocks/>
              </p:cNvSpPr>
              <p:nvPr/>
            </p:nvSpPr>
            <p:spPr bwMode="auto">
              <a:xfrm>
                <a:off x="8007350" y="2495550"/>
                <a:ext cx="246063" cy="103188"/>
              </a:xfrm>
              <a:custGeom>
                <a:avLst/>
                <a:gdLst/>
                <a:ahLst/>
                <a:cxnLst>
                  <a:cxn ang="0">
                    <a:pos x="120" y="0"/>
                  </a:cxn>
                  <a:cxn ang="0">
                    <a:pos x="0" y="65"/>
                  </a:cxn>
                  <a:cxn ang="0">
                    <a:pos x="0" y="65"/>
                  </a:cxn>
                  <a:cxn ang="0">
                    <a:pos x="61" y="60"/>
                  </a:cxn>
                  <a:cxn ang="0">
                    <a:pos x="113" y="60"/>
                  </a:cxn>
                  <a:cxn ang="0">
                    <a:pos x="137" y="62"/>
                  </a:cxn>
                  <a:cxn ang="0">
                    <a:pos x="155" y="65"/>
                  </a:cxn>
                  <a:cxn ang="0">
                    <a:pos x="120" y="0"/>
                  </a:cxn>
                </a:cxnLst>
                <a:rect l="0" t="0" r="r" b="b"/>
                <a:pathLst>
                  <a:path w="155" h="65">
                    <a:moveTo>
                      <a:pt x="120" y="0"/>
                    </a:moveTo>
                    <a:lnTo>
                      <a:pt x="0" y="65"/>
                    </a:lnTo>
                    <a:lnTo>
                      <a:pt x="0" y="65"/>
                    </a:lnTo>
                    <a:lnTo>
                      <a:pt x="61" y="60"/>
                    </a:lnTo>
                    <a:lnTo>
                      <a:pt x="113" y="60"/>
                    </a:lnTo>
                    <a:lnTo>
                      <a:pt x="137" y="62"/>
                    </a:lnTo>
                    <a:lnTo>
                      <a:pt x="155" y="65"/>
                    </a:lnTo>
                    <a:lnTo>
                      <a:pt x="120" y="0"/>
                    </a:lnTo>
                    <a:close/>
                  </a:path>
                </a:pathLst>
              </a:custGeom>
              <a:solidFill>
                <a:srgbClr val="BF002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3" name="Freeform 171"/>
              <p:cNvSpPr>
                <a:spLocks/>
              </p:cNvSpPr>
              <p:nvPr/>
            </p:nvSpPr>
            <p:spPr bwMode="auto">
              <a:xfrm>
                <a:off x="8007350" y="2438400"/>
                <a:ext cx="254000" cy="160338"/>
              </a:xfrm>
              <a:custGeom>
                <a:avLst/>
                <a:gdLst/>
                <a:ahLst/>
                <a:cxnLst>
                  <a:cxn ang="0">
                    <a:pos x="144" y="0"/>
                  </a:cxn>
                  <a:cxn ang="0">
                    <a:pos x="144" y="0"/>
                  </a:cxn>
                  <a:cxn ang="0">
                    <a:pos x="113" y="14"/>
                  </a:cxn>
                  <a:cxn ang="0">
                    <a:pos x="85" y="31"/>
                  </a:cxn>
                  <a:cxn ang="0">
                    <a:pos x="57" y="53"/>
                  </a:cxn>
                  <a:cxn ang="0">
                    <a:pos x="57" y="53"/>
                  </a:cxn>
                  <a:cxn ang="0">
                    <a:pos x="17" y="86"/>
                  </a:cxn>
                  <a:cxn ang="0">
                    <a:pos x="0" y="101"/>
                  </a:cxn>
                  <a:cxn ang="0">
                    <a:pos x="0" y="101"/>
                  </a:cxn>
                  <a:cxn ang="0">
                    <a:pos x="59" y="93"/>
                  </a:cxn>
                  <a:cxn ang="0">
                    <a:pos x="111" y="89"/>
                  </a:cxn>
                  <a:cxn ang="0">
                    <a:pos x="137" y="89"/>
                  </a:cxn>
                  <a:cxn ang="0">
                    <a:pos x="160" y="91"/>
                  </a:cxn>
                  <a:cxn ang="0">
                    <a:pos x="160" y="91"/>
                  </a:cxn>
                  <a:cxn ang="0">
                    <a:pos x="153" y="81"/>
                  </a:cxn>
                  <a:cxn ang="0">
                    <a:pos x="141" y="57"/>
                  </a:cxn>
                  <a:cxn ang="0">
                    <a:pos x="137" y="43"/>
                  </a:cxn>
                  <a:cxn ang="0">
                    <a:pos x="134" y="28"/>
                  </a:cxn>
                  <a:cxn ang="0">
                    <a:pos x="137" y="12"/>
                  </a:cxn>
                  <a:cxn ang="0">
                    <a:pos x="139" y="4"/>
                  </a:cxn>
                  <a:cxn ang="0">
                    <a:pos x="144" y="0"/>
                  </a:cxn>
                  <a:cxn ang="0">
                    <a:pos x="144" y="0"/>
                  </a:cxn>
                </a:cxnLst>
                <a:rect l="0" t="0" r="r" b="b"/>
                <a:pathLst>
                  <a:path w="160" h="101">
                    <a:moveTo>
                      <a:pt x="144" y="0"/>
                    </a:moveTo>
                    <a:lnTo>
                      <a:pt x="144" y="0"/>
                    </a:lnTo>
                    <a:lnTo>
                      <a:pt x="113" y="14"/>
                    </a:lnTo>
                    <a:lnTo>
                      <a:pt x="85" y="31"/>
                    </a:lnTo>
                    <a:lnTo>
                      <a:pt x="57" y="53"/>
                    </a:lnTo>
                    <a:lnTo>
                      <a:pt x="57" y="53"/>
                    </a:lnTo>
                    <a:lnTo>
                      <a:pt x="17" y="86"/>
                    </a:lnTo>
                    <a:lnTo>
                      <a:pt x="0" y="101"/>
                    </a:lnTo>
                    <a:lnTo>
                      <a:pt x="0" y="101"/>
                    </a:lnTo>
                    <a:lnTo>
                      <a:pt x="59" y="93"/>
                    </a:lnTo>
                    <a:lnTo>
                      <a:pt x="111" y="89"/>
                    </a:lnTo>
                    <a:lnTo>
                      <a:pt x="137" y="89"/>
                    </a:lnTo>
                    <a:lnTo>
                      <a:pt x="160" y="91"/>
                    </a:lnTo>
                    <a:lnTo>
                      <a:pt x="160" y="91"/>
                    </a:lnTo>
                    <a:lnTo>
                      <a:pt x="153" y="81"/>
                    </a:lnTo>
                    <a:lnTo>
                      <a:pt x="141" y="57"/>
                    </a:lnTo>
                    <a:lnTo>
                      <a:pt x="137" y="43"/>
                    </a:lnTo>
                    <a:lnTo>
                      <a:pt x="134" y="28"/>
                    </a:lnTo>
                    <a:lnTo>
                      <a:pt x="137" y="12"/>
                    </a:lnTo>
                    <a:lnTo>
                      <a:pt x="139" y="4"/>
                    </a:lnTo>
                    <a:lnTo>
                      <a:pt x="144" y="0"/>
                    </a:lnTo>
                    <a:lnTo>
                      <a:pt x="144" y="0"/>
                    </a:lnTo>
                    <a:close/>
                  </a:path>
                </a:pathLst>
              </a:custGeom>
              <a:solidFill>
                <a:srgbClr val="E92629"/>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4" name="Freeform 172"/>
              <p:cNvSpPr>
                <a:spLocks/>
              </p:cNvSpPr>
              <p:nvPr/>
            </p:nvSpPr>
            <p:spPr bwMode="auto">
              <a:xfrm>
                <a:off x="7108825" y="2457450"/>
                <a:ext cx="238125" cy="109538"/>
              </a:xfrm>
              <a:custGeom>
                <a:avLst/>
                <a:gdLst/>
                <a:ahLst/>
                <a:cxnLst>
                  <a:cxn ang="0">
                    <a:pos x="0" y="69"/>
                  </a:cxn>
                  <a:cxn ang="0">
                    <a:pos x="0" y="69"/>
                  </a:cxn>
                  <a:cxn ang="0">
                    <a:pos x="19" y="65"/>
                  </a:cxn>
                  <a:cxn ang="0">
                    <a:pos x="40" y="57"/>
                  </a:cxn>
                  <a:cxn ang="0">
                    <a:pos x="89" y="48"/>
                  </a:cxn>
                  <a:cxn ang="0">
                    <a:pos x="150" y="38"/>
                  </a:cxn>
                  <a:cxn ang="0">
                    <a:pos x="21" y="0"/>
                  </a:cxn>
                  <a:cxn ang="0">
                    <a:pos x="0" y="69"/>
                  </a:cxn>
                </a:cxnLst>
                <a:rect l="0" t="0" r="r" b="b"/>
                <a:pathLst>
                  <a:path w="150" h="69">
                    <a:moveTo>
                      <a:pt x="0" y="69"/>
                    </a:moveTo>
                    <a:lnTo>
                      <a:pt x="0" y="69"/>
                    </a:lnTo>
                    <a:lnTo>
                      <a:pt x="19" y="65"/>
                    </a:lnTo>
                    <a:lnTo>
                      <a:pt x="40" y="57"/>
                    </a:lnTo>
                    <a:lnTo>
                      <a:pt x="89" y="48"/>
                    </a:lnTo>
                    <a:lnTo>
                      <a:pt x="150" y="38"/>
                    </a:lnTo>
                    <a:lnTo>
                      <a:pt x="21" y="0"/>
                    </a:lnTo>
                    <a:lnTo>
                      <a:pt x="0" y="69"/>
                    </a:lnTo>
                    <a:close/>
                  </a:path>
                </a:pathLst>
              </a:custGeom>
              <a:solidFill>
                <a:srgbClr val="BF002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5" name="Freeform 173"/>
              <p:cNvSpPr>
                <a:spLocks/>
              </p:cNvSpPr>
              <p:nvPr/>
            </p:nvSpPr>
            <p:spPr bwMode="auto">
              <a:xfrm>
                <a:off x="7097713" y="2406650"/>
                <a:ext cx="249238" cy="149225"/>
              </a:xfrm>
              <a:custGeom>
                <a:avLst/>
                <a:gdLst/>
                <a:ahLst/>
                <a:cxnLst>
                  <a:cxn ang="0">
                    <a:pos x="0" y="0"/>
                  </a:cxn>
                  <a:cxn ang="0">
                    <a:pos x="0" y="0"/>
                  </a:cxn>
                  <a:cxn ang="0">
                    <a:pos x="31" y="10"/>
                  </a:cxn>
                  <a:cxn ang="0">
                    <a:pos x="63" y="20"/>
                  </a:cxn>
                  <a:cxn ang="0">
                    <a:pos x="94" y="34"/>
                  </a:cxn>
                  <a:cxn ang="0">
                    <a:pos x="94" y="34"/>
                  </a:cxn>
                  <a:cxn ang="0">
                    <a:pos x="141" y="60"/>
                  </a:cxn>
                  <a:cxn ang="0">
                    <a:pos x="157" y="70"/>
                  </a:cxn>
                  <a:cxn ang="0">
                    <a:pos x="157" y="70"/>
                  </a:cxn>
                  <a:cxn ang="0">
                    <a:pos x="101" y="75"/>
                  </a:cxn>
                  <a:cxn ang="0">
                    <a:pos x="49" y="82"/>
                  </a:cxn>
                  <a:cxn ang="0">
                    <a:pos x="24" y="87"/>
                  </a:cxn>
                  <a:cxn ang="0">
                    <a:pos x="0" y="94"/>
                  </a:cxn>
                  <a:cxn ang="0">
                    <a:pos x="0" y="94"/>
                  </a:cxn>
                  <a:cxn ang="0">
                    <a:pos x="5" y="82"/>
                  </a:cxn>
                  <a:cxn ang="0">
                    <a:pos x="12" y="58"/>
                  </a:cxn>
                  <a:cxn ang="0">
                    <a:pos x="14" y="41"/>
                  </a:cxn>
                  <a:cxn ang="0">
                    <a:pos x="12" y="27"/>
                  </a:cxn>
                  <a:cxn ang="0">
                    <a:pos x="7" y="12"/>
                  </a:cxn>
                  <a:cxn ang="0">
                    <a:pos x="5" y="5"/>
                  </a:cxn>
                  <a:cxn ang="0">
                    <a:pos x="0" y="0"/>
                  </a:cxn>
                  <a:cxn ang="0">
                    <a:pos x="0" y="0"/>
                  </a:cxn>
                </a:cxnLst>
                <a:rect l="0" t="0" r="r" b="b"/>
                <a:pathLst>
                  <a:path w="157" h="94">
                    <a:moveTo>
                      <a:pt x="0" y="0"/>
                    </a:moveTo>
                    <a:lnTo>
                      <a:pt x="0" y="0"/>
                    </a:lnTo>
                    <a:lnTo>
                      <a:pt x="31" y="10"/>
                    </a:lnTo>
                    <a:lnTo>
                      <a:pt x="63" y="20"/>
                    </a:lnTo>
                    <a:lnTo>
                      <a:pt x="94" y="34"/>
                    </a:lnTo>
                    <a:lnTo>
                      <a:pt x="94" y="34"/>
                    </a:lnTo>
                    <a:lnTo>
                      <a:pt x="141" y="60"/>
                    </a:lnTo>
                    <a:lnTo>
                      <a:pt x="157" y="70"/>
                    </a:lnTo>
                    <a:lnTo>
                      <a:pt x="157" y="70"/>
                    </a:lnTo>
                    <a:lnTo>
                      <a:pt x="101" y="75"/>
                    </a:lnTo>
                    <a:lnTo>
                      <a:pt x="49" y="82"/>
                    </a:lnTo>
                    <a:lnTo>
                      <a:pt x="24" y="87"/>
                    </a:lnTo>
                    <a:lnTo>
                      <a:pt x="0" y="94"/>
                    </a:lnTo>
                    <a:lnTo>
                      <a:pt x="0" y="94"/>
                    </a:lnTo>
                    <a:lnTo>
                      <a:pt x="5" y="82"/>
                    </a:lnTo>
                    <a:lnTo>
                      <a:pt x="12" y="58"/>
                    </a:lnTo>
                    <a:lnTo>
                      <a:pt x="14" y="41"/>
                    </a:lnTo>
                    <a:lnTo>
                      <a:pt x="12" y="27"/>
                    </a:lnTo>
                    <a:lnTo>
                      <a:pt x="7" y="12"/>
                    </a:lnTo>
                    <a:lnTo>
                      <a:pt x="5" y="5"/>
                    </a:lnTo>
                    <a:lnTo>
                      <a:pt x="0" y="0"/>
                    </a:lnTo>
                    <a:lnTo>
                      <a:pt x="0" y="0"/>
                    </a:lnTo>
                    <a:close/>
                  </a:path>
                </a:pathLst>
              </a:custGeom>
              <a:solidFill>
                <a:srgbClr val="E92629"/>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6" name="Freeform 174"/>
              <p:cNvSpPr>
                <a:spLocks/>
              </p:cNvSpPr>
              <p:nvPr/>
            </p:nvSpPr>
            <p:spPr bwMode="auto">
              <a:xfrm>
                <a:off x="8396288" y="1668463"/>
                <a:ext cx="6350" cy="7938"/>
              </a:xfrm>
              <a:custGeom>
                <a:avLst/>
                <a:gdLst/>
                <a:ahLst/>
                <a:cxnLst>
                  <a:cxn ang="0">
                    <a:pos x="2" y="5"/>
                  </a:cxn>
                  <a:cxn ang="0">
                    <a:pos x="2" y="5"/>
                  </a:cxn>
                  <a:cxn ang="0">
                    <a:pos x="0" y="5"/>
                  </a:cxn>
                  <a:cxn ang="0">
                    <a:pos x="0" y="3"/>
                  </a:cxn>
                  <a:cxn ang="0">
                    <a:pos x="0" y="3"/>
                  </a:cxn>
                  <a:cxn ang="0">
                    <a:pos x="2" y="0"/>
                  </a:cxn>
                  <a:cxn ang="0">
                    <a:pos x="2" y="0"/>
                  </a:cxn>
                  <a:cxn ang="0">
                    <a:pos x="4" y="3"/>
                  </a:cxn>
                  <a:cxn ang="0">
                    <a:pos x="4" y="3"/>
                  </a:cxn>
                  <a:cxn ang="0">
                    <a:pos x="4" y="5"/>
                  </a:cxn>
                  <a:cxn ang="0">
                    <a:pos x="2" y="5"/>
                  </a:cxn>
                  <a:cxn ang="0">
                    <a:pos x="2" y="5"/>
                  </a:cxn>
                </a:cxnLst>
                <a:rect l="0" t="0" r="r" b="b"/>
                <a:pathLst>
                  <a:path w="4" h="5">
                    <a:moveTo>
                      <a:pt x="2" y="5"/>
                    </a:moveTo>
                    <a:lnTo>
                      <a:pt x="2" y="5"/>
                    </a:lnTo>
                    <a:lnTo>
                      <a:pt x="0" y="5"/>
                    </a:lnTo>
                    <a:lnTo>
                      <a:pt x="0" y="3"/>
                    </a:lnTo>
                    <a:lnTo>
                      <a:pt x="0" y="3"/>
                    </a:lnTo>
                    <a:lnTo>
                      <a:pt x="2" y="0"/>
                    </a:lnTo>
                    <a:lnTo>
                      <a:pt x="2" y="0"/>
                    </a:lnTo>
                    <a:lnTo>
                      <a:pt x="4" y="3"/>
                    </a:lnTo>
                    <a:lnTo>
                      <a:pt x="4" y="3"/>
                    </a:lnTo>
                    <a:lnTo>
                      <a:pt x="4" y="5"/>
                    </a:lnTo>
                    <a:lnTo>
                      <a:pt x="2" y="5"/>
                    </a:lnTo>
                    <a:lnTo>
                      <a:pt x="2"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7" name="Freeform 175"/>
              <p:cNvSpPr>
                <a:spLocks/>
              </p:cNvSpPr>
              <p:nvPr/>
            </p:nvSpPr>
            <p:spPr bwMode="auto">
              <a:xfrm>
                <a:off x="8391525" y="1684338"/>
                <a:ext cx="7938" cy="11113"/>
              </a:xfrm>
              <a:custGeom>
                <a:avLst/>
                <a:gdLst/>
                <a:ahLst/>
                <a:cxnLst>
                  <a:cxn ang="0">
                    <a:pos x="3" y="7"/>
                  </a:cxn>
                  <a:cxn ang="0">
                    <a:pos x="3" y="7"/>
                  </a:cxn>
                  <a:cxn ang="0">
                    <a:pos x="0" y="5"/>
                  </a:cxn>
                  <a:cxn ang="0">
                    <a:pos x="0" y="2"/>
                  </a:cxn>
                  <a:cxn ang="0">
                    <a:pos x="0" y="2"/>
                  </a:cxn>
                  <a:cxn ang="0">
                    <a:pos x="3" y="0"/>
                  </a:cxn>
                  <a:cxn ang="0">
                    <a:pos x="3" y="0"/>
                  </a:cxn>
                  <a:cxn ang="0">
                    <a:pos x="5" y="2"/>
                  </a:cxn>
                  <a:cxn ang="0">
                    <a:pos x="5" y="2"/>
                  </a:cxn>
                  <a:cxn ang="0">
                    <a:pos x="5" y="5"/>
                  </a:cxn>
                  <a:cxn ang="0">
                    <a:pos x="3" y="7"/>
                  </a:cxn>
                  <a:cxn ang="0">
                    <a:pos x="3" y="7"/>
                  </a:cxn>
                </a:cxnLst>
                <a:rect l="0" t="0" r="r" b="b"/>
                <a:pathLst>
                  <a:path w="5" h="7">
                    <a:moveTo>
                      <a:pt x="3" y="7"/>
                    </a:moveTo>
                    <a:lnTo>
                      <a:pt x="3" y="7"/>
                    </a:lnTo>
                    <a:lnTo>
                      <a:pt x="0" y="5"/>
                    </a:lnTo>
                    <a:lnTo>
                      <a:pt x="0" y="2"/>
                    </a:lnTo>
                    <a:lnTo>
                      <a:pt x="0" y="2"/>
                    </a:lnTo>
                    <a:lnTo>
                      <a:pt x="3" y="0"/>
                    </a:lnTo>
                    <a:lnTo>
                      <a:pt x="3" y="0"/>
                    </a:lnTo>
                    <a:lnTo>
                      <a:pt x="5" y="2"/>
                    </a:lnTo>
                    <a:lnTo>
                      <a:pt x="5" y="2"/>
                    </a:lnTo>
                    <a:lnTo>
                      <a:pt x="5" y="5"/>
                    </a:lnTo>
                    <a:lnTo>
                      <a:pt x="3" y="7"/>
                    </a:lnTo>
                    <a:lnTo>
                      <a:pt x="3" y="7"/>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8" name="Freeform 176"/>
              <p:cNvSpPr>
                <a:spLocks/>
              </p:cNvSpPr>
              <p:nvPr/>
            </p:nvSpPr>
            <p:spPr bwMode="auto">
              <a:xfrm>
                <a:off x="8388350" y="1700213"/>
                <a:ext cx="7938" cy="6350"/>
              </a:xfrm>
              <a:custGeom>
                <a:avLst/>
                <a:gdLst/>
                <a:ahLst/>
                <a:cxnLst>
                  <a:cxn ang="0">
                    <a:pos x="2" y="4"/>
                  </a:cxn>
                  <a:cxn ang="0">
                    <a:pos x="2" y="4"/>
                  </a:cxn>
                  <a:cxn ang="0">
                    <a:pos x="0" y="4"/>
                  </a:cxn>
                  <a:cxn ang="0">
                    <a:pos x="0" y="2"/>
                  </a:cxn>
                  <a:cxn ang="0">
                    <a:pos x="0" y="0"/>
                  </a:cxn>
                  <a:cxn ang="0">
                    <a:pos x="2" y="0"/>
                  </a:cxn>
                  <a:cxn ang="0">
                    <a:pos x="2" y="0"/>
                  </a:cxn>
                  <a:cxn ang="0">
                    <a:pos x="5" y="0"/>
                  </a:cxn>
                  <a:cxn ang="0">
                    <a:pos x="5" y="2"/>
                  </a:cxn>
                  <a:cxn ang="0">
                    <a:pos x="5" y="4"/>
                  </a:cxn>
                  <a:cxn ang="0">
                    <a:pos x="2" y="4"/>
                  </a:cxn>
                  <a:cxn ang="0">
                    <a:pos x="2" y="4"/>
                  </a:cxn>
                </a:cxnLst>
                <a:rect l="0" t="0" r="r" b="b"/>
                <a:pathLst>
                  <a:path w="5" h="4">
                    <a:moveTo>
                      <a:pt x="2" y="4"/>
                    </a:moveTo>
                    <a:lnTo>
                      <a:pt x="2" y="4"/>
                    </a:lnTo>
                    <a:lnTo>
                      <a:pt x="0" y="4"/>
                    </a:lnTo>
                    <a:lnTo>
                      <a:pt x="0" y="2"/>
                    </a:lnTo>
                    <a:lnTo>
                      <a:pt x="0" y="0"/>
                    </a:lnTo>
                    <a:lnTo>
                      <a:pt x="2" y="0"/>
                    </a:lnTo>
                    <a:lnTo>
                      <a:pt x="2" y="0"/>
                    </a:lnTo>
                    <a:lnTo>
                      <a:pt x="5" y="0"/>
                    </a:lnTo>
                    <a:lnTo>
                      <a:pt x="5" y="2"/>
                    </a:lnTo>
                    <a:lnTo>
                      <a:pt x="5" y="4"/>
                    </a:lnTo>
                    <a:lnTo>
                      <a:pt x="2" y="4"/>
                    </a:lnTo>
                    <a:lnTo>
                      <a:pt x="2"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29" name="Freeform 177"/>
              <p:cNvSpPr>
                <a:spLocks/>
              </p:cNvSpPr>
              <p:nvPr/>
            </p:nvSpPr>
            <p:spPr bwMode="auto">
              <a:xfrm>
                <a:off x="8385175" y="1711325"/>
                <a:ext cx="6350" cy="11113"/>
              </a:xfrm>
              <a:custGeom>
                <a:avLst/>
                <a:gdLst/>
                <a:ahLst/>
                <a:cxnLst>
                  <a:cxn ang="0">
                    <a:pos x="2" y="7"/>
                  </a:cxn>
                  <a:cxn ang="0">
                    <a:pos x="2" y="7"/>
                  </a:cxn>
                  <a:cxn ang="0">
                    <a:pos x="0" y="5"/>
                  </a:cxn>
                  <a:cxn ang="0">
                    <a:pos x="0" y="2"/>
                  </a:cxn>
                  <a:cxn ang="0">
                    <a:pos x="0" y="2"/>
                  </a:cxn>
                  <a:cxn ang="0">
                    <a:pos x="2" y="0"/>
                  </a:cxn>
                  <a:cxn ang="0">
                    <a:pos x="2" y="0"/>
                  </a:cxn>
                  <a:cxn ang="0">
                    <a:pos x="2" y="2"/>
                  </a:cxn>
                  <a:cxn ang="0">
                    <a:pos x="4" y="2"/>
                  </a:cxn>
                  <a:cxn ang="0">
                    <a:pos x="2" y="5"/>
                  </a:cxn>
                  <a:cxn ang="0">
                    <a:pos x="2" y="7"/>
                  </a:cxn>
                  <a:cxn ang="0">
                    <a:pos x="2" y="7"/>
                  </a:cxn>
                </a:cxnLst>
                <a:rect l="0" t="0" r="r" b="b"/>
                <a:pathLst>
                  <a:path w="4" h="7">
                    <a:moveTo>
                      <a:pt x="2" y="7"/>
                    </a:moveTo>
                    <a:lnTo>
                      <a:pt x="2" y="7"/>
                    </a:lnTo>
                    <a:lnTo>
                      <a:pt x="0" y="5"/>
                    </a:lnTo>
                    <a:lnTo>
                      <a:pt x="0" y="2"/>
                    </a:lnTo>
                    <a:lnTo>
                      <a:pt x="0" y="2"/>
                    </a:lnTo>
                    <a:lnTo>
                      <a:pt x="2" y="0"/>
                    </a:lnTo>
                    <a:lnTo>
                      <a:pt x="2" y="0"/>
                    </a:lnTo>
                    <a:lnTo>
                      <a:pt x="2" y="2"/>
                    </a:lnTo>
                    <a:lnTo>
                      <a:pt x="4" y="2"/>
                    </a:lnTo>
                    <a:lnTo>
                      <a:pt x="2" y="5"/>
                    </a:lnTo>
                    <a:lnTo>
                      <a:pt x="2" y="7"/>
                    </a:lnTo>
                    <a:lnTo>
                      <a:pt x="2" y="7"/>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0" name="Freeform 178"/>
              <p:cNvSpPr>
                <a:spLocks/>
              </p:cNvSpPr>
              <p:nvPr/>
            </p:nvSpPr>
            <p:spPr bwMode="auto">
              <a:xfrm>
                <a:off x="8377238" y="1727200"/>
                <a:ext cx="7938" cy="6350"/>
              </a:xfrm>
              <a:custGeom>
                <a:avLst/>
                <a:gdLst/>
                <a:ahLst/>
                <a:cxnLst>
                  <a:cxn ang="0">
                    <a:pos x="2" y="4"/>
                  </a:cxn>
                  <a:cxn ang="0">
                    <a:pos x="2" y="4"/>
                  </a:cxn>
                  <a:cxn ang="0">
                    <a:pos x="0" y="4"/>
                  </a:cxn>
                  <a:cxn ang="0">
                    <a:pos x="0" y="2"/>
                  </a:cxn>
                  <a:cxn ang="0">
                    <a:pos x="0" y="0"/>
                  </a:cxn>
                  <a:cxn ang="0">
                    <a:pos x="2" y="0"/>
                  </a:cxn>
                  <a:cxn ang="0">
                    <a:pos x="2" y="0"/>
                  </a:cxn>
                  <a:cxn ang="0">
                    <a:pos x="5" y="0"/>
                  </a:cxn>
                  <a:cxn ang="0">
                    <a:pos x="5" y="2"/>
                  </a:cxn>
                  <a:cxn ang="0">
                    <a:pos x="5" y="4"/>
                  </a:cxn>
                  <a:cxn ang="0">
                    <a:pos x="2" y="4"/>
                  </a:cxn>
                  <a:cxn ang="0">
                    <a:pos x="2" y="4"/>
                  </a:cxn>
                </a:cxnLst>
                <a:rect l="0" t="0" r="r" b="b"/>
                <a:pathLst>
                  <a:path w="5" h="4">
                    <a:moveTo>
                      <a:pt x="2" y="4"/>
                    </a:moveTo>
                    <a:lnTo>
                      <a:pt x="2" y="4"/>
                    </a:lnTo>
                    <a:lnTo>
                      <a:pt x="0" y="4"/>
                    </a:lnTo>
                    <a:lnTo>
                      <a:pt x="0" y="2"/>
                    </a:lnTo>
                    <a:lnTo>
                      <a:pt x="0" y="0"/>
                    </a:lnTo>
                    <a:lnTo>
                      <a:pt x="2" y="0"/>
                    </a:lnTo>
                    <a:lnTo>
                      <a:pt x="2" y="0"/>
                    </a:lnTo>
                    <a:lnTo>
                      <a:pt x="5" y="0"/>
                    </a:lnTo>
                    <a:lnTo>
                      <a:pt x="5" y="2"/>
                    </a:lnTo>
                    <a:lnTo>
                      <a:pt x="5" y="4"/>
                    </a:lnTo>
                    <a:lnTo>
                      <a:pt x="2" y="4"/>
                    </a:lnTo>
                    <a:lnTo>
                      <a:pt x="2"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1" name="Freeform 179"/>
              <p:cNvSpPr>
                <a:spLocks/>
              </p:cNvSpPr>
              <p:nvPr/>
            </p:nvSpPr>
            <p:spPr bwMode="auto">
              <a:xfrm>
                <a:off x="8369300" y="1738313"/>
                <a:ext cx="7938" cy="7938"/>
              </a:xfrm>
              <a:custGeom>
                <a:avLst/>
                <a:gdLst/>
                <a:ahLst/>
                <a:cxnLst>
                  <a:cxn ang="0">
                    <a:pos x="3" y="5"/>
                  </a:cxn>
                  <a:cxn ang="0">
                    <a:pos x="3" y="5"/>
                  </a:cxn>
                  <a:cxn ang="0">
                    <a:pos x="0" y="2"/>
                  </a:cxn>
                  <a:cxn ang="0">
                    <a:pos x="0" y="2"/>
                  </a:cxn>
                  <a:cxn ang="0">
                    <a:pos x="0" y="0"/>
                  </a:cxn>
                  <a:cxn ang="0">
                    <a:pos x="3" y="0"/>
                  </a:cxn>
                  <a:cxn ang="0">
                    <a:pos x="3" y="0"/>
                  </a:cxn>
                  <a:cxn ang="0">
                    <a:pos x="5" y="0"/>
                  </a:cxn>
                  <a:cxn ang="0">
                    <a:pos x="5" y="2"/>
                  </a:cxn>
                  <a:cxn ang="0">
                    <a:pos x="5" y="2"/>
                  </a:cxn>
                  <a:cxn ang="0">
                    <a:pos x="3" y="5"/>
                  </a:cxn>
                  <a:cxn ang="0">
                    <a:pos x="3" y="5"/>
                  </a:cxn>
                </a:cxnLst>
                <a:rect l="0" t="0" r="r" b="b"/>
                <a:pathLst>
                  <a:path w="5" h="5">
                    <a:moveTo>
                      <a:pt x="3" y="5"/>
                    </a:moveTo>
                    <a:lnTo>
                      <a:pt x="3" y="5"/>
                    </a:lnTo>
                    <a:lnTo>
                      <a:pt x="0" y="2"/>
                    </a:lnTo>
                    <a:lnTo>
                      <a:pt x="0" y="2"/>
                    </a:lnTo>
                    <a:lnTo>
                      <a:pt x="0" y="0"/>
                    </a:lnTo>
                    <a:lnTo>
                      <a:pt x="3" y="0"/>
                    </a:lnTo>
                    <a:lnTo>
                      <a:pt x="3" y="0"/>
                    </a:lnTo>
                    <a:lnTo>
                      <a:pt x="5" y="0"/>
                    </a:lnTo>
                    <a:lnTo>
                      <a:pt x="5" y="2"/>
                    </a:lnTo>
                    <a:lnTo>
                      <a:pt x="5" y="2"/>
                    </a:lnTo>
                    <a:lnTo>
                      <a:pt x="3" y="5"/>
                    </a:lnTo>
                    <a:lnTo>
                      <a:pt x="3"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2" name="Freeform 180"/>
              <p:cNvSpPr>
                <a:spLocks/>
              </p:cNvSpPr>
              <p:nvPr/>
            </p:nvSpPr>
            <p:spPr bwMode="auto">
              <a:xfrm>
                <a:off x="8362950" y="1746250"/>
                <a:ext cx="6350" cy="6350"/>
              </a:xfrm>
              <a:custGeom>
                <a:avLst/>
                <a:gdLst/>
                <a:ahLst/>
                <a:cxnLst>
                  <a:cxn ang="0">
                    <a:pos x="2" y="4"/>
                  </a:cxn>
                  <a:cxn ang="0">
                    <a:pos x="2" y="4"/>
                  </a:cxn>
                  <a:cxn ang="0">
                    <a:pos x="0" y="4"/>
                  </a:cxn>
                  <a:cxn ang="0">
                    <a:pos x="0" y="2"/>
                  </a:cxn>
                  <a:cxn ang="0">
                    <a:pos x="0" y="0"/>
                  </a:cxn>
                  <a:cxn ang="0">
                    <a:pos x="2" y="0"/>
                  </a:cxn>
                  <a:cxn ang="0">
                    <a:pos x="2" y="0"/>
                  </a:cxn>
                  <a:cxn ang="0">
                    <a:pos x="4" y="0"/>
                  </a:cxn>
                  <a:cxn ang="0">
                    <a:pos x="4" y="2"/>
                  </a:cxn>
                  <a:cxn ang="0">
                    <a:pos x="4" y="4"/>
                  </a:cxn>
                  <a:cxn ang="0">
                    <a:pos x="2" y="4"/>
                  </a:cxn>
                  <a:cxn ang="0">
                    <a:pos x="2" y="4"/>
                  </a:cxn>
                </a:cxnLst>
                <a:rect l="0" t="0" r="r" b="b"/>
                <a:pathLst>
                  <a:path w="4" h="4">
                    <a:moveTo>
                      <a:pt x="2" y="4"/>
                    </a:moveTo>
                    <a:lnTo>
                      <a:pt x="2" y="4"/>
                    </a:lnTo>
                    <a:lnTo>
                      <a:pt x="0" y="4"/>
                    </a:lnTo>
                    <a:lnTo>
                      <a:pt x="0" y="2"/>
                    </a:lnTo>
                    <a:lnTo>
                      <a:pt x="0" y="0"/>
                    </a:lnTo>
                    <a:lnTo>
                      <a:pt x="2" y="0"/>
                    </a:lnTo>
                    <a:lnTo>
                      <a:pt x="2" y="0"/>
                    </a:lnTo>
                    <a:lnTo>
                      <a:pt x="4" y="0"/>
                    </a:lnTo>
                    <a:lnTo>
                      <a:pt x="4" y="2"/>
                    </a:lnTo>
                    <a:lnTo>
                      <a:pt x="4" y="4"/>
                    </a:lnTo>
                    <a:lnTo>
                      <a:pt x="2" y="4"/>
                    </a:lnTo>
                    <a:lnTo>
                      <a:pt x="2"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3" name="Freeform 181"/>
              <p:cNvSpPr>
                <a:spLocks/>
              </p:cNvSpPr>
              <p:nvPr/>
            </p:nvSpPr>
            <p:spPr bwMode="auto">
              <a:xfrm>
                <a:off x="8355013" y="1752600"/>
                <a:ext cx="7938" cy="7938"/>
              </a:xfrm>
              <a:custGeom>
                <a:avLst/>
                <a:gdLst/>
                <a:ahLst/>
                <a:cxnLst>
                  <a:cxn ang="0">
                    <a:pos x="5" y="3"/>
                  </a:cxn>
                  <a:cxn ang="0">
                    <a:pos x="5" y="3"/>
                  </a:cxn>
                  <a:cxn ang="0">
                    <a:pos x="5" y="3"/>
                  </a:cxn>
                  <a:cxn ang="0">
                    <a:pos x="5" y="3"/>
                  </a:cxn>
                  <a:cxn ang="0">
                    <a:pos x="5" y="5"/>
                  </a:cxn>
                  <a:cxn ang="0">
                    <a:pos x="2" y="5"/>
                  </a:cxn>
                  <a:cxn ang="0">
                    <a:pos x="0" y="5"/>
                  </a:cxn>
                  <a:cxn ang="0">
                    <a:pos x="0" y="3"/>
                  </a:cxn>
                  <a:cxn ang="0">
                    <a:pos x="0" y="3"/>
                  </a:cxn>
                  <a:cxn ang="0">
                    <a:pos x="0" y="3"/>
                  </a:cxn>
                  <a:cxn ang="0">
                    <a:pos x="0" y="3"/>
                  </a:cxn>
                  <a:cxn ang="0">
                    <a:pos x="0" y="0"/>
                  </a:cxn>
                  <a:cxn ang="0">
                    <a:pos x="2" y="0"/>
                  </a:cxn>
                  <a:cxn ang="0">
                    <a:pos x="5" y="0"/>
                  </a:cxn>
                  <a:cxn ang="0">
                    <a:pos x="5" y="3"/>
                  </a:cxn>
                  <a:cxn ang="0">
                    <a:pos x="5" y="3"/>
                  </a:cxn>
                </a:cxnLst>
                <a:rect l="0" t="0" r="r" b="b"/>
                <a:pathLst>
                  <a:path w="5" h="5">
                    <a:moveTo>
                      <a:pt x="5" y="3"/>
                    </a:moveTo>
                    <a:lnTo>
                      <a:pt x="5" y="3"/>
                    </a:lnTo>
                    <a:lnTo>
                      <a:pt x="5" y="3"/>
                    </a:lnTo>
                    <a:lnTo>
                      <a:pt x="5" y="3"/>
                    </a:lnTo>
                    <a:lnTo>
                      <a:pt x="5" y="5"/>
                    </a:lnTo>
                    <a:lnTo>
                      <a:pt x="2" y="5"/>
                    </a:lnTo>
                    <a:lnTo>
                      <a:pt x="0" y="5"/>
                    </a:lnTo>
                    <a:lnTo>
                      <a:pt x="0" y="3"/>
                    </a:lnTo>
                    <a:lnTo>
                      <a:pt x="0" y="3"/>
                    </a:lnTo>
                    <a:lnTo>
                      <a:pt x="0" y="3"/>
                    </a:lnTo>
                    <a:lnTo>
                      <a:pt x="0" y="3"/>
                    </a:lnTo>
                    <a:lnTo>
                      <a:pt x="0" y="0"/>
                    </a:lnTo>
                    <a:lnTo>
                      <a:pt x="2" y="0"/>
                    </a:lnTo>
                    <a:lnTo>
                      <a:pt x="5" y="0"/>
                    </a:lnTo>
                    <a:lnTo>
                      <a:pt x="5" y="3"/>
                    </a:lnTo>
                    <a:lnTo>
                      <a:pt x="5" y="3"/>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4" name="Freeform 182"/>
              <p:cNvSpPr>
                <a:spLocks/>
              </p:cNvSpPr>
              <p:nvPr/>
            </p:nvSpPr>
            <p:spPr bwMode="auto">
              <a:xfrm>
                <a:off x="8343900" y="1760538"/>
                <a:ext cx="7938" cy="7938"/>
              </a:xfrm>
              <a:custGeom>
                <a:avLst/>
                <a:gdLst/>
                <a:ahLst/>
                <a:cxnLst>
                  <a:cxn ang="0">
                    <a:pos x="2" y="5"/>
                  </a:cxn>
                  <a:cxn ang="0">
                    <a:pos x="2" y="5"/>
                  </a:cxn>
                  <a:cxn ang="0">
                    <a:pos x="0" y="5"/>
                  </a:cxn>
                  <a:cxn ang="0">
                    <a:pos x="0" y="3"/>
                  </a:cxn>
                  <a:cxn ang="0">
                    <a:pos x="0" y="3"/>
                  </a:cxn>
                  <a:cxn ang="0">
                    <a:pos x="2" y="0"/>
                  </a:cxn>
                  <a:cxn ang="0">
                    <a:pos x="2" y="0"/>
                  </a:cxn>
                  <a:cxn ang="0">
                    <a:pos x="5" y="3"/>
                  </a:cxn>
                  <a:cxn ang="0">
                    <a:pos x="5" y="3"/>
                  </a:cxn>
                  <a:cxn ang="0">
                    <a:pos x="5" y="5"/>
                  </a:cxn>
                  <a:cxn ang="0">
                    <a:pos x="2" y="5"/>
                  </a:cxn>
                  <a:cxn ang="0">
                    <a:pos x="2" y="5"/>
                  </a:cxn>
                </a:cxnLst>
                <a:rect l="0" t="0" r="r" b="b"/>
                <a:pathLst>
                  <a:path w="5" h="5">
                    <a:moveTo>
                      <a:pt x="2" y="5"/>
                    </a:moveTo>
                    <a:lnTo>
                      <a:pt x="2" y="5"/>
                    </a:lnTo>
                    <a:lnTo>
                      <a:pt x="0" y="5"/>
                    </a:lnTo>
                    <a:lnTo>
                      <a:pt x="0" y="3"/>
                    </a:lnTo>
                    <a:lnTo>
                      <a:pt x="0" y="3"/>
                    </a:lnTo>
                    <a:lnTo>
                      <a:pt x="2" y="0"/>
                    </a:lnTo>
                    <a:lnTo>
                      <a:pt x="2" y="0"/>
                    </a:lnTo>
                    <a:lnTo>
                      <a:pt x="5" y="3"/>
                    </a:lnTo>
                    <a:lnTo>
                      <a:pt x="5" y="3"/>
                    </a:lnTo>
                    <a:lnTo>
                      <a:pt x="5" y="5"/>
                    </a:lnTo>
                    <a:lnTo>
                      <a:pt x="2" y="5"/>
                    </a:lnTo>
                    <a:lnTo>
                      <a:pt x="2"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5" name="Freeform 183"/>
              <p:cNvSpPr>
                <a:spLocks/>
              </p:cNvSpPr>
              <p:nvPr/>
            </p:nvSpPr>
            <p:spPr bwMode="auto">
              <a:xfrm>
                <a:off x="8332788" y="1768475"/>
                <a:ext cx="6350" cy="7938"/>
              </a:xfrm>
              <a:custGeom>
                <a:avLst/>
                <a:gdLst/>
                <a:ahLst/>
                <a:cxnLst>
                  <a:cxn ang="0">
                    <a:pos x="2" y="5"/>
                  </a:cxn>
                  <a:cxn ang="0">
                    <a:pos x="2" y="5"/>
                  </a:cxn>
                  <a:cxn ang="0">
                    <a:pos x="0" y="2"/>
                  </a:cxn>
                  <a:cxn ang="0">
                    <a:pos x="0" y="2"/>
                  </a:cxn>
                  <a:cxn ang="0">
                    <a:pos x="0" y="0"/>
                  </a:cxn>
                  <a:cxn ang="0">
                    <a:pos x="2" y="0"/>
                  </a:cxn>
                  <a:cxn ang="0">
                    <a:pos x="2" y="0"/>
                  </a:cxn>
                  <a:cxn ang="0">
                    <a:pos x="4" y="0"/>
                  </a:cxn>
                  <a:cxn ang="0">
                    <a:pos x="4" y="2"/>
                  </a:cxn>
                  <a:cxn ang="0">
                    <a:pos x="4" y="2"/>
                  </a:cxn>
                  <a:cxn ang="0">
                    <a:pos x="2" y="5"/>
                  </a:cxn>
                  <a:cxn ang="0">
                    <a:pos x="2" y="5"/>
                  </a:cxn>
                </a:cxnLst>
                <a:rect l="0" t="0" r="r" b="b"/>
                <a:pathLst>
                  <a:path w="4" h="5">
                    <a:moveTo>
                      <a:pt x="2" y="5"/>
                    </a:moveTo>
                    <a:lnTo>
                      <a:pt x="2" y="5"/>
                    </a:lnTo>
                    <a:lnTo>
                      <a:pt x="0" y="2"/>
                    </a:lnTo>
                    <a:lnTo>
                      <a:pt x="0" y="2"/>
                    </a:lnTo>
                    <a:lnTo>
                      <a:pt x="0" y="0"/>
                    </a:lnTo>
                    <a:lnTo>
                      <a:pt x="2" y="0"/>
                    </a:lnTo>
                    <a:lnTo>
                      <a:pt x="2" y="0"/>
                    </a:lnTo>
                    <a:lnTo>
                      <a:pt x="4" y="0"/>
                    </a:lnTo>
                    <a:lnTo>
                      <a:pt x="4" y="2"/>
                    </a:lnTo>
                    <a:lnTo>
                      <a:pt x="4" y="2"/>
                    </a:lnTo>
                    <a:lnTo>
                      <a:pt x="2" y="5"/>
                    </a:lnTo>
                    <a:lnTo>
                      <a:pt x="2"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6" name="Freeform 184"/>
              <p:cNvSpPr>
                <a:spLocks/>
              </p:cNvSpPr>
              <p:nvPr/>
            </p:nvSpPr>
            <p:spPr bwMode="auto">
              <a:xfrm>
                <a:off x="8316913" y="1771650"/>
                <a:ext cx="7938" cy="7938"/>
              </a:xfrm>
              <a:custGeom>
                <a:avLst/>
                <a:gdLst/>
                <a:ahLst/>
                <a:cxnLst>
                  <a:cxn ang="0">
                    <a:pos x="3" y="5"/>
                  </a:cxn>
                  <a:cxn ang="0">
                    <a:pos x="3" y="5"/>
                  </a:cxn>
                  <a:cxn ang="0">
                    <a:pos x="0" y="5"/>
                  </a:cxn>
                  <a:cxn ang="0">
                    <a:pos x="0" y="3"/>
                  </a:cxn>
                  <a:cxn ang="0">
                    <a:pos x="0" y="0"/>
                  </a:cxn>
                  <a:cxn ang="0">
                    <a:pos x="3" y="0"/>
                  </a:cxn>
                  <a:cxn ang="0">
                    <a:pos x="3" y="0"/>
                  </a:cxn>
                  <a:cxn ang="0">
                    <a:pos x="5" y="0"/>
                  </a:cxn>
                  <a:cxn ang="0">
                    <a:pos x="5" y="3"/>
                  </a:cxn>
                  <a:cxn ang="0">
                    <a:pos x="5" y="5"/>
                  </a:cxn>
                  <a:cxn ang="0">
                    <a:pos x="3" y="5"/>
                  </a:cxn>
                  <a:cxn ang="0">
                    <a:pos x="3" y="5"/>
                  </a:cxn>
                </a:cxnLst>
                <a:rect l="0" t="0" r="r" b="b"/>
                <a:pathLst>
                  <a:path w="5" h="5">
                    <a:moveTo>
                      <a:pt x="3" y="5"/>
                    </a:moveTo>
                    <a:lnTo>
                      <a:pt x="3" y="5"/>
                    </a:lnTo>
                    <a:lnTo>
                      <a:pt x="0" y="5"/>
                    </a:lnTo>
                    <a:lnTo>
                      <a:pt x="0" y="3"/>
                    </a:lnTo>
                    <a:lnTo>
                      <a:pt x="0" y="0"/>
                    </a:lnTo>
                    <a:lnTo>
                      <a:pt x="3" y="0"/>
                    </a:lnTo>
                    <a:lnTo>
                      <a:pt x="3" y="0"/>
                    </a:lnTo>
                    <a:lnTo>
                      <a:pt x="5" y="0"/>
                    </a:lnTo>
                    <a:lnTo>
                      <a:pt x="5" y="3"/>
                    </a:lnTo>
                    <a:lnTo>
                      <a:pt x="5" y="5"/>
                    </a:lnTo>
                    <a:lnTo>
                      <a:pt x="3" y="5"/>
                    </a:lnTo>
                    <a:lnTo>
                      <a:pt x="3"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7" name="Freeform 185"/>
              <p:cNvSpPr>
                <a:spLocks/>
              </p:cNvSpPr>
              <p:nvPr/>
            </p:nvSpPr>
            <p:spPr bwMode="auto">
              <a:xfrm>
                <a:off x="8302625" y="1776413"/>
                <a:ext cx="7938" cy="7938"/>
              </a:xfrm>
              <a:custGeom>
                <a:avLst/>
                <a:gdLst/>
                <a:ahLst/>
                <a:cxnLst>
                  <a:cxn ang="0">
                    <a:pos x="2" y="5"/>
                  </a:cxn>
                  <a:cxn ang="0">
                    <a:pos x="2" y="5"/>
                  </a:cxn>
                  <a:cxn ang="0">
                    <a:pos x="2" y="2"/>
                  </a:cxn>
                  <a:cxn ang="0">
                    <a:pos x="0" y="2"/>
                  </a:cxn>
                  <a:cxn ang="0">
                    <a:pos x="2" y="0"/>
                  </a:cxn>
                  <a:cxn ang="0">
                    <a:pos x="2" y="0"/>
                  </a:cxn>
                  <a:cxn ang="0">
                    <a:pos x="2" y="0"/>
                  </a:cxn>
                  <a:cxn ang="0">
                    <a:pos x="5" y="0"/>
                  </a:cxn>
                  <a:cxn ang="0">
                    <a:pos x="5" y="2"/>
                  </a:cxn>
                  <a:cxn ang="0">
                    <a:pos x="5" y="2"/>
                  </a:cxn>
                  <a:cxn ang="0">
                    <a:pos x="2" y="5"/>
                  </a:cxn>
                  <a:cxn ang="0">
                    <a:pos x="2" y="5"/>
                  </a:cxn>
                </a:cxnLst>
                <a:rect l="0" t="0" r="r" b="b"/>
                <a:pathLst>
                  <a:path w="5" h="5">
                    <a:moveTo>
                      <a:pt x="2" y="5"/>
                    </a:moveTo>
                    <a:lnTo>
                      <a:pt x="2" y="5"/>
                    </a:lnTo>
                    <a:lnTo>
                      <a:pt x="2" y="2"/>
                    </a:lnTo>
                    <a:lnTo>
                      <a:pt x="0" y="2"/>
                    </a:lnTo>
                    <a:lnTo>
                      <a:pt x="2" y="0"/>
                    </a:lnTo>
                    <a:lnTo>
                      <a:pt x="2" y="0"/>
                    </a:lnTo>
                    <a:lnTo>
                      <a:pt x="2" y="0"/>
                    </a:lnTo>
                    <a:lnTo>
                      <a:pt x="5" y="0"/>
                    </a:lnTo>
                    <a:lnTo>
                      <a:pt x="5" y="2"/>
                    </a:lnTo>
                    <a:lnTo>
                      <a:pt x="5" y="2"/>
                    </a:lnTo>
                    <a:lnTo>
                      <a:pt x="2" y="5"/>
                    </a:lnTo>
                    <a:lnTo>
                      <a:pt x="2"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8" name="Freeform 186"/>
              <p:cNvSpPr>
                <a:spLocks/>
              </p:cNvSpPr>
              <p:nvPr/>
            </p:nvSpPr>
            <p:spPr bwMode="auto">
              <a:xfrm>
                <a:off x="8288338" y="1776413"/>
                <a:ext cx="6350" cy="7938"/>
              </a:xfrm>
              <a:custGeom>
                <a:avLst/>
                <a:gdLst/>
                <a:ahLst/>
                <a:cxnLst>
                  <a:cxn ang="0">
                    <a:pos x="2" y="5"/>
                  </a:cxn>
                  <a:cxn ang="0">
                    <a:pos x="2" y="5"/>
                  </a:cxn>
                  <a:cxn ang="0">
                    <a:pos x="0" y="5"/>
                  </a:cxn>
                  <a:cxn ang="0">
                    <a:pos x="0" y="2"/>
                  </a:cxn>
                  <a:cxn ang="0">
                    <a:pos x="0" y="2"/>
                  </a:cxn>
                  <a:cxn ang="0">
                    <a:pos x="2" y="0"/>
                  </a:cxn>
                  <a:cxn ang="0">
                    <a:pos x="2" y="0"/>
                  </a:cxn>
                  <a:cxn ang="0">
                    <a:pos x="4" y="2"/>
                  </a:cxn>
                  <a:cxn ang="0">
                    <a:pos x="4" y="2"/>
                  </a:cxn>
                  <a:cxn ang="0">
                    <a:pos x="4" y="5"/>
                  </a:cxn>
                  <a:cxn ang="0">
                    <a:pos x="2" y="5"/>
                  </a:cxn>
                  <a:cxn ang="0">
                    <a:pos x="2" y="5"/>
                  </a:cxn>
                </a:cxnLst>
                <a:rect l="0" t="0" r="r" b="b"/>
                <a:pathLst>
                  <a:path w="4" h="5">
                    <a:moveTo>
                      <a:pt x="2" y="5"/>
                    </a:moveTo>
                    <a:lnTo>
                      <a:pt x="2" y="5"/>
                    </a:lnTo>
                    <a:lnTo>
                      <a:pt x="0" y="5"/>
                    </a:lnTo>
                    <a:lnTo>
                      <a:pt x="0" y="2"/>
                    </a:lnTo>
                    <a:lnTo>
                      <a:pt x="0" y="2"/>
                    </a:lnTo>
                    <a:lnTo>
                      <a:pt x="2" y="0"/>
                    </a:lnTo>
                    <a:lnTo>
                      <a:pt x="2" y="0"/>
                    </a:lnTo>
                    <a:lnTo>
                      <a:pt x="4" y="2"/>
                    </a:lnTo>
                    <a:lnTo>
                      <a:pt x="4" y="2"/>
                    </a:lnTo>
                    <a:lnTo>
                      <a:pt x="4" y="5"/>
                    </a:lnTo>
                    <a:lnTo>
                      <a:pt x="2" y="5"/>
                    </a:lnTo>
                    <a:lnTo>
                      <a:pt x="2"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39" name="Freeform 187"/>
              <p:cNvSpPr>
                <a:spLocks/>
              </p:cNvSpPr>
              <p:nvPr/>
            </p:nvSpPr>
            <p:spPr bwMode="auto">
              <a:xfrm>
                <a:off x="8269288" y="1776413"/>
                <a:ext cx="7938" cy="7938"/>
              </a:xfrm>
              <a:custGeom>
                <a:avLst/>
                <a:gdLst/>
                <a:ahLst/>
                <a:cxnLst>
                  <a:cxn ang="0">
                    <a:pos x="2" y="5"/>
                  </a:cxn>
                  <a:cxn ang="0">
                    <a:pos x="2" y="5"/>
                  </a:cxn>
                  <a:cxn ang="0">
                    <a:pos x="2" y="5"/>
                  </a:cxn>
                  <a:cxn ang="0">
                    <a:pos x="0" y="2"/>
                  </a:cxn>
                  <a:cxn ang="0">
                    <a:pos x="2" y="2"/>
                  </a:cxn>
                  <a:cxn ang="0">
                    <a:pos x="2" y="0"/>
                  </a:cxn>
                  <a:cxn ang="0">
                    <a:pos x="2" y="0"/>
                  </a:cxn>
                  <a:cxn ang="0">
                    <a:pos x="5" y="2"/>
                  </a:cxn>
                  <a:cxn ang="0">
                    <a:pos x="5" y="2"/>
                  </a:cxn>
                  <a:cxn ang="0">
                    <a:pos x="5" y="5"/>
                  </a:cxn>
                  <a:cxn ang="0">
                    <a:pos x="2" y="5"/>
                  </a:cxn>
                  <a:cxn ang="0">
                    <a:pos x="2" y="5"/>
                  </a:cxn>
                </a:cxnLst>
                <a:rect l="0" t="0" r="r" b="b"/>
                <a:pathLst>
                  <a:path w="5" h="5">
                    <a:moveTo>
                      <a:pt x="2" y="5"/>
                    </a:moveTo>
                    <a:lnTo>
                      <a:pt x="2" y="5"/>
                    </a:lnTo>
                    <a:lnTo>
                      <a:pt x="2" y="5"/>
                    </a:lnTo>
                    <a:lnTo>
                      <a:pt x="0" y="2"/>
                    </a:lnTo>
                    <a:lnTo>
                      <a:pt x="2" y="2"/>
                    </a:lnTo>
                    <a:lnTo>
                      <a:pt x="2" y="0"/>
                    </a:lnTo>
                    <a:lnTo>
                      <a:pt x="2" y="0"/>
                    </a:lnTo>
                    <a:lnTo>
                      <a:pt x="5" y="2"/>
                    </a:lnTo>
                    <a:lnTo>
                      <a:pt x="5" y="2"/>
                    </a:lnTo>
                    <a:lnTo>
                      <a:pt x="5" y="5"/>
                    </a:lnTo>
                    <a:lnTo>
                      <a:pt x="2" y="5"/>
                    </a:lnTo>
                    <a:lnTo>
                      <a:pt x="2"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0" name="Freeform 188"/>
              <p:cNvSpPr>
                <a:spLocks/>
              </p:cNvSpPr>
              <p:nvPr/>
            </p:nvSpPr>
            <p:spPr bwMode="auto">
              <a:xfrm>
                <a:off x="8253413" y="1771650"/>
                <a:ext cx="12700" cy="12700"/>
              </a:xfrm>
              <a:custGeom>
                <a:avLst/>
                <a:gdLst/>
                <a:ahLst/>
                <a:cxnLst>
                  <a:cxn ang="0">
                    <a:pos x="5" y="5"/>
                  </a:cxn>
                  <a:cxn ang="0">
                    <a:pos x="5" y="5"/>
                  </a:cxn>
                  <a:cxn ang="0">
                    <a:pos x="5" y="5"/>
                  </a:cxn>
                  <a:cxn ang="0">
                    <a:pos x="5" y="5"/>
                  </a:cxn>
                  <a:cxn ang="0">
                    <a:pos x="8" y="3"/>
                  </a:cxn>
                  <a:cxn ang="0">
                    <a:pos x="8" y="3"/>
                  </a:cxn>
                  <a:cxn ang="0">
                    <a:pos x="8" y="5"/>
                  </a:cxn>
                  <a:cxn ang="0">
                    <a:pos x="8" y="5"/>
                  </a:cxn>
                  <a:cxn ang="0">
                    <a:pos x="5" y="5"/>
                  </a:cxn>
                  <a:cxn ang="0">
                    <a:pos x="5" y="8"/>
                  </a:cxn>
                  <a:cxn ang="0">
                    <a:pos x="3" y="5"/>
                  </a:cxn>
                  <a:cxn ang="0">
                    <a:pos x="0" y="5"/>
                  </a:cxn>
                  <a:cxn ang="0">
                    <a:pos x="0" y="5"/>
                  </a:cxn>
                  <a:cxn ang="0">
                    <a:pos x="0" y="3"/>
                  </a:cxn>
                  <a:cxn ang="0">
                    <a:pos x="0" y="3"/>
                  </a:cxn>
                  <a:cxn ang="0">
                    <a:pos x="3" y="3"/>
                  </a:cxn>
                  <a:cxn ang="0">
                    <a:pos x="5" y="0"/>
                  </a:cxn>
                  <a:cxn ang="0">
                    <a:pos x="5" y="0"/>
                  </a:cxn>
                  <a:cxn ang="0">
                    <a:pos x="5" y="0"/>
                  </a:cxn>
                  <a:cxn ang="0">
                    <a:pos x="5" y="0"/>
                  </a:cxn>
                  <a:cxn ang="0">
                    <a:pos x="8" y="3"/>
                  </a:cxn>
                  <a:cxn ang="0">
                    <a:pos x="8" y="3"/>
                  </a:cxn>
                  <a:cxn ang="0">
                    <a:pos x="8" y="5"/>
                  </a:cxn>
                  <a:cxn ang="0">
                    <a:pos x="5" y="5"/>
                  </a:cxn>
                  <a:cxn ang="0">
                    <a:pos x="5" y="5"/>
                  </a:cxn>
                </a:cxnLst>
                <a:rect l="0" t="0" r="r" b="b"/>
                <a:pathLst>
                  <a:path w="8" h="8">
                    <a:moveTo>
                      <a:pt x="5" y="5"/>
                    </a:moveTo>
                    <a:lnTo>
                      <a:pt x="5" y="5"/>
                    </a:lnTo>
                    <a:lnTo>
                      <a:pt x="5" y="5"/>
                    </a:lnTo>
                    <a:lnTo>
                      <a:pt x="5" y="5"/>
                    </a:lnTo>
                    <a:lnTo>
                      <a:pt x="8" y="3"/>
                    </a:lnTo>
                    <a:lnTo>
                      <a:pt x="8" y="3"/>
                    </a:lnTo>
                    <a:lnTo>
                      <a:pt x="8" y="5"/>
                    </a:lnTo>
                    <a:lnTo>
                      <a:pt x="8" y="5"/>
                    </a:lnTo>
                    <a:lnTo>
                      <a:pt x="5" y="5"/>
                    </a:lnTo>
                    <a:lnTo>
                      <a:pt x="5" y="8"/>
                    </a:lnTo>
                    <a:lnTo>
                      <a:pt x="3" y="5"/>
                    </a:lnTo>
                    <a:lnTo>
                      <a:pt x="0" y="5"/>
                    </a:lnTo>
                    <a:lnTo>
                      <a:pt x="0" y="5"/>
                    </a:lnTo>
                    <a:lnTo>
                      <a:pt x="0" y="3"/>
                    </a:lnTo>
                    <a:lnTo>
                      <a:pt x="0" y="3"/>
                    </a:lnTo>
                    <a:lnTo>
                      <a:pt x="3" y="3"/>
                    </a:lnTo>
                    <a:lnTo>
                      <a:pt x="5" y="0"/>
                    </a:lnTo>
                    <a:lnTo>
                      <a:pt x="5" y="0"/>
                    </a:lnTo>
                    <a:lnTo>
                      <a:pt x="5" y="0"/>
                    </a:lnTo>
                    <a:lnTo>
                      <a:pt x="5" y="0"/>
                    </a:lnTo>
                    <a:lnTo>
                      <a:pt x="8" y="3"/>
                    </a:lnTo>
                    <a:lnTo>
                      <a:pt x="8" y="3"/>
                    </a:lnTo>
                    <a:lnTo>
                      <a:pt x="8" y="5"/>
                    </a:lnTo>
                    <a:lnTo>
                      <a:pt x="5" y="5"/>
                    </a:lnTo>
                    <a:lnTo>
                      <a:pt x="5"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1" name="Freeform 189"/>
              <p:cNvSpPr>
                <a:spLocks/>
              </p:cNvSpPr>
              <p:nvPr/>
            </p:nvSpPr>
            <p:spPr bwMode="auto">
              <a:xfrm>
                <a:off x="8242300" y="1768475"/>
                <a:ext cx="7938" cy="7938"/>
              </a:xfrm>
              <a:custGeom>
                <a:avLst/>
                <a:gdLst/>
                <a:ahLst/>
                <a:cxnLst>
                  <a:cxn ang="0">
                    <a:pos x="3" y="5"/>
                  </a:cxn>
                  <a:cxn ang="0">
                    <a:pos x="3" y="5"/>
                  </a:cxn>
                  <a:cxn ang="0">
                    <a:pos x="0" y="5"/>
                  </a:cxn>
                  <a:cxn ang="0">
                    <a:pos x="0" y="2"/>
                  </a:cxn>
                  <a:cxn ang="0">
                    <a:pos x="0" y="2"/>
                  </a:cxn>
                  <a:cxn ang="0">
                    <a:pos x="3" y="0"/>
                  </a:cxn>
                  <a:cxn ang="0">
                    <a:pos x="3" y="0"/>
                  </a:cxn>
                  <a:cxn ang="0">
                    <a:pos x="5" y="2"/>
                  </a:cxn>
                  <a:cxn ang="0">
                    <a:pos x="5" y="2"/>
                  </a:cxn>
                  <a:cxn ang="0">
                    <a:pos x="5" y="5"/>
                  </a:cxn>
                  <a:cxn ang="0">
                    <a:pos x="3" y="5"/>
                  </a:cxn>
                  <a:cxn ang="0">
                    <a:pos x="3" y="5"/>
                  </a:cxn>
                </a:cxnLst>
                <a:rect l="0" t="0" r="r" b="b"/>
                <a:pathLst>
                  <a:path w="5" h="5">
                    <a:moveTo>
                      <a:pt x="3" y="5"/>
                    </a:moveTo>
                    <a:lnTo>
                      <a:pt x="3" y="5"/>
                    </a:lnTo>
                    <a:lnTo>
                      <a:pt x="0" y="5"/>
                    </a:lnTo>
                    <a:lnTo>
                      <a:pt x="0" y="2"/>
                    </a:lnTo>
                    <a:lnTo>
                      <a:pt x="0" y="2"/>
                    </a:lnTo>
                    <a:lnTo>
                      <a:pt x="3" y="0"/>
                    </a:lnTo>
                    <a:lnTo>
                      <a:pt x="3" y="0"/>
                    </a:lnTo>
                    <a:lnTo>
                      <a:pt x="5" y="2"/>
                    </a:lnTo>
                    <a:lnTo>
                      <a:pt x="5" y="2"/>
                    </a:lnTo>
                    <a:lnTo>
                      <a:pt x="5" y="5"/>
                    </a:lnTo>
                    <a:lnTo>
                      <a:pt x="3" y="5"/>
                    </a:lnTo>
                    <a:lnTo>
                      <a:pt x="3"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2" name="Freeform 190"/>
              <p:cNvSpPr>
                <a:spLocks/>
              </p:cNvSpPr>
              <p:nvPr/>
            </p:nvSpPr>
            <p:spPr bwMode="auto">
              <a:xfrm>
                <a:off x="8231188" y="1760538"/>
                <a:ext cx="7938" cy="7938"/>
              </a:xfrm>
              <a:custGeom>
                <a:avLst/>
                <a:gdLst/>
                <a:ahLst/>
                <a:cxnLst>
                  <a:cxn ang="0">
                    <a:pos x="3" y="5"/>
                  </a:cxn>
                  <a:cxn ang="0">
                    <a:pos x="3" y="5"/>
                  </a:cxn>
                  <a:cxn ang="0">
                    <a:pos x="0" y="3"/>
                  </a:cxn>
                  <a:cxn ang="0">
                    <a:pos x="0" y="3"/>
                  </a:cxn>
                  <a:cxn ang="0">
                    <a:pos x="0" y="0"/>
                  </a:cxn>
                  <a:cxn ang="0">
                    <a:pos x="3" y="0"/>
                  </a:cxn>
                  <a:cxn ang="0">
                    <a:pos x="3" y="0"/>
                  </a:cxn>
                  <a:cxn ang="0">
                    <a:pos x="5" y="0"/>
                  </a:cxn>
                  <a:cxn ang="0">
                    <a:pos x="5" y="3"/>
                  </a:cxn>
                  <a:cxn ang="0">
                    <a:pos x="5" y="3"/>
                  </a:cxn>
                  <a:cxn ang="0">
                    <a:pos x="3" y="5"/>
                  </a:cxn>
                  <a:cxn ang="0">
                    <a:pos x="3" y="5"/>
                  </a:cxn>
                </a:cxnLst>
                <a:rect l="0" t="0" r="r" b="b"/>
                <a:pathLst>
                  <a:path w="5" h="5">
                    <a:moveTo>
                      <a:pt x="3" y="5"/>
                    </a:moveTo>
                    <a:lnTo>
                      <a:pt x="3" y="5"/>
                    </a:lnTo>
                    <a:lnTo>
                      <a:pt x="0" y="3"/>
                    </a:lnTo>
                    <a:lnTo>
                      <a:pt x="0" y="3"/>
                    </a:lnTo>
                    <a:lnTo>
                      <a:pt x="0" y="0"/>
                    </a:lnTo>
                    <a:lnTo>
                      <a:pt x="3" y="0"/>
                    </a:lnTo>
                    <a:lnTo>
                      <a:pt x="3" y="0"/>
                    </a:lnTo>
                    <a:lnTo>
                      <a:pt x="5" y="0"/>
                    </a:lnTo>
                    <a:lnTo>
                      <a:pt x="5" y="3"/>
                    </a:lnTo>
                    <a:lnTo>
                      <a:pt x="5" y="3"/>
                    </a:lnTo>
                    <a:lnTo>
                      <a:pt x="3" y="5"/>
                    </a:lnTo>
                    <a:lnTo>
                      <a:pt x="3"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3" name="Freeform 191"/>
              <p:cNvSpPr>
                <a:spLocks/>
              </p:cNvSpPr>
              <p:nvPr/>
            </p:nvSpPr>
            <p:spPr bwMode="auto">
              <a:xfrm>
                <a:off x="8224838" y="1749425"/>
                <a:ext cx="6350" cy="7938"/>
              </a:xfrm>
              <a:custGeom>
                <a:avLst/>
                <a:gdLst/>
                <a:ahLst/>
                <a:cxnLst>
                  <a:cxn ang="0">
                    <a:pos x="2" y="5"/>
                  </a:cxn>
                  <a:cxn ang="0">
                    <a:pos x="2" y="5"/>
                  </a:cxn>
                  <a:cxn ang="0">
                    <a:pos x="0" y="5"/>
                  </a:cxn>
                  <a:cxn ang="0">
                    <a:pos x="0" y="2"/>
                  </a:cxn>
                  <a:cxn ang="0">
                    <a:pos x="0" y="0"/>
                  </a:cxn>
                  <a:cxn ang="0">
                    <a:pos x="2" y="0"/>
                  </a:cxn>
                  <a:cxn ang="0">
                    <a:pos x="2" y="0"/>
                  </a:cxn>
                  <a:cxn ang="0">
                    <a:pos x="2" y="0"/>
                  </a:cxn>
                  <a:cxn ang="0">
                    <a:pos x="4" y="2"/>
                  </a:cxn>
                  <a:cxn ang="0">
                    <a:pos x="2" y="5"/>
                  </a:cxn>
                  <a:cxn ang="0">
                    <a:pos x="2" y="5"/>
                  </a:cxn>
                  <a:cxn ang="0">
                    <a:pos x="2" y="5"/>
                  </a:cxn>
                </a:cxnLst>
                <a:rect l="0" t="0" r="r" b="b"/>
                <a:pathLst>
                  <a:path w="4" h="5">
                    <a:moveTo>
                      <a:pt x="2" y="5"/>
                    </a:moveTo>
                    <a:lnTo>
                      <a:pt x="2" y="5"/>
                    </a:lnTo>
                    <a:lnTo>
                      <a:pt x="0" y="5"/>
                    </a:lnTo>
                    <a:lnTo>
                      <a:pt x="0" y="2"/>
                    </a:lnTo>
                    <a:lnTo>
                      <a:pt x="0" y="0"/>
                    </a:lnTo>
                    <a:lnTo>
                      <a:pt x="2" y="0"/>
                    </a:lnTo>
                    <a:lnTo>
                      <a:pt x="2" y="0"/>
                    </a:lnTo>
                    <a:lnTo>
                      <a:pt x="2" y="0"/>
                    </a:lnTo>
                    <a:lnTo>
                      <a:pt x="4" y="2"/>
                    </a:lnTo>
                    <a:lnTo>
                      <a:pt x="2" y="5"/>
                    </a:lnTo>
                    <a:lnTo>
                      <a:pt x="2" y="5"/>
                    </a:lnTo>
                    <a:lnTo>
                      <a:pt x="2"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4" name="Freeform 192"/>
              <p:cNvSpPr>
                <a:spLocks/>
              </p:cNvSpPr>
              <p:nvPr/>
            </p:nvSpPr>
            <p:spPr bwMode="auto">
              <a:xfrm>
                <a:off x="8216900" y="1738313"/>
                <a:ext cx="7938" cy="7938"/>
              </a:xfrm>
              <a:custGeom>
                <a:avLst/>
                <a:gdLst/>
                <a:ahLst/>
                <a:cxnLst>
                  <a:cxn ang="0">
                    <a:pos x="2" y="5"/>
                  </a:cxn>
                  <a:cxn ang="0">
                    <a:pos x="2" y="5"/>
                  </a:cxn>
                  <a:cxn ang="0">
                    <a:pos x="0" y="5"/>
                  </a:cxn>
                  <a:cxn ang="0">
                    <a:pos x="0" y="2"/>
                  </a:cxn>
                  <a:cxn ang="0">
                    <a:pos x="0" y="0"/>
                  </a:cxn>
                  <a:cxn ang="0">
                    <a:pos x="2" y="0"/>
                  </a:cxn>
                  <a:cxn ang="0">
                    <a:pos x="2" y="0"/>
                  </a:cxn>
                  <a:cxn ang="0">
                    <a:pos x="5" y="0"/>
                  </a:cxn>
                  <a:cxn ang="0">
                    <a:pos x="5" y="2"/>
                  </a:cxn>
                  <a:cxn ang="0">
                    <a:pos x="5" y="5"/>
                  </a:cxn>
                  <a:cxn ang="0">
                    <a:pos x="2" y="5"/>
                  </a:cxn>
                  <a:cxn ang="0">
                    <a:pos x="2" y="5"/>
                  </a:cxn>
                </a:cxnLst>
                <a:rect l="0" t="0" r="r" b="b"/>
                <a:pathLst>
                  <a:path w="5" h="5">
                    <a:moveTo>
                      <a:pt x="2" y="5"/>
                    </a:moveTo>
                    <a:lnTo>
                      <a:pt x="2" y="5"/>
                    </a:lnTo>
                    <a:lnTo>
                      <a:pt x="0" y="5"/>
                    </a:lnTo>
                    <a:lnTo>
                      <a:pt x="0" y="2"/>
                    </a:lnTo>
                    <a:lnTo>
                      <a:pt x="0" y="0"/>
                    </a:lnTo>
                    <a:lnTo>
                      <a:pt x="2" y="0"/>
                    </a:lnTo>
                    <a:lnTo>
                      <a:pt x="2" y="0"/>
                    </a:lnTo>
                    <a:lnTo>
                      <a:pt x="5" y="0"/>
                    </a:lnTo>
                    <a:lnTo>
                      <a:pt x="5" y="2"/>
                    </a:lnTo>
                    <a:lnTo>
                      <a:pt x="5" y="5"/>
                    </a:lnTo>
                    <a:lnTo>
                      <a:pt x="2" y="5"/>
                    </a:lnTo>
                    <a:lnTo>
                      <a:pt x="2"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5" name="Freeform 193"/>
              <p:cNvSpPr>
                <a:spLocks/>
              </p:cNvSpPr>
              <p:nvPr/>
            </p:nvSpPr>
            <p:spPr bwMode="auto">
              <a:xfrm>
                <a:off x="8216900" y="1727200"/>
                <a:ext cx="7938" cy="6350"/>
              </a:xfrm>
              <a:custGeom>
                <a:avLst/>
                <a:gdLst/>
                <a:ahLst/>
                <a:cxnLst>
                  <a:cxn ang="0">
                    <a:pos x="2" y="4"/>
                  </a:cxn>
                  <a:cxn ang="0">
                    <a:pos x="2" y="4"/>
                  </a:cxn>
                  <a:cxn ang="0">
                    <a:pos x="0" y="4"/>
                  </a:cxn>
                  <a:cxn ang="0">
                    <a:pos x="0" y="2"/>
                  </a:cxn>
                  <a:cxn ang="0">
                    <a:pos x="0" y="2"/>
                  </a:cxn>
                  <a:cxn ang="0">
                    <a:pos x="2" y="0"/>
                  </a:cxn>
                  <a:cxn ang="0">
                    <a:pos x="2" y="0"/>
                  </a:cxn>
                  <a:cxn ang="0">
                    <a:pos x="5" y="2"/>
                  </a:cxn>
                  <a:cxn ang="0">
                    <a:pos x="5" y="2"/>
                  </a:cxn>
                  <a:cxn ang="0">
                    <a:pos x="5" y="4"/>
                  </a:cxn>
                  <a:cxn ang="0">
                    <a:pos x="2" y="4"/>
                  </a:cxn>
                  <a:cxn ang="0">
                    <a:pos x="2" y="4"/>
                  </a:cxn>
                </a:cxnLst>
                <a:rect l="0" t="0" r="r" b="b"/>
                <a:pathLst>
                  <a:path w="5" h="4">
                    <a:moveTo>
                      <a:pt x="2" y="4"/>
                    </a:moveTo>
                    <a:lnTo>
                      <a:pt x="2" y="4"/>
                    </a:lnTo>
                    <a:lnTo>
                      <a:pt x="0" y="4"/>
                    </a:lnTo>
                    <a:lnTo>
                      <a:pt x="0" y="2"/>
                    </a:lnTo>
                    <a:lnTo>
                      <a:pt x="0" y="2"/>
                    </a:lnTo>
                    <a:lnTo>
                      <a:pt x="2" y="0"/>
                    </a:lnTo>
                    <a:lnTo>
                      <a:pt x="2" y="0"/>
                    </a:lnTo>
                    <a:lnTo>
                      <a:pt x="5" y="2"/>
                    </a:lnTo>
                    <a:lnTo>
                      <a:pt x="5" y="2"/>
                    </a:lnTo>
                    <a:lnTo>
                      <a:pt x="5" y="4"/>
                    </a:lnTo>
                    <a:lnTo>
                      <a:pt x="2" y="4"/>
                    </a:lnTo>
                    <a:lnTo>
                      <a:pt x="2"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6" name="Freeform 194"/>
              <p:cNvSpPr>
                <a:spLocks/>
              </p:cNvSpPr>
              <p:nvPr/>
            </p:nvSpPr>
            <p:spPr bwMode="auto">
              <a:xfrm>
                <a:off x="8213725" y="1714500"/>
                <a:ext cx="6350" cy="7938"/>
              </a:xfrm>
              <a:custGeom>
                <a:avLst/>
                <a:gdLst/>
                <a:ahLst/>
                <a:cxnLst>
                  <a:cxn ang="0">
                    <a:pos x="2" y="5"/>
                  </a:cxn>
                  <a:cxn ang="0">
                    <a:pos x="2" y="5"/>
                  </a:cxn>
                  <a:cxn ang="0">
                    <a:pos x="0" y="5"/>
                  </a:cxn>
                  <a:cxn ang="0">
                    <a:pos x="0" y="3"/>
                  </a:cxn>
                  <a:cxn ang="0">
                    <a:pos x="0" y="3"/>
                  </a:cxn>
                  <a:cxn ang="0">
                    <a:pos x="2" y="0"/>
                  </a:cxn>
                  <a:cxn ang="0">
                    <a:pos x="2" y="0"/>
                  </a:cxn>
                  <a:cxn ang="0">
                    <a:pos x="2" y="3"/>
                  </a:cxn>
                  <a:cxn ang="0">
                    <a:pos x="4" y="3"/>
                  </a:cxn>
                  <a:cxn ang="0">
                    <a:pos x="2" y="5"/>
                  </a:cxn>
                  <a:cxn ang="0">
                    <a:pos x="2" y="5"/>
                  </a:cxn>
                  <a:cxn ang="0">
                    <a:pos x="2" y="5"/>
                  </a:cxn>
                </a:cxnLst>
                <a:rect l="0" t="0" r="r" b="b"/>
                <a:pathLst>
                  <a:path w="4" h="5">
                    <a:moveTo>
                      <a:pt x="2" y="5"/>
                    </a:moveTo>
                    <a:lnTo>
                      <a:pt x="2" y="5"/>
                    </a:lnTo>
                    <a:lnTo>
                      <a:pt x="0" y="5"/>
                    </a:lnTo>
                    <a:lnTo>
                      <a:pt x="0" y="3"/>
                    </a:lnTo>
                    <a:lnTo>
                      <a:pt x="0" y="3"/>
                    </a:lnTo>
                    <a:lnTo>
                      <a:pt x="2" y="0"/>
                    </a:lnTo>
                    <a:lnTo>
                      <a:pt x="2" y="0"/>
                    </a:lnTo>
                    <a:lnTo>
                      <a:pt x="2" y="3"/>
                    </a:lnTo>
                    <a:lnTo>
                      <a:pt x="4" y="3"/>
                    </a:lnTo>
                    <a:lnTo>
                      <a:pt x="2" y="5"/>
                    </a:lnTo>
                    <a:lnTo>
                      <a:pt x="2" y="5"/>
                    </a:lnTo>
                    <a:lnTo>
                      <a:pt x="2"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7" name="Freeform 195"/>
              <p:cNvSpPr>
                <a:spLocks/>
              </p:cNvSpPr>
              <p:nvPr/>
            </p:nvSpPr>
            <p:spPr bwMode="auto">
              <a:xfrm>
                <a:off x="8208963" y="1700213"/>
                <a:ext cx="7938" cy="11113"/>
              </a:xfrm>
              <a:custGeom>
                <a:avLst/>
                <a:gdLst/>
                <a:ahLst/>
                <a:cxnLst>
                  <a:cxn ang="0">
                    <a:pos x="3" y="7"/>
                  </a:cxn>
                  <a:cxn ang="0">
                    <a:pos x="3" y="7"/>
                  </a:cxn>
                  <a:cxn ang="0">
                    <a:pos x="3" y="4"/>
                  </a:cxn>
                  <a:cxn ang="0">
                    <a:pos x="0" y="4"/>
                  </a:cxn>
                  <a:cxn ang="0">
                    <a:pos x="3" y="2"/>
                  </a:cxn>
                  <a:cxn ang="0">
                    <a:pos x="3" y="0"/>
                  </a:cxn>
                  <a:cxn ang="0">
                    <a:pos x="3" y="0"/>
                  </a:cxn>
                  <a:cxn ang="0">
                    <a:pos x="5" y="2"/>
                  </a:cxn>
                  <a:cxn ang="0">
                    <a:pos x="5" y="4"/>
                  </a:cxn>
                  <a:cxn ang="0">
                    <a:pos x="5" y="4"/>
                  </a:cxn>
                  <a:cxn ang="0">
                    <a:pos x="3" y="7"/>
                  </a:cxn>
                  <a:cxn ang="0">
                    <a:pos x="3" y="7"/>
                  </a:cxn>
                </a:cxnLst>
                <a:rect l="0" t="0" r="r" b="b"/>
                <a:pathLst>
                  <a:path w="5" h="7">
                    <a:moveTo>
                      <a:pt x="3" y="7"/>
                    </a:moveTo>
                    <a:lnTo>
                      <a:pt x="3" y="7"/>
                    </a:lnTo>
                    <a:lnTo>
                      <a:pt x="3" y="4"/>
                    </a:lnTo>
                    <a:lnTo>
                      <a:pt x="0" y="4"/>
                    </a:lnTo>
                    <a:lnTo>
                      <a:pt x="3" y="2"/>
                    </a:lnTo>
                    <a:lnTo>
                      <a:pt x="3" y="0"/>
                    </a:lnTo>
                    <a:lnTo>
                      <a:pt x="3" y="0"/>
                    </a:lnTo>
                    <a:lnTo>
                      <a:pt x="5" y="2"/>
                    </a:lnTo>
                    <a:lnTo>
                      <a:pt x="5" y="4"/>
                    </a:lnTo>
                    <a:lnTo>
                      <a:pt x="5" y="4"/>
                    </a:lnTo>
                    <a:lnTo>
                      <a:pt x="3" y="7"/>
                    </a:lnTo>
                    <a:lnTo>
                      <a:pt x="3" y="7"/>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8" name="Freeform 196"/>
              <p:cNvSpPr>
                <a:spLocks/>
              </p:cNvSpPr>
              <p:nvPr/>
            </p:nvSpPr>
            <p:spPr bwMode="auto">
              <a:xfrm>
                <a:off x="8213725" y="1687513"/>
                <a:ext cx="6350" cy="7938"/>
              </a:xfrm>
              <a:custGeom>
                <a:avLst/>
                <a:gdLst/>
                <a:ahLst/>
                <a:cxnLst>
                  <a:cxn ang="0">
                    <a:pos x="0" y="3"/>
                  </a:cxn>
                  <a:cxn ang="0">
                    <a:pos x="0" y="3"/>
                  </a:cxn>
                  <a:cxn ang="0">
                    <a:pos x="0" y="3"/>
                  </a:cxn>
                  <a:cxn ang="0">
                    <a:pos x="0" y="3"/>
                  </a:cxn>
                  <a:cxn ang="0">
                    <a:pos x="0" y="0"/>
                  </a:cxn>
                  <a:cxn ang="0">
                    <a:pos x="2" y="0"/>
                  </a:cxn>
                  <a:cxn ang="0">
                    <a:pos x="2" y="0"/>
                  </a:cxn>
                  <a:cxn ang="0">
                    <a:pos x="4" y="3"/>
                  </a:cxn>
                  <a:cxn ang="0">
                    <a:pos x="4" y="3"/>
                  </a:cxn>
                  <a:cxn ang="0">
                    <a:pos x="4" y="3"/>
                  </a:cxn>
                  <a:cxn ang="0">
                    <a:pos x="4" y="3"/>
                  </a:cxn>
                  <a:cxn ang="0">
                    <a:pos x="2" y="5"/>
                  </a:cxn>
                  <a:cxn ang="0">
                    <a:pos x="2" y="5"/>
                  </a:cxn>
                  <a:cxn ang="0">
                    <a:pos x="0" y="5"/>
                  </a:cxn>
                  <a:cxn ang="0">
                    <a:pos x="0" y="3"/>
                  </a:cxn>
                  <a:cxn ang="0">
                    <a:pos x="0" y="3"/>
                  </a:cxn>
                </a:cxnLst>
                <a:rect l="0" t="0" r="r" b="b"/>
                <a:pathLst>
                  <a:path w="4" h="5">
                    <a:moveTo>
                      <a:pt x="0" y="3"/>
                    </a:moveTo>
                    <a:lnTo>
                      <a:pt x="0" y="3"/>
                    </a:lnTo>
                    <a:lnTo>
                      <a:pt x="0" y="3"/>
                    </a:lnTo>
                    <a:lnTo>
                      <a:pt x="0" y="3"/>
                    </a:lnTo>
                    <a:lnTo>
                      <a:pt x="0" y="0"/>
                    </a:lnTo>
                    <a:lnTo>
                      <a:pt x="2" y="0"/>
                    </a:lnTo>
                    <a:lnTo>
                      <a:pt x="2" y="0"/>
                    </a:lnTo>
                    <a:lnTo>
                      <a:pt x="4" y="3"/>
                    </a:lnTo>
                    <a:lnTo>
                      <a:pt x="4" y="3"/>
                    </a:lnTo>
                    <a:lnTo>
                      <a:pt x="4" y="3"/>
                    </a:lnTo>
                    <a:lnTo>
                      <a:pt x="4" y="3"/>
                    </a:lnTo>
                    <a:lnTo>
                      <a:pt x="2" y="5"/>
                    </a:lnTo>
                    <a:lnTo>
                      <a:pt x="2" y="5"/>
                    </a:lnTo>
                    <a:lnTo>
                      <a:pt x="0" y="5"/>
                    </a:lnTo>
                    <a:lnTo>
                      <a:pt x="0" y="3"/>
                    </a:lnTo>
                    <a:lnTo>
                      <a:pt x="0" y="3"/>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49" name="Freeform 197"/>
              <p:cNvSpPr>
                <a:spLocks/>
              </p:cNvSpPr>
              <p:nvPr/>
            </p:nvSpPr>
            <p:spPr bwMode="auto">
              <a:xfrm>
                <a:off x="8213725" y="1676400"/>
                <a:ext cx="6350" cy="7938"/>
              </a:xfrm>
              <a:custGeom>
                <a:avLst/>
                <a:gdLst/>
                <a:ahLst/>
                <a:cxnLst>
                  <a:cxn ang="0">
                    <a:pos x="0" y="3"/>
                  </a:cxn>
                  <a:cxn ang="0">
                    <a:pos x="0" y="3"/>
                  </a:cxn>
                  <a:cxn ang="0">
                    <a:pos x="0" y="3"/>
                  </a:cxn>
                  <a:cxn ang="0">
                    <a:pos x="0" y="3"/>
                  </a:cxn>
                  <a:cxn ang="0">
                    <a:pos x="0" y="0"/>
                  </a:cxn>
                  <a:cxn ang="0">
                    <a:pos x="2" y="0"/>
                  </a:cxn>
                  <a:cxn ang="0">
                    <a:pos x="4" y="0"/>
                  </a:cxn>
                  <a:cxn ang="0">
                    <a:pos x="4" y="3"/>
                  </a:cxn>
                  <a:cxn ang="0">
                    <a:pos x="4" y="3"/>
                  </a:cxn>
                  <a:cxn ang="0">
                    <a:pos x="4" y="3"/>
                  </a:cxn>
                  <a:cxn ang="0">
                    <a:pos x="4" y="3"/>
                  </a:cxn>
                  <a:cxn ang="0">
                    <a:pos x="4" y="5"/>
                  </a:cxn>
                  <a:cxn ang="0">
                    <a:pos x="2" y="5"/>
                  </a:cxn>
                  <a:cxn ang="0">
                    <a:pos x="0" y="5"/>
                  </a:cxn>
                  <a:cxn ang="0">
                    <a:pos x="0" y="3"/>
                  </a:cxn>
                  <a:cxn ang="0">
                    <a:pos x="0" y="3"/>
                  </a:cxn>
                </a:cxnLst>
                <a:rect l="0" t="0" r="r" b="b"/>
                <a:pathLst>
                  <a:path w="4" h="5">
                    <a:moveTo>
                      <a:pt x="0" y="3"/>
                    </a:moveTo>
                    <a:lnTo>
                      <a:pt x="0" y="3"/>
                    </a:lnTo>
                    <a:lnTo>
                      <a:pt x="0" y="3"/>
                    </a:lnTo>
                    <a:lnTo>
                      <a:pt x="0" y="3"/>
                    </a:lnTo>
                    <a:lnTo>
                      <a:pt x="0" y="0"/>
                    </a:lnTo>
                    <a:lnTo>
                      <a:pt x="2" y="0"/>
                    </a:lnTo>
                    <a:lnTo>
                      <a:pt x="4" y="0"/>
                    </a:lnTo>
                    <a:lnTo>
                      <a:pt x="4" y="3"/>
                    </a:lnTo>
                    <a:lnTo>
                      <a:pt x="4" y="3"/>
                    </a:lnTo>
                    <a:lnTo>
                      <a:pt x="4" y="3"/>
                    </a:lnTo>
                    <a:lnTo>
                      <a:pt x="4" y="3"/>
                    </a:lnTo>
                    <a:lnTo>
                      <a:pt x="4" y="5"/>
                    </a:lnTo>
                    <a:lnTo>
                      <a:pt x="2" y="5"/>
                    </a:lnTo>
                    <a:lnTo>
                      <a:pt x="0" y="5"/>
                    </a:lnTo>
                    <a:lnTo>
                      <a:pt x="0" y="3"/>
                    </a:lnTo>
                    <a:lnTo>
                      <a:pt x="0" y="3"/>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50" name="Freeform 198"/>
              <p:cNvSpPr>
                <a:spLocks/>
              </p:cNvSpPr>
              <p:nvPr/>
            </p:nvSpPr>
            <p:spPr bwMode="auto">
              <a:xfrm>
                <a:off x="8081963" y="1790700"/>
                <a:ext cx="63500" cy="252413"/>
              </a:xfrm>
              <a:custGeom>
                <a:avLst/>
                <a:gdLst/>
                <a:ahLst/>
                <a:cxnLst>
                  <a:cxn ang="0">
                    <a:pos x="26" y="3"/>
                  </a:cxn>
                  <a:cxn ang="0">
                    <a:pos x="26" y="3"/>
                  </a:cxn>
                  <a:cxn ang="0">
                    <a:pos x="31" y="15"/>
                  </a:cxn>
                  <a:cxn ang="0">
                    <a:pos x="36" y="25"/>
                  </a:cxn>
                  <a:cxn ang="0">
                    <a:pos x="33" y="37"/>
                  </a:cxn>
                  <a:cxn ang="0">
                    <a:pos x="31" y="49"/>
                  </a:cxn>
                  <a:cxn ang="0">
                    <a:pos x="31" y="49"/>
                  </a:cxn>
                  <a:cxn ang="0">
                    <a:pos x="24" y="61"/>
                  </a:cxn>
                  <a:cxn ang="0">
                    <a:pos x="17" y="73"/>
                  </a:cxn>
                  <a:cxn ang="0">
                    <a:pos x="12" y="85"/>
                  </a:cxn>
                  <a:cxn ang="0">
                    <a:pos x="7" y="99"/>
                  </a:cxn>
                  <a:cxn ang="0">
                    <a:pos x="7" y="99"/>
                  </a:cxn>
                  <a:cxn ang="0">
                    <a:pos x="7" y="109"/>
                  </a:cxn>
                  <a:cxn ang="0">
                    <a:pos x="10" y="116"/>
                  </a:cxn>
                  <a:cxn ang="0">
                    <a:pos x="12" y="123"/>
                  </a:cxn>
                  <a:cxn ang="0">
                    <a:pos x="14" y="131"/>
                  </a:cxn>
                  <a:cxn ang="0">
                    <a:pos x="26" y="145"/>
                  </a:cxn>
                  <a:cxn ang="0">
                    <a:pos x="40" y="155"/>
                  </a:cxn>
                  <a:cxn ang="0">
                    <a:pos x="40" y="155"/>
                  </a:cxn>
                  <a:cxn ang="0">
                    <a:pos x="40" y="155"/>
                  </a:cxn>
                  <a:cxn ang="0">
                    <a:pos x="40" y="157"/>
                  </a:cxn>
                  <a:cxn ang="0">
                    <a:pos x="40" y="159"/>
                  </a:cxn>
                  <a:cxn ang="0">
                    <a:pos x="38" y="159"/>
                  </a:cxn>
                  <a:cxn ang="0">
                    <a:pos x="38" y="159"/>
                  </a:cxn>
                  <a:cxn ang="0">
                    <a:pos x="24" y="152"/>
                  </a:cxn>
                  <a:cxn ang="0">
                    <a:pos x="12" y="143"/>
                  </a:cxn>
                  <a:cxn ang="0">
                    <a:pos x="3" y="131"/>
                  </a:cxn>
                  <a:cxn ang="0">
                    <a:pos x="0" y="114"/>
                  </a:cxn>
                  <a:cxn ang="0">
                    <a:pos x="0" y="114"/>
                  </a:cxn>
                  <a:cxn ang="0">
                    <a:pos x="0" y="94"/>
                  </a:cxn>
                  <a:cxn ang="0">
                    <a:pos x="5" y="78"/>
                  </a:cxn>
                  <a:cxn ang="0">
                    <a:pos x="5" y="78"/>
                  </a:cxn>
                  <a:cxn ang="0">
                    <a:pos x="17" y="58"/>
                  </a:cxn>
                  <a:cxn ang="0">
                    <a:pos x="26" y="44"/>
                  </a:cxn>
                  <a:cxn ang="0">
                    <a:pos x="29" y="34"/>
                  </a:cxn>
                  <a:cxn ang="0">
                    <a:pos x="31" y="25"/>
                  </a:cxn>
                  <a:cxn ang="0">
                    <a:pos x="29" y="15"/>
                  </a:cxn>
                  <a:cxn ang="0">
                    <a:pos x="26" y="3"/>
                  </a:cxn>
                  <a:cxn ang="0">
                    <a:pos x="26" y="3"/>
                  </a:cxn>
                  <a:cxn ang="0">
                    <a:pos x="26" y="0"/>
                  </a:cxn>
                  <a:cxn ang="0">
                    <a:pos x="26" y="3"/>
                  </a:cxn>
                  <a:cxn ang="0">
                    <a:pos x="26" y="3"/>
                  </a:cxn>
                </a:cxnLst>
                <a:rect l="0" t="0" r="r" b="b"/>
                <a:pathLst>
                  <a:path w="40" h="159">
                    <a:moveTo>
                      <a:pt x="26" y="3"/>
                    </a:moveTo>
                    <a:lnTo>
                      <a:pt x="26" y="3"/>
                    </a:lnTo>
                    <a:lnTo>
                      <a:pt x="31" y="15"/>
                    </a:lnTo>
                    <a:lnTo>
                      <a:pt x="36" y="25"/>
                    </a:lnTo>
                    <a:lnTo>
                      <a:pt x="33" y="37"/>
                    </a:lnTo>
                    <a:lnTo>
                      <a:pt x="31" y="49"/>
                    </a:lnTo>
                    <a:lnTo>
                      <a:pt x="31" y="49"/>
                    </a:lnTo>
                    <a:lnTo>
                      <a:pt x="24" y="61"/>
                    </a:lnTo>
                    <a:lnTo>
                      <a:pt x="17" y="73"/>
                    </a:lnTo>
                    <a:lnTo>
                      <a:pt x="12" y="85"/>
                    </a:lnTo>
                    <a:lnTo>
                      <a:pt x="7" y="99"/>
                    </a:lnTo>
                    <a:lnTo>
                      <a:pt x="7" y="99"/>
                    </a:lnTo>
                    <a:lnTo>
                      <a:pt x="7" y="109"/>
                    </a:lnTo>
                    <a:lnTo>
                      <a:pt x="10" y="116"/>
                    </a:lnTo>
                    <a:lnTo>
                      <a:pt x="12" y="123"/>
                    </a:lnTo>
                    <a:lnTo>
                      <a:pt x="14" y="131"/>
                    </a:lnTo>
                    <a:lnTo>
                      <a:pt x="26" y="145"/>
                    </a:lnTo>
                    <a:lnTo>
                      <a:pt x="40" y="155"/>
                    </a:lnTo>
                    <a:lnTo>
                      <a:pt x="40" y="155"/>
                    </a:lnTo>
                    <a:lnTo>
                      <a:pt x="40" y="155"/>
                    </a:lnTo>
                    <a:lnTo>
                      <a:pt x="40" y="157"/>
                    </a:lnTo>
                    <a:lnTo>
                      <a:pt x="40" y="159"/>
                    </a:lnTo>
                    <a:lnTo>
                      <a:pt x="38" y="159"/>
                    </a:lnTo>
                    <a:lnTo>
                      <a:pt x="38" y="159"/>
                    </a:lnTo>
                    <a:lnTo>
                      <a:pt x="24" y="152"/>
                    </a:lnTo>
                    <a:lnTo>
                      <a:pt x="12" y="143"/>
                    </a:lnTo>
                    <a:lnTo>
                      <a:pt x="3" y="131"/>
                    </a:lnTo>
                    <a:lnTo>
                      <a:pt x="0" y="114"/>
                    </a:lnTo>
                    <a:lnTo>
                      <a:pt x="0" y="114"/>
                    </a:lnTo>
                    <a:lnTo>
                      <a:pt x="0" y="94"/>
                    </a:lnTo>
                    <a:lnTo>
                      <a:pt x="5" y="78"/>
                    </a:lnTo>
                    <a:lnTo>
                      <a:pt x="5" y="78"/>
                    </a:lnTo>
                    <a:lnTo>
                      <a:pt x="17" y="58"/>
                    </a:lnTo>
                    <a:lnTo>
                      <a:pt x="26" y="44"/>
                    </a:lnTo>
                    <a:lnTo>
                      <a:pt x="29" y="34"/>
                    </a:lnTo>
                    <a:lnTo>
                      <a:pt x="31" y="25"/>
                    </a:lnTo>
                    <a:lnTo>
                      <a:pt x="29" y="15"/>
                    </a:lnTo>
                    <a:lnTo>
                      <a:pt x="26" y="3"/>
                    </a:lnTo>
                    <a:lnTo>
                      <a:pt x="26" y="3"/>
                    </a:lnTo>
                    <a:lnTo>
                      <a:pt x="26" y="0"/>
                    </a:lnTo>
                    <a:lnTo>
                      <a:pt x="26" y="3"/>
                    </a:lnTo>
                    <a:lnTo>
                      <a:pt x="26" y="3"/>
                    </a:lnTo>
                    <a:close/>
                  </a:path>
                </a:pathLst>
              </a:custGeom>
              <a:solidFill>
                <a:srgbClr val="181818"/>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51" name="Freeform 199"/>
              <p:cNvSpPr>
                <a:spLocks/>
              </p:cNvSpPr>
              <p:nvPr/>
            </p:nvSpPr>
            <p:spPr bwMode="auto">
              <a:xfrm>
                <a:off x="8116888" y="2020888"/>
                <a:ext cx="50800" cy="184150"/>
              </a:xfrm>
              <a:custGeom>
                <a:avLst/>
                <a:gdLst/>
                <a:ahLst/>
                <a:cxnLst>
                  <a:cxn ang="0">
                    <a:pos x="4" y="5"/>
                  </a:cxn>
                  <a:cxn ang="0">
                    <a:pos x="4" y="5"/>
                  </a:cxn>
                  <a:cxn ang="0">
                    <a:pos x="9" y="14"/>
                  </a:cxn>
                  <a:cxn ang="0">
                    <a:pos x="11" y="26"/>
                  </a:cxn>
                  <a:cxn ang="0">
                    <a:pos x="11" y="26"/>
                  </a:cxn>
                  <a:cxn ang="0">
                    <a:pos x="16" y="48"/>
                  </a:cxn>
                  <a:cxn ang="0">
                    <a:pos x="16" y="48"/>
                  </a:cxn>
                  <a:cxn ang="0">
                    <a:pos x="23" y="82"/>
                  </a:cxn>
                  <a:cxn ang="0">
                    <a:pos x="32" y="116"/>
                  </a:cxn>
                  <a:cxn ang="0">
                    <a:pos x="32" y="116"/>
                  </a:cxn>
                  <a:cxn ang="0">
                    <a:pos x="32" y="116"/>
                  </a:cxn>
                  <a:cxn ang="0">
                    <a:pos x="30" y="116"/>
                  </a:cxn>
                  <a:cxn ang="0">
                    <a:pos x="30" y="116"/>
                  </a:cxn>
                  <a:cxn ang="0">
                    <a:pos x="21" y="84"/>
                  </a:cxn>
                  <a:cxn ang="0">
                    <a:pos x="16" y="70"/>
                  </a:cxn>
                  <a:cxn ang="0">
                    <a:pos x="11" y="55"/>
                  </a:cxn>
                  <a:cxn ang="0">
                    <a:pos x="11" y="55"/>
                  </a:cxn>
                  <a:cxn ang="0">
                    <a:pos x="4" y="22"/>
                  </a:cxn>
                  <a:cxn ang="0">
                    <a:pos x="4" y="22"/>
                  </a:cxn>
                  <a:cxn ang="0">
                    <a:pos x="2" y="12"/>
                  </a:cxn>
                  <a:cxn ang="0">
                    <a:pos x="0" y="0"/>
                  </a:cxn>
                  <a:cxn ang="0">
                    <a:pos x="0" y="0"/>
                  </a:cxn>
                  <a:cxn ang="0">
                    <a:pos x="2" y="0"/>
                  </a:cxn>
                  <a:cxn ang="0">
                    <a:pos x="4" y="0"/>
                  </a:cxn>
                  <a:cxn ang="0">
                    <a:pos x="4" y="0"/>
                  </a:cxn>
                  <a:cxn ang="0">
                    <a:pos x="4" y="2"/>
                  </a:cxn>
                  <a:cxn ang="0">
                    <a:pos x="4" y="2"/>
                  </a:cxn>
                  <a:cxn ang="0">
                    <a:pos x="4" y="5"/>
                  </a:cxn>
                  <a:cxn ang="0">
                    <a:pos x="4" y="5"/>
                  </a:cxn>
                </a:cxnLst>
                <a:rect l="0" t="0" r="r" b="b"/>
                <a:pathLst>
                  <a:path w="32" h="116">
                    <a:moveTo>
                      <a:pt x="4" y="5"/>
                    </a:moveTo>
                    <a:lnTo>
                      <a:pt x="4" y="5"/>
                    </a:lnTo>
                    <a:lnTo>
                      <a:pt x="9" y="14"/>
                    </a:lnTo>
                    <a:lnTo>
                      <a:pt x="11" y="26"/>
                    </a:lnTo>
                    <a:lnTo>
                      <a:pt x="11" y="26"/>
                    </a:lnTo>
                    <a:lnTo>
                      <a:pt x="16" y="48"/>
                    </a:lnTo>
                    <a:lnTo>
                      <a:pt x="16" y="48"/>
                    </a:lnTo>
                    <a:lnTo>
                      <a:pt x="23" y="82"/>
                    </a:lnTo>
                    <a:lnTo>
                      <a:pt x="32" y="116"/>
                    </a:lnTo>
                    <a:lnTo>
                      <a:pt x="32" y="116"/>
                    </a:lnTo>
                    <a:lnTo>
                      <a:pt x="32" y="116"/>
                    </a:lnTo>
                    <a:lnTo>
                      <a:pt x="30" y="116"/>
                    </a:lnTo>
                    <a:lnTo>
                      <a:pt x="30" y="116"/>
                    </a:lnTo>
                    <a:lnTo>
                      <a:pt x="21" y="84"/>
                    </a:lnTo>
                    <a:lnTo>
                      <a:pt x="16" y="70"/>
                    </a:lnTo>
                    <a:lnTo>
                      <a:pt x="11" y="55"/>
                    </a:lnTo>
                    <a:lnTo>
                      <a:pt x="11" y="55"/>
                    </a:lnTo>
                    <a:lnTo>
                      <a:pt x="4" y="22"/>
                    </a:lnTo>
                    <a:lnTo>
                      <a:pt x="4" y="22"/>
                    </a:lnTo>
                    <a:lnTo>
                      <a:pt x="2" y="12"/>
                    </a:lnTo>
                    <a:lnTo>
                      <a:pt x="0" y="0"/>
                    </a:lnTo>
                    <a:lnTo>
                      <a:pt x="0" y="0"/>
                    </a:lnTo>
                    <a:lnTo>
                      <a:pt x="2" y="0"/>
                    </a:lnTo>
                    <a:lnTo>
                      <a:pt x="4" y="0"/>
                    </a:lnTo>
                    <a:lnTo>
                      <a:pt x="4" y="0"/>
                    </a:lnTo>
                    <a:lnTo>
                      <a:pt x="4" y="2"/>
                    </a:lnTo>
                    <a:lnTo>
                      <a:pt x="4" y="2"/>
                    </a:lnTo>
                    <a:lnTo>
                      <a:pt x="4" y="5"/>
                    </a:lnTo>
                    <a:lnTo>
                      <a:pt x="4" y="5"/>
                    </a:lnTo>
                    <a:close/>
                  </a:path>
                </a:pathLst>
              </a:custGeom>
              <a:solidFill>
                <a:srgbClr val="181818"/>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52" name="Freeform 200"/>
              <p:cNvSpPr>
                <a:spLocks/>
              </p:cNvSpPr>
              <p:nvPr/>
            </p:nvSpPr>
            <p:spPr bwMode="auto">
              <a:xfrm>
                <a:off x="7989888" y="2365375"/>
                <a:ext cx="365125" cy="117475"/>
              </a:xfrm>
              <a:custGeom>
                <a:avLst/>
                <a:gdLst/>
                <a:ahLst/>
                <a:cxnLst>
                  <a:cxn ang="0">
                    <a:pos x="218" y="0"/>
                  </a:cxn>
                  <a:cxn ang="0">
                    <a:pos x="218" y="0"/>
                  </a:cxn>
                  <a:cxn ang="0">
                    <a:pos x="185" y="2"/>
                  </a:cxn>
                  <a:cxn ang="0">
                    <a:pos x="159" y="5"/>
                  </a:cxn>
                  <a:cxn ang="0">
                    <a:pos x="136" y="5"/>
                  </a:cxn>
                  <a:cxn ang="0">
                    <a:pos x="136" y="5"/>
                  </a:cxn>
                  <a:cxn ang="0">
                    <a:pos x="98" y="2"/>
                  </a:cxn>
                  <a:cxn ang="0">
                    <a:pos x="77" y="2"/>
                  </a:cxn>
                  <a:cxn ang="0">
                    <a:pos x="37" y="24"/>
                  </a:cxn>
                  <a:cxn ang="0">
                    <a:pos x="0" y="55"/>
                  </a:cxn>
                  <a:cxn ang="0">
                    <a:pos x="0" y="55"/>
                  </a:cxn>
                  <a:cxn ang="0">
                    <a:pos x="0" y="58"/>
                  </a:cxn>
                  <a:cxn ang="0">
                    <a:pos x="0" y="60"/>
                  </a:cxn>
                  <a:cxn ang="0">
                    <a:pos x="2" y="60"/>
                  </a:cxn>
                  <a:cxn ang="0">
                    <a:pos x="2" y="60"/>
                  </a:cxn>
                  <a:cxn ang="0">
                    <a:pos x="0" y="67"/>
                  </a:cxn>
                  <a:cxn ang="0">
                    <a:pos x="2" y="70"/>
                  </a:cxn>
                  <a:cxn ang="0">
                    <a:pos x="9" y="67"/>
                  </a:cxn>
                  <a:cxn ang="0">
                    <a:pos x="9" y="67"/>
                  </a:cxn>
                  <a:cxn ang="0">
                    <a:pos x="11" y="70"/>
                  </a:cxn>
                  <a:cxn ang="0">
                    <a:pos x="16" y="70"/>
                  </a:cxn>
                  <a:cxn ang="0">
                    <a:pos x="25" y="67"/>
                  </a:cxn>
                  <a:cxn ang="0">
                    <a:pos x="25" y="67"/>
                  </a:cxn>
                  <a:cxn ang="0">
                    <a:pos x="35" y="60"/>
                  </a:cxn>
                  <a:cxn ang="0">
                    <a:pos x="51" y="50"/>
                  </a:cxn>
                  <a:cxn ang="0">
                    <a:pos x="51" y="50"/>
                  </a:cxn>
                  <a:cxn ang="0">
                    <a:pos x="75" y="41"/>
                  </a:cxn>
                  <a:cxn ang="0">
                    <a:pos x="75" y="41"/>
                  </a:cxn>
                  <a:cxn ang="0">
                    <a:pos x="49" y="58"/>
                  </a:cxn>
                  <a:cxn ang="0">
                    <a:pos x="49" y="58"/>
                  </a:cxn>
                  <a:cxn ang="0">
                    <a:pos x="30" y="72"/>
                  </a:cxn>
                  <a:cxn ang="0">
                    <a:pos x="30" y="72"/>
                  </a:cxn>
                  <a:cxn ang="0">
                    <a:pos x="33" y="74"/>
                  </a:cxn>
                  <a:cxn ang="0">
                    <a:pos x="35" y="74"/>
                  </a:cxn>
                  <a:cxn ang="0">
                    <a:pos x="42" y="72"/>
                  </a:cxn>
                  <a:cxn ang="0">
                    <a:pos x="42" y="72"/>
                  </a:cxn>
                  <a:cxn ang="0">
                    <a:pos x="63" y="60"/>
                  </a:cxn>
                  <a:cxn ang="0">
                    <a:pos x="63" y="60"/>
                  </a:cxn>
                  <a:cxn ang="0">
                    <a:pos x="94" y="46"/>
                  </a:cxn>
                  <a:cxn ang="0">
                    <a:pos x="94" y="46"/>
                  </a:cxn>
                  <a:cxn ang="0">
                    <a:pos x="115" y="41"/>
                  </a:cxn>
                  <a:cxn ang="0">
                    <a:pos x="141" y="38"/>
                  </a:cxn>
                  <a:cxn ang="0">
                    <a:pos x="141" y="38"/>
                  </a:cxn>
                  <a:cxn ang="0">
                    <a:pos x="155" y="36"/>
                  </a:cxn>
                  <a:cxn ang="0">
                    <a:pos x="166" y="33"/>
                  </a:cxn>
                  <a:cxn ang="0">
                    <a:pos x="166" y="33"/>
                  </a:cxn>
                  <a:cxn ang="0">
                    <a:pos x="178" y="29"/>
                  </a:cxn>
                  <a:cxn ang="0">
                    <a:pos x="199" y="29"/>
                  </a:cxn>
                  <a:cxn ang="0">
                    <a:pos x="228" y="26"/>
                  </a:cxn>
                  <a:cxn ang="0">
                    <a:pos x="228" y="26"/>
                  </a:cxn>
                  <a:cxn ang="0">
                    <a:pos x="228" y="24"/>
                  </a:cxn>
                  <a:cxn ang="0">
                    <a:pos x="230" y="17"/>
                  </a:cxn>
                  <a:cxn ang="0">
                    <a:pos x="225" y="9"/>
                  </a:cxn>
                  <a:cxn ang="0">
                    <a:pos x="223" y="5"/>
                  </a:cxn>
                  <a:cxn ang="0">
                    <a:pos x="218" y="0"/>
                  </a:cxn>
                  <a:cxn ang="0">
                    <a:pos x="218" y="0"/>
                  </a:cxn>
                </a:cxnLst>
                <a:rect l="0" t="0" r="r" b="b"/>
                <a:pathLst>
                  <a:path w="230" h="74">
                    <a:moveTo>
                      <a:pt x="218" y="0"/>
                    </a:moveTo>
                    <a:lnTo>
                      <a:pt x="218" y="0"/>
                    </a:lnTo>
                    <a:lnTo>
                      <a:pt x="185" y="2"/>
                    </a:lnTo>
                    <a:lnTo>
                      <a:pt x="159" y="5"/>
                    </a:lnTo>
                    <a:lnTo>
                      <a:pt x="136" y="5"/>
                    </a:lnTo>
                    <a:lnTo>
                      <a:pt x="136" y="5"/>
                    </a:lnTo>
                    <a:lnTo>
                      <a:pt x="98" y="2"/>
                    </a:lnTo>
                    <a:lnTo>
                      <a:pt x="77" y="2"/>
                    </a:lnTo>
                    <a:lnTo>
                      <a:pt x="37" y="24"/>
                    </a:lnTo>
                    <a:lnTo>
                      <a:pt x="0" y="55"/>
                    </a:lnTo>
                    <a:lnTo>
                      <a:pt x="0" y="55"/>
                    </a:lnTo>
                    <a:lnTo>
                      <a:pt x="0" y="58"/>
                    </a:lnTo>
                    <a:lnTo>
                      <a:pt x="0" y="60"/>
                    </a:lnTo>
                    <a:lnTo>
                      <a:pt x="2" y="60"/>
                    </a:lnTo>
                    <a:lnTo>
                      <a:pt x="2" y="60"/>
                    </a:lnTo>
                    <a:lnTo>
                      <a:pt x="0" y="67"/>
                    </a:lnTo>
                    <a:lnTo>
                      <a:pt x="2" y="70"/>
                    </a:lnTo>
                    <a:lnTo>
                      <a:pt x="9" y="67"/>
                    </a:lnTo>
                    <a:lnTo>
                      <a:pt x="9" y="67"/>
                    </a:lnTo>
                    <a:lnTo>
                      <a:pt x="11" y="70"/>
                    </a:lnTo>
                    <a:lnTo>
                      <a:pt x="16" y="70"/>
                    </a:lnTo>
                    <a:lnTo>
                      <a:pt x="25" y="67"/>
                    </a:lnTo>
                    <a:lnTo>
                      <a:pt x="25" y="67"/>
                    </a:lnTo>
                    <a:lnTo>
                      <a:pt x="35" y="60"/>
                    </a:lnTo>
                    <a:lnTo>
                      <a:pt x="51" y="50"/>
                    </a:lnTo>
                    <a:lnTo>
                      <a:pt x="51" y="50"/>
                    </a:lnTo>
                    <a:lnTo>
                      <a:pt x="75" y="41"/>
                    </a:lnTo>
                    <a:lnTo>
                      <a:pt x="75" y="41"/>
                    </a:lnTo>
                    <a:lnTo>
                      <a:pt x="49" y="58"/>
                    </a:lnTo>
                    <a:lnTo>
                      <a:pt x="49" y="58"/>
                    </a:lnTo>
                    <a:lnTo>
                      <a:pt x="30" y="72"/>
                    </a:lnTo>
                    <a:lnTo>
                      <a:pt x="30" y="72"/>
                    </a:lnTo>
                    <a:lnTo>
                      <a:pt x="33" y="74"/>
                    </a:lnTo>
                    <a:lnTo>
                      <a:pt x="35" y="74"/>
                    </a:lnTo>
                    <a:lnTo>
                      <a:pt x="42" y="72"/>
                    </a:lnTo>
                    <a:lnTo>
                      <a:pt x="42" y="72"/>
                    </a:lnTo>
                    <a:lnTo>
                      <a:pt x="63" y="60"/>
                    </a:lnTo>
                    <a:lnTo>
                      <a:pt x="63" y="60"/>
                    </a:lnTo>
                    <a:lnTo>
                      <a:pt x="94" y="46"/>
                    </a:lnTo>
                    <a:lnTo>
                      <a:pt x="94" y="46"/>
                    </a:lnTo>
                    <a:lnTo>
                      <a:pt x="115" y="41"/>
                    </a:lnTo>
                    <a:lnTo>
                      <a:pt x="141" y="38"/>
                    </a:lnTo>
                    <a:lnTo>
                      <a:pt x="141" y="38"/>
                    </a:lnTo>
                    <a:lnTo>
                      <a:pt x="155" y="36"/>
                    </a:lnTo>
                    <a:lnTo>
                      <a:pt x="166" y="33"/>
                    </a:lnTo>
                    <a:lnTo>
                      <a:pt x="166" y="33"/>
                    </a:lnTo>
                    <a:lnTo>
                      <a:pt x="178" y="29"/>
                    </a:lnTo>
                    <a:lnTo>
                      <a:pt x="199" y="29"/>
                    </a:lnTo>
                    <a:lnTo>
                      <a:pt x="228" y="26"/>
                    </a:lnTo>
                    <a:lnTo>
                      <a:pt x="228" y="26"/>
                    </a:lnTo>
                    <a:lnTo>
                      <a:pt x="228" y="24"/>
                    </a:lnTo>
                    <a:lnTo>
                      <a:pt x="230" y="17"/>
                    </a:lnTo>
                    <a:lnTo>
                      <a:pt x="225" y="9"/>
                    </a:lnTo>
                    <a:lnTo>
                      <a:pt x="223" y="5"/>
                    </a:lnTo>
                    <a:lnTo>
                      <a:pt x="218" y="0"/>
                    </a:lnTo>
                    <a:lnTo>
                      <a:pt x="218" y="0"/>
                    </a:lnTo>
                    <a:close/>
                  </a:path>
                </a:pathLst>
              </a:custGeom>
              <a:solidFill>
                <a:srgbClr val="F3B67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53" name="Freeform 201"/>
              <p:cNvSpPr>
                <a:spLocks/>
              </p:cNvSpPr>
              <p:nvPr/>
            </p:nvSpPr>
            <p:spPr bwMode="auto">
              <a:xfrm>
                <a:off x="8288338" y="2270125"/>
                <a:ext cx="342900" cy="152400"/>
              </a:xfrm>
              <a:custGeom>
                <a:avLst/>
                <a:gdLst/>
                <a:ahLst/>
                <a:cxnLst>
                  <a:cxn ang="0">
                    <a:pos x="211" y="0"/>
                  </a:cxn>
                  <a:cxn ang="0">
                    <a:pos x="211" y="0"/>
                  </a:cxn>
                  <a:cxn ang="0">
                    <a:pos x="213" y="12"/>
                  </a:cxn>
                  <a:cxn ang="0">
                    <a:pos x="216" y="36"/>
                  </a:cxn>
                  <a:cxn ang="0">
                    <a:pos x="216" y="62"/>
                  </a:cxn>
                  <a:cxn ang="0">
                    <a:pos x="213" y="72"/>
                  </a:cxn>
                  <a:cxn ang="0">
                    <a:pos x="209" y="79"/>
                  </a:cxn>
                  <a:cxn ang="0">
                    <a:pos x="209" y="79"/>
                  </a:cxn>
                  <a:cxn ang="0">
                    <a:pos x="136" y="89"/>
                  </a:cxn>
                  <a:cxn ang="0">
                    <a:pos x="70" y="96"/>
                  </a:cxn>
                  <a:cxn ang="0">
                    <a:pos x="37" y="96"/>
                  </a:cxn>
                  <a:cxn ang="0">
                    <a:pos x="7" y="96"/>
                  </a:cxn>
                  <a:cxn ang="0">
                    <a:pos x="7" y="96"/>
                  </a:cxn>
                  <a:cxn ang="0">
                    <a:pos x="9" y="93"/>
                  </a:cxn>
                  <a:cxn ang="0">
                    <a:pos x="11" y="81"/>
                  </a:cxn>
                  <a:cxn ang="0">
                    <a:pos x="11" y="74"/>
                  </a:cxn>
                  <a:cxn ang="0">
                    <a:pos x="9" y="67"/>
                  </a:cxn>
                  <a:cxn ang="0">
                    <a:pos x="7" y="57"/>
                  </a:cxn>
                  <a:cxn ang="0">
                    <a:pos x="0" y="48"/>
                  </a:cxn>
                  <a:cxn ang="0">
                    <a:pos x="0" y="48"/>
                  </a:cxn>
                  <a:cxn ang="0">
                    <a:pos x="25" y="45"/>
                  </a:cxn>
                  <a:cxn ang="0">
                    <a:pos x="54" y="43"/>
                  </a:cxn>
                  <a:cxn ang="0">
                    <a:pos x="87" y="36"/>
                  </a:cxn>
                  <a:cxn ang="0">
                    <a:pos x="87" y="36"/>
                  </a:cxn>
                  <a:cxn ang="0">
                    <a:pos x="117" y="28"/>
                  </a:cxn>
                  <a:cxn ang="0">
                    <a:pos x="141" y="21"/>
                  </a:cxn>
                  <a:cxn ang="0">
                    <a:pos x="173" y="12"/>
                  </a:cxn>
                  <a:cxn ang="0">
                    <a:pos x="173" y="12"/>
                  </a:cxn>
                  <a:cxn ang="0">
                    <a:pos x="211" y="0"/>
                  </a:cxn>
                  <a:cxn ang="0">
                    <a:pos x="211" y="0"/>
                  </a:cxn>
                </a:cxnLst>
                <a:rect l="0" t="0" r="r" b="b"/>
                <a:pathLst>
                  <a:path w="216" h="96">
                    <a:moveTo>
                      <a:pt x="211" y="0"/>
                    </a:moveTo>
                    <a:lnTo>
                      <a:pt x="211" y="0"/>
                    </a:lnTo>
                    <a:lnTo>
                      <a:pt x="213" y="12"/>
                    </a:lnTo>
                    <a:lnTo>
                      <a:pt x="216" y="36"/>
                    </a:lnTo>
                    <a:lnTo>
                      <a:pt x="216" y="62"/>
                    </a:lnTo>
                    <a:lnTo>
                      <a:pt x="213" y="72"/>
                    </a:lnTo>
                    <a:lnTo>
                      <a:pt x="209" y="79"/>
                    </a:lnTo>
                    <a:lnTo>
                      <a:pt x="209" y="79"/>
                    </a:lnTo>
                    <a:lnTo>
                      <a:pt x="136" y="89"/>
                    </a:lnTo>
                    <a:lnTo>
                      <a:pt x="70" y="96"/>
                    </a:lnTo>
                    <a:lnTo>
                      <a:pt x="37" y="96"/>
                    </a:lnTo>
                    <a:lnTo>
                      <a:pt x="7" y="96"/>
                    </a:lnTo>
                    <a:lnTo>
                      <a:pt x="7" y="96"/>
                    </a:lnTo>
                    <a:lnTo>
                      <a:pt x="9" y="93"/>
                    </a:lnTo>
                    <a:lnTo>
                      <a:pt x="11" y="81"/>
                    </a:lnTo>
                    <a:lnTo>
                      <a:pt x="11" y="74"/>
                    </a:lnTo>
                    <a:lnTo>
                      <a:pt x="9" y="67"/>
                    </a:lnTo>
                    <a:lnTo>
                      <a:pt x="7" y="57"/>
                    </a:lnTo>
                    <a:lnTo>
                      <a:pt x="0" y="48"/>
                    </a:lnTo>
                    <a:lnTo>
                      <a:pt x="0" y="48"/>
                    </a:lnTo>
                    <a:lnTo>
                      <a:pt x="25" y="45"/>
                    </a:lnTo>
                    <a:lnTo>
                      <a:pt x="54" y="43"/>
                    </a:lnTo>
                    <a:lnTo>
                      <a:pt x="87" y="36"/>
                    </a:lnTo>
                    <a:lnTo>
                      <a:pt x="87" y="36"/>
                    </a:lnTo>
                    <a:lnTo>
                      <a:pt x="117" y="28"/>
                    </a:lnTo>
                    <a:lnTo>
                      <a:pt x="141" y="21"/>
                    </a:lnTo>
                    <a:lnTo>
                      <a:pt x="173" y="12"/>
                    </a:lnTo>
                    <a:lnTo>
                      <a:pt x="173" y="12"/>
                    </a:lnTo>
                    <a:lnTo>
                      <a:pt x="211" y="0"/>
                    </a:lnTo>
                    <a:lnTo>
                      <a:pt x="211"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72" name="Freeform 220"/>
              <p:cNvSpPr>
                <a:spLocks/>
              </p:cNvSpPr>
              <p:nvPr/>
            </p:nvSpPr>
            <p:spPr bwMode="auto">
              <a:xfrm>
                <a:off x="6948488" y="2651125"/>
                <a:ext cx="1000125" cy="157163"/>
              </a:xfrm>
              <a:custGeom>
                <a:avLst/>
                <a:gdLst/>
                <a:ahLst/>
                <a:cxnLst>
                  <a:cxn ang="0">
                    <a:pos x="0" y="0"/>
                  </a:cxn>
                  <a:cxn ang="0">
                    <a:pos x="0" y="0"/>
                  </a:cxn>
                  <a:cxn ang="0">
                    <a:pos x="28" y="12"/>
                  </a:cxn>
                  <a:cxn ang="0">
                    <a:pos x="61" y="24"/>
                  </a:cxn>
                  <a:cxn ang="0">
                    <a:pos x="106" y="39"/>
                  </a:cxn>
                  <a:cxn ang="0">
                    <a:pos x="155" y="53"/>
                  </a:cxn>
                  <a:cxn ang="0">
                    <a:pos x="209" y="68"/>
                  </a:cxn>
                  <a:cxn ang="0">
                    <a:pos x="268" y="80"/>
                  </a:cxn>
                  <a:cxn ang="0">
                    <a:pos x="327" y="85"/>
                  </a:cxn>
                  <a:cxn ang="0">
                    <a:pos x="327" y="85"/>
                  </a:cxn>
                  <a:cxn ang="0">
                    <a:pos x="383" y="85"/>
                  </a:cxn>
                  <a:cxn ang="0">
                    <a:pos x="439" y="82"/>
                  </a:cxn>
                  <a:cxn ang="0">
                    <a:pos x="491" y="77"/>
                  </a:cxn>
                  <a:cxn ang="0">
                    <a:pos x="536" y="68"/>
                  </a:cxn>
                  <a:cxn ang="0">
                    <a:pos x="604" y="53"/>
                  </a:cxn>
                  <a:cxn ang="0">
                    <a:pos x="630" y="46"/>
                  </a:cxn>
                  <a:cxn ang="0">
                    <a:pos x="630" y="46"/>
                  </a:cxn>
                  <a:cxn ang="0">
                    <a:pos x="604" y="56"/>
                  </a:cxn>
                  <a:cxn ang="0">
                    <a:pos x="576" y="65"/>
                  </a:cxn>
                  <a:cxn ang="0">
                    <a:pos x="536" y="75"/>
                  </a:cxn>
                  <a:cxn ang="0">
                    <a:pos x="489" y="85"/>
                  </a:cxn>
                  <a:cxn ang="0">
                    <a:pos x="435" y="92"/>
                  </a:cxn>
                  <a:cxn ang="0">
                    <a:pos x="374" y="99"/>
                  </a:cxn>
                  <a:cxn ang="0">
                    <a:pos x="308" y="99"/>
                  </a:cxn>
                  <a:cxn ang="0">
                    <a:pos x="308" y="99"/>
                  </a:cxn>
                  <a:cxn ang="0">
                    <a:pos x="275" y="97"/>
                  </a:cxn>
                  <a:cxn ang="0">
                    <a:pos x="242" y="92"/>
                  </a:cxn>
                  <a:cxn ang="0">
                    <a:pos x="214" y="87"/>
                  </a:cxn>
                  <a:cxn ang="0">
                    <a:pos x="183" y="80"/>
                  </a:cxn>
                  <a:cxn ang="0">
                    <a:pos x="132" y="65"/>
                  </a:cxn>
                  <a:cxn ang="0">
                    <a:pos x="87" y="46"/>
                  </a:cxn>
                  <a:cxn ang="0">
                    <a:pos x="49" y="29"/>
                  </a:cxn>
                  <a:cxn ang="0">
                    <a:pos x="24" y="15"/>
                  </a:cxn>
                  <a:cxn ang="0">
                    <a:pos x="0" y="0"/>
                  </a:cxn>
                  <a:cxn ang="0">
                    <a:pos x="0" y="0"/>
                  </a:cxn>
                </a:cxnLst>
                <a:rect l="0" t="0" r="r" b="b"/>
                <a:pathLst>
                  <a:path w="630" h="99">
                    <a:moveTo>
                      <a:pt x="0" y="0"/>
                    </a:moveTo>
                    <a:lnTo>
                      <a:pt x="0" y="0"/>
                    </a:lnTo>
                    <a:lnTo>
                      <a:pt x="28" y="12"/>
                    </a:lnTo>
                    <a:lnTo>
                      <a:pt x="61" y="24"/>
                    </a:lnTo>
                    <a:lnTo>
                      <a:pt x="106" y="39"/>
                    </a:lnTo>
                    <a:lnTo>
                      <a:pt x="155" y="53"/>
                    </a:lnTo>
                    <a:lnTo>
                      <a:pt x="209" y="68"/>
                    </a:lnTo>
                    <a:lnTo>
                      <a:pt x="268" y="80"/>
                    </a:lnTo>
                    <a:lnTo>
                      <a:pt x="327" y="85"/>
                    </a:lnTo>
                    <a:lnTo>
                      <a:pt x="327" y="85"/>
                    </a:lnTo>
                    <a:lnTo>
                      <a:pt x="383" y="85"/>
                    </a:lnTo>
                    <a:lnTo>
                      <a:pt x="439" y="82"/>
                    </a:lnTo>
                    <a:lnTo>
                      <a:pt x="491" y="77"/>
                    </a:lnTo>
                    <a:lnTo>
                      <a:pt x="536" y="68"/>
                    </a:lnTo>
                    <a:lnTo>
                      <a:pt x="604" y="53"/>
                    </a:lnTo>
                    <a:lnTo>
                      <a:pt x="630" y="46"/>
                    </a:lnTo>
                    <a:lnTo>
                      <a:pt x="630" y="46"/>
                    </a:lnTo>
                    <a:lnTo>
                      <a:pt x="604" y="56"/>
                    </a:lnTo>
                    <a:lnTo>
                      <a:pt x="576" y="65"/>
                    </a:lnTo>
                    <a:lnTo>
                      <a:pt x="536" y="75"/>
                    </a:lnTo>
                    <a:lnTo>
                      <a:pt x="489" y="85"/>
                    </a:lnTo>
                    <a:lnTo>
                      <a:pt x="435" y="92"/>
                    </a:lnTo>
                    <a:lnTo>
                      <a:pt x="374" y="99"/>
                    </a:lnTo>
                    <a:lnTo>
                      <a:pt x="308" y="99"/>
                    </a:lnTo>
                    <a:lnTo>
                      <a:pt x="308" y="99"/>
                    </a:lnTo>
                    <a:lnTo>
                      <a:pt x="275" y="97"/>
                    </a:lnTo>
                    <a:lnTo>
                      <a:pt x="242" y="92"/>
                    </a:lnTo>
                    <a:lnTo>
                      <a:pt x="214" y="87"/>
                    </a:lnTo>
                    <a:lnTo>
                      <a:pt x="183" y="80"/>
                    </a:lnTo>
                    <a:lnTo>
                      <a:pt x="132" y="65"/>
                    </a:lnTo>
                    <a:lnTo>
                      <a:pt x="87" y="46"/>
                    </a:lnTo>
                    <a:lnTo>
                      <a:pt x="49" y="29"/>
                    </a:lnTo>
                    <a:lnTo>
                      <a:pt x="24" y="15"/>
                    </a:lnTo>
                    <a:lnTo>
                      <a:pt x="0" y="0"/>
                    </a:lnTo>
                    <a:lnTo>
                      <a:pt x="0" y="0"/>
                    </a:lnTo>
                    <a:close/>
                  </a:path>
                </a:pathLst>
              </a:custGeom>
              <a:solidFill>
                <a:srgbClr val="FFF8ED"/>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73" name="Freeform 221"/>
              <p:cNvSpPr>
                <a:spLocks/>
              </p:cNvSpPr>
              <p:nvPr/>
            </p:nvSpPr>
            <p:spPr bwMode="auto">
              <a:xfrm>
                <a:off x="8559800" y="2574925"/>
                <a:ext cx="66675" cy="238125"/>
              </a:xfrm>
              <a:custGeom>
                <a:avLst/>
                <a:gdLst/>
                <a:ahLst/>
                <a:cxnLst>
                  <a:cxn ang="0">
                    <a:pos x="7" y="17"/>
                  </a:cxn>
                  <a:cxn ang="0">
                    <a:pos x="0" y="150"/>
                  </a:cxn>
                  <a:cxn ang="0">
                    <a:pos x="42" y="150"/>
                  </a:cxn>
                  <a:cxn ang="0">
                    <a:pos x="31" y="0"/>
                  </a:cxn>
                  <a:cxn ang="0">
                    <a:pos x="7" y="17"/>
                  </a:cxn>
                </a:cxnLst>
                <a:rect l="0" t="0" r="r" b="b"/>
                <a:pathLst>
                  <a:path w="42" h="150">
                    <a:moveTo>
                      <a:pt x="7" y="17"/>
                    </a:moveTo>
                    <a:lnTo>
                      <a:pt x="0" y="150"/>
                    </a:lnTo>
                    <a:lnTo>
                      <a:pt x="42" y="150"/>
                    </a:lnTo>
                    <a:lnTo>
                      <a:pt x="31" y="0"/>
                    </a:lnTo>
                    <a:lnTo>
                      <a:pt x="7" y="17"/>
                    </a:lnTo>
                    <a:close/>
                  </a:path>
                </a:pathLst>
              </a:custGeom>
              <a:solidFill>
                <a:srgbClr val="FFF8ED"/>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74" name="Freeform 222"/>
              <p:cNvSpPr>
                <a:spLocks/>
              </p:cNvSpPr>
              <p:nvPr/>
            </p:nvSpPr>
            <p:spPr bwMode="auto">
              <a:xfrm>
                <a:off x="8242300" y="1516063"/>
                <a:ext cx="104775" cy="87313"/>
              </a:xfrm>
              <a:custGeom>
                <a:avLst/>
                <a:gdLst/>
                <a:ahLst/>
                <a:cxnLst>
                  <a:cxn ang="0">
                    <a:pos x="66" y="0"/>
                  </a:cxn>
                  <a:cxn ang="0">
                    <a:pos x="66" y="0"/>
                  </a:cxn>
                  <a:cxn ang="0">
                    <a:pos x="57" y="17"/>
                  </a:cxn>
                  <a:cxn ang="0">
                    <a:pos x="47" y="31"/>
                  </a:cxn>
                  <a:cxn ang="0">
                    <a:pos x="36" y="43"/>
                  </a:cxn>
                  <a:cxn ang="0">
                    <a:pos x="36" y="43"/>
                  </a:cxn>
                  <a:cxn ang="0">
                    <a:pos x="22" y="53"/>
                  </a:cxn>
                  <a:cxn ang="0">
                    <a:pos x="17" y="55"/>
                  </a:cxn>
                  <a:cxn ang="0">
                    <a:pos x="12" y="53"/>
                  </a:cxn>
                  <a:cxn ang="0">
                    <a:pos x="7" y="53"/>
                  </a:cxn>
                  <a:cxn ang="0">
                    <a:pos x="5" y="48"/>
                  </a:cxn>
                  <a:cxn ang="0">
                    <a:pos x="0" y="36"/>
                  </a:cxn>
                  <a:cxn ang="0">
                    <a:pos x="0" y="36"/>
                  </a:cxn>
                  <a:cxn ang="0">
                    <a:pos x="29" y="22"/>
                  </a:cxn>
                  <a:cxn ang="0">
                    <a:pos x="52" y="10"/>
                  </a:cxn>
                  <a:cxn ang="0">
                    <a:pos x="66" y="0"/>
                  </a:cxn>
                  <a:cxn ang="0">
                    <a:pos x="66" y="0"/>
                  </a:cxn>
                </a:cxnLst>
                <a:rect l="0" t="0" r="r" b="b"/>
                <a:pathLst>
                  <a:path w="66" h="55">
                    <a:moveTo>
                      <a:pt x="66" y="0"/>
                    </a:moveTo>
                    <a:lnTo>
                      <a:pt x="66" y="0"/>
                    </a:lnTo>
                    <a:lnTo>
                      <a:pt x="57" y="17"/>
                    </a:lnTo>
                    <a:lnTo>
                      <a:pt x="47" y="31"/>
                    </a:lnTo>
                    <a:lnTo>
                      <a:pt x="36" y="43"/>
                    </a:lnTo>
                    <a:lnTo>
                      <a:pt x="36" y="43"/>
                    </a:lnTo>
                    <a:lnTo>
                      <a:pt x="22" y="53"/>
                    </a:lnTo>
                    <a:lnTo>
                      <a:pt x="17" y="55"/>
                    </a:lnTo>
                    <a:lnTo>
                      <a:pt x="12" y="53"/>
                    </a:lnTo>
                    <a:lnTo>
                      <a:pt x="7" y="53"/>
                    </a:lnTo>
                    <a:lnTo>
                      <a:pt x="5" y="48"/>
                    </a:lnTo>
                    <a:lnTo>
                      <a:pt x="0" y="36"/>
                    </a:lnTo>
                    <a:lnTo>
                      <a:pt x="0" y="36"/>
                    </a:lnTo>
                    <a:lnTo>
                      <a:pt x="29" y="22"/>
                    </a:lnTo>
                    <a:lnTo>
                      <a:pt x="52" y="10"/>
                    </a:lnTo>
                    <a:lnTo>
                      <a:pt x="66" y="0"/>
                    </a:lnTo>
                    <a:lnTo>
                      <a:pt x="66" y="0"/>
                    </a:lnTo>
                    <a:close/>
                  </a:path>
                </a:pathLst>
              </a:custGeom>
              <a:solidFill>
                <a:srgbClr val="E99C65"/>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75" name="Freeform 223"/>
              <p:cNvSpPr>
                <a:spLocks/>
              </p:cNvSpPr>
              <p:nvPr/>
            </p:nvSpPr>
            <p:spPr bwMode="auto">
              <a:xfrm>
                <a:off x="8150225" y="1241425"/>
                <a:ext cx="290513" cy="336550"/>
              </a:xfrm>
              <a:custGeom>
                <a:avLst/>
                <a:gdLst/>
                <a:ahLst/>
                <a:cxnLst>
                  <a:cxn ang="0">
                    <a:pos x="7" y="55"/>
                  </a:cxn>
                  <a:cxn ang="0">
                    <a:pos x="7" y="55"/>
                  </a:cxn>
                  <a:cxn ang="0">
                    <a:pos x="7" y="67"/>
                  </a:cxn>
                  <a:cxn ang="0">
                    <a:pos x="7" y="82"/>
                  </a:cxn>
                  <a:cxn ang="0">
                    <a:pos x="7" y="82"/>
                  </a:cxn>
                  <a:cxn ang="0">
                    <a:pos x="2" y="103"/>
                  </a:cxn>
                  <a:cxn ang="0">
                    <a:pos x="0" y="125"/>
                  </a:cxn>
                  <a:cxn ang="0">
                    <a:pos x="4" y="147"/>
                  </a:cxn>
                  <a:cxn ang="0">
                    <a:pos x="14" y="171"/>
                  </a:cxn>
                  <a:cxn ang="0">
                    <a:pos x="14" y="171"/>
                  </a:cxn>
                  <a:cxn ang="0">
                    <a:pos x="23" y="197"/>
                  </a:cxn>
                  <a:cxn ang="0">
                    <a:pos x="30" y="207"/>
                  </a:cxn>
                  <a:cxn ang="0">
                    <a:pos x="35" y="209"/>
                  </a:cxn>
                  <a:cxn ang="0">
                    <a:pos x="42" y="212"/>
                  </a:cxn>
                  <a:cxn ang="0">
                    <a:pos x="42" y="212"/>
                  </a:cxn>
                  <a:cxn ang="0">
                    <a:pos x="58" y="212"/>
                  </a:cxn>
                  <a:cxn ang="0">
                    <a:pos x="77" y="209"/>
                  </a:cxn>
                  <a:cxn ang="0">
                    <a:pos x="91" y="204"/>
                  </a:cxn>
                  <a:cxn ang="0">
                    <a:pos x="105" y="200"/>
                  </a:cxn>
                  <a:cxn ang="0">
                    <a:pos x="105" y="200"/>
                  </a:cxn>
                  <a:cxn ang="0">
                    <a:pos x="117" y="192"/>
                  </a:cxn>
                  <a:cxn ang="0">
                    <a:pos x="134" y="180"/>
                  </a:cxn>
                  <a:cxn ang="0">
                    <a:pos x="148" y="161"/>
                  </a:cxn>
                  <a:cxn ang="0">
                    <a:pos x="162" y="142"/>
                  </a:cxn>
                  <a:cxn ang="0">
                    <a:pos x="174" y="120"/>
                  </a:cxn>
                  <a:cxn ang="0">
                    <a:pos x="181" y="96"/>
                  </a:cxn>
                  <a:cxn ang="0">
                    <a:pos x="183" y="84"/>
                  </a:cxn>
                  <a:cxn ang="0">
                    <a:pos x="183" y="72"/>
                  </a:cxn>
                  <a:cxn ang="0">
                    <a:pos x="183" y="60"/>
                  </a:cxn>
                  <a:cxn ang="0">
                    <a:pos x="178" y="48"/>
                  </a:cxn>
                  <a:cxn ang="0">
                    <a:pos x="178" y="48"/>
                  </a:cxn>
                  <a:cxn ang="0">
                    <a:pos x="174" y="36"/>
                  </a:cxn>
                  <a:cxn ang="0">
                    <a:pos x="166" y="29"/>
                  </a:cxn>
                  <a:cxn ang="0">
                    <a:pos x="157" y="19"/>
                  </a:cxn>
                  <a:cxn ang="0">
                    <a:pos x="148" y="14"/>
                  </a:cxn>
                  <a:cxn ang="0">
                    <a:pos x="124" y="7"/>
                  </a:cxn>
                  <a:cxn ang="0">
                    <a:pos x="98" y="2"/>
                  </a:cxn>
                  <a:cxn ang="0">
                    <a:pos x="73" y="0"/>
                  </a:cxn>
                  <a:cxn ang="0">
                    <a:pos x="51" y="0"/>
                  </a:cxn>
                  <a:cxn ang="0">
                    <a:pos x="30" y="2"/>
                  </a:cxn>
                  <a:cxn ang="0">
                    <a:pos x="30" y="2"/>
                  </a:cxn>
                  <a:cxn ang="0">
                    <a:pos x="21" y="21"/>
                  </a:cxn>
                  <a:cxn ang="0">
                    <a:pos x="14" y="38"/>
                  </a:cxn>
                  <a:cxn ang="0">
                    <a:pos x="7" y="55"/>
                  </a:cxn>
                  <a:cxn ang="0">
                    <a:pos x="7" y="55"/>
                  </a:cxn>
                </a:cxnLst>
                <a:rect l="0" t="0" r="r" b="b"/>
                <a:pathLst>
                  <a:path w="183" h="212">
                    <a:moveTo>
                      <a:pt x="7" y="55"/>
                    </a:moveTo>
                    <a:lnTo>
                      <a:pt x="7" y="55"/>
                    </a:lnTo>
                    <a:lnTo>
                      <a:pt x="7" y="67"/>
                    </a:lnTo>
                    <a:lnTo>
                      <a:pt x="7" y="82"/>
                    </a:lnTo>
                    <a:lnTo>
                      <a:pt x="7" y="82"/>
                    </a:lnTo>
                    <a:lnTo>
                      <a:pt x="2" y="103"/>
                    </a:lnTo>
                    <a:lnTo>
                      <a:pt x="0" y="125"/>
                    </a:lnTo>
                    <a:lnTo>
                      <a:pt x="4" y="147"/>
                    </a:lnTo>
                    <a:lnTo>
                      <a:pt x="14" y="171"/>
                    </a:lnTo>
                    <a:lnTo>
                      <a:pt x="14" y="171"/>
                    </a:lnTo>
                    <a:lnTo>
                      <a:pt x="23" y="197"/>
                    </a:lnTo>
                    <a:lnTo>
                      <a:pt x="30" y="207"/>
                    </a:lnTo>
                    <a:lnTo>
                      <a:pt x="35" y="209"/>
                    </a:lnTo>
                    <a:lnTo>
                      <a:pt x="42" y="212"/>
                    </a:lnTo>
                    <a:lnTo>
                      <a:pt x="42" y="212"/>
                    </a:lnTo>
                    <a:lnTo>
                      <a:pt x="58" y="212"/>
                    </a:lnTo>
                    <a:lnTo>
                      <a:pt x="77" y="209"/>
                    </a:lnTo>
                    <a:lnTo>
                      <a:pt x="91" y="204"/>
                    </a:lnTo>
                    <a:lnTo>
                      <a:pt x="105" y="200"/>
                    </a:lnTo>
                    <a:lnTo>
                      <a:pt x="105" y="200"/>
                    </a:lnTo>
                    <a:lnTo>
                      <a:pt x="117" y="192"/>
                    </a:lnTo>
                    <a:lnTo>
                      <a:pt x="134" y="180"/>
                    </a:lnTo>
                    <a:lnTo>
                      <a:pt x="148" y="161"/>
                    </a:lnTo>
                    <a:lnTo>
                      <a:pt x="162" y="142"/>
                    </a:lnTo>
                    <a:lnTo>
                      <a:pt x="174" y="120"/>
                    </a:lnTo>
                    <a:lnTo>
                      <a:pt x="181" y="96"/>
                    </a:lnTo>
                    <a:lnTo>
                      <a:pt x="183" y="84"/>
                    </a:lnTo>
                    <a:lnTo>
                      <a:pt x="183" y="72"/>
                    </a:lnTo>
                    <a:lnTo>
                      <a:pt x="183" y="60"/>
                    </a:lnTo>
                    <a:lnTo>
                      <a:pt x="178" y="48"/>
                    </a:lnTo>
                    <a:lnTo>
                      <a:pt x="178" y="48"/>
                    </a:lnTo>
                    <a:lnTo>
                      <a:pt x="174" y="36"/>
                    </a:lnTo>
                    <a:lnTo>
                      <a:pt x="166" y="29"/>
                    </a:lnTo>
                    <a:lnTo>
                      <a:pt x="157" y="19"/>
                    </a:lnTo>
                    <a:lnTo>
                      <a:pt x="148" y="14"/>
                    </a:lnTo>
                    <a:lnTo>
                      <a:pt x="124" y="7"/>
                    </a:lnTo>
                    <a:lnTo>
                      <a:pt x="98" y="2"/>
                    </a:lnTo>
                    <a:lnTo>
                      <a:pt x="73" y="0"/>
                    </a:lnTo>
                    <a:lnTo>
                      <a:pt x="51" y="0"/>
                    </a:lnTo>
                    <a:lnTo>
                      <a:pt x="30" y="2"/>
                    </a:lnTo>
                    <a:lnTo>
                      <a:pt x="30" y="2"/>
                    </a:lnTo>
                    <a:lnTo>
                      <a:pt x="21" y="21"/>
                    </a:lnTo>
                    <a:lnTo>
                      <a:pt x="14" y="38"/>
                    </a:lnTo>
                    <a:lnTo>
                      <a:pt x="7" y="55"/>
                    </a:lnTo>
                    <a:lnTo>
                      <a:pt x="7" y="55"/>
                    </a:lnTo>
                    <a:close/>
                  </a:path>
                </a:pathLst>
              </a:custGeom>
              <a:solidFill>
                <a:srgbClr val="FDB07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76" name="Freeform 224"/>
              <p:cNvSpPr>
                <a:spLocks/>
              </p:cNvSpPr>
              <p:nvPr/>
            </p:nvSpPr>
            <p:spPr bwMode="auto">
              <a:xfrm>
                <a:off x="8369300" y="1412875"/>
                <a:ext cx="90488" cy="92075"/>
              </a:xfrm>
              <a:custGeom>
                <a:avLst/>
                <a:gdLst/>
                <a:ahLst/>
                <a:cxnLst>
                  <a:cxn ang="0">
                    <a:pos x="17" y="19"/>
                  </a:cxn>
                  <a:cxn ang="0">
                    <a:pos x="17" y="19"/>
                  </a:cxn>
                  <a:cxn ang="0">
                    <a:pos x="19" y="14"/>
                  </a:cxn>
                  <a:cxn ang="0">
                    <a:pos x="28" y="7"/>
                  </a:cxn>
                  <a:cxn ang="0">
                    <a:pos x="33" y="2"/>
                  </a:cxn>
                  <a:cxn ang="0">
                    <a:pos x="38" y="0"/>
                  </a:cxn>
                  <a:cxn ang="0">
                    <a:pos x="45" y="0"/>
                  </a:cxn>
                  <a:cxn ang="0">
                    <a:pos x="50" y="2"/>
                  </a:cxn>
                  <a:cxn ang="0">
                    <a:pos x="50" y="2"/>
                  </a:cxn>
                  <a:cxn ang="0">
                    <a:pos x="54" y="10"/>
                  </a:cxn>
                  <a:cxn ang="0">
                    <a:pos x="57" y="17"/>
                  </a:cxn>
                  <a:cxn ang="0">
                    <a:pos x="52" y="27"/>
                  </a:cxn>
                  <a:cxn ang="0">
                    <a:pos x="47" y="36"/>
                  </a:cxn>
                  <a:cxn ang="0">
                    <a:pos x="40" y="43"/>
                  </a:cxn>
                  <a:cxn ang="0">
                    <a:pos x="31" y="51"/>
                  </a:cxn>
                  <a:cxn ang="0">
                    <a:pos x="21" y="55"/>
                  </a:cxn>
                  <a:cxn ang="0">
                    <a:pos x="12" y="58"/>
                  </a:cxn>
                  <a:cxn ang="0">
                    <a:pos x="12" y="58"/>
                  </a:cxn>
                  <a:cxn ang="0">
                    <a:pos x="5" y="55"/>
                  </a:cxn>
                  <a:cxn ang="0">
                    <a:pos x="0" y="51"/>
                  </a:cxn>
                  <a:cxn ang="0">
                    <a:pos x="3" y="46"/>
                  </a:cxn>
                  <a:cxn ang="0">
                    <a:pos x="5" y="39"/>
                  </a:cxn>
                  <a:cxn ang="0">
                    <a:pos x="12" y="24"/>
                  </a:cxn>
                  <a:cxn ang="0">
                    <a:pos x="17" y="19"/>
                  </a:cxn>
                  <a:cxn ang="0">
                    <a:pos x="17" y="19"/>
                  </a:cxn>
                </a:cxnLst>
                <a:rect l="0" t="0" r="r" b="b"/>
                <a:pathLst>
                  <a:path w="57" h="58">
                    <a:moveTo>
                      <a:pt x="17" y="19"/>
                    </a:moveTo>
                    <a:lnTo>
                      <a:pt x="17" y="19"/>
                    </a:lnTo>
                    <a:lnTo>
                      <a:pt x="19" y="14"/>
                    </a:lnTo>
                    <a:lnTo>
                      <a:pt x="28" y="7"/>
                    </a:lnTo>
                    <a:lnTo>
                      <a:pt x="33" y="2"/>
                    </a:lnTo>
                    <a:lnTo>
                      <a:pt x="38" y="0"/>
                    </a:lnTo>
                    <a:lnTo>
                      <a:pt x="45" y="0"/>
                    </a:lnTo>
                    <a:lnTo>
                      <a:pt x="50" y="2"/>
                    </a:lnTo>
                    <a:lnTo>
                      <a:pt x="50" y="2"/>
                    </a:lnTo>
                    <a:lnTo>
                      <a:pt x="54" y="10"/>
                    </a:lnTo>
                    <a:lnTo>
                      <a:pt x="57" y="17"/>
                    </a:lnTo>
                    <a:lnTo>
                      <a:pt x="52" y="27"/>
                    </a:lnTo>
                    <a:lnTo>
                      <a:pt x="47" y="36"/>
                    </a:lnTo>
                    <a:lnTo>
                      <a:pt x="40" y="43"/>
                    </a:lnTo>
                    <a:lnTo>
                      <a:pt x="31" y="51"/>
                    </a:lnTo>
                    <a:lnTo>
                      <a:pt x="21" y="55"/>
                    </a:lnTo>
                    <a:lnTo>
                      <a:pt x="12" y="58"/>
                    </a:lnTo>
                    <a:lnTo>
                      <a:pt x="12" y="58"/>
                    </a:lnTo>
                    <a:lnTo>
                      <a:pt x="5" y="55"/>
                    </a:lnTo>
                    <a:lnTo>
                      <a:pt x="0" y="51"/>
                    </a:lnTo>
                    <a:lnTo>
                      <a:pt x="3" y="46"/>
                    </a:lnTo>
                    <a:lnTo>
                      <a:pt x="5" y="39"/>
                    </a:lnTo>
                    <a:lnTo>
                      <a:pt x="12" y="24"/>
                    </a:lnTo>
                    <a:lnTo>
                      <a:pt x="17" y="19"/>
                    </a:lnTo>
                    <a:lnTo>
                      <a:pt x="17" y="19"/>
                    </a:lnTo>
                    <a:close/>
                  </a:path>
                </a:pathLst>
              </a:custGeom>
              <a:solidFill>
                <a:srgbClr val="FC865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77" name="Freeform 225"/>
              <p:cNvSpPr>
                <a:spLocks/>
              </p:cNvSpPr>
              <p:nvPr/>
            </p:nvSpPr>
            <p:spPr bwMode="auto">
              <a:xfrm>
                <a:off x="8261350" y="1401763"/>
                <a:ext cx="77788" cy="26988"/>
              </a:xfrm>
              <a:custGeom>
                <a:avLst/>
                <a:gdLst/>
                <a:ahLst/>
                <a:cxnLst>
                  <a:cxn ang="0">
                    <a:pos x="49" y="5"/>
                  </a:cxn>
                  <a:cxn ang="0">
                    <a:pos x="49" y="5"/>
                  </a:cxn>
                  <a:cxn ang="0">
                    <a:pos x="35" y="5"/>
                  </a:cxn>
                  <a:cxn ang="0">
                    <a:pos x="21" y="2"/>
                  </a:cxn>
                  <a:cxn ang="0">
                    <a:pos x="0" y="0"/>
                  </a:cxn>
                  <a:cxn ang="0">
                    <a:pos x="0" y="0"/>
                  </a:cxn>
                  <a:cxn ang="0">
                    <a:pos x="5" y="5"/>
                  </a:cxn>
                  <a:cxn ang="0">
                    <a:pos x="14" y="12"/>
                  </a:cxn>
                  <a:cxn ang="0">
                    <a:pos x="21" y="17"/>
                  </a:cxn>
                  <a:cxn ang="0">
                    <a:pos x="28" y="17"/>
                  </a:cxn>
                  <a:cxn ang="0">
                    <a:pos x="38" y="14"/>
                  </a:cxn>
                  <a:cxn ang="0">
                    <a:pos x="49" y="5"/>
                  </a:cxn>
                  <a:cxn ang="0">
                    <a:pos x="49" y="5"/>
                  </a:cxn>
                </a:cxnLst>
                <a:rect l="0" t="0" r="r" b="b"/>
                <a:pathLst>
                  <a:path w="49" h="17">
                    <a:moveTo>
                      <a:pt x="49" y="5"/>
                    </a:moveTo>
                    <a:lnTo>
                      <a:pt x="49" y="5"/>
                    </a:lnTo>
                    <a:lnTo>
                      <a:pt x="35" y="5"/>
                    </a:lnTo>
                    <a:lnTo>
                      <a:pt x="21" y="2"/>
                    </a:lnTo>
                    <a:lnTo>
                      <a:pt x="0" y="0"/>
                    </a:lnTo>
                    <a:lnTo>
                      <a:pt x="0" y="0"/>
                    </a:lnTo>
                    <a:lnTo>
                      <a:pt x="5" y="5"/>
                    </a:lnTo>
                    <a:lnTo>
                      <a:pt x="14" y="12"/>
                    </a:lnTo>
                    <a:lnTo>
                      <a:pt x="21" y="17"/>
                    </a:lnTo>
                    <a:lnTo>
                      <a:pt x="28" y="17"/>
                    </a:lnTo>
                    <a:lnTo>
                      <a:pt x="38" y="14"/>
                    </a:lnTo>
                    <a:lnTo>
                      <a:pt x="49" y="5"/>
                    </a:lnTo>
                    <a:lnTo>
                      <a:pt x="49" y="5"/>
                    </a:lnTo>
                    <a:close/>
                  </a:path>
                </a:pathLst>
              </a:custGeom>
              <a:solidFill>
                <a:srgbClr val="F7F5D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78" name="Freeform 226"/>
              <p:cNvSpPr>
                <a:spLocks/>
              </p:cNvSpPr>
              <p:nvPr/>
            </p:nvSpPr>
            <p:spPr bwMode="auto">
              <a:xfrm>
                <a:off x="8164513" y="1358900"/>
                <a:ext cx="38100" cy="34925"/>
              </a:xfrm>
              <a:custGeom>
                <a:avLst/>
                <a:gdLst/>
                <a:ahLst/>
                <a:cxnLst>
                  <a:cxn ang="0">
                    <a:pos x="24" y="15"/>
                  </a:cxn>
                  <a:cxn ang="0">
                    <a:pos x="24" y="15"/>
                  </a:cxn>
                  <a:cxn ang="0">
                    <a:pos x="14" y="12"/>
                  </a:cxn>
                  <a:cxn ang="0">
                    <a:pos x="5" y="8"/>
                  </a:cxn>
                  <a:cxn ang="0">
                    <a:pos x="2" y="5"/>
                  </a:cxn>
                  <a:cxn ang="0">
                    <a:pos x="0" y="0"/>
                  </a:cxn>
                  <a:cxn ang="0">
                    <a:pos x="0" y="0"/>
                  </a:cxn>
                  <a:cxn ang="0">
                    <a:pos x="2" y="5"/>
                  </a:cxn>
                  <a:cxn ang="0">
                    <a:pos x="5" y="15"/>
                  </a:cxn>
                  <a:cxn ang="0">
                    <a:pos x="7" y="20"/>
                  </a:cxn>
                  <a:cxn ang="0">
                    <a:pos x="12" y="22"/>
                  </a:cxn>
                  <a:cxn ang="0">
                    <a:pos x="17" y="20"/>
                  </a:cxn>
                  <a:cxn ang="0">
                    <a:pos x="24" y="15"/>
                  </a:cxn>
                  <a:cxn ang="0">
                    <a:pos x="24" y="15"/>
                  </a:cxn>
                </a:cxnLst>
                <a:rect l="0" t="0" r="r" b="b"/>
                <a:pathLst>
                  <a:path w="24" h="22">
                    <a:moveTo>
                      <a:pt x="24" y="15"/>
                    </a:moveTo>
                    <a:lnTo>
                      <a:pt x="24" y="15"/>
                    </a:lnTo>
                    <a:lnTo>
                      <a:pt x="14" y="12"/>
                    </a:lnTo>
                    <a:lnTo>
                      <a:pt x="5" y="8"/>
                    </a:lnTo>
                    <a:lnTo>
                      <a:pt x="2" y="5"/>
                    </a:lnTo>
                    <a:lnTo>
                      <a:pt x="0" y="0"/>
                    </a:lnTo>
                    <a:lnTo>
                      <a:pt x="0" y="0"/>
                    </a:lnTo>
                    <a:lnTo>
                      <a:pt x="2" y="5"/>
                    </a:lnTo>
                    <a:lnTo>
                      <a:pt x="5" y="15"/>
                    </a:lnTo>
                    <a:lnTo>
                      <a:pt x="7" y="20"/>
                    </a:lnTo>
                    <a:lnTo>
                      <a:pt x="12" y="22"/>
                    </a:lnTo>
                    <a:lnTo>
                      <a:pt x="17" y="20"/>
                    </a:lnTo>
                    <a:lnTo>
                      <a:pt x="24" y="15"/>
                    </a:lnTo>
                    <a:lnTo>
                      <a:pt x="24" y="15"/>
                    </a:lnTo>
                    <a:close/>
                  </a:path>
                </a:pathLst>
              </a:custGeom>
              <a:solidFill>
                <a:srgbClr val="F7F5D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79" name="Freeform 227"/>
              <p:cNvSpPr>
                <a:spLocks/>
              </p:cNvSpPr>
              <p:nvPr/>
            </p:nvSpPr>
            <p:spPr bwMode="auto">
              <a:xfrm>
                <a:off x="8183563" y="1485900"/>
                <a:ext cx="74613" cy="41275"/>
              </a:xfrm>
              <a:custGeom>
                <a:avLst/>
                <a:gdLst/>
                <a:ahLst/>
                <a:cxnLst>
                  <a:cxn ang="0">
                    <a:pos x="12" y="7"/>
                  </a:cxn>
                  <a:cxn ang="0">
                    <a:pos x="12" y="7"/>
                  </a:cxn>
                  <a:cxn ang="0">
                    <a:pos x="14" y="5"/>
                  </a:cxn>
                  <a:cxn ang="0">
                    <a:pos x="19" y="5"/>
                  </a:cxn>
                  <a:cxn ang="0">
                    <a:pos x="19" y="5"/>
                  </a:cxn>
                  <a:cxn ang="0">
                    <a:pos x="37" y="17"/>
                  </a:cxn>
                  <a:cxn ang="0">
                    <a:pos x="37" y="17"/>
                  </a:cxn>
                  <a:cxn ang="0">
                    <a:pos x="47" y="17"/>
                  </a:cxn>
                  <a:cxn ang="0">
                    <a:pos x="47" y="17"/>
                  </a:cxn>
                  <a:cxn ang="0">
                    <a:pos x="40" y="21"/>
                  </a:cxn>
                  <a:cxn ang="0">
                    <a:pos x="23" y="26"/>
                  </a:cxn>
                  <a:cxn ang="0">
                    <a:pos x="23" y="26"/>
                  </a:cxn>
                  <a:cxn ang="0">
                    <a:pos x="16" y="26"/>
                  </a:cxn>
                  <a:cxn ang="0">
                    <a:pos x="9" y="24"/>
                  </a:cxn>
                  <a:cxn ang="0">
                    <a:pos x="5" y="19"/>
                  </a:cxn>
                  <a:cxn ang="0">
                    <a:pos x="2" y="9"/>
                  </a:cxn>
                  <a:cxn ang="0">
                    <a:pos x="2" y="9"/>
                  </a:cxn>
                  <a:cxn ang="0">
                    <a:pos x="2" y="7"/>
                  </a:cxn>
                  <a:cxn ang="0">
                    <a:pos x="0" y="0"/>
                  </a:cxn>
                  <a:cxn ang="0">
                    <a:pos x="7" y="2"/>
                  </a:cxn>
                  <a:cxn ang="0">
                    <a:pos x="12" y="7"/>
                  </a:cxn>
                </a:cxnLst>
                <a:rect l="0" t="0" r="r" b="b"/>
                <a:pathLst>
                  <a:path w="47" h="26">
                    <a:moveTo>
                      <a:pt x="12" y="7"/>
                    </a:moveTo>
                    <a:lnTo>
                      <a:pt x="12" y="7"/>
                    </a:lnTo>
                    <a:lnTo>
                      <a:pt x="14" y="5"/>
                    </a:lnTo>
                    <a:lnTo>
                      <a:pt x="19" y="5"/>
                    </a:lnTo>
                    <a:lnTo>
                      <a:pt x="19" y="5"/>
                    </a:lnTo>
                    <a:lnTo>
                      <a:pt x="37" y="17"/>
                    </a:lnTo>
                    <a:lnTo>
                      <a:pt x="37" y="17"/>
                    </a:lnTo>
                    <a:lnTo>
                      <a:pt x="47" y="17"/>
                    </a:lnTo>
                    <a:lnTo>
                      <a:pt x="47" y="17"/>
                    </a:lnTo>
                    <a:lnTo>
                      <a:pt x="40" y="21"/>
                    </a:lnTo>
                    <a:lnTo>
                      <a:pt x="23" y="26"/>
                    </a:lnTo>
                    <a:lnTo>
                      <a:pt x="23" y="26"/>
                    </a:lnTo>
                    <a:lnTo>
                      <a:pt x="16" y="26"/>
                    </a:lnTo>
                    <a:lnTo>
                      <a:pt x="9" y="24"/>
                    </a:lnTo>
                    <a:lnTo>
                      <a:pt x="5" y="19"/>
                    </a:lnTo>
                    <a:lnTo>
                      <a:pt x="2" y="9"/>
                    </a:lnTo>
                    <a:lnTo>
                      <a:pt x="2" y="9"/>
                    </a:lnTo>
                    <a:lnTo>
                      <a:pt x="2" y="7"/>
                    </a:lnTo>
                    <a:lnTo>
                      <a:pt x="0" y="0"/>
                    </a:lnTo>
                    <a:lnTo>
                      <a:pt x="7" y="2"/>
                    </a:lnTo>
                    <a:lnTo>
                      <a:pt x="12" y="7"/>
                    </a:lnTo>
                    <a:close/>
                  </a:path>
                </a:pathLst>
              </a:custGeom>
              <a:solidFill>
                <a:srgbClr val="FB584B"/>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0" name="Freeform 228"/>
              <p:cNvSpPr>
                <a:spLocks/>
              </p:cNvSpPr>
              <p:nvPr/>
            </p:nvSpPr>
            <p:spPr bwMode="auto">
              <a:xfrm>
                <a:off x="8183563" y="1355725"/>
                <a:ext cx="25400" cy="114300"/>
              </a:xfrm>
              <a:custGeom>
                <a:avLst/>
                <a:gdLst/>
                <a:ahLst/>
                <a:cxnLst>
                  <a:cxn ang="0">
                    <a:pos x="14" y="0"/>
                  </a:cxn>
                  <a:cxn ang="0">
                    <a:pos x="14" y="0"/>
                  </a:cxn>
                  <a:cxn ang="0">
                    <a:pos x="16" y="5"/>
                  </a:cxn>
                  <a:cxn ang="0">
                    <a:pos x="16" y="17"/>
                  </a:cxn>
                  <a:cxn ang="0">
                    <a:pos x="14" y="36"/>
                  </a:cxn>
                  <a:cxn ang="0">
                    <a:pos x="9" y="46"/>
                  </a:cxn>
                  <a:cxn ang="0">
                    <a:pos x="5" y="58"/>
                  </a:cxn>
                  <a:cxn ang="0">
                    <a:pos x="5" y="58"/>
                  </a:cxn>
                  <a:cxn ang="0">
                    <a:pos x="5" y="63"/>
                  </a:cxn>
                  <a:cxn ang="0">
                    <a:pos x="5" y="67"/>
                  </a:cxn>
                  <a:cxn ang="0">
                    <a:pos x="7" y="72"/>
                  </a:cxn>
                  <a:cxn ang="0">
                    <a:pos x="7" y="72"/>
                  </a:cxn>
                  <a:cxn ang="0">
                    <a:pos x="5" y="70"/>
                  </a:cxn>
                  <a:cxn ang="0">
                    <a:pos x="2" y="65"/>
                  </a:cxn>
                  <a:cxn ang="0">
                    <a:pos x="0" y="58"/>
                  </a:cxn>
                  <a:cxn ang="0">
                    <a:pos x="0" y="58"/>
                  </a:cxn>
                  <a:cxn ang="0">
                    <a:pos x="9" y="38"/>
                  </a:cxn>
                  <a:cxn ang="0">
                    <a:pos x="14" y="19"/>
                  </a:cxn>
                  <a:cxn ang="0">
                    <a:pos x="14" y="10"/>
                  </a:cxn>
                  <a:cxn ang="0">
                    <a:pos x="14" y="0"/>
                  </a:cxn>
                  <a:cxn ang="0">
                    <a:pos x="14" y="0"/>
                  </a:cxn>
                </a:cxnLst>
                <a:rect l="0" t="0" r="r" b="b"/>
                <a:pathLst>
                  <a:path w="16" h="72">
                    <a:moveTo>
                      <a:pt x="14" y="0"/>
                    </a:moveTo>
                    <a:lnTo>
                      <a:pt x="14" y="0"/>
                    </a:lnTo>
                    <a:lnTo>
                      <a:pt x="16" y="5"/>
                    </a:lnTo>
                    <a:lnTo>
                      <a:pt x="16" y="17"/>
                    </a:lnTo>
                    <a:lnTo>
                      <a:pt x="14" y="36"/>
                    </a:lnTo>
                    <a:lnTo>
                      <a:pt x="9" y="46"/>
                    </a:lnTo>
                    <a:lnTo>
                      <a:pt x="5" y="58"/>
                    </a:lnTo>
                    <a:lnTo>
                      <a:pt x="5" y="58"/>
                    </a:lnTo>
                    <a:lnTo>
                      <a:pt x="5" y="63"/>
                    </a:lnTo>
                    <a:lnTo>
                      <a:pt x="5" y="67"/>
                    </a:lnTo>
                    <a:lnTo>
                      <a:pt x="7" y="72"/>
                    </a:lnTo>
                    <a:lnTo>
                      <a:pt x="7" y="72"/>
                    </a:lnTo>
                    <a:lnTo>
                      <a:pt x="5" y="70"/>
                    </a:lnTo>
                    <a:lnTo>
                      <a:pt x="2" y="65"/>
                    </a:lnTo>
                    <a:lnTo>
                      <a:pt x="0" y="58"/>
                    </a:lnTo>
                    <a:lnTo>
                      <a:pt x="0" y="58"/>
                    </a:lnTo>
                    <a:lnTo>
                      <a:pt x="9" y="38"/>
                    </a:lnTo>
                    <a:lnTo>
                      <a:pt x="14" y="19"/>
                    </a:lnTo>
                    <a:lnTo>
                      <a:pt x="14" y="10"/>
                    </a:lnTo>
                    <a:lnTo>
                      <a:pt x="14" y="0"/>
                    </a:lnTo>
                    <a:lnTo>
                      <a:pt x="14" y="0"/>
                    </a:lnTo>
                    <a:close/>
                  </a:path>
                </a:pathLst>
              </a:custGeom>
              <a:solidFill>
                <a:srgbClr val="E17939"/>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1" name="Freeform 229"/>
              <p:cNvSpPr>
                <a:spLocks/>
              </p:cNvSpPr>
              <p:nvPr/>
            </p:nvSpPr>
            <p:spPr bwMode="auto">
              <a:xfrm>
                <a:off x="8172450" y="1374775"/>
                <a:ext cx="11113" cy="15875"/>
              </a:xfrm>
              <a:custGeom>
                <a:avLst/>
                <a:gdLst/>
                <a:ahLst/>
                <a:cxnLst>
                  <a:cxn ang="0">
                    <a:pos x="0" y="7"/>
                  </a:cxn>
                  <a:cxn ang="0">
                    <a:pos x="0" y="7"/>
                  </a:cxn>
                  <a:cxn ang="0">
                    <a:pos x="2" y="5"/>
                  </a:cxn>
                  <a:cxn ang="0">
                    <a:pos x="2" y="0"/>
                  </a:cxn>
                  <a:cxn ang="0">
                    <a:pos x="7" y="2"/>
                  </a:cxn>
                  <a:cxn ang="0">
                    <a:pos x="7" y="2"/>
                  </a:cxn>
                  <a:cxn ang="0">
                    <a:pos x="4" y="7"/>
                  </a:cxn>
                  <a:cxn ang="0">
                    <a:pos x="2" y="10"/>
                  </a:cxn>
                  <a:cxn ang="0">
                    <a:pos x="0" y="7"/>
                  </a:cxn>
                  <a:cxn ang="0">
                    <a:pos x="0" y="7"/>
                  </a:cxn>
                </a:cxnLst>
                <a:rect l="0" t="0" r="r" b="b"/>
                <a:pathLst>
                  <a:path w="7" h="10">
                    <a:moveTo>
                      <a:pt x="0" y="7"/>
                    </a:moveTo>
                    <a:lnTo>
                      <a:pt x="0" y="7"/>
                    </a:lnTo>
                    <a:lnTo>
                      <a:pt x="2" y="5"/>
                    </a:lnTo>
                    <a:lnTo>
                      <a:pt x="2" y="0"/>
                    </a:lnTo>
                    <a:lnTo>
                      <a:pt x="7" y="2"/>
                    </a:lnTo>
                    <a:lnTo>
                      <a:pt x="7" y="2"/>
                    </a:lnTo>
                    <a:lnTo>
                      <a:pt x="4" y="7"/>
                    </a:lnTo>
                    <a:lnTo>
                      <a:pt x="2" y="10"/>
                    </a:lnTo>
                    <a:lnTo>
                      <a:pt x="0" y="7"/>
                    </a:lnTo>
                    <a:lnTo>
                      <a:pt x="0" y="7"/>
                    </a:lnTo>
                    <a:close/>
                  </a:path>
                </a:pathLst>
              </a:custGeom>
              <a:solidFill>
                <a:srgbClr val="781E01"/>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2" name="Freeform 230"/>
              <p:cNvSpPr>
                <a:spLocks/>
              </p:cNvSpPr>
              <p:nvPr/>
            </p:nvSpPr>
            <p:spPr bwMode="auto">
              <a:xfrm>
                <a:off x="8266113" y="1401763"/>
                <a:ext cx="28575" cy="19050"/>
              </a:xfrm>
              <a:custGeom>
                <a:avLst/>
                <a:gdLst/>
                <a:ahLst/>
                <a:cxnLst>
                  <a:cxn ang="0">
                    <a:pos x="11" y="0"/>
                  </a:cxn>
                  <a:cxn ang="0">
                    <a:pos x="11" y="0"/>
                  </a:cxn>
                  <a:cxn ang="0">
                    <a:pos x="11" y="5"/>
                  </a:cxn>
                  <a:cxn ang="0">
                    <a:pos x="11" y="7"/>
                  </a:cxn>
                  <a:cxn ang="0">
                    <a:pos x="9" y="9"/>
                  </a:cxn>
                  <a:cxn ang="0">
                    <a:pos x="9" y="9"/>
                  </a:cxn>
                  <a:cxn ang="0">
                    <a:pos x="7" y="7"/>
                  </a:cxn>
                  <a:cxn ang="0">
                    <a:pos x="4" y="5"/>
                  </a:cxn>
                  <a:cxn ang="0">
                    <a:pos x="7" y="0"/>
                  </a:cxn>
                  <a:cxn ang="0">
                    <a:pos x="0" y="0"/>
                  </a:cxn>
                  <a:cxn ang="0">
                    <a:pos x="0" y="0"/>
                  </a:cxn>
                  <a:cxn ang="0">
                    <a:pos x="2" y="5"/>
                  </a:cxn>
                  <a:cxn ang="0">
                    <a:pos x="7" y="9"/>
                  </a:cxn>
                  <a:cxn ang="0">
                    <a:pos x="11" y="12"/>
                  </a:cxn>
                  <a:cxn ang="0">
                    <a:pos x="11" y="12"/>
                  </a:cxn>
                  <a:cxn ang="0">
                    <a:pos x="16" y="12"/>
                  </a:cxn>
                  <a:cxn ang="0">
                    <a:pos x="18" y="9"/>
                  </a:cxn>
                  <a:cxn ang="0">
                    <a:pos x="18" y="2"/>
                  </a:cxn>
                  <a:cxn ang="0">
                    <a:pos x="11" y="0"/>
                  </a:cxn>
                </a:cxnLst>
                <a:rect l="0" t="0" r="r" b="b"/>
                <a:pathLst>
                  <a:path w="18" h="12">
                    <a:moveTo>
                      <a:pt x="11" y="0"/>
                    </a:moveTo>
                    <a:lnTo>
                      <a:pt x="11" y="0"/>
                    </a:lnTo>
                    <a:lnTo>
                      <a:pt x="11" y="5"/>
                    </a:lnTo>
                    <a:lnTo>
                      <a:pt x="11" y="7"/>
                    </a:lnTo>
                    <a:lnTo>
                      <a:pt x="9" y="9"/>
                    </a:lnTo>
                    <a:lnTo>
                      <a:pt x="9" y="9"/>
                    </a:lnTo>
                    <a:lnTo>
                      <a:pt x="7" y="7"/>
                    </a:lnTo>
                    <a:lnTo>
                      <a:pt x="4" y="5"/>
                    </a:lnTo>
                    <a:lnTo>
                      <a:pt x="7" y="0"/>
                    </a:lnTo>
                    <a:lnTo>
                      <a:pt x="0" y="0"/>
                    </a:lnTo>
                    <a:lnTo>
                      <a:pt x="0" y="0"/>
                    </a:lnTo>
                    <a:lnTo>
                      <a:pt x="2" y="5"/>
                    </a:lnTo>
                    <a:lnTo>
                      <a:pt x="7" y="9"/>
                    </a:lnTo>
                    <a:lnTo>
                      <a:pt x="11" y="12"/>
                    </a:lnTo>
                    <a:lnTo>
                      <a:pt x="11" y="12"/>
                    </a:lnTo>
                    <a:lnTo>
                      <a:pt x="16" y="12"/>
                    </a:lnTo>
                    <a:lnTo>
                      <a:pt x="18" y="9"/>
                    </a:lnTo>
                    <a:lnTo>
                      <a:pt x="18" y="2"/>
                    </a:lnTo>
                    <a:lnTo>
                      <a:pt x="11" y="0"/>
                    </a:lnTo>
                    <a:close/>
                  </a:path>
                </a:pathLst>
              </a:custGeom>
              <a:solidFill>
                <a:srgbClr val="781E01"/>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3" name="Freeform 231"/>
              <p:cNvSpPr>
                <a:spLocks/>
              </p:cNvSpPr>
              <p:nvPr/>
            </p:nvSpPr>
            <p:spPr bwMode="auto">
              <a:xfrm>
                <a:off x="8167688" y="1366838"/>
                <a:ext cx="7938" cy="19050"/>
              </a:xfrm>
              <a:custGeom>
                <a:avLst/>
                <a:gdLst/>
                <a:ahLst/>
                <a:cxnLst>
                  <a:cxn ang="0">
                    <a:pos x="3" y="3"/>
                  </a:cxn>
                  <a:cxn ang="0">
                    <a:pos x="3" y="3"/>
                  </a:cxn>
                  <a:cxn ang="0">
                    <a:pos x="3" y="5"/>
                  </a:cxn>
                  <a:cxn ang="0">
                    <a:pos x="3" y="7"/>
                  </a:cxn>
                  <a:cxn ang="0">
                    <a:pos x="3" y="7"/>
                  </a:cxn>
                  <a:cxn ang="0">
                    <a:pos x="5" y="10"/>
                  </a:cxn>
                  <a:cxn ang="0">
                    <a:pos x="5" y="7"/>
                  </a:cxn>
                  <a:cxn ang="0">
                    <a:pos x="5" y="7"/>
                  </a:cxn>
                  <a:cxn ang="0">
                    <a:pos x="5" y="12"/>
                  </a:cxn>
                  <a:cxn ang="0">
                    <a:pos x="5" y="12"/>
                  </a:cxn>
                  <a:cxn ang="0">
                    <a:pos x="3" y="10"/>
                  </a:cxn>
                  <a:cxn ang="0">
                    <a:pos x="0" y="5"/>
                  </a:cxn>
                  <a:cxn ang="0">
                    <a:pos x="0" y="0"/>
                  </a:cxn>
                  <a:cxn ang="0">
                    <a:pos x="3" y="3"/>
                  </a:cxn>
                </a:cxnLst>
                <a:rect l="0" t="0" r="r" b="b"/>
                <a:pathLst>
                  <a:path w="5" h="12">
                    <a:moveTo>
                      <a:pt x="3" y="3"/>
                    </a:moveTo>
                    <a:lnTo>
                      <a:pt x="3" y="3"/>
                    </a:lnTo>
                    <a:lnTo>
                      <a:pt x="3" y="5"/>
                    </a:lnTo>
                    <a:lnTo>
                      <a:pt x="3" y="7"/>
                    </a:lnTo>
                    <a:lnTo>
                      <a:pt x="3" y="7"/>
                    </a:lnTo>
                    <a:lnTo>
                      <a:pt x="5" y="10"/>
                    </a:lnTo>
                    <a:lnTo>
                      <a:pt x="5" y="7"/>
                    </a:lnTo>
                    <a:lnTo>
                      <a:pt x="5" y="7"/>
                    </a:lnTo>
                    <a:lnTo>
                      <a:pt x="5" y="12"/>
                    </a:lnTo>
                    <a:lnTo>
                      <a:pt x="5" y="12"/>
                    </a:lnTo>
                    <a:lnTo>
                      <a:pt x="3" y="10"/>
                    </a:lnTo>
                    <a:lnTo>
                      <a:pt x="0" y="5"/>
                    </a:lnTo>
                    <a:lnTo>
                      <a:pt x="0" y="0"/>
                    </a:lnTo>
                    <a:lnTo>
                      <a:pt x="3" y="3"/>
                    </a:lnTo>
                    <a:close/>
                  </a:path>
                </a:pathLst>
              </a:custGeom>
              <a:solidFill>
                <a:srgbClr val="781E01"/>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4" name="Freeform 232"/>
              <p:cNvSpPr>
                <a:spLocks/>
              </p:cNvSpPr>
              <p:nvPr/>
            </p:nvSpPr>
            <p:spPr bwMode="auto">
              <a:xfrm>
                <a:off x="8183563" y="1485900"/>
                <a:ext cx="77788" cy="30163"/>
              </a:xfrm>
              <a:custGeom>
                <a:avLst/>
                <a:gdLst/>
                <a:ahLst/>
                <a:cxnLst>
                  <a:cxn ang="0">
                    <a:pos x="0" y="0"/>
                  </a:cxn>
                  <a:cxn ang="0">
                    <a:pos x="0" y="0"/>
                  </a:cxn>
                  <a:cxn ang="0">
                    <a:pos x="2" y="0"/>
                  </a:cxn>
                  <a:cxn ang="0">
                    <a:pos x="7" y="0"/>
                  </a:cxn>
                  <a:cxn ang="0">
                    <a:pos x="7" y="0"/>
                  </a:cxn>
                  <a:cxn ang="0">
                    <a:pos x="12" y="2"/>
                  </a:cxn>
                  <a:cxn ang="0">
                    <a:pos x="14" y="5"/>
                  </a:cxn>
                  <a:cxn ang="0">
                    <a:pos x="14" y="5"/>
                  </a:cxn>
                  <a:cxn ang="0">
                    <a:pos x="16" y="5"/>
                  </a:cxn>
                  <a:cxn ang="0">
                    <a:pos x="21" y="7"/>
                  </a:cxn>
                  <a:cxn ang="0">
                    <a:pos x="21" y="7"/>
                  </a:cxn>
                  <a:cxn ang="0">
                    <a:pos x="37" y="14"/>
                  </a:cxn>
                  <a:cxn ang="0">
                    <a:pos x="37" y="14"/>
                  </a:cxn>
                  <a:cxn ang="0">
                    <a:pos x="44" y="17"/>
                  </a:cxn>
                  <a:cxn ang="0">
                    <a:pos x="49" y="17"/>
                  </a:cxn>
                  <a:cxn ang="0">
                    <a:pos x="49" y="17"/>
                  </a:cxn>
                  <a:cxn ang="0">
                    <a:pos x="44" y="19"/>
                  </a:cxn>
                  <a:cxn ang="0">
                    <a:pos x="40" y="19"/>
                  </a:cxn>
                  <a:cxn ang="0">
                    <a:pos x="35" y="19"/>
                  </a:cxn>
                  <a:cxn ang="0">
                    <a:pos x="35" y="19"/>
                  </a:cxn>
                  <a:cxn ang="0">
                    <a:pos x="23" y="17"/>
                  </a:cxn>
                  <a:cxn ang="0">
                    <a:pos x="14" y="12"/>
                  </a:cxn>
                  <a:cxn ang="0">
                    <a:pos x="14" y="12"/>
                  </a:cxn>
                  <a:cxn ang="0">
                    <a:pos x="9" y="9"/>
                  </a:cxn>
                  <a:cxn ang="0">
                    <a:pos x="9" y="9"/>
                  </a:cxn>
                  <a:cxn ang="0">
                    <a:pos x="5" y="7"/>
                  </a:cxn>
                  <a:cxn ang="0">
                    <a:pos x="2" y="5"/>
                  </a:cxn>
                  <a:cxn ang="0">
                    <a:pos x="0" y="0"/>
                  </a:cxn>
                  <a:cxn ang="0">
                    <a:pos x="0" y="0"/>
                  </a:cxn>
                </a:cxnLst>
                <a:rect l="0" t="0" r="r" b="b"/>
                <a:pathLst>
                  <a:path w="49" h="19">
                    <a:moveTo>
                      <a:pt x="0" y="0"/>
                    </a:moveTo>
                    <a:lnTo>
                      <a:pt x="0" y="0"/>
                    </a:lnTo>
                    <a:lnTo>
                      <a:pt x="2" y="0"/>
                    </a:lnTo>
                    <a:lnTo>
                      <a:pt x="7" y="0"/>
                    </a:lnTo>
                    <a:lnTo>
                      <a:pt x="7" y="0"/>
                    </a:lnTo>
                    <a:lnTo>
                      <a:pt x="12" y="2"/>
                    </a:lnTo>
                    <a:lnTo>
                      <a:pt x="14" y="5"/>
                    </a:lnTo>
                    <a:lnTo>
                      <a:pt x="14" y="5"/>
                    </a:lnTo>
                    <a:lnTo>
                      <a:pt x="16" y="5"/>
                    </a:lnTo>
                    <a:lnTo>
                      <a:pt x="21" y="7"/>
                    </a:lnTo>
                    <a:lnTo>
                      <a:pt x="21" y="7"/>
                    </a:lnTo>
                    <a:lnTo>
                      <a:pt x="37" y="14"/>
                    </a:lnTo>
                    <a:lnTo>
                      <a:pt x="37" y="14"/>
                    </a:lnTo>
                    <a:lnTo>
                      <a:pt x="44" y="17"/>
                    </a:lnTo>
                    <a:lnTo>
                      <a:pt x="49" y="17"/>
                    </a:lnTo>
                    <a:lnTo>
                      <a:pt x="49" y="17"/>
                    </a:lnTo>
                    <a:lnTo>
                      <a:pt x="44" y="19"/>
                    </a:lnTo>
                    <a:lnTo>
                      <a:pt x="40" y="19"/>
                    </a:lnTo>
                    <a:lnTo>
                      <a:pt x="35" y="19"/>
                    </a:lnTo>
                    <a:lnTo>
                      <a:pt x="35" y="19"/>
                    </a:lnTo>
                    <a:lnTo>
                      <a:pt x="23" y="17"/>
                    </a:lnTo>
                    <a:lnTo>
                      <a:pt x="14" y="12"/>
                    </a:lnTo>
                    <a:lnTo>
                      <a:pt x="14" y="12"/>
                    </a:lnTo>
                    <a:lnTo>
                      <a:pt x="9" y="9"/>
                    </a:lnTo>
                    <a:lnTo>
                      <a:pt x="9" y="9"/>
                    </a:lnTo>
                    <a:lnTo>
                      <a:pt x="5" y="7"/>
                    </a:lnTo>
                    <a:lnTo>
                      <a:pt x="2" y="5"/>
                    </a:lnTo>
                    <a:lnTo>
                      <a:pt x="0" y="0"/>
                    </a:lnTo>
                    <a:lnTo>
                      <a:pt x="0" y="0"/>
                    </a:lnTo>
                    <a:close/>
                  </a:path>
                </a:pathLst>
              </a:custGeom>
              <a:solidFill>
                <a:srgbClr val="DB3E3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5" name="Freeform 233"/>
              <p:cNvSpPr>
                <a:spLocks/>
              </p:cNvSpPr>
              <p:nvPr/>
            </p:nvSpPr>
            <p:spPr bwMode="auto">
              <a:xfrm>
                <a:off x="8164513" y="1355725"/>
                <a:ext cx="41275" cy="34925"/>
              </a:xfrm>
              <a:custGeom>
                <a:avLst/>
                <a:gdLst/>
                <a:ahLst/>
                <a:cxnLst>
                  <a:cxn ang="0">
                    <a:pos x="0" y="7"/>
                  </a:cxn>
                  <a:cxn ang="0">
                    <a:pos x="0" y="7"/>
                  </a:cxn>
                  <a:cxn ang="0">
                    <a:pos x="7" y="10"/>
                  </a:cxn>
                  <a:cxn ang="0">
                    <a:pos x="24" y="22"/>
                  </a:cxn>
                  <a:cxn ang="0">
                    <a:pos x="24" y="22"/>
                  </a:cxn>
                  <a:cxn ang="0">
                    <a:pos x="26" y="17"/>
                  </a:cxn>
                  <a:cxn ang="0">
                    <a:pos x="24" y="12"/>
                  </a:cxn>
                  <a:cxn ang="0">
                    <a:pos x="19" y="7"/>
                  </a:cxn>
                  <a:cxn ang="0">
                    <a:pos x="19" y="7"/>
                  </a:cxn>
                  <a:cxn ang="0">
                    <a:pos x="12" y="2"/>
                  </a:cxn>
                  <a:cxn ang="0">
                    <a:pos x="5" y="0"/>
                  </a:cxn>
                  <a:cxn ang="0">
                    <a:pos x="2" y="2"/>
                  </a:cxn>
                  <a:cxn ang="0">
                    <a:pos x="0" y="7"/>
                  </a:cxn>
                  <a:cxn ang="0">
                    <a:pos x="0" y="7"/>
                  </a:cxn>
                </a:cxnLst>
                <a:rect l="0" t="0" r="r" b="b"/>
                <a:pathLst>
                  <a:path w="26" h="22">
                    <a:moveTo>
                      <a:pt x="0" y="7"/>
                    </a:moveTo>
                    <a:lnTo>
                      <a:pt x="0" y="7"/>
                    </a:lnTo>
                    <a:lnTo>
                      <a:pt x="7" y="10"/>
                    </a:lnTo>
                    <a:lnTo>
                      <a:pt x="24" y="22"/>
                    </a:lnTo>
                    <a:lnTo>
                      <a:pt x="24" y="22"/>
                    </a:lnTo>
                    <a:lnTo>
                      <a:pt x="26" y="17"/>
                    </a:lnTo>
                    <a:lnTo>
                      <a:pt x="24" y="12"/>
                    </a:lnTo>
                    <a:lnTo>
                      <a:pt x="19" y="7"/>
                    </a:lnTo>
                    <a:lnTo>
                      <a:pt x="19" y="7"/>
                    </a:lnTo>
                    <a:lnTo>
                      <a:pt x="12" y="2"/>
                    </a:lnTo>
                    <a:lnTo>
                      <a:pt x="5" y="0"/>
                    </a:lnTo>
                    <a:lnTo>
                      <a:pt x="2" y="2"/>
                    </a:lnTo>
                    <a:lnTo>
                      <a:pt x="0" y="7"/>
                    </a:lnTo>
                    <a:lnTo>
                      <a:pt x="0" y="7"/>
                    </a:lnTo>
                    <a:close/>
                  </a:path>
                </a:pathLst>
              </a:custGeom>
              <a:solidFill>
                <a:srgbClr val="FDB07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6" name="Freeform 234"/>
              <p:cNvSpPr>
                <a:spLocks/>
              </p:cNvSpPr>
              <p:nvPr/>
            </p:nvSpPr>
            <p:spPr bwMode="auto">
              <a:xfrm>
                <a:off x="8258175" y="1393825"/>
                <a:ext cx="88900" cy="22225"/>
              </a:xfrm>
              <a:custGeom>
                <a:avLst/>
                <a:gdLst/>
                <a:ahLst/>
                <a:cxnLst>
                  <a:cxn ang="0">
                    <a:pos x="2" y="7"/>
                  </a:cxn>
                  <a:cxn ang="0">
                    <a:pos x="2" y="7"/>
                  </a:cxn>
                  <a:cxn ang="0">
                    <a:pos x="16" y="7"/>
                  </a:cxn>
                  <a:cxn ang="0">
                    <a:pos x="30" y="10"/>
                  </a:cxn>
                  <a:cxn ang="0">
                    <a:pos x="51" y="14"/>
                  </a:cxn>
                  <a:cxn ang="0">
                    <a:pos x="56" y="10"/>
                  </a:cxn>
                  <a:cxn ang="0">
                    <a:pos x="56" y="10"/>
                  </a:cxn>
                  <a:cxn ang="0">
                    <a:pos x="44" y="2"/>
                  </a:cxn>
                  <a:cxn ang="0">
                    <a:pos x="28" y="0"/>
                  </a:cxn>
                  <a:cxn ang="0">
                    <a:pos x="7" y="0"/>
                  </a:cxn>
                  <a:cxn ang="0">
                    <a:pos x="0" y="0"/>
                  </a:cxn>
                  <a:cxn ang="0">
                    <a:pos x="2" y="7"/>
                  </a:cxn>
                </a:cxnLst>
                <a:rect l="0" t="0" r="r" b="b"/>
                <a:pathLst>
                  <a:path w="56" h="14">
                    <a:moveTo>
                      <a:pt x="2" y="7"/>
                    </a:moveTo>
                    <a:lnTo>
                      <a:pt x="2" y="7"/>
                    </a:lnTo>
                    <a:lnTo>
                      <a:pt x="16" y="7"/>
                    </a:lnTo>
                    <a:lnTo>
                      <a:pt x="30" y="10"/>
                    </a:lnTo>
                    <a:lnTo>
                      <a:pt x="51" y="14"/>
                    </a:lnTo>
                    <a:lnTo>
                      <a:pt x="56" y="10"/>
                    </a:lnTo>
                    <a:lnTo>
                      <a:pt x="56" y="10"/>
                    </a:lnTo>
                    <a:lnTo>
                      <a:pt x="44" y="2"/>
                    </a:lnTo>
                    <a:lnTo>
                      <a:pt x="28" y="0"/>
                    </a:lnTo>
                    <a:lnTo>
                      <a:pt x="7" y="0"/>
                    </a:lnTo>
                    <a:lnTo>
                      <a:pt x="0" y="0"/>
                    </a:lnTo>
                    <a:lnTo>
                      <a:pt x="2" y="7"/>
                    </a:lnTo>
                    <a:close/>
                  </a:path>
                </a:pathLst>
              </a:custGeom>
              <a:solidFill>
                <a:srgbClr val="FDB07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7" name="Freeform 235"/>
              <p:cNvSpPr>
                <a:spLocks/>
              </p:cNvSpPr>
              <p:nvPr/>
            </p:nvSpPr>
            <p:spPr bwMode="auto">
              <a:xfrm>
                <a:off x="8261350" y="1401763"/>
                <a:ext cx="85725" cy="19050"/>
              </a:xfrm>
              <a:custGeom>
                <a:avLst/>
                <a:gdLst/>
                <a:ahLst/>
                <a:cxnLst>
                  <a:cxn ang="0">
                    <a:pos x="0" y="2"/>
                  </a:cxn>
                  <a:cxn ang="0">
                    <a:pos x="0" y="2"/>
                  </a:cxn>
                  <a:cxn ang="0">
                    <a:pos x="3" y="2"/>
                  </a:cxn>
                  <a:cxn ang="0">
                    <a:pos x="12" y="2"/>
                  </a:cxn>
                  <a:cxn ang="0">
                    <a:pos x="26" y="5"/>
                  </a:cxn>
                  <a:cxn ang="0">
                    <a:pos x="45" y="12"/>
                  </a:cxn>
                  <a:cxn ang="0">
                    <a:pos x="45" y="12"/>
                  </a:cxn>
                  <a:cxn ang="0">
                    <a:pos x="49" y="12"/>
                  </a:cxn>
                  <a:cxn ang="0">
                    <a:pos x="54" y="9"/>
                  </a:cxn>
                  <a:cxn ang="0">
                    <a:pos x="54" y="9"/>
                  </a:cxn>
                  <a:cxn ang="0">
                    <a:pos x="49" y="9"/>
                  </a:cxn>
                  <a:cxn ang="0">
                    <a:pos x="38" y="5"/>
                  </a:cxn>
                  <a:cxn ang="0">
                    <a:pos x="38" y="5"/>
                  </a:cxn>
                  <a:cxn ang="0">
                    <a:pos x="24" y="0"/>
                  </a:cxn>
                  <a:cxn ang="0">
                    <a:pos x="12" y="0"/>
                  </a:cxn>
                  <a:cxn ang="0">
                    <a:pos x="0" y="2"/>
                  </a:cxn>
                  <a:cxn ang="0">
                    <a:pos x="0" y="2"/>
                  </a:cxn>
                </a:cxnLst>
                <a:rect l="0" t="0" r="r" b="b"/>
                <a:pathLst>
                  <a:path w="54" h="12">
                    <a:moveTo>
                      <a:pt x="0" y="2"/>
                    </a:moveTo>
                    <a:lnTo>
                      <a:pt x="0" y="2"/>
                    </a:lnTo>
                    <a:lnTo>
                      <a:pt x="3" y="2"/>
                    </a:lnTo>
                    <a:lnTo>
                      <a:pt x="12" y="2"/>
                    </a:lnTo>
                    <a:lnTo>
                      <a:pt x="26" y="5"/>
                    </a:lnTo>
                    <a:lnTo>
                      <a:pt x="45" y="12"/>
                    </a:lnTo>
                    <a:lnTo>
                      <a:pt x="45" y="12"/>
                    </a:lnTo>
                    <a:lnTo>
                      <a:pt x="49" y="12"/>
                    </a:lnTo>
                    <a:lnTo>
                      <a:pt x="54" y="9"/>
                    </a:lnTo>
                    <a:lnTo>
                      <a:pt x="54" y="9"/>
                    </a:lnTo>
                    <a:lnTo>
                      <a:pt x="49" y="9"/>
                    </a:lnTo>
                    <a:lnTo>
                      <a:pt x="38" y="5"/>
                    </a:lnTo>
                    <a:lnTo>
                      <a:pt x="38" y="5"/>
                    </a:lnTo>
                    <a:lnTo>
                      <a:pt x="24" y="0"/>
                    </a:lnTo>
                    <a:lnTo>
                      <a:pt x="12" y="0"/>
                    </a:lnTo>
                    <a:lnTo>
                      <a:pt x="0" y="2"/>
                    </a:lnTo>
                    <a:lnTo>
                      <a:pt x="0" y="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8" name="Freeform 236"/>
              <p:cNvSpPr>
                <a:spLocks/>
              </p:cNvSpPr>
              <p:nvPr/>
            </p:nvSpPr>
            <p:spPr bwMode="auto">
              <a:xfrm>
                <a:off x="8258175" y="1355725"/>
                <a:ext cx="85725" cy="22225"/>
              </a:xfrm>
              <a:custGeom>
                <a:avLst/>
                <a:gdLst/>
                <a:ahLst/>
                <a:cxnLst>
                  <a:cxn ang="0">
                    <a:pos x="2" y="5"/>
                  </a:cxn>
                  <a:cxn ang="0">
                    <a:pos x="2" y="5"/>
                  </a:cxn>
                  <a:cxn ang="0">
                    <a:pos x="12" y="7"/>
                  </a:cxn>
                  <a:cxn ang="0">
                    <a:pos x="21" y="7"/>
                  </a:cxn>
                  <a:cxn ang="0">
                    <a:pos x="21" y="7"/>
                  </a:cxn>
                  <a:cxn ang="0">
                    <a:pos x="28" y="7"/>
                  </a:cxn>
                  <a:cxn ang="0">
                    <a:pos x="37" y="10"/>
                  </a:cxn>
                  <a:cxn ang="0">
                    <a:pos x="51" y="14"/>
                  </a:cxn>
                  <a:cxn ang="0">
                    <a:pos x="51" y="14"/>
                  </a:cxn>
                  <a:cxn ang="0">
                    <a:pos x="54" y="14"/>
                  </a:cxn>
                  <a:cxn ang="0">
                    <a:pos x="54" y="12"/>
                  </a:cxn>
                  <a:cxn ang="0">
                    <a:pos x="54" y="12"/>
                  </a:cxn>
                  <a:cxn ang="0">
                    <a:pos x="40" y="5"/>
                  </a:cxn>
                  <a:cxn ang="0">
                    <a:pos x="26" y="0"/>
                  </a:cxn>
                  <a:cxn ang="0">
                    <a:pos x="26" y="0"/>
                  </a:cxn>
                  <a:cxn ang="0">
                    <a:pos x="14" y="0"/>
                  </a:cxn>
                  <a:cxn ang="0">
                    <a:pos x="7" y="0"/>
                  </a:cxn>
                  <a:cxn ang="0">
                    <a:pos x="2" y="2"/>
                  </a:cxn>
                  <a:cxn ang="0">
                    <a:pos x="2" y="2"/>
                  </a:cxn>
                  <a:cxn ang="0">
                    <a:pos x="0" y="2"/>
                  </a:cxn>
                  <a:cxn ang="0">
                    <a:pos x="2" y="5"/>
                  </a:cxn>
                  <a:cxn ang="0">
                    <a:pos x="2" y="5"/>
                  </a:cxn>
                </a:cxnLst>
                <a:rect l="0" t="0" r="r" b="b"/>
                <a:pathLst>
                  <a:path w="54" h="14">
                    <a:moveTo>
                      <a:pt x="2" y="5"/>
                    </a:moveTo>
                    <a:lnTo>
                      <a:pt x="2" y="5"/>
                    </a:lnTo>
                    <a:lnTo>
                      <a:pt x="12" y="7"/>
                    </a:lnTo>
                    <a:lnTo>
                      <a:pt x="21" y="7"/>
                    </a:lnTo>
                    <a:lnTo>
                      <a:pt x="21" y="7"/>
                    </a:lnTo>
                    <a:lnTo>
                      <a:pt x="28" y="7"/>
                    </a:lnTo>
                    <a:lnTo>
                      <a:pt x="37" y="10"/>
                    </a:lnTo>
                    <a:lnTo>
                      <a:pt x="51" y="14"/>
                    </a:lnTo>
                    <a:lnTo>
                      <a:pt x="51" y="14"/>
                    </a:lnTo>
                    <a:lnTo>
                      <a:pt x="54" y="14"/>
                    </a:lnTo>
                    <a:lnTo>
                      <a:pt x="54" y="12"/>
                    </a:lnTo>
                    <a:lnTo>
                      <a:pt x="54" y="12"/>
                    </a:lnTo>
                    <a:lnTo>
                      <a:pt x="40" y="5"/>
                    </a:lnTo>
                    <a:lnTo>
                      <a:pt x="26" y="0"/>
                    </a:lnTo>
                    <a:lnTo>
                      <a:pt x="26" y="0"/>
                    </a:lnTo>
                    <a:lnTo>
                      <a:pt x="14" y="0"/>
                    </a:lnTo>
                    <a:lnTo>
                      <a:pt x="7" y="0"/>
                    </a:lnTo>
                    <a:lnTo>
                      <a:pt x="2" y="2"/>
                    </a:lnTo>
                    <a:lnTo>
                      <a:pt x="2" y="2"/>
                    </a:lnTo>
                    <a:lnTo>
                      <a:pt x="0" y="2"/>
                    </a:lnTo>
                    <a:lnTo>
                      <a:pt x="2" y="5"/>
                    </a:lnTo>
                    <a:lnTo>
                      <a:pt x="2" y="5"/>
                    </a:lnTo>
                    <a:close/>
                  </a:path>
                </a:pathLst>
              </a:custGeom>
              <a:solidFill>
                <a:srgbClr val="AF4718"/>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89" name="Freeform 237"/>
              <p:cNvSpPr>
                <a:spLocks/>
              </p:cNvSpPr>
              <p:nvPr/>
            </p:nvSpPr>
            <p:spPr bwMode="auto">
              <a:xfrm>
                <a:off x="8194675" y="1187450"/>
                <a:ext cx="339725" cy="527050"/>
              </a:xfrm>
              <a:custGeom>
                <a:avLst/>
                <a:gdLst/>
                <a:ahLst/>
                <a:cxnLst>
                  <a:cxn ang="0">
                    <a:pos x="0" y="34"/>
                  </a:cxn>
                  <a:cxn ang="0">
                    <a:pos x="35" y="75"/>
                  </a:cxn>
                  <a:cxn ang="0">
                    <a:pos x="59" y="94"/>
                  </a:cxn>
                  <a:cxn ang="0">
                    <a:pos x="77" y="118"/>
                  </a:cxn>
                  <a:cxn ang="0">
                    <a:pos x="89" y="144"/>
                  </a:cxn>
                  <a:cxn ang="0">
                    <a:pos x="91" y="171"/>
                  </a:cxn>
                  <a:cxn ang="0">
                    <a:pos x="89" y="190"/>
                  </a:cxn>
                  <a:cxn ang="0">
                    <a:pos x="91" y="181"/>
                  </a:cxn>
                  <a:cxn ang="0">
                    <a:pos x="94" y="154"/>
                  </a:cxn>
                  <a:cxn ang="0">
                    <a:pos x="84" y="120"/>
                  </a:cxn>
                  <a:cxn ang="0">
                    <a:pos x="56" y="84"/>
                  </a:cxn>
                  <a:cxn ang="0">
                    <a:pos x="66" y="91"/>
                  </a:cxn>
                  <a:cxn ang="0">
                    <a:pos x="82" y="113"/>
                  </a:cxn>
                  <a:cxn ang="0">
                    <a:pos x="99" y="152"/>
                  </a:cxn>
                  <a:cxn ang="0">
                    <a:pos x="99" y="190"/>
                  </a:cxn>
                  <a:cxn ang="0">
                    <a:pos x="96" y="205"/>
                  </a:cxn>
                  <a:cxn ang="0">
                    <a:pos x="91" y="236"/>
                  </a:cxn>
                  <a:cxn ang="0">
                    <a:pos x="94" y="275"/>
                  </a:cxn>
                  <a:cxn ang="0">
                    <a:pos x="103" y="301"/>
                  </a:cxn>
                  <a:cxn ang="0">
                    <a:pos x="115" y="315"/>
                  </a:cxn>
                  <a:cxn ang="0">
                    <a:pos x="124" y="318"/>
                  </a:cxn>
                  <a:cxn ang="0">
                    <a:pos x="153" y="325"/>
                  </a:cxn>
                  <a:cxn ang="0">
                    <a:pos x="193" y="327"/>
                  </a:cxn>
                  <a:cxn ang="0">
                    <a:pos x="214" y="332"/>
                  </a:cxn>
                  <a:cxn ang="0">
                    <a:pos x="207" y="318"/>
                  </a:cxn>
                  <a:cxn ang="0">
                    <a:pos x="183" y="262"/>
                  </a:cxn>
                  <a:cxn ang="0">
                    <a:pos x="174" y="214"/>
                  </a:cxn>
                  <a:cxn ang="0">
                    <a:pos x="171" y="190"/>
                  </a:cxn>
                  <a:cxn ang="0">
                    <a:pos x="178" y="118"/>
                  </a:cxn>
                  <a:cxn ang="0">
                    <a:pos x="174" y="70"/>
                  </a:cxn>
                  <a:cxn ang="0">
                    <a:pos x="167" y="48"/>
                  </a:cxn>
                  <a:cxn ang="0">
                    <a:pos x="155" y="31"/>
                  </a:cxn>
                  <a:cxn ang="0">
                    <a:pos x="134" y="17"/>
                  </a:cxn>
                  <a:cxn ang="0">
                    <a:pos x="113" y="7"/>
                  </a:cxn>
                  <a:cxn ang="0">
                    <a:pos x="70" y="0"/>
                  </a:cxn>
                  <a:cxn ang="0">
                    <a:pos x="37" y="7"/>
                  </a:cxn>
                  <a:cxn ang="0">
                    <a:pos x="9" y="24"/>
                  </a:cxn>
                  <a:cxn ang="0">
                    <a:pos x="0" y="34"/>
                  </a:cxn>
                </a:cxnLst>
                <a:rect l="0" t="0" r="r" b="b"/>
                <a:pathLst>
                  <a:path w="214" h="332">
                    <a:moveTo>
                      <a:pt x="0" y="34"/>
                    </a:moveTo>
                    <a:lnTo>
                      <a:pt x="0" y="34"/>
                    </a:lnTo>
                    <a:lnTo>
                      <a:pt x="16" y="53"/>
                    </a:lnTo>
                    <a:lnTo>
                      <a:pt x="35" y="75"/>
                    </a:lnTo>
                    <a:lnTo>
                      <a:pt x="59" y="94"/>
                    </a:lnTo>
                    <a:lnTo>
                      <a:pt x="59" y="94"/>
                    </a:lnTo>
                    <a:lnTo>
                      <a:pt x="70" y="106"/>
                    </a:lnTo>
                    <a:lnTo>
                      <a:pt x="77" y="118"/>
                    </a:lnTo>
                    <a:lnTo>
                      <a:pt x="84" y="130"/>
                    </a:lnTo>
                    <a:lnTo>
                      <a:pt x="89" y="144"/>
                    </a:lnTo>
                    <a:lnTo>
                      <a:pt x="91" y="159"/>
                    </a:lnTo>
                    <a:lnTo>
                      <a:pt x="91" y="171"/>
                    </a:lnTo>
                    <a:lnTo>
                      <a:pt x="89" y="181"/>
                    </a:lnTo>
                    <a:lnTo>
                      <a:pt x="89" y="190"/>
                    </a:lnTo>
                    <a:lnTo>
                      <a:pt x="89" y="190"/>
                    </a:lnTo>
                    <a:lnTo>
                      <a:pt x="91" y="181"/>
                    </a:lnTo>
                    <a:lnTo>
                      <a:pt x="94" y="169"/>
                    </a:lnTo>
                    <a:lnTo>
                      <a:pt x="94" y="154"/>
                    </a:lnTo>
                    <a:lnTo>
                      <a:pt x="91" y="140"/>
                    </a:lnTo>
                    <a:lnTo>
                      <a:pt x="84" y="120"/>
                    </a:lnTo>
                    <a:lnTo>
                      <a:pt x="75" y="104"/>
                    </a:lnTo>
                    <a:lnTo>
                      <a:pt x="56" y="84"/>
                    </a:lnTo>
                    <a:lnTo>
                      <a:pt x="56" y="84"/>
                    </a:lnTo>
                    <a:lnTo>
                      <a:pt x="66" y="91"/>
                    </a:lnTo>
                    <a:lnTo>
                      <a:pt x="75" y="101"/>
                    </a:lnTo>
                    <a:lnTo>
                      <a:pt x="82" y="113"/>
                    </a:lnTo>
                    <a:lnTo>
                      <a:pt x="91" y="130"/>
                    </a:lnTo>
                    <a:lnTo>
                      <a:pt x="99" y="152"/>
                    </a:lnTo>
                    <a:lnTo>
                      <a:pt x="101" y="176"/>
                    </a:lnTo>
                    <a:lnTo>
                      <a:pt x="99" y="190"/>
                    </a:lnTo>
                    <a:lnTo>
                      <a:pt x="96" y="205"/>
                    </a:lnTo>
                    <a:lnTo>
                      <a:pt x="96" y="205"/>
                    </a:lnTo>
                    <a:lnTo>
                      <a:pt x="94" y="222"/>
                    </a:lnTo>
                    <a:lnTo>
                      <a:pt x="91" y="236"/>
                    </a:lnTo>
                    <a:lnTo>
                      <a:pt x="91" y="255"/>
                    </a:lnTo>
                    <a:lnTo>
                      <a:pt x="94" y="275"/>
                    </a:lnTo>
                    <a:lnTo>
                      <a:pt x="99" y="294"/>
                    </a:lnTo>
                    <a:lnTo>
                      <a:pt x="103" y="301"/>
                    </a:lnTo>
                    <a:lnTo>
                      <a:pt x="108" y="308"/>
                    </a:lnTo>
                    <a:lnTo>
                      <a:pt x="115" y="315"/>
                    </a:lnTo>
                    <a:lnTo>
                      <a:pt x="124" y="318"/>
                    </a:lnTo>
                    <a:lnTo>
                      <a:pt x="124" y="318"/>
                    </a:lnTo>
                    <a:lnTo>
                      <a:pt x="141" y="323"/>
                    </a:lnTo>
                    <a:lnTo>
                      <a:pt x="153" y="325"/>
                    </a:lnTo>
                    <a:lnTo>
                      <a:pt x="174" y="327"/>
                    </a:lnTo>
                    <a:lnTo>
                      <a:pt x="193" y="327"/>
                    </a:lnTo>
                    <a:lnTo>
                      <a:pt x="202" y="327"/>
                    </a:lnTo>
                    <a:lnTo>
                      <a:pt x="214" y="332"/>
                    </a:lnTo>
                    <a:lnTo>
                      <a:pt x="214" y="332"/>
                    </a:lnTo>
                    <a:lnTo>
                      <a:pt x="207" y="318"/>
                    </a:lnTo>
                    <a:lnTo>
                      <a:pt x="193" y="284"/>
                    </a:lnTo>
                    <a:lnTo>
                      <a:pt x="183" y="262"/>
                    </a:lnTo>
                    <a:lnTo>
                      <a:pt x="176" y="238"/>
                    </a:lnTo>
                    <a:lnTo>
                      <a:pt x="174" y="214"/>
                    </a:lnTo>
                    <a:lnTo>
                      <a:pt x="171" y="190"/>
                    </a:lnTo>
                    <a:lnTo>
                      <a:pt x="171" y="190"/>
                    </a:lnTo>
                    <a:lnTo>
                      <a:pt x="176" y="142"/>
                    </a:lnTo>
                    <a:lnTo>
                      <a:pt x="178" y="118"/>
                    </a:lnTo>
                    <a:lnTo>
                      <a:pt x="178" y="94"/>
                    </a:lnTo>
                    <a:lnTo>
                      <a:pt x="174" y="70"/>
                    </a:lnTo>
                    <a:lnTo>
                      <a:pt x="171" y="60"/>
                    </a:lnTo>
                    <a:lnTo>
                      <a:pt x="167" y="48"/>
                    </a:lnTo>
                    <a:lnTo>
                      <a:pt x="162" y="38"/>
                    </a:lnTo>
                    <a:lnTo>
                      <a:pt x="155" y="31"/>
                    </a:lnTo>
                    <a:lnTo>
                      <a:pt x="146" y="24"/>
                    </a:lnTo>
                    <a:lnTo>
                      <a:pt x="134" y="17"/>
                    </a:lnTo>
                    <a:lnTo>
                      <a:pt x="134" y="17"/>
                    </a:lnTo>
                    <a:lnTo>
                      <a:pt x="113" y="7"/>
                    </a:lnTo>
                    <a:lnTo>
                      <a:pt x="91" y="2"/>
                    </a:lnTo>
                    <a:lnTo>
                      <a:pt x="70" y="0"/>
                    </a:lnTo>
                    <a:lnTo>
                      <a:pt x="52" y="2"/>
                    </a:lnTo>
                    <a:lnTo>
                      <a:pt x="37" y="7"/>
                    </a:lnTo>
                    <a:lnTo>
                      <a:pt x="23" y="14"/>
                    </a:lnTo>
                    <a:lnTo>
                      <a:pt x="9" y="24"/>
                    </a:lnTo>
                    <a:lnTo>
                      <a:pt x="0" y="34"/>
                    </a:lnTo>
                    <a:lnTo>
                      <a:pt x="0" y="34"/>
                    </a:lnTo>
                    <a:close/>
                  </a:path>
                </a:pathLst>
              </a:custGeom>
              <a:solidFill>
                <a:srgbClr val="A12F05"/>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90" name="Freeform 238"/>
              <p:cNvSpPr>
                <a:spLocks/>
              </p:cNvSpPr>
              <p:nvPr/>
            </p:nvSpPr>
            <p:spPr bwMode="auto">
              <a:xfrm>
                <a:off x="8280400" y="1443038"/>
                <a:ext cx="55563" cy="53975"/>
              </a:xfrm>
              <a:custGeom>
                <a:avLst/>
                <a:gdLst/>
                <a:ahLst/>
                <a:cxnLst>
                  <a:cxn ang="0">
                    <a:pos x="35" y="17"/>
                  </a:cxn>
                  <a:cxn ang="0">
                    <a:pos x="35" y="17"/>
                  </a:cxn>
                  <a:cxn ang="0">
                    <a:pos x="35" y="24"/>
                  </a:cxn>
                  <a:cxn ang="0">
                    <a:pos x="30" y="29"/>
                  </a:cxn>
                  <a:cxn ang="0">
                    <a:pos x="26" y="32"/>
                  </a:cxn>
                  <a:cxn ang="0">
                    <a:pos x="19" y="34"/>
                  </a:cxn>
                  <a:cxn ang="0">
                    <a:pos x="19" y="34"/>
                  </a:cxn>
                  <a:cxn ang="0">
                    <a:pos x="12" y="32"/>
                  </a:cxn>
                  <a:cxn ang="0">
                    <a:pos x="5" y="29"/>
                  </a:cxn>
                  <a:cxn ang="0">
                    <a:pos x="2" y="24"/>
                  </a:cxn>
                  <a:cxn ang="0">
                    <a:pos x="0" y="17"/>
                  </a:cxn>
                  <a:cxn ang="0">
                    <a:pos x="0" y="17"/>
                  </a:cxn>
                  <a:cxn ang="0">
                    <a:pos x="2" y="10"/>
                  </a:cxn>
                  <a:cxn ang="0">
                    <a:pos x="5" y="5"/>
                  </a:cxn>
                  <a:cxn ang="0">
                    <a:pos x="12" y="3"/>
                  </a:cxn>
                  <a:cxn ang="0">
                    <a:pos x="19" y="0"/>
                  </a:cxn>
                  <a:cxn ang="0">
                    <a:pos x="19" y="0"/>
                  </a:cxn>
                  <a:cxn ang="0">
                    <a:pos x="26" y="3"/>
                  </a:cxn>
                  <a:cxn ang="0">
                    <a:pos x="30" y="5"/>
                  </a:cxn>
                  <a:cxn ang="0">
                    <a:pos x="35" y="10"/>
                  </a:cxn>
                  <a:cxn ang="0">
                    <a:pos x="35" y="17"/>
                  </a:cxn>
                  <a:cxn ang="0">
                    <a:pos x="35" y="17"/>
                  </a:cxn>
                </a:cxnLst>
                <a:rect l="0" t="0" r="r" b="b"/>
                <a:pathLst>
                  <a:path w="35" h="34">
                    <a:moveTo>
                      <a:pt x="35" y="17"/>
                    </a:moveTo>
                    <a:lnTo>
                      <a:pt x="35" y="17"/>
                    </a:lnTo>
                    <a:lnTo>
                      <a:pt x="35" y="24"/>
                    </a:lnTo>
                    <a:lnTo>
                      <a:pt x="30" y="29"/>
                    </a:lnTo>
                    <a:lnTo>
                      <a:pt x="26" y="32"/>
                    </a:lnTo>
                    <a:lnTo>
                      <a:pt x="19" y="34"/>
                    </a:lnTo>
                    <a:lnTo>
                      <a:pt x="19" y="34"/>
                    </a:lnTo>
                    <a:lnTo>
                      <a:pt x="12" y="32"/>
                    </a:lnTo>
                    <a:lnTo>
                      <a:pt x="5" y="29"/>
                    </a:lnTo>
                    <a:lnTo>
                      <a:pt x="2" y="24"/>
                    </a:lnTo>
                    <a:lnTo>
                      <a:pt x="0" y="17"/>
                    </a:lnTo>
                    <a:lnTo>
                      <a:pt x="0" y="17"/>
                    </a:lnTo>
                    <a:lnTo>
                      <a:pt x="2" y="10"/>
                    </a:lnTo>
                    <a:lnTo>
                      <a:pt x="5" y="5"/>
                    </a:lnTo>
                    <a:lnTo>
                      <a:pt x="12" y="3"/>
                    </a:lnTo>
                    <a:lnTo>
                      <a:pt x="19" y="0"/>
                    </a:lnTo>
                    <a:lnTo>
                      <a:pt x="19" y="0"/>
                    </a:lnTo>
                    <a:lnTo>
                      <a:pt x="26" y="3"/>
                    </a:lnTo>
                    <a:lnTo>
                      <a:pt x="30" y="5"/>
                    </a:lnTo>
                    <a:lnTo>
                      <a:pt x="35" y="10"/>
                    </a:lnTo>
                    <a:lnTo>
                      <a:pt x="35" y="17"/>
                    </a:lnTo>
                    <a:lnTo>
                      <a:pt x="35" y="17"/>
                    </a:lnTo>
                    <a:close/>
                  </a:path>
                </a:pathLst>
              </a:custGeom>
              <a:solidFill>
                <a:srgbClr val="FC926E"/>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91" name="Freeform 239"/>
              <p:cNvSpPr>
                <a:spLocks/>
              </p:cNvSpPr>
              <p:nvPr/>
            </p:nvSpPr>
            <p:spPr bwMode="auto">
              <a:xfrm>
                <a:off x="8153400" y="1366838"/>
                <a:ext cx="44450" cy="23813"/>
              </a:xfrm>
              <a:custGeom>
                <a:avLst/>
                <a:gdLst/>
                <a:ahLst/>
                <a:cxnLst>
                  <a:cxn ang="0">
                    <a:pos x="0" y="0"/>
                  </a:cxn>
                  <a:cxn ang="0">
                    <a:pos x="0" y="0"/>
                  </a:cxn>
                  <a:cxn ang="0">
                    <a:pos x="2" y="3"/>
                  </a:cxn>
                  <a:cxn ang="0">
                    <a:pos x="5" y="3"/>
                  </a:cxn>
                  <a:cxn ang="0">
                    <a:pos x="7" y="5"/>
                  </a:cxn>
                  <a:cxn ang="0">
                    <a:pos x="7" y="5"/>
                  </a:cxn>
                  <a:cxn ang="0">
                    <a:pos x="12" y="3"/>
                  </a:cxn>
                  <a:cxn ang="0">
                    <a:pos x="19" y="7"/>
                  </a:cxn>
                  <a:cxn ang="0">
                    <a:pos x="19" y="7"/>
                  </a:cxn>
                  <a:cxn ang="0">
                    <a:pos x="28" y="15"/>
                  </a:cxn>
                  <a:cxn ang="0">
                    <a:pos x="28" y="15"/>
                  </a:cxn>
                  <a:cxn ang="0">
                    <a:pos x="26" y="10"/>
                  </a:cxn>
                  <a:cxn ang="0">
                    <a:pos x="21" y="5"/>
                  </a:cxn>
                  <a:cxn ang="0">
                    <a:pos x="16" y="3"/>
                  </a:cxn>
                  <a:cxn ang="0">
                    <a:pos x="16" y="3"/>
                  </a:cxn>
                  <a:cxn ang="0">
                    <a:pos x="9" y="0"/>
                  </a:cxn>
                  <a:cxn ang="0">
                    <a:pos x="7" y="0"/>
                  </a:cxn>
                  <a:cxn ang="0">
                    <a:pos x="5" y="0"/>
                  </a:cxn>
                  <a:cxn ang="0">
                    <a:pos x="0" y="0"/>
                  </a:cxn>
                  <a:cxn ang="0">
                    <a:pos x="0" y="0"/>
                  </a:cxn>
                </a:cxnLst>
                <a:rect l="0" t="0" r="r" b="b"/>
                <a:pathLst>
                  <a:path w="28" h="15">
                    <a:moveTo>
                      <a:pt x="0" y="0"/>
                    </a:moveTo>
                    <a:lnTo>
                      <a:pt x="0" y="0"/>
                    </a:lnTo>
                    <a:lnTo>
                      <a:pt x="2" y="3"/>
                    </a:lnTo>
                    <a:lnTo>
                      <a:pt x="5" y="3"/>
                    </a:lnTo>
                    <a:lnTo>
                      <a:pt x="7" y="5"/>
                    </a:lnTo>
                    <a:lnTo>
                      <a:pt x="7" y="5"/>
                    </a:lnTo>
                    <a:lnTo>
                      <a:pt x="12" y="3"/>
                    </a:lnTo>
                    <a:lnTo>
                      <a:pt x="19" y="7"/>
                    </a:lnTo>
                    <a:lnTo>
                      <a:pt x="19" y="7"/>
                    </a:lnTo>
                    <a:lnTo>
                      <a:pt x="28" y="15"/>
                    </a:lnTo>
                    <a:lnTo>
                      <a:pt x="28" y="15"/>
                    </a:lnTo>
                    <a:lnTo>
                      <a:pt x="26" y="10"/>
                    </a:lnTo>
                    <a:lnTo>
                      <a:pt x="21" y="5"/>
                    </a:lnTo>
                    <a:lnTo>
                      <a:pt x="16" y="3"/>
                    </a:lnTo>
                    <a:lnTo>
                      <a:pt x="16" y="3"/>
                    </a:lnTo>
                    <a:lnTo>
                      <a:pt x="9" y="0"/>
                    </a:lnTo>
                    <a:lnTo>
                      <a:pt x="7" y="0"/>
                    </a:lnTo>
                    <a:lnTo>
                      <a:pt x="5" y="0"/>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92" name="Freeform 240"/>
              <p:cNvSpPr>
                <a:spLocks/>
              </p:cNvSpPr>
              <p:nvPr/>
            </p:nvSpPr>
            <p:spPr bwMode="auto">
              <a:xfrm>
                <a:off x="8164513" y="1328738"/>
                <a:ext cx="41275" cy="26988"/>
              </a:xfrm>
              <a:custGeom>
                <a:avLst/>
                <a:gdLst/>
                <a:ahLst/>
                <a:cxnLst>
                  <a:cxn ang="0">
                    <a:pos x="0" y="2"/>
                  </a:cxn>
                  <a:cxn ang="0">
                    <a:pos x="0" y="2"/>
                  </a:cxn>
                  <a:cxn ang="0">
                    <a:pos x="2" y="2"/>
                  </a:cxn>
                  <a:cxn ang="0">
                    <a:pos x="7" y="2"/>
                  </a:cxn>
                  <a:cxn ang="0">
                    <a:pos x="17" y="5"/>
                  </a:cxn>
                  <a:cxn ang="0">
                    <a:pos x="26" y="17"/>
                  </a:cxn>
                  <a:cxn ang="0">
                    <a:pos x="26" y="17"/>
                  </a:cxn>
                  <a:cxn ang="0">
                    <a:pos x="24" y="12"/>
                  </a:cxn>
                  <a:cxn ang="0">
                    <a:pos x="19" y="5"/>
                  </a:cxn>
                  <a:cxn ang="0">
                    <a:pos x="14" y="0"/>
                  </a:cxn>
                  <a:cxn ang="0">
                    <a:pos x="9" y="0"/>
                  </a:cxn>
                  <a:cxn ang="0">
                    <a:pos x="5" y="0"/>
                  </a:cxn>
                  <a:cxn ang="0">
                    <a:pos x="0" y="2"/>
                  </a:cxn>
                  <a:cxn ang="0">
                    <a:pos x="0" y="2"/>
                  </a:cxn>
                </a:cxnLst>
                <a:rect l="0" t="0" r="r" b="b"/>
                <a:pathLst>
                  <a:path w="26" h="17">
                    <a:moveTo>
                      <a:pt x="0" y="2"/>
                    </a:moveTo>
                    <a:lnTo>
                      <a:pt x="0" y="2"/>
                    </a:lnTo>
                    <a:lnTo>
                      <a:pt x="2" y="2"/>
                    </a:lnTo>
                    <a:lnTo>
                      <a:pt x="7" y="2"/>
                    </a:lnTo>
                    <a:lnTo>
                      <a:pt x="17" y="5"/>
                    </a:lnTo>
                    <a:lnTo>
                      <a:pt x="26" y="17"/>
                    </a:lnTo>
                    <a:lnTo>
                      <a:pt x="26" y="17"/>
                    </a:lnTo>
                    <a:lnTo>
                      <a:pt x="24" y="12"/>
                    </a:lnTo>
                    <a:lnTo>
                      <a:pt x="19" y="5"/>
                    </a:lnTo>
                    <a:lnTo>
                      <a:pt x="14" y="0"/>
                    </a:lnTo>
                    <a:lnTo>
                      <a:pt x="9" y="0"/>
                    </a:lnTo>
                    <a:lnTo>
                      <a:pt x="5" y="0"/>
                    </a:lnTo>
                    <a:lnTo>
                      <a:pt x="0" y="2"/>
                    </a:lnTo>
                    <a:lnTo>
                      <a:pt x="0" y="2"/>
                    </a:lnTo>
                    <a:close/>
                  </a:path>
                </a:pathLst>
              </a:custGeom>
              <a:solidFill>
                <a:srgbClr val="AF4718"/>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93" name="Freeform 241"/>
              <p:cNvSpPr>
                <a:spLocks/>
              </p:cNvSpPr>
              <p:nvPr/>
            </p:nvSpPr>
            <p:spPr bwMode="auto">
              <a:xfrm>
                <a:off x="8224838" y="1217613"/>
                <a:ext cx="301625" cy="477838"/>
              </a:xfrm>
              <a:custGeom>
                <a:avLst/>
                <a:gdLst/>
                <a:ahLst/>
                <a:cxnLst>
                  <a:cxn ang="0">
                    <a:pos x="2" y="3"/>
                  </a:cxn>
                  <a:cxn ang="0">
                    <a:pos x="2" y="3"/>
                  </a:cxn>
                  <a:cxn ang="0">
                    <a:pos x="16" y="5"/>
                  </a:cxn>
                  <a:cxn ang="0">
                    <a:pos x="28" y="10"/>
                  </a:cxn>
                  <a:cxn ang="0">
                    <a:pos x="40" y="17"/>
                  </a:cxn>
                  <a:cxn ang="0">
                    <a:pos x="51" y="24"/>
                  </a:cxn>
                  <a:cxn ang="0">
                    <a:pos x="61" y="34"/>
                  </a:cxn>
                  <a:cxn ang="0">
                    <a:pos x="70" y="44"/>
                  </a:cxn>
                  <a:cxn ang="0">
                    <a:pos x="84" y="68"/>
                  </a:cxn>
                  <a:cxn ang="0">
                    <a:pos x="84" y="68"/>
                  </a:cxn>
                  <a:cxn ang="0">
                    <a:pos x="91" y="80"/>
                  </a:cxn>
                  <a:cxn ang="0">
                    <a:pos x="96" y="94"/>
                  </a:cxn>
                  <a:cxn ang="0">
                    <a:pos x="101" y="123"/>
                  </a:cxn>
                  <a:cxn ang="0">
                    <a:pos x="105" y="181"/>
                  </a:cxn>
                  <a:cxn ang="0">
                    <a:pos x="105" y="181"/>
                  </a:cxn>
                  <a:cxn ang="0">
                    <a:pos x="108" y="203"/>
                  </a:cxn>
                  <a:cxn ang="0">
                    <a:pos x="112" y="222"/>
                  </a:cxn>
                  <a:cxn ang="0">
                    <a:pos x="119" y="239"/>
                  </a:cxn>
                  <a:cxn ang="0">
                    <a:pos x="129" y="256"/>
                  </a:cxn>
                  <a:cxn ang="0">
                    <a:pos x="138" y="270"/>
                  </a:cxn>
                  <a:cxn ang="0">
                    <a:pos x="152" y="282"/>
                  </a:cxn>
                  <a:cxn ang="0">
                    <a:pos x="169" y="294"/>
                  </a:cxn>
                  <a:cxn ang="0">
                    <a:pos x="188" y="301"/>
                  </a:cxn>
                  <a:cxn ang="0">
                    <a:pos x="188" y="301"/>
                  </a:cxn>
                  <a:cxn ang="0">
                    <a:pos x="190" y="301"/>
                  </a:cxn>
                  <a:cxn ang="0">
                    <a:pos x="190" y="301"/>
                  </a:cxn>
                  <a:cxn ang="0">
                    <a:pos x="190" y="301"/>
                  </a:cxn>
                  <a:cxn ang="0">
                    <a:pos x="174" y="292"/>
                  </a:cxn>
                  <a:cxn ang="0">
                    <a:pos x="159" y="282"/>
                  </a:cxn>
                  <a:cxn ang="0">
                    <a:pos x="148" y="272"/>
                  </a:cxn>
                  <a:cxn ang="0">
                    <a:pos x="138" y="260"/>
                  </a:cxn>
                  <a:cxn ang="0">
                    <a:pos x="129" y="246"/>
                  </a:cxn>
                  <a:cxn ang="0">
                    <a:pos x="122" y="231"/>
                  </a:cxn>
                  <a:cxn ang="0">
                    <a:pos x="117" y="215"/>
                  </a:cxn>
                  <a:cxn ang="0">
                    <a:pos x="115" y="198"/>
                  </a:cxn>
                  <a:cxn ang="0">
                    <a:pos x="115" y="198"/>
                  </a:cxn>
                  <a:cxn ang="0">
                    <a:pos x="110" y="147"/>
                  </a:cxn>
                  <a:cxn ang="0">
                    <a:pos x="105" y="123"/>
                  </a:cxn>
                  <a:cxn ang="0">
                    <a:pos x="103" y="97"/>
                  </a:cxn>
                  <a:cxn ang="0">
                    <a:pos x="103" y="97"/>
                  </a:cxn>
                  <a:cxn ang="0">
                    <a:pos x="96" y="80"/>
                  </a:cxn>
                  <a:cxn ang="0">
                    <a:pos x="89" y="63"/>
                  </a:cxn>
                  <a:cxn ang="0">
                    <a:pos x="80" y="46"/>
                  </a:cxn>
                  <a:cxn ang="0">
                    <a:pos x="68" y="32"/>
                  </a:cxn>
                  <a:cxn ang="0">
                    <a:pos x="54" y="17"/>
                  </a:cxn>
                  <a:cxn ang="0">
                    <a:pos x="37" y="7"/>
                  </a:cxn>
                  <a:cxn ang="0">
                    <a:pos x="18" y="3"/>
                  </a:cxn>
                  <a:cxn ang="0">
                    <a:pos x="2" y="0"/>
                  </a:cxn>
                  <a:cxn ang="0">
                    <a:pos x="2" y="0"/>
                  </a:cxn>
                  <a:cxn ang="0">
                    <a:pos x="0" y="3"/>
                  </a:cxn>
                  <a:cxn ang="0">
                    <a:pos x="2" y="3"/>
                  </a:cxn>
                  <a:cxn ang="0">
                    <a:pos x="2" y="3"/>
                  </a:cxn>
                </a:cxnLst>
                <a:rect l="0" t="0" r="r" b="b"/>
                <a:pathLst>
                  <a:path w="190" h="301">
                    <a:moveTo>
                      <a:pt x="2" y="3"/>
                    </a:moveTo>
                    <a:lnTo>
                      <a:pt x="2" y="3"/>
                    </a:lnTo>
                    <a:lnTo>
                      <a:pt x="16" y="5"/>
                    </a:lnTo>
                    <a:lnTo>
                      <a:pt x="28" y="10"/>
                    </a:lnTo>
                    <a:lnTo>
                      <a:pt x="40" y="17"/>
                    </a:lnTo>
                    <a:lnTo>
                      <a:pt x="51" y="24"/>
                    </a:lnTo>
                    <a:lnTo>
                      <a:pt x="61" y="34"/>
                    </a:lnTo>
                    <a:lnTo>
                      <a:pt x="70" y="44"/>
                    </a:lnTo>
                    <a:lnTo>
                      <a:pt x="84" y="68"/>
                    </a:lnTo>
                    <a:lnTo>
                      <a:pt x="84" y="68"/>
                    </a:lnTo>
                    <a:lnTo>
                      <a:pt x="91" y="80"/>
                    </a:lnTo>
                    <a:lnTo>
                      <a:pt x="96" y="94"/>
                    </a:lnTo>
                    <a:lnTo>
                      <a:pt x="101" y="123"/>
                    </a:lnTo>
                    <a:lnTo>
                      <a:pt x="105" y="181"/>
                    </a:lnTo>
                    <a:lnTo>
                      <a:pt x="105" y="181"/>
                    </a:lnTo>
                    <a:lnTo>
                      <a:pt x="108" y="203"/>
                    </a:lnTo>
                    <a:lnTo>
                      <a:pt x="112" y="222"/>
                    </a:lnTo>
                    <a:lnTo>
                      <a:pt x="119" y="239"/>
                    </a:lnTo>
                    <a:lnTo>
                      <a:pt x="129" y="256"/>
                    </a:lnTo>
                    <a:lnTo>
                      <a:pt x="138" y="270"/>
                    </a:lnTo>
                    <a:lnTo>
                      <a:pt x="152" y="282"/>
                    </a:lnTo>
                    <a:lnTo>
                      <a:pt x="169" y="294"/>
                    </a:lnTo>
                    <a:lnTo>
                      <a:pt x="188" y="301"/>
                    </a:lnTo>
                    <a:lnTo>
                      <a:pt x="188" y="301"/>
                    </a:lnTo>
                    <a:lnTo>
                      <a:pt x="190" y="301"/>
                    </a:lnTo>
                    <a:lnTo>
                      <a:pt x="190" y="301"/>
                    </a:lnTo>
                    <a:lnTo>
                      <a:pt x="190" y="301"/>
                    </a:lnTo>
                    <a:lnTo>
                      <a:pt x="174" y="292"/>
                    </a:lnTo>
                    <a:lnTo>
                      <a:pt x="159" y="282"/>
                    </a:lnTo>
                    <a:lnTo>
                      <a:pt x="148" y="272"/>
                    </a:lnTo>
                    <a:lnTo>
                      <a:pt x="138" y="260"/>
                    </a:lnTo>
                    <a:lnTo>
                      <a:pt x="129" y="246"/>
                    </a:lnTo>
                    <a:lnTo>
                      <a:pt x="122" y="231"/>
                    </a:lnTo>
                    <a:lnTo>
                      <a:pt x="117" y="215"/>
                    </a:lnTo>
                    <a:lnTo>
                      <a:pt x="115" y="198"/>
                    </a:lnTo>
                    <a:lnTo>
                      <a:pt x="115" y="198"/>
                    </a:lnTo>
                    <a:lnTo>
                      <a:pt x="110" y="147"/>
                    </a:lnTo>
                    <a:lnTo>
                      <a:pt x="105" y="123"/>
                    </a:lnTo>
                    <a:lnTo>
                      <a:pt x="103" y="97"/>
                    </a:lnTo>
                    <a:lnTo>
                      <a:pt x="103" y="97"/>
                    </a:lnTo>
                    <a:lnTo>
                      <a:pt x="96" y="80"/>
                    </a:lnTo>
                    <a:lnTo>
                      <a:pt x="89" y="63"/>
                    </a:lnTo>
                    <a:lnTo>
                      <a:pt x="80" y="46"/>
                    </a:lnTo>
                    <a:lnTo>
                      <a:pt x="68" y="32"/>
                    </a:lnTo>
                    <a:lnTo>
                      <a:pt x="54" y="17"/>
                    </a:lnTo>
                    <a:lnTo>
                      <a:pt x="37" y="7"/>
                    </a:lnTo>
                    <a:lnTo>
                      <a:pt x="18" y="3"/>
                    </a:lnTo>
                    <a:lnTo>
                      <a:pt x="2" y="0"/>
                    </a:lnTo>
                    <a:lnTo>
                      <a:pt x="2" y="0"/>
                    </a:lnTo>
                    <a:lnTo>
                      <a:pt x="0" y="3"/>
                    </a:lnTo>
                    <a:lnTo>
                      <a:pt x="2" y="3"/>
                    </a:lnTo>
                    <a:lnTo>
                      <a:pt x="2" y="3"/>
                    </a:lnTo>
                    <a:close/>
                  </a:path>
                </a:pathLst>
              </a:custGeom>
              <a:solidFill>
                <a:srgbClr val="C73A0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74994" name="Freeform 242"/>
              <p:cNvSpPr>
                <a:spLocks/>
              </p:cNvSpPr>
              <p:nvPr/>
            </p:nvSpPr>
            <p:spPr bwMode="auto">
              <a:xfrm>
                <a:off x="7239000" y="1114425"/>
                <a:ext cx="120650" cy="42863"/>
              </a:xfrm>
              <a:custGeom>
                <a:avLst/>
                <a:gdLst/>
                <a:ahLst/>
                <a:cxnLst>
                  <a:cxn ang="0">
                    <a:pos x="21" y="10"/>
                  </a:cxn>
                  <a:cxn ang="0">
                    <a:pos x="21" y="10"/>
                  </a:cxn>
                  <a:cxn ang="0">
                    <a:pos x="17" y="17"/>
                  </a:cxn>
                  <a:cxn ang="0">
                    <a:pos x="10" y="22"/>
                  </a:cxn>
                  <a:cxn ang="0">
                    <a:pos x="0" y="24"/>
                  </a:cxn>
                  <a:cxn ang="0">
                    <a:pos x="0" y="24"/>
                  </a:cxn>
                  <a:cxn ang="0">
                    <a:pos x="14" y="27"/>
                  </a:cxn>
                  <a:cxn ang="0">
                    <a:pos x="45" y="27"/>
                  </a:cxn>
                  <a:cxn ang="0">
                    <a:pos x="61" y="27"/>
                  </a:cxn>
                  <a:cxn ang="0">
                    <a:pos x="71" y="24"/>
                  </a:cxn>
                  <a:cxn ang="0">
                    <a:pos x="76" y="22"/>
                  </a:cxn>
                  <a:cxn ang="0">
                    <a:pos x="76" y="19"/>
                  </a:cxn>
                  <a:cxn ang="0">
                    <a:pos x="76" y="15"/>
                  </a:cxn>
                  <a:cxn ang="0">
                    <a:pos x="71" y="10"/>
                  </a:cxn>
                  <a:cxn ang="0">
                    <a:pos x="71" y="10"/>
                  </a:cxn>
                  <a:cxn ang="0">
                    <a:pos x="61" y="0"/>
                  </a:cxn>
                  <a:cxn ang="0">
                    <a:pos x="71" y="10"/>
                  </a:cxn>
                  <a:cxn ang="0">
                    <a:pos x="71" y="10"/>
                  </a:cxn>
                  <a:cxn ang="0">
                    <a:pos x="50" y="5"/>
                  </a:cxn>
                  <a:cxn ang="0">
                    <a:pos x="33" y="5"/>
                  </a:cxn>
                  <a:cxn ang="0">
                    <a:pos x="26" y="5"/>
                  </a:cxn>
                  <a:cxn ang="0">
                    <a:pos x="21" y="10"/>
                  </a:cxn>
                  <a:cxn ang="0">
                    <a:pos x="21" y="10"/>
                  </a:cxn>
                </a:cxnLst>
                <a:rect l="0" t="0" r="r" b="b"/>
                <a:pathLst>
                  <a:path w="76" h="27">
                    <a:moveTo>
                      <a:pt x="21" y="10"/>
                    </a:moveTo>
                    <a:lnTo>
                      <a:pt x="21" y="10"/>
                    </a:lnTo>
                    <a:lnTo>
                      <a:pt x="17" y="17"/>
                    </a:lnTo>
                    <a:lnTo>
                      <a:pt x="10" y="22"/>
                    </a:lnTo>
                    <a:lnTo>
                      <a:pt x="0" y="24"/>
                    </a:lnTo>
                    <a:lnTo>
                      <a:pt x="0" y="24"/>
                    </a:lnTo>
                    <a:lnTo>
                      <a:pt x="14" y="27"/>
                    </a:lnTo>
                    <a:lnTo>
                      <a:pt x="45" y="27"/>
                    </a:lnTo>
                    <a:lnTo>
                      <a:pt x="61" y="27"/>
                    </a:lnTo>
                    <a:lnTo>
                      <a:pt x="71" y="24"/>
                    </a:lnTo>
                    <a:lnTo>
                      <a:pt x="76" y="22"/>
                    </a:lnTo>
                    <a:lnTo>
                      <a:pt x="76" y="19"/>
                    </a:lnTo>
                    <a:lnTo>
                      <a:pt x="76" y="15"/>
                    </a:lnTo>
                    <a:lnTo>
                      <a:pt x="71" y="10"/>
                    </a:lnTo>
                    <a:lnTo>
                      <a:pt x="71" y="10"/>
                    </a:lnTo>
                    <a:lnTo>
                      <a:pt x="61" y="0"/>
                    </a:lnTo>
                    <a:lnTo>
                      <a:pt x="71" y="10"/>
                    </a:lnTo>
                    <a:lnTo>
                      <a:pt x="71" y="10"/>
                    </a:lnTo>
                    <a:lnTo>
                      <a:pt x="50" y="5"/>
                    </a:lnTo>
                    <a:lnTo>
                      <a:pt x="33" y="5"/>
                    </a:lnTo>
                    <a:lnTo>
                      <a:pt x="26" y="5"/>
                    </a:lnTo>
                    <a:lnTo>
                      <a:pt x="21" y="10"/>
                    </a:lnTo>
                    <a:lnTo>
                      <a:pt x="21" y="1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grpSp>
        <p:grpSp>
          <p:nvGrpSpPr>
            <p:cNvPr id="294" name="Group 293"/>
            <p:cNvGrpSpPr/>
            <p:nvPr/>
          </p:nvGrpSpPr>
          <p:grpSpPr>
            <a:xfrm>
              <a:off x="7597186" y="2074772"/>
              <a:ext cx="304800" cy="433387"/>
              <a:chOff x="7675563" y="3563938"/>
              <a:chExt cx="304800" cy="433387"/>
            </a:xfrm>
          </p:grpSpPr>
          <p:sp>
            <p:nvSpPr>
              <p:cNvPr id="276" name="Freeform 63"/>
              <p:cNvSpPr>
                <a:spLocks/>
              </p:cNvSpPr>
              <p:nvPr/>
            </p:nvSpPr>
            <p:spPr bwMode="auto">
              <a:xfrm>
                <a:off x="7835900" y="3962400"/>
                <a:ext cx="58737" cy="20637"/>
              </a:xfrm>
              <a:custGeom>
                <a:avLst/>
                <a:gdLst/>
                <a:ahLst/>
                <a:cxnLst>
                  <a:cxn ang="0">
                    <a:pos x="0" y="6"/>
                  </a:cxn>
                  <a:cxn ang="0">
                    <a:pos x="0" y="6"/>
                  </a:cxn>
                  <a:cxn ang="0">
                    <a:pos x="0" y="6"/>
                  </a:cxn>
                  <a:cxn ang="0">
                    <a:pos x="5" y="9"/>
                  </a:cxn>
                  <a:cxn ang="0">
                    <a:pos x="17" y="13"/>
                  </a:cxn>
                  <a:cxn ang="0">
                    <a:pos x="17" y="13"/>
                  </a:cxn>
                  <a:cxn ang="0">
                    <a:pos x="31" y="9"/>
                  </a:cxn>
                  <a:cxn ang="0">
                    <a:pos x="37" y="6"/>
                  </a:cxn>
                  <a:cxn ang="0">
                    <a:pos x="37" y="6"/>
                  </a:cxn>
                  <a:cxn ang="0">
                    <a:pos x="37" y="6"/>
                  </a:cxn>
                  <a:cxn ang="0">
                    <a:pos x="37" y="3"/>
                  </a:cxn>
                  <a:cxn ang="0">
                    <a:pos x="31" y="0"/>
                  </a:cxn>
                  <a:cxn ang="0">
                    <a:pos x="17" y="0"/>
                  </a:cxn>
                  <a:cxn ang="0">
                    <a:pos x="17" y="0"/>
                  </a:cxn>
                  <a:cxn ang="0">
                    <a:pos x="5" y="0"/>
                  </a:cxn>
                  <a:cxn ang="0">
                    <a:pos x="0" y="3"/>
                  </a:cxn>
                  <a:cxn ang="0">
                    <a:pos x="0" y="6"/>
                  </a:cxn>
                  <a:cxn ang="0">
                    <a:pos x="0" y="6"/>
                  </a:cxn>
                </a:cxnLst>
                <a:rect l="0" t="0" r="r" b="b"/>
                <a:pathLst>
                  <a:path w="37" h="13">
                    <a:moveTo>
                      <a:pt x="0" y="6"/>
                    </a:moveTo>
                    <a:lnTo>
                      <a:pt x="0" y="6"/>
                    </a:lnTo>
                    <a:lnTo>
                      <a:pt x="0" y="6"/>
                    </a:lnTo>
                    <a:lnTo>
                      <a:pt x="5" y="9"/>
                    </a:lnTo>
                    <a:lnTo>
                      <a:pt x="17" y="13"/>
                    </a:lnTo>
                    <a:lnTo>
                      <a:pt x="17" y="13"/>
                    </a:lnTo>
                    <a:lnTo>
                      <a:pt x="31" y="9"/>
                    </a:lnTo>
                    <a:lnTo>
                      <a:pt x="37" y="6"/>
                    </a:lnTo>
                    <a:lnTo>
                      <a:pt x="37" y="6"/>
                    </a:lnTo>
                    <a:lnTo>
                      <a:pt x="37" y="6"/>
                    </a:lnTo>
                    <a:lnTo>
                      <a:pt x="37" y="3"/>
                    </a:lnTo>
                    <a:lnTo>
                      <a:pt x="31" y="0"/>
                    </a:lnTo>
                    <a:lnTo>
                      <a:pt x="17" y="0"/>
                    </a:lnTo>
                    <a:lnTo>
                      <a:pt x="17" y="0"/>
                    </a:lnTo>
                    <a:lnTo>
                      <a:pt x="5" y="0"/>
                    </a:lnTo>
                    <a:lnTo>
                      <a:pt x="0" y="3"/>
                    </a:lnTo>
                    <a:lnTo>
                      <a:pt x="0" y="6"/>
                    </a:lnTo>
                    <a:lnTo>
                      <a:pt x="0" y="6"/>
                    </a:lnTo>
                    <a:close/>
                  </a:path>
                </a:pathLst>
              </a:custGeom>
              <a:solidFill>
                <a:srgbClr val="FFFFBE"/>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83" name="Freeform 91"/>
              <p:cNvSpPr>
                <a:spLocks/>
              </p:cNvSpPr>
              <p:nvPr/>
            </p:nvSpPr>
            <p:spPr bwMode="auto">
              <a:xfrm>
                <a:off x="7702550" y="3722688"/>
                <a:ext cx="238125" cy="9525"/>
              </a:xfrm>
              <a:custGeom>
                <a:avLst/>
                <a:gdLst/>
                <a:ahLst/>
                <a:cxnLst>
                  <a:cxn ang="0">
                    <a:pos x="0" y="6"/>
                  </a:cxn>
                  <a:cxn ang="0">
                    <a:pos x="0" y="6"/>
                  </a:cxn>
                  <a:cxn ang="0">
                    <a:pos x="35" y="3"/>
                  </a:cxn>
                  <a:cxn ang="0">
                    <a:pos x="78" y="3"/>
                  </a:cxn>
                  <a:cxn ang="0">
                    <a:pos x="78" y="3"/>
                  </a:cxn>
                  <a:cxn ang="0">
                    <a:pos x="150" y="6"/>
                  </a:cxn>
                  <a:cxn ang="0">
                    <a:pos x="150" y="3"/>
                  </a:cxn>
                  <a:cxn ang="0">
                    <a:pos x="150" y="3"/>
                  </a:cxn>
                  <a:cxn ang="0">
                    <a:pos x="78" y="0"/>
                  </a:cxn>
                  <a:cxn ang="0">
                    <a:pos x="78" y="0"/>
                  </a:cxn>
                  <a:cxn ang="0">
                    <a:pos x="32" y="0"/>
                  </a:cxn>
                  <a:cxn ang="0">
                    <a:pos x="0" y="3"/>
                  </a:cxn>
                  <a:cxn ang="0">
                    <a:pos x="0" y="6"/>
                  </a:cxn>
                </a:cxnLst>
                <a:rect l="0" t="0" r="r" b="b"/>
                <a:pathLst>
                  <a:path w="150" h="6">
                    <a:moveTo>
                      <a:pt x="0" y="6"/>
                    </a:moveTo>
                    <a:lnTo>
                      <a:pt x="0" y="6"/>
                    </a:lnTo>
                    <a:lnTo>
                      <a:pt x="35" y="3"/>
                    </a:lnTo>
                    <a:lnTo>
                      <a:pt x="78" y="3"/>
                    </a:lnTo>
                    <a:lnTo>
                      <a:pt x="78" y="3"/>
                    </a:lnTo>
                    <a:lnTo>
                      <a:pt x="150" y="6"/>
                    </a:lnTo>
                    <a:lnTo>
                      <a:pt x="150" y="3"/>
                    </a:lnTo>
                    <a:lnTo>
                      <a:pt x="150" y="3"/>
                    </a:lnTo>
                    <a:lnTo>
                      <a:pt x="78" y="0"/>
                    </a:lnTo>
                    <a:lnTo>
                      <a:pt x="78" y="0"/>
                    </a:lnTo>
                    <a:lnTo>
                      <a:pt x="32" y="0"/>
                    </a:lnTo>
                    <a:lnTo>
                      <a:pt x="0" y="3"/>
                    </a:lnTo>
                    <a:lnTo>
                      <a:pt x="0" y="6"/>
                    </a:lnTo>
                    <a:close/>
                  </a:path>
                </a:pathLst>
              </a:custGeom>
              <a:solidFill>
                <a:srgbClr val="889BB4"/>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84" name="Freeform 92"/>
              <p:cNvSpPr>
                <a:spLocks/>
              </p:cNvSpPr>
              <p:nvPr/>
            </p:nvSpPr>
            <p:spPr bwMode="auto">
              <a:xfrm>
                <a:off x="7789863" y="3665538"/>
                <a:ext cx="158750" cy="174625"/>
              </a:xfrm>
              <a:custGeom>
                <a:avLst/>
                <a:gdLst/>
                <a:ahLst/>
                <a:cxnLst>
                  <a:cxn ang="0">
                    <a:pos x="100" y="55"/>
                  </a:cxn>
                  <a:cxn ang="0">
                    <a:pos x="100" y="55"/>
                  </a:cxn>
                  <a:cxn ang="0">
                    <a:pos x="100" y="65"/>
                  </a:cxn>
                  <a:cxn ang="0">
                    <a:pos x="98" y="74"/>
                  </a:cxn>
                  <a:cxn ang="0">
                    <a:pos x="92" y="84"/>
                  </a:cxn>
                  <a:cxn ang="0">
                    <a:pos x="86" y="94"/>
                  </a:cxn>
                  <a:cxn ang="0">
                    <a:pos x="77" y="100"/>
                  </a:cxn>
                  <a:cxn ang="0">
                    <a:pos x="69" y="103"/>
                  </a:cxn>
                  <a:cxn ang="0">
                    <a:pos x="60" y="106"/>
                  </a:cxn>
                  <a:cxn ang="0">
                    <a:pos x="49" y="110"/>
                  </a:cxn>
                  <a:cxn ang="0">
                    <a:pos x="49" y="110"/>
                  </a:cxn>
                  <a:cxn ang="0">
                    <a:pos x="40" y="106"/>
                  </a:cxn>
                  <a:cxn ang="0">
                    <a:pos x="29" y="103"/>
                  </a:cxn>
                  <a:cxn ang="0">
                    <a:pos x="20" y="100"/>
                  </a:cxn>
                  <a:cxn ang="0">
                    <a:pos x="14" y="94"/>
                  </a:cxn>
                  <a:cxn ang="0">
                    <a:pos x="9" y="84"/>
                  </a:cxn>
                  <a:cxn ang="0">
                    <a:pos x="3" y="74"/>
                  </a:cxn>
                  <a:cxn ang="0">
                    <a:pos x="0" y="65"/>
                  </a:cxn>
                  <a:cxn ang="0">
                    <a:pos x="0" y="55"/>
                  </a:cxn>
                  <a:cxn ang="0">
                    <a:pos x="0" y="55"/>
                  </a:cxn>
                  <a:cxn ang="0">
                    <a:pos x="0" y="42"/>
                  </a:cxn>
                  <a:cxn ang="0">
                    <a:pos x="3" y="33"/>
                  </a:cxn>
                  <a:cxn ang="0">
                    <a:pos x="9" y="23"/>
                  </a:cxn>
                  <a:cxn ang="0">
                    <a:pos x="14" y="17"/>
                  </a:cxn>
                  <a:cxn ang="0">
                    <a:pos x="20" y="10"/>
                  </a:cxn>
                  <a:cxn ang="0">
                    <a:pos x="29" y="4"/>
                  </a:cxn>
                  <a:cxn ang="0">
                    <a:pos x="40" y="0"/>
                  </a:cxn>
                  <a:cxn ang="0">
                    <a:pos x="49" y="0"/>
                  </a:cxn>
                  <a:cxn ang="0">
                    <a:pos x="49" y="0"/>
                  </a:cxn>
                  <a:cxn ang="0">
                    <a:pos x="60" y="0"/>
                  </a:cxn>
                  <a:cxn ang="0">
                    <a:pos x="69" y="4"/>
                  </a:cxn>
                  <a:cxn ang="0">
                    <a:pos x="77" y="10"/>
                  </a:cxn>
                  <a:cxn ang="0">
                    <a:pos x="86" y="17"/>
                  </a:cxn>
                  <a:cxn ang="0">
                    <a:pos x="92" y="23"/>
                  </a:cxn>
                  <a:cxn ang="0">
                    <a:pos x="98" y="33"/>
                  </a:cxn>
                  <a:cxn ang="0">
                    <a:pos x="100" y="42"/>
                  </a:cxn>
                  <a:cxn ang="0">
                    <a:pos x="100" y="55"/>
                  </a:cxn>
                  <a:cxn ang="0">
                    <a:pos x="100" y="55"/>
                  </a:cxn>
                </a:cxnLst>
                <a:rect l="0" t="0" r="r" b="b"/>
                <a:pathLst>
                  <a:path w="100" h="110">
                    <a:moveTo>
                      <a:pt x="100" y="55"/>
                    </a:moveTo>
                    <a:lnTo>
                      <a:pt x="100" y="55"/>
                    </a:lnTo>
                    <a:lnTo>
                      <a:pt x="100" y="65"/>
                    </a:lnTo>
                    <a:lnTo>
                      <a:pt x="98" y="74"/>
                    </a:lnTo>
                    <a:lnTo>
                      <a:pt x="92" y="84"/>
                    </a:lnTo>
                    <a:lnTo>
                      <a:pt x="86" y="94"/>
                    </a:lnTo>
                    <a:lnTo>
                      <a:pt x="77" y="100"/>
                    </a:lnTo>
                    <a:lnTo>
                      <a:pt x="69" y="103"/>
                    </a:lnTo>
                    <a:lnTo>
                      <a:pt x="60" y="106"/>
                    </a:lnTo>
                    <a:lnTo>
                      <a:pt x="49" y="110"/>
                    </a:lnTo>
                    <a:lnTo>
                      <a:pt x="49" y="110"/>
                    </a:lnTo>
                    <a:lnTo>
                      <a:pt x="40" y="106"/>
                    </a:lnTo>
                    <a:lnTo>
                      <a:pt x="29" y="103"/>
                    </a:lnTo>
                    <a:lnTo>
                      <a:pt x="20" y="100"/>
                    </a:lnTo>
                    <a:lnTo>
                      <a:pt x="14" y="94"/>
                    </a:lnTo>
                    <a:lnTo>
                      <a:pt x="9" y="84"/>
                    </a:lnTo>
                    <a:lnTo>
                      <a:pt x="3" y="74"/>
                    </a:lnTo>
                    <a:lnTo>
                      <a:pt x="0" y="65"/>
                    </a:lnTo>
                    <a:lnTo>
                      <a:pt x="0" y="55"/>
                    </a:lnTo>
                    <a:lnTo>
                      <a:pt x="0" y="55"/>
                    </a:lnTo>
                    <a:lnTo>
                      <a:pt x="0" y="42"/>
                    </a:lnTo>
                    <a:lnTo>
                      <a:pt x="3" y="33"/>
                    </a:lnTo>
                    <a:lnTo>
                      <a:pt x="9" y="23"/>
                    </a:lnTo>
                    <a:lnTo>
                      <a:pt x="14" y="17"/>
                    </a:lnTo>
                    <a:lnTo>
                      <a:pt x="20" y="10"/>
                    </a:lnTo>
                    <a:lnTo>
                      <a:pt x="29" y="4"/>
                    </a:lnTo>
                    <a:lnTo>
                      <a:pt x="40" y="0"/>
                    </a:lnTo>
                    <a:lnTo>
                      <a:pt x="49" y="0"/>
                    </a:lnTo>
                    <a:lnTo>
                      <a:pt x="49" y="0"/>
                    </a:lnTo>
                    <a:lnTo>
                      <a:pt x="60" y="0"/>
                    </a:lnTo>
                    <a:lnTo>
                      <a:pt x="69" y="4"/>
                    </a:lnTo>
                    <a:lnTo>
                      <a:pt x="77" y="10"/>
                    </a:lnTo>
                    <a:lnTo>
                      <a:pt x="86" y="17"/>
                    </a:lnTo>
                    <a:lnTo>
                      <a:pt x="92" y="23"/>
                    </a:lnTo>
                    <a:lnTo>
                      <a:pt x="98" y="33"/>
                    </a:lnTo>
                    <a:lnTo>
                      <a:pt x="100" y="42"/>
                    </a:lnTo>
                    <a:lnTo>
                      <a:pt x="100" y="55"/>
                    </a:lnTo>
                    <a:lnTo>
                      <a:pt x="100" y="55"/>
                    </a:lnTo>
                    <a:close/>
                  </a:path>
                </a:pathLst>
              </a:custGeom>
              <a:solidFill>
                <a:srgbClr val="963727"/>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85" name="Freeform 93"/>
              <p:cNvSpPr>
                <a:spLocks/>
              </p:cNvSpPr>
              <p:nvPr/>
            </p:nvSpPr>
            <p:spPr bwMode="auto">
              <a:xfrm>
                <a:off x="7694613" y="3660775"/>
                <a:ext cx="163512" cy="168275"/>
              </a:xfrm>
              <a:custGeom>
                <a:avLst/>
                <a:gdLst/>
                <a:ahLst/>
                <a:cxnLst>
                  <a:cxn ang="0">
                    <a:pos x="103" y="55"/>
                  </a:cxn>
                  <a:cxn ang="0">
                    <a:pos x="103" y="55"/>
                  </a:cxn>
                  <a:cxn ang="0">
                    <a:pos x="100" y="65"/>
                  </a:cxn>
                  <a:cxn ang="0">
                    <a:pos x="97" y="74"/>
                  </a:cxn>
                  <a:cxn ang="0">
                    <a:pos x="94" y="84"/>
                  </a:cxn>
                  <a:cxn ang="0">
                    <a:pos x="89" y="90"/>
                  </a:cxn>
                  <a:cxn ang="0">
                    <a:pos x="80" y="97"/>
                  </a:cxn>
                  <a:cxn ang="0">
                    <a:pos x="71" y="103"/>
                  </a:cxn>
                  <a:cxn ang="0">
                    <a:pos x="63" y="106"/>
                  </a:cxn>
                  <a:cxn ang="0">
                    <a:pos x="51" y="106"/>
                  </a:cxn>
                  <a:cxn ang="0">
                    <a:pos x="51" y="106"/>
                  </a:cxn>
                  <a:cxn ang="0">
                    <a:pos x="43" y="106"/>
                  </a:cxn>
                  <a:cxn ang="0">
                    <a:pos x="31" y="103"/>
                  </a:cxn>
                  <a:cxn ang="0">
                    <a:pos x="23" y="97"/>
                  </a:cxn>
                  <a:cxn ang="0">
                    <a:pos x="17" y="90"/>
                  </a:cxn>
                  <a:cxn ang="0">
                    <a:pos x="8" y="84"/>
                  </a:cxn>
                  <a:cxn ang="0">
                    <a:pos x="5" y="74"/>
                  </a:cxn>
                  <a:cxn ang="0">
                    <a:pos x="3" y="65"/>
                  </a:cxn>
                  <a:cxn ang="0">
                    <a:pos x="0" y="55"/>
                  </a:cxn>
                  <a:cxn ang="0">
                    <a:pos x="0" y="55"/>
                  </a:cxn>
                  <a:cxn ang="0">
                    <a:pos x="3" y="42"/>
                  </a:cxn>
                  <a:cxn ang="0">
                    <a:pos x="5" y="32"/>
                  </a:cxn>
                  <a:cxn ang="0">
                    <a:pos x="8" y="23"/>
                  </a:cxn>
                  <a:cxn ang="0">
                    <a:pos x="17" y="16"/>
                  </a:cxn>
                  <a:cxn ang="0">
                    <a:pos x="23" y="10"/>
                  </a:cxn>
                  <a:cxn ang="0">
                    <a:pos x="31" y="3"/>
                  </a:cxn>
                  <a:cxn ang="0">
                    <a:pos x="43" y="0"/>
                  </a:cxn>
                  <a:cxn ang="0">
                    <a:pos x="51" y="0"/>
                  </a:cxn>
                  <a:cxn ang="0">
                    <a:pos x="51" y="0"/>
                  </a:cxn>
                  <a:cxn ang="0">
                    <a:pos x="63" y="0"/>
                  </a:cxn>
                  <a:cxn ang="0">
                    <a:pos x="71" y="3"/>
                  </a:cxn>
                  <a:cxn ang="0">
                    <a:pos x="80" y="10"/>
                  </a:cxn>
                  <a:cxn ang="0">
                    <a:pos x="89" y="16"/>
                  </a:cxn>
                  <a:cxn ang="0">
                    <a:pos x="94" y="23"/>
                  </a:cxn>
                  <a:cxn ang="0">
                    <a:pos x="97" y="32"/>
                  </a:cxn>
                  <a:cxn ang="0">
                    <a:pos x="100" y="42"/>
                  </a:cxn>
                  <a:cxn ang="0">
                    <a:pos x="103" y="55"/>
                  </a:cxn>
                  <a:cxn ang="0">
                    <a:pos x="103" y="55"/>
                  </a:cxn>
                </a:cxnLst>
                <a:rect l="0" t="0" r="r" b="b"/>
                <a:pathLst>
                  <a:path w="103" h="106">
                    <a:moveTo>
                      <a:pt x="103" y="55"/>
                    </a:moveTo>
                    <a:lnTo>
                      <a:pt x="103" y="55"/>
                    </a:lnTo>
                    <a:lnTo>
                      <a:pt x="100" y="65"/>
                    </a:lnTo>
                    <a:lnTo>
                      <a:pt x="97" y="74"/>
                    </a:lnTo>
                    <a:lnTo>
                      <a:pt x="94" y="84"/>
                    </a:lnTo>
                    <a:lnTo>
                      <a:pt x="89" y="90"/>
                    </a:lnTo>
                    <a:lnTo>
                      <a:pt x="80" y="97"/>
                    </a:lnTo>
                    <a:lnTo>
                      <a:pt x="71" y="103"/>
                    </a:lnTo>
                    <a:lnTo>
                      <a:pt x="63" y="106"/>
                    </a:lnTo>
                    <a:lnTo>
                      <a:pt x="51" y="106"/>
                    </a:lnTo>
                    <a:lnTo>
                      <a:pt x="51" y="106"/>
                    </a:lnTo>
                    <a:lnTo>
                      <a:pt x="43" y="106"/>
                    </a:lnTo>
                    <a:lnTo>
                      <a:pt x="31" y="103"/>
                    </a:lnTo>
                    <a:lnTo>
                      <a:pt x="23" y="97"/>
                    </a:lnTo>
                    <a:lnTo>
                      <a:pt x="17" y="90"/>
                    </a:lnTo>
                    <a:lnTo>
                      <a:pt x="8" y="84"/>
                    </a:lnTo>
                    <a:lnTo>
                      <a:pt x="5" y="74"/>
                    </a:lnTo>
                    <a:lnTo>
                      <a:pt x="3" y="65"/>
                    </a:lnTo>
                    <a:lnTo>
                      <a:pt x="0" y="55"/>
                    </a:lnTo>
                    <a:lnTo>
                      <a:pt x="0" y="55"/>
                    </a:lnTo>
                    <a:lnTo>
                      <a:pt x="3" y="42"/>
                    </a:lnTo>
                    <a:lnTo>
                      <a:pt x="5" y="32"/>
                    </a:lnTo>
                    <a:lnTo>
                      <a:pt x="8" y="23"/>
                    </a:lnTo>
                    <a:lnTo>
                      <a:pt x="17" y="16"/>
                    </a:lnTo>
                    <a:lnTo>
                      <a:pt x="23" y="10"/>
                    </a:lnTo>
                    <a:lnTo>
                      <a:pt x="31" y="3"/>
                    </a:lnTo>
                    <a:lnTo>
                      <a:pt x="43" y="0"/>
                    </a:lnTo>
                    <a:lnTo>
                      <a:pt x="51" y="0"/>
                    </a:lnTo>
                    <a:lnTo>
                      <a:pt x="51" y="0"/>
                    </a:lnTo>
                    <a:lnTo>
                      <a:pt x="63" y="0"/>
                    </a:lnTo>
                    <a:lnTo>
                      <a:pt x="71" y="3"/>
                    </a:lnTo>
                    <a:lnTo>
                      <a:pt x="80" y="10"/>
                    </a:lnTo>
                    <a:lnTo>
                      <a:pt x="89" y="16"/>
                    </a:lnTo>
                    <a:lnTo>
                      <a:pt x="94" y="23"/>
                    </a:lnTo>
                    <a:lnTo>
                      <a:pt x="97" y="32"/>
                    </a:lnTo>
                    <a:lnTo>
                      <a:pt x="100" y="42"/>
                    </a:lnTo>
                    <a:lnTo>
                      <a:pt x="103" y="55"/>
                    </a:lnTo>
                    <a:lnTo>
                      <a:pt x="103" y="55"/>
                    </a:lnTo>
                    <a:close/>
                  </a:path>
                </a:pathLst>
              </a:custGeom>
              <a:solidFill>
                <a:srgbClr val="FDC89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86" name="Freeform 94"/>
              <p:cNvSpPr>
                <a:spLocks/>
              </p:cNvSpPr>
              <p:nvPr/>
            </p:nvSpPr>
            <p:spPr bwMode="auto">
              <a:xfrm>
                <a:off x="7753350" y="3563938"/>
                <a:ext cx="141287" cy="153987"/>
              </a:xfrm>
              <a:custGeom>
                <a:avLst/>
                <a:gdLst/>
                <a:ahLst/>
                <a:cxnLst>
                  <a:cxn ang="0">
                    <a:pos x="89" y="48"/>
                  </a:cxn>
                  <a:cxn ang="0">
                    <a:pos x="89" y="48"/>
                  </a:cxn>
                  <a:cxn ang="0">
                    <a:pos x="89" y="58"/>
                  </a:cxn>
                  <a:cxn ang="0">
                    <a:pos x="86" y="68"/>
                  </a:cxn>
                  <a:cxn ang="0">
                    <a:pos x="77" y="84"/>
                  </a:cxn>
                  <a:cxn ang="0">
                    <a:pos x="63" y="93"/>
                  </a:cxn>
                  <a:cxn ang="0">
                    <a:pos x="55" y="97"/>
                  </a:cxn>
                  <a:cxn ang="0">
                    <a:pos x="46" y="97"/>
                  </a:cxn>
                  <a:cxn ang="0">
                    <a:pos x="46" y="97"/>
                  </a:cxn>
                  <a:cxn ang="0">
                    <a:pos x="37" y="97"/>
                  </a:cxn>
                  <a:cxn ang="0">
                    <a:pos x="29" y="93"/>
                  </a:cxn>
                  <a:cxn ang="0">
                    <a:pos x="14" y="84"/>
                  </a:cxn>
                  <a:cxn ang="0">
                    <a:pos x="6" y="68"/>
                  </a:cxn>
                  <a:cxn ang="0">
                    <a:pos x="3" y="58"/>
                  </a:cxn>
                  <a:cxn ang="0">
                    <a:pos x="0" y="48"/>
                  </a:cxn>
                  <a:cxn ang="0">
                    <a:pos x="0" y="48"/>
                  </a:cxn>
                  <a:cxn ang="0">
                    <a:pos x="3" y="39"/>
                  </a:cxn>
                  <a:cxn ang="0">
                    <a:pos x="6" y="29"/>
                  </a:cxn>
                  <a:cxn ang="0">
                    <a:pos x="14" y="13"/>
                  </a:cxn>
                  <a:cxn ang="0">
                    <a:pos x="29" y="3"/>
                  </a:cxn>
                  <a:cxn ang="0">
                    <a:pos x="37" y="0"/>
                  </a:cxn>
                  <a:cxn ang="0">
                    <a:pos x="46" y="0"/>
                  </a:cxn>
                  <a:cxn ang="0">
                    <a:pos x="46" y="0"/>
                  </a:cxn>
                  <a:cxn ang="0">
                    <a:pos x="55" y="0"/>
                  </a:cxn>
                  <a:cxn ang="0">
                    <a:pos x="63" y="3"/>
                  </a:cxn>
                  <a:cxn ang="0">
                    <a:pos x="77" y="13"/>
                  </a:cxn>
                  <a:cxn ang="0">
                    <a:pos x="86" y="29"/>
                  </a:cxn>
                  <a:cxn ang="0">
                    <a:pos x="89" y="39"/>
                  </a:cxn>
                  <a:cxn ang="0">
                    <a:pos x="89" y="48"/>
                  </a:cxn>
                  <a:cxn ang="0">
                    <a:pos x="89" y="48"/>
                  </a:cxn>
                </a:cxnLst>
                <a:rect l="0" t="0" r="r" b="b"/>
                <a:pathLst>
                  <a:path w="89" h="97">
                    <a:moveTo>
                      <a:pt x="89" y="48"/>
                    </a:moveTo>
                    <a:lnTo>
                      <a:pt x="89" y="48"/>
                    </a:lnTo>
                    <a:lnTo>
                      <a:pt x="89" y="58"/>
                    </a:lnTo>
                    <a:lnTo>
                      <a:pt x="86" y="68"/>
                    </a:lnTo>
                    <a:lnTo>
                      <a:pt x="77" y="84"/>
                    </a:lnTo>
                    <a:lnTo>
                      <a:pt x="63" y="93"/>
                    </a:lnTo>
                    <a:lnTo>
                      <a:pt x="55" y="97"/>
                    </a:lnTo>
                    <a:lnTo>
                      <a:pt x="46" y="97"/>
                    </a:lnTo>
                    <a:lnTo>
                      <a:pt x="46" y="97"/>
                    </a:lnTo>
                    <a:lnTo>
                      <a:pt x="37" y="97"/>
                    </a:lnTo>
                    <a:lnTo>
                      <a:pt x="29" y="93"/>
                    </a:lnTo>
                    <a:lnTo>
                      <a:pt x="14" y="84"/>
                    </a:lnTo>
                    <a:lnTo>
                      <a:pt x="6" y="68"/>
                    </a:lnTo>
                    <a:lnTo>
                      <a:pt x="3" y="58"/>
                    </a:lnTo>
                    <a:lnTo>
                      <a:pt x="0" y="48"/>
                    </a:lnTo>
                    <a:lnTo>
                      <a:pt x="0" y="48"/>
                    </a:lnTo>
                    <a:lnTo>
                      <a:pt x="3" y="39"/>
                    </a:lnTo>
                    <a:lnTo>
                      <a:pt x="6" y="29"/>
                    </a:lnTo>
                    <a:lnTo>
                      <a:pt x="14" y="13"/>
                    </a:lnTo>
                    <a:lnTo>
                      <a:pt x="29" y="3"/>
                    </a:lnTo>
                    <a:lnTo>
                      <a:pt x="37" y="0"/>
                    </a:lnTo>
                    <a:lnTo>
                      <a:pt x="46" y="0"/>
                    </a:lnTo>
                    <a:lnTo>
                      <a:pt x="46" y="0"/>
                    </a:lnTo>
                    <a:lnTo>
                      <a:pt x="55" y="0"/>
                    </a:lnTo>
                    <a:lnTo>
                      <a:pt x="63" y="3"/>
                    </a:lnTo>
                    <a:lnTo>
                      <a:pt x="77" y="13"/>
                    </a:lnTo>
                    <a:lnTo>
                      <a:pt x="86" y="29"/>
                    </a:lnTo>
                    <a:lnTo>
                      <a:pt x="89" y="39"/>
                    </a:lnTo>
                    <a:lnTo>
                      <a:pt x="89" y="48"/>
                    </a:lnTo>
                    <a:lnTo>
                      <a:pt x="89" y="48"/>
                    </a:lnTo>
                    <a:close/>
                  </a:path>
                </a:pathLst>
              </a:custGeom>
              <a:solidFill>
                <a:srgbClr val="FEED9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87" name="Freeform 95"/>
              <p:cNvSpPr>
                <a:spLocks/>
              </p:cNvSpPr>
              <p:nvPr/>
            </p:nvSpPr>
            <p:spPr bwMode="auto">
              <a:xfrm>
                <a:off x="7734300" y="3630613"/>
                <a:ext cx="187325" cy="101600"/>
              </a:xfrm>
              <a:custGeom>
                <a:avLst/>
                <a:gdLst/>
                <a:ahLst/>
                <a:cxnLst>
                  <a:cxn ang="0">
                    <a:pos x="15" y="13"/>
                  </a:cxn>
                  <a:cxn ang="0">
                    <a:pos x="15" y="13"/>
                  </a:cxn>
                  <a:cxn ang="0">
                    <a:pos x="15" y="16"/>
                  </a:cxn>
                  <a:cxn ang="0">
                    <a:pos x="12" y="19"/>
                  </a:cxn>
                  <a:cxn ang="0">
                    <a:pos x="9" y="19"/>
                  </a:cxn>
                  <a:cxn ang="0">
                    <a:pos x="9" y="19"/>
                  </a:cxn>
                  <a:cxn ang="0">
                    <a:pos x="3" y="22"/>
                  </a:cxn>
                  <a:cxn ang="0">
                    <a:pos x="0" y="22"/>
                  </a:cxn>
                  <a:cxn ang="0">
                    <a:pos x="3" y="29"/>
                  </a:cxn>
                  <a:cxn ang="0">
                    <a:pos x="9" y="32"/>
                  </a:cxn>
                  <a:cxn ang="0">
                    <a:pos x="9" y="32"/>
                  </a:cxn>
                  <a:cxn ang="0">
                    <a:pos x="26" y="42"/>
                  </a:cxn>
                  <a:cxn ang="0">
                    <a:pos x="41" y="58"/>
                  </a:cxn>
                  <a:cxn ang="0">
                    <a:pos x="41" y="58"/>
                  </a:cxn>
                  <a:cxn ang="0">
                    <a:pos x="49" y="64"/>
                  </a:cxn>
                  <a:cxn ang="0">
                    <a:pos x="61" y="64"/>
                  </a:cxn>
                  <a:cxn ang="0">
                    <a:pos x="72" y="61"/>
                  </a:cxn>
                  <a:cxn ang="0">
                    <a:pos x="87" y="48"/>
                  </a:cxn>
                  <a:cxn ang="0">
                    <a:pos x="87" y="48"/>
                  </a:cxn>
                  <a:cxn ang="0">
                    <a:pos x="95" y="39"/>
                  </a:cxn>
                  <a:cxn ang="0">
                    <a:pos x="104" y="35"/>
                  </a:cxn>
                  <a:cxn ang="0">
                    <a:pos x="115" y="32"/>
                  </a:cxn>
                  <a:cxn ang="0">
                    <a:pos x="115" y="32"/>
                  </a:cxn>
                  <a:cxn ang="0">
                    <a:pos x="118" y="32"/>
                  </a:cxn>
                  <a:cxn ang="0">
                    <a:pos x="112" y="26"/>
                  </a:cxn>
                  <a:cxn ang="0">
                    <a:pos x="112" y="26"/>
                  </a:cxn>
                  <a:cxn ang="0">
                    <a:pos x="104" y="19"/>
                  </a:cxn>
                  <a:cxn ang="0">
                    <a:pos x="92" y="10"/>
                  </a:cxn>
                  <a:cxn ang="0">
                    <a:pos x="69" y="3"/>
                  </a:cxn>
                  <a:cxn ang="0">
                    <a:pos x="69" y="3"/>
                  </a:cxn>
                  <a:cxn ang="0">
                    <a:pos x="46" y="0"/>
                  </a:cxn>
                  <a:cxn ang="0">
                    <a:pos x="29" y="3"/>
                  </a:cxn>
                  <a:cxn ang="0">
                    <a:pos x="23" y="6"/>
                  </a:cxn>
                  <a:cxn ang="0">
                    <a:pos x="15" y="13"/>
                  </a:cxn>
                  <a:cxn ang="0">
                    <a:pos x="15" y="13"/>
                  </a:cxn>
                </a:cxnLst>
                <a:rect l="0" t="0" r="r" b="b"/>
                <a:pathLst>
                  <a:path w="118" h="64">
                    <a:moveTo>
                      <a:pt x="15" y="13"/>
                    </a:moveTo>
                    <a:lnTo>
                      <a:pt x="15" y="13"/>
                    </a:lnTo>
                    <a:lnTo>
                      <a:pt x="15" y="16"/>
                    </a:lnTo>
                    <a:lnTo>
                      <a:pt x="12" y="19"/>
                    </a:lnTo>
                    <a:lnTo>
                      <a:pt x="9" y="19"/>
                    </a:lnTo>
                    <a:lnTo>
                      <a:pt x="9" y="19"/>
                    </a:lnTo>
                    <a:lnTo>
                      <a:pt x="3" y="22"/>
                    </a:lnTo>
                    <a:lnTo>
                      <a:pt x="0" y="22"/>
                    </a:lnTo>
                    <a:lnTo>
                      <a:pt x="3" y="29"/>
                    </a:lnTo>
                    <a:lnTo>
                      <a:pt x="9" y="32"/>
                    </a:lnTo>
                    <a:lnTo>
                      <a:pt x="9" y="32"/>
                    </a:lnTo>
                    <a:lnTo>
                      <a:pt x="26" y="42"/>
                    </a:lnTo>
                    <a:lnTo>
                      <a:pt x="41" y="58"/>
                    </a:lnTo>
                    <a:lnTo>
                      <a:pt x="41" y="58"/>
                    </a:lnTo>
                    <a:lnTo>
                      <a:pt x="49" y="64"/>
                    </a:lnTo>
                    <a:lnTo>
                      <a:pt x="61" y="64"/>
                    </a:lnTo>
                    <a:lnTo>
                      <a:pt x="72" y="61"/>
                    </a:lnTo>
                    <a:lnTo>
                      <a:pt x="87" y="48"/>
                    </a:lnTo>
                    <a:lnTo>
                      <a:pt x="87" y="48"/>
                    </a:lnTo>
                    <a:lnTo>
                      <a:pt x="95" y="39"/>
                    </a:lnTo>
                    <a:lnTo>
                      <a:pt x="104" y="35"/>
                    </a:lnTo>
                    <a:lnTo>
                      <a:pt x="115" y="32"/>
                    </a:lnTo>
                    <a:lnTo>
                      <a:pt x="115" y="32"/>
                    </a:lnTo>
                    <a:lnTo>
                      <a:pt x="118" y="32"/>
                    </a:lnTo>
                    <a:lnTo>
                      <a:pt x="112" y="26"/>
                    </a:lnTo>
                    <a:lnTo>
                      <a:pt x="112" y="26"/>
                    </a:lnTo>
                    <a:lnTo>
                      <a:pt x="104" y="19"/>
                    </a:lnTo>
                    <a:lnTo>
                      <a:pt x="92" y="10"/>
                    </a:lnTo>
                    <a:lnTo>
                      <a:pt x="69" y="3"/>
                    </a:lnTo>
                    <a:lnTo>
                      <a:pt x="69" y="3"/>
                    </a:lnTo>
                    <a:lnTo>
                      <a:pt x="46" y="0"/>
                    </a:lnTo>
                    <a:lnTo>
                      <a:pt x="29" y="3"/>
                    </a:lnTo>
                    <a:lnTo>
                      <a:pt x="23" y="6"/>
                    </a:lnTo>
                    <a:lnTo>
                      <a:pt x="15" y="13"/>
                    </a:lnTo>
                    <a:lnTo>
                      <a:pt x="15" y="13"/>
                    </a:lnTo>
                    <a:close/>
                  </a:path>
                </a:pathLst>
              </a:custGeom>
              <a:solidFill>
                <a:srgbClr val="FEED96"/>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88" name="Freeform 96"/>
              <p:cNvSpPr>
                <a:spLocks/>
              </p:cNvSpPr>
              <p:nvPr/>
            </p:nvSpPr>
            <p:spPr bwMode="auto">
              <a:xfrm>
                <a:off x="7675563" y="3727450"/>
                <a:ext cx="304800" cy="25400"/>
              </a:xfrm>
              <a:custGeom>
                <a:avLst/>
                <a:gdLst/>
                <a:ahLst/>
                <a:cxnLst>
                  <a:cxn ang="0">
                    <a:pos x="167" y="3"/>
                  </a:cxn>
                  <a:cxn ang="0">
                    <a:pos x="167" y="3"/>
                  </a:cxn>
                  <a:cxn ang="0">
                    <a:pos x="187" y="6"/>
                  </a:cxn>
                  <a:cxn ang="0">
                    <a:pos x="190" y="6"/>
                  </a:cxn>
                  <a:cxn ang="0">
                    <a:pos x="190" y="6"/>
                  </a:cxn>
                  <a:cxn ang="0">
                    <a:pos x="190" y="6"/>
                  </a:cxn>
                  <a:cxn ang="0">
                    <a:pos x="190" y="6"/>
                  </a:cxn>
                  <a:cxn ang="0">
                    <a:pos x="190" y="6"/>
                  </a:cxn>
                  <a:cxn ang="0">
                    <a:pos x="190" y="6"/>
                  </a:cxn>
                  <a:cxn ang="0">
                    <a:pos x="184" y="10"/>
                  </a:cxn>
                  <a:cxn ang="0">
                    <a:pos x="164" y="13"/>
                  </a:cxn>
                  <a:cxn ang="0">
                    <a:pos x="95" y="13"/>
                  </a:cxn>
                  <a:cxn ang="0">
                    <a:pos x="95" y="13"/>
                  </a:cxn>
                  <a:cxn ang="0">
                    <a:pos x="26" y="13"/>
                  </a:cxn>
                  <a:cxn ang="0">
                    <a:pos x="9" y="10"/>
                  </a:cxn>
                  <a:cxn ang="0">
                    <a:pos x="3" y="6"/>
                  </a:cxn>
                  <a:cxn ang="0">
                    <a:pos x="3" y="6"/>
                  </a:cxn>
                  <a:cxn ang="0">
                    <a:pos x="3" y="6"/>
                  </a:cxn>
                  <a:cxn ang="0">
                    <a:pos x="3" y="6"/>
                  </a:cxn>
                  <a:cxn ang="0">
                    <a:pos x="3" y="6"/>
                  </a:cxn>
                  <a:cxn ang="0">
                    <a:pos x="3" y="6"/>
                  </a:cxn>
                  <a:cxn ang="0">
                    <a:pos x="3" y="6"/>
                  </a:cxn>
                  <a:cxn ang="0">
                    <a:pos x="17" y="3"/>
                  </a:cxn>
                  <a:cxn ang="0">
                    <a:pos x="17" y="0"/>
                  </a:cxn>
                  <a:cxn ang="0">
                    <a:pos x="17" y="0"/>
                  </a:cxn>
                  <a:cxn ang="0">
                    <a:pos x="3" y="3"/>
                  </a:cxn>
                  <a:cxn ang="0">
                    <a:pos x="0" y="6"/>
                  </a:cxn>
                  <a:cxn ang="0">
                    <a:pos x="0" y="6"/>
                  </a:cxn>
                  <a:cxn ang="0">
                    <a:pos x="0" y="6"/>
                  </a:cxn>
                  <a:cxn ang="0">
                    <a:pos x="3" y="10"/>
                  </a:cxn>
                  <a:cxn ang="0">
                    <a:pos x="29" y="13"/>
                  </a:cxn>
                  <a:cxn ang="0">
                    <a:pos x="29" y="13"/>
                  </a:cxn>
                  <a:cxn ang="0">
                    <a:pos x="95" y="16"/>
                  </a:cxn>
                  <a:cxn ang="0">
                    <a:pos x="95" y="16"/>
                  </a:cxn>
                  <a:cxn ang="0">
                    <a:pos x="164" y="13"/>
                  </a:cxn>
                  <a:cxn ang="0">
                    <a:pos x="164" y="13"/>
                  </a:cxn>
                  <a:cxn ang="0">
                    <a:pos x="187" y="10"/>
                  </a:cxn>
                  <a:cxn ang="0">
                    <a:pos x="190" y="6"/>
                  </a:cxn>
                  <a:cxn ang="0">
                    <a:pos x="192" y="6"/>
                  </a:cxn>
                  <a:cxn ang="0">
                    <a:pos x="192" y="6"/>
                  </a:cxn>
                  <a:cxn ang="0">
                    <a:pos x="190" y="3"/>
                  </a:cxn>
                  <a:cxn ang="0">
                    <a:pos x="167" y="0"/>
                  </a:cxn>
                  <a:cxn ang="0">
                    <a:pos x="167" y="3"/>
                  </a:cxn>
                </a:cxnLst>
                <a:rect l="0" t="0" r="r" b="b"/>
                <a:pathLst>
                  <a:path w="192" h="16">
                    <a:moveTo>
                      <a:pt x="167" y="3"/>
                    </a:moveTo>
                    <a:lnTo>
                      <a:pt x="167" y="3"/>
                    </a:lnTo>
                    <a:lnTo>
                      <a:pt x="187" y="6"/>
                    </a:lnTo>
                    <a:lnTo>
                      <a:pt x="190" y="6"/>
                    </a:lnTo>
                    <a:lnTo>
                      <a:pt x="190" y="6"/>
                    </a:lnTo>
                    <a:lnTo>
                      <a:pt x="190" y="6"/>
                    </a:lnTo>
                    <a:lnTo>
                      <a:pt x="190" y="6"/>
                    </a:lnTo>
                    <a:lnTo>
                      <a:pt x="190" y="6"/>
                    </a:lnTo>
                    <a:lnTo>
                      <a:pt x="190" y="6"/>
                    </a:lnTo>
                    <a:lnTo>
                      <a:pt x="184" y="10"/>
                    </a:lnTo>
                    <a:lnTo>
                      <a:pt x="164" y="13"/>
                    </a:lnTo>
                    <a:lnTo>
                      <a:pt x="95" y="13"/>
                    </a:lnTo>
                    <a:lnTo>
                      <a:pt x="95" y="13"/>
                    </a:lnTo>
                    <a:lnTo>
                      <a:pt x="26" y="13"/>
                    </a:lnTo>
                    <a:lnTo>
                      <a:pt x="9" y="10"/>
                    </a:lnTo>
                    <a:lnTo>
                      <a:pt x="3" y="6"/>
                    </a:lnTo>
                    <a:lnTo>
                      <a:pt x="3" y="6"/>
                    </a:lnTo>
                    <a:lnTo>
                      <a:pt x="3" y="6"/>
                    </a:lnTo>
                    <a:lnTo>
                      <a:pt x="3" y="6"/>
                    </a:lnTo>
                    <a:lnTo>
                      <a:pt x="3" y="6"/>
                    </a:lnTo>
                    <a:lnTo>
                      <a:pt x="3" y="6"/>
                    </a:lnTo>
                    <a:lnTo>
                      <a:pt x="3" y="6"/>
                    </a:lnTo>
                    <a:lnTo>
                      <a:pt x="17" y="3"/>
                    </a:lnTo>
                    <a:lnTo>
                      <a:pt x="17" y="0"/>
                    </a:lnTo>
                    <a:lnTo>
                      <a:pt x="17" y="0"/>
                    </a:lnTo>
                    <a:lnTo>
                      <a:pt x="3" y="3"/>
                    </a:lnTo>
                    <a:lnTo>
                      <a:pt x="0" y="6"/>
                    </a:lnTo>
                    <a:lnTo>
                      <a:pt x="0" y="6"/>
                    </a:lnTo>
                    <a:lnTo>
                      <a:pt x="0" y="6"/>
                    </a:lnTo>
                    <a:lnTo>
                      <a:pt x="3" y="10"/>
                    </a:lnTo>
                    <a:lnTo>
                      <a:pt x="29" y="13"/>
                    </a:lnTo>
                    <a:lnTo>
                      <a:pt x="29" y="13"/>
                    </a:lnTo>
                    <a:lnTo>
                      <a:pt x="95" y="16"/>
                    </a:lnTo>
                    <a:lnTo>
                      <a:pt x="95" y="16"/>
                    </a:lnTo>
                    <a:lnTo>
                      <a:pt x="164" y="13"/>
                    </a:lnTo>
                    <a:lnTo>
                      <a:pt x="164" y="13"/>
                    </a:lnTo>
                    <a:lnTo>
                      <a:pt x="187" y="10"/>
                    </a:lnTo>
                    <a:lnTo>
                      <a:pt x="190" y="6"/>
                    </a:lnTo>
                    <a:lnTo>
                      <a:pt x="192" y="6"/>
                    </a:lnTo>
                    <a:lnTo>
                      <a:pt x="192" y="6"/>
                    </a:lnTo>
                    <a:lnTo>
                      <a:pt x="190" y="3"/>
                    </a:lnTo>
                    <a:lnTo>
                      <a:pt x="167" y="0"/>
                    </a:lnTo>
                    <a:lnTo>
                      <a:pt x="167" y="3"/>
                    </a:lnTo>
                    <a:close/>
                  </a:path>
                </a:pathLst>
              </a:custGeom>
              <a:solidFill>
                <a:srgbClr val="889BB4"/>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89" name="Freeform 97"/>
              <p:cNvSpPr>
                <a:spLocks/>
              </p:cNvSpPr>
              <p:nvPr/>
            </p:nvSpPr>
            <p:spPr bwMode="auto">
              <a:xfrm>
                <a:off x="7675563" y="3736975"/>
                <a:ext cx="304800" cy="123825"/>
              </a:xfrm>
              <a:custGeom>
                <a:avLst/>
                <a:gdLst/>
                <a:ahLst/>
                <a:cxnLst>
                  <a:cxn ang="0">
                    <a:pos x="0" y="0"/>
                  </a:cxn>
                  <a:cxn ang="0">
                    <a:pos x="0" y="0"/>
                  </a:cxn>
                  <a:cxn ang="0">
                    <a:pos x="3" y="17"/>
                  </a:cxn>
                  <a:cxn ang="0">
                    <a:pos x="9" y="33"/>
                  </a:cxn>
                  <a:cxn ang="0">
                    <a:pos x="20" y="49"/>
                  </a:cxn>
                  <a:cxn ang="0">
                    <a:pos x="20" y="49"/>
                  </a:cxn>
                  <a:cxn ang="0">
                    <a:pos x="35" y="61"/>
                  </a:cxn>
                  <a:cxn ang="0">
                    <a:pos x="52" y="71"/>
                  </a:cxn>
                  <a:cxn ang="0">
                    <a:pos x="75" y="74"/>
                  </a:cxn>
                  <a:cxn ang="0">
                    <a:pos x="101" y="78"/>
                  </a:cxn>
                  <a:cxn ang="0">
                    <a:pos x="101" y="78"/>
                  </a:cxn>
                  <a:cxn ang="0">
                    <a:pos x="126" y="74"/>
                  </a:cxn>
                  <a:cxn ang="0">
                    <a:pos x="138" y="71"/>
                  </a:cxn>
                  <a:cxn ang="0">
                    <a:pos x="152" y="65"/>
                  </a:cxn>
                  <a:cxn ang="0">
                    <a:pos x="152" y="65"/>
                  </a:cxn>
                  <a:cxn ang="0">
                    <a:pos x="167" y="55"/>
                  </a:cxn>
                  <a:cxn ang="0">
                    <a:pos x="178" y="39"/>
                  </a:cxn>
                  <a:cxn ang="0">
                    <a:pos x="187" y="23"/>
                  </a:cxn>
                  <a:cxn ang="0">
                    <a:pos x="192" y="0"/>
                  </a:cxn>
                  <a:cxn ang="0">
                    <a:pos x="190" y="0"/>
                  </a:cxn>
                  <a:cxn ang="0">
                    <a:pos x="190" y="0"/>
                  </a:cxn>
                  <a:cxn ang="0">
                    <a:pos x="184" y="23"/>
                  </a:cxn>
                  <a:cxn ang="0">
                    <a:pos x="175" y="39"/>
                  </a:cxn>
                  <a:cxn ang="0">
                    <a:pos x="164" y="52"/>
                  </a:cxn>
                  <a:cxn ang="0">
                    <a:pos x="152" y="65"/>
                  </a:cxn>
                  <a:cxn ang="0">
                    <a:pos x="152" y="65"/>
                  </a:cxn>
                  <a:cxn ang="0">
                    <a:pos x="138" y="68"/>
                  </a:cxn>
                  <a:cxn ang="0">
                    <a:pos x="124" y="71"/>
                  </a:cxn>
                  <a:cxn ang="0">
                    <a:pos x="98" y="74"/>
                  </a:cxn>
                  <a:cxn ang="0">
                    <a:pos x="98" y="74"/>
                  </a:cxn>
                  <a:cxn ang="0">
                    <a:pos x="75" y="74"/>
                  </a:cxn>
                  <a:cxn ang="0">
                    <a:pos x="55" y="68"/>
                  </a:cxn>
                  <a:cxn ang="0">
                    <a:pos x="35" y="58"/>
                  </a:cxn>
                  <a:cxn ang="0">
                    <a:pos x="20" y="49"/>
                  </a:cxn>
                  <a:cxn ang="0">
                    <a:pos x="20" y="49"/>
                  </a:cxn>
                  <a:cxn ang="0">
                    <a:pos x="9" y="33"/>
                  </a:cxn>
                  <a:cxn ang="0">
                    <a:pos x="3" y="17"/>
                  </a:cxn>
                  <a:cxn ang="0">
                    <a:pos x="3" y="0"/>
                  </a:cxn>
                  <a:cxn ang="0">
                    <a:pos x="0" y="0"/>
                  </a:cxn>
                </a:cxnLst>
                <a:rect l="0" t="0" r="r" b="b"/>
                <a:pathLst>
                  <a:path w="192" h="78">
                    <a:moveTo>
                      <a:pt x="0" y="0"/>
                    </a:moveTo>
                    <a:lnTo>
                      <a:pt x="0" y="0"/>
                    </a:lnTo>
                    <a:lnTo>
                      <a:pt x="3" y="17"/>
                    </a:lnTo>
                    <a:lnTo>
                      <a:pt x="9" y="33"/>
                    </a:lnTo>
                    <a:lnTo>
                      <a:pt x="20" y="49"/>
                    </a:lnTo>
                    <a:lnTo>
                      <a:pt x="20" y="49"/>
                    </a:lnTo>
                    <a:lnTo>
                      <a:pt x="35" y="61"/>
                    </a:lnTo>
                    <a:lnTo>
                      <a:pt x="52" y="71"/>
                    </a:lnTo>
                    <a:lnTo>
                      <a:pt x="75" y="74"/>
                    </a:lnTo>
                    <a:lnTo>
                      <a:pt x="101" y="78"/>
                    </a:lnTo>
                    <a:lnTo>
                      <a:pt x="101" y="78"/>
                    </a:lnTo>
                    <a:lnTo>
                      <a:pt x="126" y="74"/>
                    </a:lnTo>
                    <a:lnTo>
                      <a:pt x="138" y="71"/>
                    </a:lnTo>
                    <a:lnTo>
                      <a:pt x="152" y="65"/>
                    </a:lnTo>
                    <a:lnTo>
                      <a:pt x="152" y="65"/>
                    </a:lnTo>
                    <a:lnTo>
                      <a:pt x="167" y="55"/>
                    </a:lnTo>
                    <a:lnTo>
                      <a:pt x="178" y="39"/>
                    </a:lnTo>
                    <a:lnTo>
                      <a:pt x="187" y="23"/>
                    </a:lnTo>
                    <a:lnTo>
                      <a:pt x="192" y="0"/>
                    </a:lnTo>
                    <a:lnTo>
                      <a:pt x="190" y="0"/>
                    </a:lnTo>
                    <a:lnTo>
                      <a:pt x="190" y="0"/>
                    </a:lnTo>
                    <a:lnTo>
                      <a:pt x="184" y="23"/>
                    </a:lnTo>
                    <a:lnTo>
                      <a:pt x="175" y="39"/>
                    </a:lnTo>
                    <a:lnTo>
                      <a:pt x="164" y="52"/>
                    </a:lnTo>
                    <a:lnTo>
                      <a:pt x="152" y="65"/>
                    </a:lnTo>
                    <a:lnTo>
                      <a:pt x="152" y="65"/>
                    </a:lnTo>
                    <a:lnTo>
                      <a:pt x="138" y="68"/>
                    </a:lnTo>
                    <a:lnTo>
                      <a:pt x="124" y="71"/>
                    </a:lnTo>
                    <a:lnTo>
                      <a:pt x="98" y="74"/>
                    </a:lnTo>
                    <a:lnTo>
                      <a:pt x="98" y="74"/>
                    </a:lnTo>
                    <a:lnTo>
                      <a:pt x="75" y="74"/>
                    </a:lnTo>
                    <a:lnTo>
                      <a:pt x="55" y="68"/>
                    </a:lnTo>
                    <a:lnTo>
                      <a:pt x="35" y="58"/>
                    </a:lnTo>
                    <a:lnTo>
                      <a:pt x="20" y="49"/>
                    </a:lnTo>
                    <a:lnTo>
                      <a:pt x="20" y="49"/>
                    </a:lnTo>
                    <a:lnTo>
                      <a:pt x="9" y="33"/>
                    </a:lnTo>
                    <a:lnTo>
                      <a:pt x="3" y="17"/>
                    </a:lnTo>
                    <a:lnTo>
                      <a:pt x="3" y="0"/>
                    </a:lnTo>
                    <a:lnTo>
                      <a:pt x="0" y="0"/>
                    </a:lnTo>
                    <a:close/>
                  </a:path>
                </a:pathLst>
              </a:custGeom>
              <a:solidFill>
                <a:srgbClr val="889BB4"/>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90" name="Freeform 98"/>
              <p:cNvSpPr>
                <a:spLocks/>
              </p:cNvSpPr>
              <p:nvPr/>
            </p:nvSpPr>
            <p:spPr bwMode="auto">
              <a:xfrm>
                <a:off x="7804150" y="3849688"/>
                <a:ext cx="17462" cy="122237"/>
              </a:xfrm>
              <a:custGeom>
                <a:avLst/>
                <a:gdLst/>
                <a:ahLst/>
                <a:cxnLst>
                  <a:cxn ang="0">
                    <a:pos x="2" y="0"/>
                  </a:cxn>
                  <a:cxn ang="0">
                    <a:pos x="2" y="0"/>
                  </a:cxn>
                  <a:cxn ang="0">
                    <a:pos x="2" y="3"/>
                  </a:cxn>
                  <a:cxn ang="0">
                    <a:pos x="0" y="10"/>
                  </a:cxn>
                  <a:cxn ang="0">
                    <a:pos x="2" y="16"/>
                  </a:cxn>
                  <a:cxn ang="0">
                    <a:pos x="2" y="16"/>
                  </a:cxn>
                  <a:cxn ang="0">
                    <a:pos x="5" y="23"/>
                  </a:cxn>
                  <a:cxn ang="0">
                    <a:pos x="8" y="39"/>
                  </a:cxn>
                  <a:cxn ang="0">
                    <a:pos x="8" y="55"/>
                  </a:cxn>
                  <a:cxn ang="0">
                    <a:pos x="5" y="68"/>
                  </a:cxn>
                  <a:cxn ang="0">
                    <a:pos x="2" y="77"/>
                  </a:cxn>
                  <a:cxn ang="0">
                    <a:pos x="2" y="77"/>
                  </a:cxn>
                  <a:cxn ang="0">
                    <a:pos x="2" y="77"/>
                  </a:cxn>
                  <a:cxn ang="0">
                    <a:pos x="8" y="68"/>
                  </a:cxn>
                  <a:cxn ang="0">
                    <a:pos x="11" y="55"/>
                  </a:cxn>
                  <a:cxn ang="0">
                    <a:pos x="11" y="39"/>
                  </a:cxn>
                  <a:cxn ang="0">
                    <a:pos x="8" y="23"/>
                  </a:cxn>
                  <a:cxn ang="0">
                    <a:pos x="5" y="16"/>
                  </a:cxn>
                  <a:cxn ang="0">
                    <a:pos x="5" y="16"/>
                  </a:cxn>
                  <a:cxn ang="0">
                    <a:pos x="2" y="10"/>
                  </a:cxn>
                  <a:cxn ang="0">
                    <a:pos x="2" y="7"/>
                  </a:cxn>
                  <a:cxn ang="0">
                    <a:pos x="2" y="3"/>
                  </a:cxn>
                  <a:cxn ang="0">
                    <a:pos x="5" y="3"/>
                  </a:cxn>
                  <a:cxn ang="0">
                    <a:pos x="5" y="3"/>
                  </a:cxn>
                  <a:cxn ang="0">
                    <a:pos x="2" y="0"/>
                  </a:cxn>
                </a:cxnLst>
                <a:rect l="0" t="0" r="r" b="b"/>
                <a:pathLst>
                  <a:path w="11" h="77">
                    <a:moveTo>
                      <a:pt x="2" y="0"/>
                    </a:moveTo>
                    <a:lnTo>
                      <a:pt x="2" y="0"/>
                    </a:lnTo>
                    <a:lnTo>
                      <a:pt x="2" y="3"/>
                    </a:lnTo>
                    <a:lnTo>
                      <a:pt x="0" y="10"/>
                    </a:lnTo>
                    <a:lnTo>
                      <a:pt x="2" y="16"/>
                    </a:lnTo>
                    <a:lnTo>
                      <a:pt x="2" y="16"/>
                    </a:lnTo>
                    <a:lnTo>
                      <a:pt x="5" y="23"/>
                    </a:lnTo>
                    <a:lnTo>
                      <a:pt x="8" y="39"/>
                    </a:lnTo>
                    <a:lnTo>
                      <a:pt x="8" y="55"/>
                    </a:lnTo>
                    <a:lnTo>
                      <a:pt x="5" y="68"/>
                    </a:lnTo>
                    <a:lnTo>
                      <a:pt x="2" y="77"/>
                    </a:lnTo>
                    <a:lnTo>
                      <a:pt x="2" y="77"/>
                    </a:lnTo>
                    <a:lnTo>
                      <a:pt x="2" y="77"/>
                    </a:lnTo>
                    <a:lnTo>
                      <a:pt x="8" y="68"/>
                    </a:lnTo>
                    <a:lnTo>
                      <a:pt x="11" y="55"/>
                    </a:lnTo>
                    <a:lnTo>
                      <a:pt x="11" y="39"/>
                    </a:lnTo>
                    <a:lnTo>
                      <a:pt x="8" y="23"/>
                    </a:lnTo>
                    <a:lnTo>
                      <a:pt x="5" y="16"/>
                    </a:lnTo>
                    <a:lnTo>
                      <a:pt x="5" y="16"/>
                    </a:lnTo>
                    <a:lnTo>
                      <a:pt x="2" y="10"/>
                    </a:lnTo>
                    <a:lnTo>
                      <a:pt x="2" y="7"/>
                    </a:lnTo>
                    <a:lnTo>
                      <a:pt x="2" y="3"/>
                    </a:lnTo>
                    <a:lnTo>
                      <a:pt x="5" y="3"/>
                    </a:lnTo>
                    <a:lnTo>
                      <a:pt x="5" y="3"/>
                    </a:lnTo>
                    <a:lnTo>
                      <a:pt x="2" y="0"/>
                    </a:lnTo>
                    <a:close/>
                  </a:path>
                </a:pathLst>
              </a:custGeom>
              <a:solidFill>
                <a:srgbClr val="889BB4"/>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91" name="Freeform 99"/>
              <p:cNvSpPr>
                <a:spLocks/>
              </p:cNvSpPr>
              <p:nvPr/>
            </p:nvSpPr>
            <p:spPr bwMode="auto">
              <a:xfrm>
                <a:off x="7831138" y="3854450"/>
                <a:ext cx="12700" cy="122237"/>
              </a:xfrm>
              <a:custGeom>
                <a:avLst/>
                <a:gdLst/>
                <a:ahLst/>
                <a:cxnLst>
                  <a:cxn ang="0">
                    <a:pos x="6" y="0"/>
                  </a:cxn>
                  <a:cxn ang="0">
                    <a:pos x="6" y="0"/>
                  </a:cxn>
                  <a:cxn ang="0">
                    <a:pos x="6" y="0"/>
                  </a:cxn>
                  <a:cxn ang="0">
                    <a:pos x="8" y="4"/>
                  </a:cxn>
                  <a:cxn ang="0">
                    <a:pos x="8" y="7"/>
                  </a:cxn>
                  <a:cxn ang="0">
                    <a:pos x="6" y="13"/>
                  </a:cxn>
                  <a:cxn ang="0">
                    <a:pos x="6" y="13"/>
                  </a:cxn>
                  <a:cxn ang="0">
                    <a:pos x="0" y="29"/>
                  </a:cxn>
                  <a:cxn ang="0">
                    <a:pos x="0" y="42"/>
                  </a:cxn>
                  <a:cxn ang="0">
                    <a:pos x="3" y="58"/>
                  </a:cxn>
                  <a:cxn ang="0">
                    <a:pos x="6" y="77"/>
                  </a:cxn>
                  <a:cxn ang="0">
                    <a:pos x="8" y="74"/>
                  </a:cxn>
                  <a:cxn ang="0">
                    <a:pos x="8" y="74"/>
                  </a:cxn>
                  <a:cxn ang="0">
                    <a:pos x="3" y="58"/>
                  </a:cxn>
                  <a:cxn ang="0">
                    <a:pos x="0" y="42"/>
                  </a:cxn>
                  <a:cxn ang="0">
                    <a:pos x="3" y="29"/>
                  </a:cxn>
                  <a:cxn ang="0">
                    <a:pos x="6" y="13"/>
                  </a:cxn>
                  <a:cxn ang="0">
                    <a:pos x="6" y="13"/>
                  </a:cxn>
                  <a:cxn ang="0">
                    <a:pos x="8" y="7"/>
                  </a:cxn>
                  <a:cxn ang="0">
                    <a:pos x="8" y="4"/>
                  </a:cxn>
                  <a:cxn ang="0">
                    <a:pos x="6" y="0"/>
                  </a:cxn>
                  <a:cxn ang="0">
                    <a:pos x="6" y="0"/>
                  </a:cxn>
                </a:cxnLst>
                <a:rect l="0" t="0" r="r" b="b"/>
                <a:pathLst>
                  <a:path w="8" h="77">
                    <a:moveTo>
                      <a:pt x="6" y="0"/>
                    </a:moveTo>
                    <a:lnTo>
                      <a:pt x="6" y="0"/>
                    </a:lnTo>
                    <a:lnTo>
                      <a:pt x="6" y="0"/>
                    </a:lnTo>
                    <a:lnTo>
                      <a:pt x="8" y="4"/>
                    </a:lnTo>
                    <a:lnTo>
                      <a:pt x="8" y="7"/>
                    </a:lnTo>
                    <a:lnTo>
                      <a:pt x="6" y="13"/>
                    </a:lnTo>
                    <a:lnTo>
                      <a:pt x="6" y="13"/>
                    </a:lnTo>
                    <a:lnTo>
                      <a:pt x="0" y="29"/>
                    </a:lnTo>
                    <a:lnTo>
                      <a:pt x="0" y="42"/>
                    </a:lnTo>
                    <a:lnTo>
                      <a:pt x="3" y="58"/>
                    </a:lnTo>
                    <a:lnTo>
                      <a:pt x="6" y="77"/>
                    </a:lnTo>
                    <a:lnTo>
                      <a:pt x="8" y="74"/>
                    </a:lnTo>
                    <a:lnTo>
                      <a:pt x="8" y="74"/>
                    </a:lnTo>
                    <a:lnTo>
                      <a:pt x="3" y="58"/>
                    </a:lnTo>
                    <a:lnTo>
                      <a:pt x="0" y="42"/>
                    </a:lnTo>
                    <a:lnTo>
                      <a:pt x="3" y="29"/>
                    </a:lnTo>
                    <a:lnTo>
                      <a:pt x="6" y="13"/>
                    </a:lnTo>
                    <a:lnTo>
                      <a:pt x="6" y="13"/>
                    </a:lnTo>
                    <a:lnTo>
                      <a:pt x="8" y="7"/>
                    </a:lnTo>
                    <a:lnTo>
                      <a:pt x="8" y="4"/>
                    </a:lnTo>
                    <a:lnTo>
                      <a:pt x="6" y="0"/>
                    </a:lnTo>
                    <a:lnTo>
                      <a:pt x="6" y="0"/>
                    </a:lnTo>
                    <a:close/>
                  </a:path>
                </a:pathLst>
              </a:custGeom>
              <a:solidFill>
                <a:srgbClr val="889BB4"/>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292" name="Freeform 100"/>
              <p:cNvSpPr>
                <a:spLocks noEditPoints="1"/>
              </p:cNvSpPr>
              <p:nvPr/>
            </p:nvSpPr>
            <p:spPr bwMode="auto">
              <a:xfrm>
                <a:off x="7739063" y="3957638"/>
                <a:ext cx="169862" cy="39687"/>
              </a:xfrm>
              <a:custGeom>
                <a:avLst/>
                <a:gdLst/>
                <a:ahLst/>
                <a:cxnLst>
                  <a:cxn ang="0">
                    <a:pos x="107" y="12"/>
                  </a:cxn>
                  <a:cxn ang="0">
                    <a:pos x="107" y="12"/>
                  </a:cxn>
                  <a:cxn ang="0">
                    <a:pos x="104" y="19"/>
                  </a:cxn>
                  <a:cxn ang="0">
                    <a:pos x="92" y="22"/>
                  </a:cxn>
                  <a:cxn ang="0">
                    <a:pos x="75" y="25"/>
                  </a:cxn>
                  <a:cxn ang="0">
                    <a:pos x="55" y="25"/>
                  </a:cxn>
                  <a:cxn ang="0">
                    <a:pos x="55" y="25"/>
                  </a:cxn>
                  <a:cxn ang="0">
                    <a:pos x="32" y="25"/>
                  </a:cxn>
                  <a:cxn ang="0">
                    <a:pos x="18" y="22"/>
                  </a:cxn>
                  <a:cxn ang="0">
                    <a:pos x="6" y="19"/>
                  </a:cxn>
                  <a:cxn ang="0">
                    <a:pos x="3" y="12"/>
                  </a:cxn>
                  <a:cxn ang="0">
                    <a:pos x="3" y="12"/>
                  </a:cxn>
                  <a:cxn ang="0">
                    <a:pos x="6" y="9"/>
                  </a:cxn>
                  <a:cxn ang="0">
                    <a:pos x="18" y="6"/>
                  </a:cxn>
                  <a:cxn ang="0">
                    <a:pos x="32" y="3"/>
                  </a:cxn>
                  <a:cxn ang="0">
                    <a:pos x="55" y="3"/>
                  </a:cxn>
                  <a:cxn ang="0">
                    <a:pos x="55" y="3"/>
                  </a:cxn>
                  <a:cxn ang="0">
                    <a:pos x="75" y="3"/>
                  </a:cxn>
                  <a:cxn ang="0">
                    <a:pos x="92" y="6"/>
                  </a:cxn>
                  <a:cxn ang="0">
                    <a:pos x="104" y="9"/>
                  </a:cxn>
                  <a:cxn ang="0">
                    <a:pos x="107" y="12"/>
                  </a:cxn>
                  <a:cxn ang="0">
                    <a:pos x="107" y="12"/>
                  </a:cxn>
                  <a:cxn ang="0">
                    <a:pos x="55" y="0"/>
                  </a:cxn>
                  <a:cxn ang="0">
                    <a:pos x="55" y="0"/>
                  </a:cxn>
                  <a:cxn ang="0">
                    <a:pos x="35" y="3"/>
                  </a:cxn>
                  <a:cxn ang="0">
                    <a:pos x="18" y="3"/>
                  </a:cxn>
                  <a:cxn ang="0">
                    <a:pos x="6" y="9"/>
                  </a:cxn>
                  <a:cxn ang="0">
                    <a:pos x="3" y="9"/>
                  </a:cxn>
                  <a:cxn ang="0">
                    <a:pos x="0" y="12"/>
                  </a:cxn>
                  <a:cxn ang="0">
                    <a:pos x="0" y="12"/>
                  </a:cxn>
                  <a:cxn ang="0">
                    <a:pos x="3" y="16"/>
                  </a:cxn>
                  <a:cxn ang="0">
                    <a:pos x="6" y="19"/>
                  </a:cxn>
                  <a:cxn ang="0">
                    <a:pos x="18" y="22"/>
                  </a:cxn>
                  <a:cxn ang="0">
                    <a:pos x="35" y="25"/>
                  </a:cxn>
                  <a:cxn ang="0">
                    <a:pos x="55" y="25"/>
                  </a:cxn>
                  <a:cxn ang="0">
                    <a:pos x="55" y="25"/>
                  </a:cxn>
                  <a:cxn ang="0">
                    <a:pos x="72" y="25"/>
                  </a:cxn>
                  <a:cxn ang="0">
                    <a:pos x="89" y="22"/>
                  </a:cxn>
                  <a:cxn ang="0">
                    <a:pos x="104" y="19"/>
                  </a:cxn>
                  <a:cxn ang="0">
                    <a:pos x="107" y="16"/>
                  </a:cxn>
                  <a:cxn ang="0">
                    <a:pos x="107" y="12"/>
                  </a:cxn>
                  <a:cxn ang="0">
                    <a:pos x="107" y="12"/>
                  </a:cxn>
                  <a:cxn ang="0">
                    <a:pos x="107" y="9"/>
                  </a:cxn>
                  <a:cxn ang="0">
                    <a:pos x="104" y="9"/>
                  </a:cxn>
                  <a:cxn ang="0">
                    <a:pos x="89" y="3"/>
                  </a:cxn>
                  <a:cxn ang="0">
                    <a:pos x="72" y="3"/>
                  </a:cxn>
                  <a:cxn ang="0">
                    <a:pos x="55" y="0"/>
                  </a:cxn>
                  <a:cxn ang="0">
                    <a:pos x="55" y="0"/>
                  </a:cxn>
                </a:cxnLst>
                <a:rect l="0" t="0" r="r" b="b"/>
                <a:pathLst>
                  <a:path w="107" h="25">
                    <a:moveTo>
                      <a:pt x="107" y="12"/>
                    </a:moveTo>
                    <a:lnTo>
                      <a:pt x="107" y="12"/>
                    </a:lnTo>
                    <a:lnTo>
                      <a:pt x="104" y="19"/>
                    </a:lnTo>
                    <a:lnTo>
                      <a:pt x="92" y="22"/>
                    </a:lnTo>
                    <a:lnTo>
                      <a:pt x="75" y="25"/>
                    </a:lnTo>
                    <a:lnTo>
                      <a:pt x="55" y="25"/>
                    </a:lnTo>
                    <a:lnTo>
                      <a:pt x="55" y="25"/>
                    </a:lnTo>
                    <a:lnTo>
                      <a:pt x="32" y="25"/>
                    </a:lnTo>
                    <a:lnTo>
                      <a:pt x="18" y="22"/>
                    </a:lnTo>
                    <a:lnTo>
                      <a:pt x="6" y="19"/>
                    </a:lnTo>
                    <a:lnTo>
                      <a:pt x="3" y="12"/>
                    </a:lnTo>
                    <a:lnTo>
                      <a:pt x="3" y="12"/>
                    </a:lnTo>
                    <a:lnTo>
                      <a:pt x="6" y="9"/>
                    </a:lnTo>
                    <a:lnTo>
                      <a:pt x="18" y="6"/>
                    </a:lnTo>
                    <a:lnTo>
                      <a:pt x="32" y="3"/>
                    </a:lnTo>
                    <a:lnTo>
                      <a:pt x="55" y="3"/>
                    </a:lnTo>
                    <a:lnTo>
                      <a:pt x="55" y="3"/>
                    </a:lnTo>
                    <a:lnTo>
                      <a:pt x="75" y="3"/>
                    </a:lnTo>
                    <a:lnTo>
                      <a:pt x="92" y="6"/>
                    </a:lnTo>
                    <a:lnTo>
                      <a:pt x="104" y="9"/>
                    </a:lnTo>
                    <a:lnTo>
                      <a:pt x="107" y="12"/>
                    </a:lnTo>
                    <a:lnTo>
                      <a:pt x="107" y="12"/>
                    </a:lnTo>
                    <a:close/>
                    <a:moveTo>
                      <a:pt x="55" y="0"/>
                    </a:moveTo>
                    <a:lnTo>
                      <a:pt x="55" y="0"/>
                    </a:lnTo>
                    <a:lnTo>
                      <a:pt x="35" y="3"/>
                    </a:lnTo>
                    <a:lnTo>
                      <a:pt x="18" y="3"/>
                    </a:lnTo>
                    <a:lnTo>
                      <a:pt x="6" y="9"/>
                    </a:lnTo>
                    <a:lnTo>
                      <a:pt x="3" y="9"/>
                    </a:lnTo>
                    <a:lnTo>
                      <a:pt x="0" y="12"/>
                    </a:lnTo>
                    <a:lnTo>
                      <a:pt x="0" y="12"/>
                    </a:lnTo>
                    <a:lnTo>
                      <a:pt x="3" y="16"/>
                    </a:lnTo>
                    <a:lnTo>
                      <a:pt x="6" y="19"/>
                    </a:lnTo>
                    <a:lnTo>
                      <a:pt x="18" y="22"/>
                    </a:lnTo>
                    <a:lnTo>
                      <a:pt x="35" y="25"/>
                    </a:lnTo>
                    <a:lnTo>
                      <a:pt x="55" y="25"/>
                    </a:lnTo>
                    <a:lnTo>
                      <a:pt x="55" y="25"/>
                    </a:lnTo>
                    <a:lnTo>
                      <a:pt x="72" y="25"/>
                    </a:lnTo>
                    <a:lnTo>
                      <a:pt x="89" y="22"/>
                    </a:lnTo>
                    <a:lnTo>
                      <a:pt x="104" y="19"/>
                    </a:lnTo>
                    <a:lnTo>
                      <a:pt x="107" y="16"/>
                    </a:lnTo>
                    <a:lnTo>
                      <a:pt x="107" y="12"/>
                    </a:lnTo>
                    <a:lnTo>
                      <a:pt x="107" y="12"/>
                    </a:lnTo>
                    <a:lnTo>
                      <a:pt x="107" y="9"/>
                    </a:lnTo>
                    <a:lnTo>
                      <a:pt x="104" y="9"/>
                    </a:lnTo>
                    <a:lnTo>
                      <a:pt x="89" y="3"/>
                    </a:lnTo>
                    <a:lnTo>
                      <a:pt x="72" y="3"/>
                    </a:lnTo>
                    <a:lnTo>
                      <a:pt x="55" y="0"/>
                    </a:lnTo>
                    <a:lnTo>
                      <a:pt x="55" y="0"/>
                    </a:lnTo>
                    <a:close/>
                  </a:path>
                </a:pathLst>
              </a:custGeom>
              <a:solidFill>
                <a:srgbClr val="889BB4"/>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grpSp>
      </p:grpSp>
      <p:sp>
        <p:nvSpPr>
          <p:cNvPr id="526" name="Rectangle 525"/>
          <p:cNvSpPr/>
          <p:nvPr/>
        </p:nvSpPr>
        <p:spPr>
          <a:xfrm>
            <a:off x="4350507" y="3221251"/>
            <a:ext cx="1518365" cy="415498"/>
          </a:xfrm>
          <a:prstGeom prst="rect">
            <a:avLst/>
          </a:prstGeom>
        </p:spPr>
        <p:txBody>
          <a:bodyPr wrap="none">
            <a:spAutoFit/>
          </a:bodyPr>
          <a:lstStyle/>
          <a:p>
            <a:pPr algn="ctr" defTabSz="685766">
              <a:defRPr/>
            </a:pPr>
            <a:r>
              <a:rPr lang="en-US" sz="1800">
                <a:solidFill>
                  <a:prstClr val="black"/>
                </a:solidFill>
                <a:latin typeface="Times New Roman" charset="0"/>
              </a:rPr>
              <a:t>Dancing at </a:t>
            </a:r>
            <a:r>
              <a:rPr lang="en-US" sz="2100" b="1" u="sng">
                <a:solidFill>
                  <a:prstClr val="black"/>
                </a:solidFill>
                <a:latin typeface="Times New Roman" charset="0"/>
              </a:rPr>
              <a:t>14</a:t>
            </a:r>
            <a:endParaRPr lang="en-US" sz="1800" b="1" u="sng">
              <a:solidFill>
                <a:prstClr val="black"/>
              </a:solidFill>
              <a:latin typeface="Times New Roman" charset="0"/>
            </a:endParaRPr>
          </a:p>
        </p:txBody>
      </p:sp>
      <p:sp>
        <p:nvSpPr>
          <p:cNvPr id="527" name="Rectangle 526"/>
          <p:cNvSpPr/>
          <p:nvPr/>
        </p:nvSpPr>
        <p:spPr>
          <a:xfrm>
            <a:off x="6869800" y="3226448"/>
            <a:ext cx="1364477" cy="415498"/>
          </a:xfrm>
          <a:prstGeom prst="rect">
            <a:avLst/>
          </a:prstGeom>
        </p:spPr>
        <p:txBody>
          <a:bodyPr wrap="none">
            <a:spAutoFit/>
          </a:bodyPr>
          <a:lstStyle/>
          <a:p>
            <a:pPr algn="ctr" defTabSz="685766">
              <a:defRPr/>
            </a:pPr>
            <a:r>
              <a:rPr lang="en-US" sz="1800">
                <a:solidFill>
                  <a:prstClr val="black"/>
                </a:solidFill>
                <a:latin typeface="Times New Roman" charset="0"/>
              </a:rPr>
              <a:t>Dating at </a:t>
            </a:r>
            <a:r>
              <a:rPr lang="en-US" sz="2100" b="1" u="sng">
                <a:solidFill>
                  <a:prstClr val="black"/>
                </a:solidFill>
                <a:latin typeface="Times New Roman" charset="0"/>
              </a:rPr>
              <a:t>16</a:t>
            </a:r>
          </a:p>
        </p:txBody>
      </p:sp>
      <p:sp>
        <p:nvSpPr>
          <p:cNvPr id="264" name="AutoShape 1528">
            <a:extLst>
              <a:ext uri="{FF2B5EF4-FFF2-40B4-BE49-F238E27FC236}">
                <a16:creationId xmlns:a16="http://schemas.microsoft.com/office/drawing/2014/main" id="{7E458824-717A-416C-8D2D-6AE328B46189}"/>
              </a:ext>
            </a:extLst>
          </p:cNvPr>
          <p:cNvSpPr>
            <a:spLocks noChangeArrowheads="1"/>
          </p:cNvSpPr>
          <p:nvPr/>
        </p:nvSpPr>
        <p:spPr bwMode="auto">
          <a:xfrm>
            <a:off x="832248" y="1192115"/>
            <a:ext cx="7875764" cy="1532334"/>
          </a:xfrm>
          <a:prstGeom prst="wedgeRoundRectCallout">
            <a:avLst>
              <a:gd name="adj1" fmla="val -50070"/>
              <a:gd name="adj2" fmla="val 21621"/>
              <a:gd name="adj3" fmla="val 16667"/>
            </a:avLst>
          </a:prstGeom>
          <a:solidFill>
            <a:srgbClr val="FFFFCC"/>
          </a:solidFill>
          <a:ln w="9525">
            <a:solidFill>
              <a:schemeClr val="tx1"/>
            </a:solidFill>
            <a:miter lim="800000"/>
            <a:headEnd/>
            <a:tailEnd/>
          </a:ln>
          <a:effectLst/>
        </p:spPr>
        <p:txBody>
          <a:bodyPr wrap="square" anchor="ctr">
            <a:spAutoFit/>
          </a:bodyPr>
          <a:lstStyle/>
          <a:p>
            <a:pPr lvl="0" algn="ctr">
              <a:defRPr/>
            </a:pPr>
            <a:r>
              <a:rPr lang="en-US" sz="2800" b="1" u="sng">
                <a:solidFill>
                  <a:prstClr val="black"/>
                </a:solidFill>
                <a:latin typeface="Times New Roman" charset="0"/>
              </a:rPr>
              <a:t>Mat</a:t>
            </a:r>
            <a:r>
              <a:rPr lang="en-US" sz="2800">
                <a:solidFill>
                  <a:prstClr val="black"/>
                </a:solidFill>
                <a:latin typeface="Times New Roman" charset="0"/>
              </a:rPr>
              <a:t> will tell you to hold your </a:t>
            </a:r>
            <a:r>
              <a:rPr lang="en-US" sz="2800" b="1">
                <a:solidFill>
                  <a:prstClr val="black"/>
                </a:solidFill>
                <a:latin typeface="Times New Roman" charset="0"/>
              </a:rPr>
              <a:t>Light</a:t>
            </a:r>
            <a:r>
              <a:rPr lang="en-US" sz="2800">
                <a:solidFill>
                  <a:prstClr val="black"/>
                </a:solidFill>
                <a:latin typeface="Times New Roman" charset="0"/>
              </a:rPr>
              <a:t> with </a:t>
            </a:r>
            <a:r>
              <a:rPr lang="en-US" sz="2800" b="1" u="sng">
                <a:solidFill>
                  <a:prstClr val="black"/>
                </a:solidFill>
                <a:latin typeface="Times New Roman" charset="0"/>
              </a:rPr>
              <a:t>5</a:t>
            </a:r>
            <a:r>
              <a:rPr lang="en-US" sz="2800">
                <a:solidFill>
                  <a:prstClr val="black"/>
                </a:solidFill>
                <a:latin typeface="Times New Roman" charset="0"/>
              </a:rPr>
              <a:t> fingers. </a:t>
            </a:r>
          </a:p>
          <a:p>
            <a:pPr lvl="0" algn="ctr">
              <a:defRPr/>
            </a:pPr>
            <a:r>
              <a:rPr lang="en-US" sz="2800">
                <a:solidFill>
                  <a:prstClr val="black"/>
                </a:solidFill>
                <a:latin typeface="Times New Roman" charset="0"/>
              </a:rPr>
              <a:t>You can also be an </a:t>
            </a:r>
            <a:r>
              <a:rPr lang="en-US" sz="2800" b="1">
                <a:solidFill>
                  <a:prstClr val="black"/>
                </a:solidFill>
                <a:latin typeface="Times New Roman" charset="0"/>
              </a:rPr>
              <a:t>Example</a:t>
            </a:r>
            <a:r>
              <a:rPr lang="en-US" sz="2800">
                <a:solidFill>
                  <a:prstClr val="black"/>
                </a:solidFill>
                <a:latin typeface="Times New Roman" charset="0"/>
              </a:rPr>
              <a:t> by not going to dances till </a:t>
            </a:r>
            <a:r>
              <a:rPr lang="en-US" sz="2800" b="1" u="sng">
                <a:solidFill>
                  <a:prstClr val="black"/>
                </a:solidFill>
                <a:latin typeface="Times New Roman" charset="0"/>
              </a:rPr>
              <a:t>14</a:t>
            </a:r>
            <a:r>
              <a:rPr lang="en-US" sz="2800">
                <a:solidFill>
                  <a:prstClr val="black"/>
                </a:solidFill>
                <a:latin typeface="Times New Roman" charset="0"/>
              </a:rPr>
              <a:t> and not dating till </a:t>
            </a:r>
            <a:r>
              <a:rPr lang="en-US" sz="2800" b="1" u="sng">
                <a:solidFill>
                  <a:prstClr val="black"/>
                </a:solidFill>
                <a:latin typeface="Times New Roman" charset="0"/>
              </a:rPr>
              <a:t>16</a:t>
            </a:r>
            <a:r>
              <a:rPr lang="en-US" sz="2800">
                <a:solidFill>
                  <a:prstClr val="black"/>
                </a:solidFill>
                <a:latin typeface="Times New Roman" charset="0"/>
              </a:rPr>
              <a:t>. </a:t>
            </a:r>
          </a:p>
        </p:txBody>
      </p:sp>
      <p:pic>
        <p:nvPicPr>
          <p:cNvPr id="2050" name="Picture 2" descr="900+ Flashlight Clip Art | Royalty Free - GoGraph">
            <a:extLst>
              <a:ext uri="{FF2B5EF4-FFF2-40B4-BE49-F238E27FC236}">
                <a16:creationId xmlns:a16="http://schemas.microsoft.com/office/drawing/2014/main" id="{2A9F8539-B6B4-9F3F-C6CC-27CC9F9629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31"/>
          <a:stretch/>
        </p:blipFill>
        <p:spPr bwMode="auto">
          <a:xfrm flipH="1">
            <a:off x="1367832" y="3051405"/>
            <a:ext cx="1880914" cy="19283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ADC65AA-C91B-29FD-CE46-90104692C23D}"/>
              </a:ext>
            </a:extLst>
          </p:cNvPr>
          <p:cNvGrpSpPr/>
          <p:nvPr/>
        </p:nvGrpSpPr>
        <p:grpSpPr>
          <a:xfrm>
            <a:off x="351077" y="4760216"/>
            <a:ext cx="3549614" cy="1640679"/>
            <a:chOff x="367688" y="4087257"/>
            <a:chExt cx="3549614" cy="1640679"/>
          </a:xfrm>
        </p:grpSpPr>
        <p:sp>
          <p:nvSpPr>
            <p:cNvPr id="3" name="Trapezoid 2">
              <a:extLst>
                <a:ext uri="{FF2B5EF4-FFF2-40B4-BE49-F238E27FC236}">
                  <a16:creationId xmlns:a16="http://schemas.microsoft.com/office/drawing/2014/main" id="{E4392B1C-1A11-B77B-6FDD-DEE17A60D631}"/>
                </a:ext>
              </a:extLst>
            </p:cNvPr>
            <p:cNvSpPr/>
            <p:nvPr/>
          </p:nvSpPr>
          <p:spPr bwMode="auto">
            <a:xfrm>
              <a:off x="367688" y="4087257"/>
              <a:ext cx="3549614" cy="1640679"/>
            </a:xfrm>
            <a:prstGeom prst="trapezoid">
              <a:avLst/>
            </a:prstGeom>
            <a:blipFill>
              <a:blip r:embed="rId5"/>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5" name="Oval 4">
              <a:extLst>
                <a:ext uri="{FF2B5EF4-FFF2-40B4-BE49-F238E27FC236}">
                  <a16:creationId xmlns:a16="http://schemas.microsoft.com/office/drawing/2014/main" id="{B11A3F70-FFE0-6F65-98F5-DF9F384E2F5E}"/>
                </a:ext>
              </a:extLst>
            </p:cNvPr>
            <p:cNvSpPr/>
            <p:nvPr/>
          </p:nvSpPr>
          <p:spPr bwMode="auto">
            <a:xfrm>
              <a:off x="1520328" y="4263526"/>
              <a:ext cx="187287" cy="16525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6" name="Oval 5">
              <a:extLst>
                <a:ext uri="{FF2B5EF4-FFF2-40B4-BE49-F238E27FC236}">
                  <a16:creationId xmlns:a16="http://schemas.microsoft.com/office/drawing/2014/main" id="{B48093B2-657F-EEFE-2B77-D4FA60B12163}"/>
                </a:ext>
              </a:extLst>
            </p:cNvPr>
            <p:cNvSpPr/>
            <p:nvPr/>
          </p:nvSpPr>
          <p:spPr bwMode="auto">
            <a:xfrm>
              <a:off x="2521026" y="4272705"/>
              <a:ext cx="187287" cy="16525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7" name="TextBox 6">
              <a:extLst>
                <a:ext uri="{FF2B5EF4-FFF2-40B4-BE49-F238E27FC236}">
                  <a16:creationId xmlns:a16="http://schemas.microsoft.com/office/drawing/2014/main" id="{E6D2ADCE-ADBC-8B11-1984-3D47E97E4E24}"/>
                </a:ext>
              </a:extLst>
            </p:cNvPr>
            <p:cNvSpPr txBox="1"/>
            <p:nvPr/>
          </p:nvSpPr>
          <p:spPr>
            <a:xfrm>
              <a:off x="853521" y="5097402"/>
              <a:ext cx="2577947" cy="584775"/>
            </a:xfrm>
            <a:prstGeom prst="rect">
              <a:avLst/>
            </a:prstGeom>
            <a:noFill/>
          </p:spPr>
          <p:txBody>
            <a:bodyPr wrap="square" rtlCol="0">
              <a:spAutoFit/>
            </a:bodyPr>
            <a:lstStyle/>
            <a:p>
              <a:pPr algn="ctr"/>
              <a:r>
                <a:rPr lang="en-US" sz="3200" b="1">
                  <a:latin typeface="Tahoma" panose="020B0604030504040204" pitchFamily="34" charset="0"/>
                  <a:ea typeface="Tahoma" panose="020B0604030504040204" pitchFamily="34" charset="0"/>
                  <a:cs typeface="Tahoma" panose="020B0604030504040204" pitchFamily="34" charset="0"/>
                </a:rPr>
                <a:t>WELCOME</a:t>
              </a:r>
            </a:p>
          </p:txBody>
        </p:sp>
        <p:sp>
          <p:nvSpPr>
            <p:cNvPr id="8" name="Freeform: Shape 7">
              <a:extLst>
                <a:ext uri="{FF2B5EF4-FFF2-40B4-BE49-F238E27FC236}">
                  <a16:creationId xmlns:a16="http://schemas.microsoft.com/office/drawing/2014/main" id="{0B62CE1D-953C-48BE-FC77-4B716022F898}"/>
                </a:ext>
              </a:extLst>
            </p:cNvPr>
            <p:cNvSpPr/>
            <p:nvPr/>
          </p:nvSpPr>
          <p:spPr bwMode="auto">
            <a:xfrm>
              <a:off x="1938969" y="4208440"/>
              <a:ext cx="418641" cy="649995"/>
            </a:xfrm>
            <a:custGeom>
              <a:avLst/>
              <a:gdLst>
                <a:gd name="connsiteX0" fmla="*/ 44068 w 418641"/>
                <a:gd name="connsiteY0" fmla="*/ 0 h 649995"/>
                <a:gd name="connsiteX1" fmla="*/ 22034 w 418641"/>
                <a:gd name="connsiteY1" fmla="*/ 198303 h 649995"/>
                <a:gd name="connsiteX2" fmla="*/ 11017 w 418641"/>
                <a:gd name="connsiteY2" fmla="*/ 231354 h 649995"/>
                <a:gd name="connsiteX3" fmla="*/ 0 w 418641"/>
                <a:gd name="connsiteY3" fmla="*/ 297455 h 649995"/>
                <a:gd name="connsiteX4" fmla="*/ 33051 w 418641"/>
                <a:gd name="connsiteY4" fmla="*/ 605927 h 649995"/>
                <a:gd name="connsiteX5" fmla="*/ 44068 w 418641"/>
                <a:gd name="connsiteY5" fmla="*/ 638978 h 649995"/>
                <a:gd name="connsiteX6" fmla="*/ 77119 w 418641"/>
                <a:gd name="connsiteY6" fmla="*/ 649995 h 649995"/>
                <a:gd name="connsiteX7" fmla="*/ 176270 w 418641"/>
                <a:gd name="connsiteY7" fmla="*/ 605927 h 649995"/>
                <a:gd name="connsiteX8" fmla="*/ 242372 w 418641"/>
                <a:gd name="connsiteY8" fmla="*/ 594910 h 649995"/>
                <a:gd name="connsiteX9" fmla="*/ 297456 w 418641"/>
                <a:gd name="connsiteY9" fmla="*/ 539826 h 649995"/>
                <a:gd name="connsiteX10" fmla="*/ 308473 w 418641"/>
                <a:gd name="connsiteY10" fmla="*/ 495759 h 649995"/>
                <a:gd name="connsiteX11" fmla="*/ 330506 w 418641"/>
                <a:gd name="connsiteY11" fmla="*/ 451691 h 649995"/>
                <a:gd name="connsiteX12" fmla="*/ 341523 w 418641"/>
                <a:gd name="connsiteY12" fmla="*/ 407624 h 649995"/>
                <a:gd name="connsiteX13" fmla="*/ 363557 w 418641"/>
                <a:gd name="connsiteY13" fmla="*/ 341522 h 649995"/>
                <a:gd name="connsiteX14" fmla="*/ 385591 w 418641"/>
                <a:gd name="connsiteY14" fmla="*/ 242371 h 649995"/>
                <a:gd name="connsiteX15" fmla="*/ 396608 w 418641"/>
                <a:gd name="connsiteY15" fmla="*/ 99151 h 649995"/>
                <a:gd name="connsiteX16" fmla="*/ 407625 w 418641"/>
                <a:gd name="connsiteY16" fmla="*/ 66101 h 649995"/>
                <a:gd name="connsiteX17" fmla="*/ 418641 w 418641"/>
                <a:gd name="connsiteY17" fmla="*/ 22033 h 64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641" h="649995">
                  <a:moveTo>
                    <a:pt x="44068" y="0"/>
                  </a:moveTo>
                  <a:cubicBezTo>
                    <a:pt x="39423" y="51092"/>
                    <a:pt x="33203" y="142459"/>
                    <a:pt x="22034" y="198303"/>
                  </a:cubicBezTo>
                  <a:cubicBezTo>
                    <a:pt x="19756" y="209690"/>
                    <a:pt x="13536" y="220018"/>
                    <a:pt x="11017" y="231354"/>
                  </a:cubicBezTo>
                  <a:cubicBezTo>
                    <a:pt x="6171" y="253160"/>
                    <a:pt x="3672" y="275421"/>
                    <a:pt x="0" y="297455"/>
                  </a:cubicBezTo>
                  <a:cubicBezTo>
                    <a:pt x="10553" y="508521"/>
                    <a:pt x="-6005" y="462723"/>
                    <a:pt x="33051" y="605927"/>
                  </a:cubicBezTo>
                  <a:cubicBezTo>
                    <a:pt x="36107" y="617131"/>
                    <a:pt x="35856" y="630766"/>
                    <a:pt x="44068" y="638978"/>
                  </a:cubicBezTo>
                  <a:cubicBezTo>
                    <a:pt x="52280" y="647190"/>
                    <a:pt x="66102" y="646323"/>
                    <a:pt x="77119" y="649995"/>
                  </a:cubicBezTo>
                  <a:cubicBezTo>
                    <a:pt x="255590" y="614300"/>
                    <a:pt x="13887" y="670881"/>
                    <a:pt x="176270" y="605927"/>
                  </a:cubicBezTo>
                  <a:cubicBezTo>
                    <a:pt x="197010" y="597631"/>
                    <a:pt x="220338" y="598582"/>
                    <a:pt x="242372" y="594910"/>
                  </a:cubicBezTo>
                  <a:cubicBezTo>
                    <a:pt x="273553" y="501362"/>
                    <a:pt x="221828" y="630579"/>
                    <a:pt x="297456" y="539826"/>
                  </a:cubicBezTo>
                  <a:cubicBezTo>
                    <a:pt x="307149" y="528194"/>
                    <a:pt x="303157" y="509936"/>
                    <a:pt x="308473" y="495759"/>
                  </a:cubicBezTo>
                  <a:cubicBezTo>
                    <a:pt x="314239" y="480382"/>
                    <a:pt x="324740" y="467068"/>
                    <a:pt x="330506" y="451691"/>
                  </a:cubicBezTo>
                  <a:cubicBezTo>
                    <a:pt x="335822" y="437514"/>
                    <a:pt x="337172" y="422127"/>
                    <a:pt x="341523" y="407624"/>
                  </a:cubicBezTo>
                  <a:cubicBezTo>
                    <a:pt x="348197" y="385378"/>
                    <a:pt x="357924" y="364054"/>
                    <a:pt x="363557" y="341522"/>
                  </a:cubicBezTo>
                  <a:cubicBezTo>
                    <a:pt x="379116" y="279289"/>
                    <a:pt x="371605" y="312302"/>
                    <a:pt x="385591" y="242371"/>
                  </a:cubicBezTo>
                  <a:cubicBezTo>
                    <a:pt x="389263" y="194631"/>
                    <a:pt x="390669" y="146662"/>
                    <a:pt x="396608" y="99151"/>
                  </a:cubicBezTo>
                  <a:cubicBezTo>
                    <a:pt x="398048" y="87628"/>
                    <a:pt x="404435" y="77267"/>
                    <a:pt x="407625" y="66101"/>
                  </a:cubicBezTo>
                  <a:cubicBezTo>
                    <a:pt x="411785" y="51542"/>
                    <a:pt x="414969" y="36722"/>
                    <a:pt x="418641" y="22033"/>
                  </a:cubicBezTo>
                </a:path>
              </a:pathLst>
            </a:cu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9" name="Freeform: Shape 8">
              <a:extLst>
                <a:ext uri="{FF2B5EF4-FFF2-40B4-BE49-F238E27FC236}">
                  <a16:creationId xmlns:a16="http://schemas.microsoft.com/office/drawing/2014/main" id="{246757FB-D64E-35AF-8E44-FA330A91E5CC}"/>
                </a:ext>
              </a:extLst>
            </p:cNvPr>
            <p:cNvSpPr/>
            <p:nvPr/>
          </p:nvSpPr>
          <p:spPr bwMode="auto">
            <a:xfrm>
              <a:off x="1685581" y="4954362"/>
              <a:ext cx="716096" cy="69328"/>
            </a:xfrm>
            <a:custGeom>
              <a:avLst/>
              <a:gdLst>
                <a:gd name="connsiteX0" fmla="*/ 0 w 716096"/>
                <a:gd name="connsiteY0" fmla="*/ 3227 h 69328"/>
                <a:gd name="connsiteX1" fmla="*/ 187287 w 716096"/>
                <a:gd name="connsiteY1" fmla="*/ 3227 h 69328"/>
                <a:gd name="connsiteX2" fmla="*/ 352540 w 716096"/>
                <a:gd name="connsiteY2" fmla="*/ 47294 h 69328"/>
                <a:gd name="connsiteX3" fmla="*/ 638978 w 716096"/>
                <a:gd name="connsiteY3" fmla="*/ 69328 h 69328"/>
                <a:gd name="connsiteX4" fmla="*/ 716096 w 716096"/>
                <a:gd name="connsiteY4" fmla="*/ 36277 h 6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096" h="69328">
                  <a:moveTo>
                    <a:pt x="0" y="3227"/>
                  </a:moveTo>
                  <a:cubicBezTo>
                    <a:pt x="146168" y="61692"/>
                    <a:pt x="-76482" y="-16312"/>
                    <a:pt x="187287" y="3227"/>
                  </a:cubicBezTo>
                  <a:cubicBezTo>
                    <a:pt x="244140" y="7438"/>
                    <a:pt x="296948" y="34660"/>
                    <a:pt x="352540" y="47294"/>
                  </a:cubicBezTo>
                  <a:cubicBezTo>
                    <a:pt x="428118" y="64471"/>
                    <a:pt x="593982" y="66960"/>
                    <a:pt x="638978" y="69328"/>
                  </a:cubicBezTo>
                  <a:lnTo>
                    <a:pt x="716096" y="36277"/>
                  </a:lnTo>
                </a:path>
              </a:pathLst>
            </a:custGeom>
            <a:noFill/>
            <a:ln w="412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39210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4760"/>
                                        </p:tgtEl>
                                        <p:attrNameLst>
                                          <p:attrName>style.visibility</p:attrName>
                                        </p:attrNameLst>
                                      </p:cBhvr>
                                      <p:to>
                                        <p:strVal val="visible"/>
                                      </p:to>
                                    </p:set>
                                    <p:anim calcmode="lin" valueType="num">
                                      <p:cBhvr additive="base">
                                        <p:cTn id="11" dur="500" fill="hold"/>
                                        <p:tgtEl>
                                          <p:spTgt spid="74760"/>
                                        </p:tgtEl>
                                        <p:attrNameLst>
                                          <p:attrName>ppt_x</p:attrName>
                                        </p:attrNameLst>
                                      </p:cBhvr>
                                      <p:tavLst>
                                        <p:tav tm="0">
                                          <p:val>
                                            <p:strVal val="#ppt_x"/>
                                          </p:val>
                                        </p:tav>
                                        <p:tav tm="100000">
                                          <p:val>
                                            <p:strVal val="#ppt_x"/>
                                          </p:val>
                                        </p:tav>
                                      </p:tavLst>
                                    </p:anim>
                                    <p:anim calcmode="lin" valueType="num">
                                      <p:cBhvr additive="base">
                                        <p:cTn id="12" dur="500" fill="hold"/>
                                        <p:tgtEl>
                                          <p:spTgt spid="747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6"/>
                                        </p:tgtEl>
                                        <p:attrNameLst>
                                          <p:attrName>style.visibility</p:attrName>
                                        </p:attrNameLst>
                                      </p:cBhvr>
                                      <p:to>
                                        <p:strVal val="visible"/>
                                      </p:to>
                                    </p:set>
                                    <p:anim calcmode="lin" valueType="num">
                                      <p:cBhvr additive="base">
                                        <p:cTn id="15" dur="500" fill="hold"/>
                                        <p:tgtEl>
                                          <p:spTgt spid="526"/>
                                        </p:tgtEl>
                                        <p:attrNameLst>
                                          <p:attrName>ppt_x</p:attrName>
                                        </p:attrNameLst>
                                      </p:cBhvr>
                                      <p:tavLst>
                                        <p:tav tm="0">
                                          <p:val>
                                            <p:strVal val="#ppt_x"/>
                                          </p:val>
                                        </p:tav>
                                        <p:tav tm="100000">
                                          <p:val>
                                            <p:strVal val="#ppt_x"/>
                                          </p:val>
                                        </p:tav>
                                      </p:tavLst>
                                    </p:anim>
                                    <p:anim calcmode="lin" valueType="num">
                                      <p:cBhvr additive="base">
                                        <p:cTn id="16" dur="500" fill="hold"/>
                                        <p:tgtEl>
                                          <p:spTgt spid="5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29"/>
                                        </p:tgtEl>
                                        <p:attrNameLst>
                                          <p:attrName>style.visibility</p:attrName>
                                        </p:attrNameLst>
                                      </p:cBhvr>
                                      <p:to>
                                        <p:strVal val="visible"/>
                                      </p:to>
                                    </p:set>
                                    <p:anim calcmode="lin" valueType="num">
                                      <p:cBhvr additive="base">
                                        <p:cTn id="21" dur="500" fill="hold"/>
                                        <p:tgtEl>
                                          <p:spTgt spid="429"/>
                                        </p:tgtEl>
                                        <p:attrNameLst>
                                          <p:attrName>ppt_x</p:attrName>
                                        </p:attrNameLst>
                                      </p:cBhvr>
                                      <p:tavLst>
                                        <p:tav tm="0">
                                          <p:val>
                                            <p:strVal val="#ppt_x"/>
                                          </p:val>
                                        </p:tav>
                                        <p:tav tm="100000">
                                          <p:val>
                                            <p:strVal val="#ppt_x"/>
                                          </p:val>
                                        </p:tav>
                                      </p:tavLst>
                                    </p:anim>
                                    <p:anim calcmode="lin" valueType="num">
                                      <p:cBhvr additive="base">
                                        <p:cTn id="22" dur="500" fill="hold"/>
                                        <p:tgtEl>
                                          <p:spTgt spid="42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27"/>
                                        </p:tgtEl>
                                        <p:attrNameLst>
                                          <p:attrName>style.visibility</p:attrName>
                                        </p:attrNameLst>
                                      </p:cBhvr>
                                      <p:to>
                                        <p:strVal val="visible"/>
                                      </p:to>
                                    </p:set>
                                    <p:anim calcmode="lin" valueType="num">
                                      <p:cBhvr additive="base">
                                        <p:cTn id="25" dur="500" fill="hold"/>
                                        <p:tgtEl>
                                          <p:spTgt spid="527"/>
                                        </p:tgtEl>
                                        <p:attrNameLst>
                                          <p:attrName>ppt_x</p:attrName>
                                        </p:attrNameLst>
                                      </p:cBhvr>
                                      <p:tavLst>
                                        <p:tav tm="0">
                                          <p:val>
                                            <p:strVal val="#ppt_x"/>
                                          </p:val>
                                        </p:tav>
                                        <p:tav tm="100000">
                                          <p:val>
                                            <p:strVal val="#ppt_x"/>
                                          </p:val>
                                        </p:tav>
                                      </p:tavLst>
                                    </p:anim>
                                    <p:anim calcmode="lin" valueType="num">
                                      <p:cBhvr additive="base">
                                        <p:cTn id="26" dur="500" fill="hold"/>
                                        <p:tgtEl>
                                          <p:spTgt spid="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 grpId="0"/>
      <p:bldP spid="527" grpId="0"/>
      <p:bldP spid="26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r>
              <a:rPr lang="fr-FR" sz="3600" dirty="0"/>
              <a:t>Break the class </a:t>
            </a:r>
            <a:r>
              <a:rPr lang="fr-FR" sz="3600" dirty="0" err="1"/>
              <a:t>into</a:t>
            </a:r>
            <a:r>
              <a:rPr lang="fr-FR" sz="3600" dirty="0"/>
              <a:t> 3 groups and </a:t>
            </a:r>
            <a:r>
              <a:rPr lang="fr-FR" sz="3600" dirty="0" err="1"/>
              <a:t>assign</a:t>
            </a:r>
            <a:r>
              <a:rPr lang="fr-FR" sz="3600" dirty="0"/>
              <a:t> </a:t>
            </a:r>
            <a:r>
              <a:rPr lang="fr-FR" sz="3600" dirty="0" err="1"/>
              <a:t>each</a:t>
            </a:r>
            <a:r>
              <a:rPr lang="fr-FR" sz="3600" dirty="0"/>
              <a:t> group one of the verses. Have </a:t>
            </a:r>
            <a:r>
              <a:rPr lang="fr-FR" sz="3600" dirty="0" err="1"/>
              <a:t>them</a:t>
            </a:r>
            <a:r>
              <a:rPr lang="fr-FR" sz="3600" dirty="0"/>
              <a:t> </a:t>
            </a:r>
            <a:r>
              <a:rPr lang="fr-FR" sz="3600" dirty="0" err="1"/>
              <a:t>illistrate</a:t>
            </a:r>
            <a:r>
              <a:rPr lang="fr-FR" sz="3600" dirty="0"/>
              <a:t> on the </a:t>
            </a:r>
            <a:r>
              <a:rPr lang="fr-FR" sz="3600" dirty="0" err="1"/>
              <a:t>board</a:t>
            </a:r>
            <a:r>
              <a:rPr lang="fr-FR" sz="3600" dirty="0"/>
              <a:t> or on a </a:t>
            </a:r>
            <a:r>
              <a:rPr lang="fr-FR" sz="3600" dirty="0" err="1"/>
              <a:t>paper</a:t>
            </a:r>
            <a:r>
              <a:rPr lang="fr-FR" sz="3600" dirty="0"/>
              <a:t> the major images </a:t>
            </a:r>
            <a:r>
              <a:rPr lang="fr-FR" sz="3600" dirty="0" err="1"/>
              <a:t>found</a:t>
            </a:r>
            <a:r>
              <a:rPr lang="fr-FR" sz="3600" dirty="0"/>
              <a:t> in </a:t>
            </a:r>
            <a:r>
              <a:rPr lang="fr-FR" sz="3600" dirty="0" err="1"/>
              <a:t>their</a:t>
            </a:r>
            <a:r>
              <a:rPr lang="fr-FR" sz="3600" dirty="0"/>
              <a:t> verse. </a:t>
            </a:r>
            <a:endParaRPr lang="en-US" sz="3600" dirty="0"/>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90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76261"/>
            <a:ext cx="7772400" cy="4858438"/>
          </a:xfrm>
        </p:spPr>
        <p:txBody>
          <a:bodyPr/>
          <a:lstStyle/>
          <a:p>
            <a:r>
              <a:rPr lang="en-US" sz="2800" dirty="0"/>
              <a:t>You are with a group of friends when a few of them start to tell dirty jokes and speak rudely about someone you know. You feel uncomfortable and know what they are doing is wrong. As you are wondering what to do, your friend Jesse, who is a member of a different religion and whom you really admire, turns to you and says, “Hey, why do you look so serious?”</a:t>
            </a:r>
          </a:p>
          <a:p>
            <a:r>
              <a:rPr lang="en-US" sz="2800" dirty="0"/>
              <a:t>Roleplay what you would hope to do in this situation, knowing we are to be a light to the world. </a:t>
            </a:r>
          </a:p>
        </p:txBody>
      </p:sp>
      <p:grpSp>
        <p:nvGrpSpPr>
          <p:cNvPr id="6" name="Group 5">
            <a:extLst>
              <a:ext uri="{FF2B5EF4-FFF2-40B4-BE49-F238E27FC236}">
                <a16:creationId xmlns:a16="http://schemas.microsoft.com/office/drawing/2014/main" id="{3AF7296E-827A-481F-C330-D4F7E9079C75}"/>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0D95199A-CDBE-FEF7-6F62-125BF5B29981}"/>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2EE095D3-253D-C94C-7098-4CE026109B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4C7E8D63-0F8A-522E-BAD8-3A18CADE24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922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81100"/>
            <a:ext cx="6705167" cy="444612"/>
          </a:xfrm>
        </p:spPr>
        <p:txBody>
          <a:bodyPr>
            <a:noAutofit/>
          </a:bodyPr>
          <a:lstStyle/>
          <a:p>
            <a:pPr algn="l"/>
            <a:r>
              <a:rPr lang="en-US" sz="3600" b="1">
                <a:latin typeface="Times New Roman" panose="02020603050405020304" pitchFamily="18" charset="0"/>
                <a:cs typeface="Times New Roman" panose="02020603050405020304" pitchFamily="18" charset="0"/>
              </a:rPr>
              <a:t>Matthew 11:28-30 </a:t>
            </a:r>
          </a:p>
        </p:txBody>
      </p:sp>
      <p:sp>
        <p:nvSpPr>
          <p:cNvPr id="8" name="Content Placeholder 7"/>
          <p:cNvSpPr>
            <a:spLocks noGrp="1"/>
          </p:cNvSpPr>
          <p:nvPr>
            <p:ph idx="1"/>
          </p:nvPr>
        </p:nvSpPr>
        <p:spPr>
          <a:xfrm>
            <a:off x="493838" y="1177528"/>
            <a:ext cx="8143385" cy="5386658"/>
          </a:xfrm>
        </p:spPr>
        <p:txBody>
          <a:bodyPr>
            <a:normAutofit/>
          </a:bodyPr>
          <a:lstStyle/>
          <a:p>
            <a:pPr marL="0" indent="0">
              <a:buNone/>
            </a:pPr>
            <a:r>
              <a:rPr lang="en-US" sz="3600" dirty="0">
                <a:latin typeface="Times New Roman" panose="02020603050405020304" pitchFamily="18" charset="0"/>
                <a:cs typeface="Times New Roman" panose="02020603050405020304" pitchFamily="18" charset="0"/>
              </a:rPr>
              <a:t> 28 Come unto me, all ye that labour and are heavy laden, and I will give you rest.</a:t>
            </a:r>
          </a:p>
          <a:p>
            <a:pPr marL="0" indent="0">
              <a:buNone/>
            </a:pPr>
            <a:r>
              <a:rPr lang="en-US" sz="3600" dirty="0">
                <a:latin typeface="Times New Roman" panose="02020603050405020304" pitchFamily="18" charset="0"/>
                <a:cs typeface="Times New Roman" panose="02020603050405020304" pitchFamily="18" charset="0"/>
              </a:rPr>
              <a:t> 29 Take my yoke upon you, and learn of me; for I am meek and lowly in heart: and ye shall find rest unto your souls.</a:t>
            </a:r>
          </a:p>
          <a:p>
            <a:pPr marL="0" indent="0">
              <a:buNone/>
            </a:pPr>
            <a:r>
              <a:rPr lang="en-US" sz="3600" dirty="0">
                <a:latin typeface="Times New Roman" panose="02020603050405020304" pitchFamily="18" charset="0"/>
                <a:cs typeface="Times New Roman" panose="02020603050405020304" pitchFamily="18" charset="0"/>
              </a:rPr>
              <a:t> 30 For my yoke is easy, and my burden is light.</a:t>
            </a:r>
            <a:endParaRPr lang="en-US" sz="3600" dirty="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1243883" y="1669492"/>
            <a:ext cx="6820464"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581034" y="2240535"/>
            <a:ext cx="7395178"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591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ipartsign.com/upload/2016/02/12/football-player-clip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604" y="3594905"/>
            <a:ext cx="1802433" cy="29369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all-free-download.com/images/graphiclarge/futbolista_soccer_player_clip_art_15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626" y="3501466"/>
            <a:ext cx="2232030" cy="3011468"/>
          </a:xfrm>
          <a:prstGeom prst="rect">
            <a:avLst/>
          </a:prstGeom>
          <a:noFill/>
          <a:extLst>
            <a:ext uri="{909E8E84-426E-40DD-AFC4-6F175D3DCCD1}">
              <a14:hiddenFill xmlns:a14="http://schemas.microsoft.com/office/drawing/2010/main">
                <a:solidFill>
                  <a:srgbClr val="FFFFFF"/>
                </a:solidFill>
              </a14:hiddenFill>
            </a:ext>
          </a:extLst>
        </p:spPr>
      </p:pic>
      <p:sp>
        <p:nvSpPr>
          <p:cNvPr id="117" name="AutoShape 1528"/>
          <p:cNvSpPr>
            <a:spLocks noChangeArrowheads="1"/>
          </p:cNvSpPr>
          <p:nvPr/>
        </p:nvSpPr>
        <p:spPr bwMode="auto">
          <a:xfrm>
            <a:off x="716096" y="1683318"/>
            <a:ext cx="7711807" cy="1532334"/>
          </a:xfrm>
          <a:prstGeom prst="wedgeRoundRectCallout">
            <a:avLst>
              <a:gd name="adj1" fmla="val -50070"/>
              <a:gd name="adj2" fmla="val 21621"/>
              <a:gd name="adj3" fmla="val 16667"/>
            </a:avLst>
          </a:prstGeom>
          <a:solidFill>
            <a:srgbClr val="FFFFCC"/>
          </a:solidFill>
          <a:ln w="9525">
            <a:solidFill>
              <a:schemeClr val="tx1"/>
            </a:solidFill>
            <a:miter lim="800000"/>
            <a:headEnd/>
            <a:tailEnd/>
          </a:ln>
          <a:effectLst/>
        </p:spPr>
        <p:txBody>
          <a:bodyPr wrap="square" anchor="ctr">
            <a:spAutoFit/>
          </a:bodyPr>
          <a:lstStyle/>
          <a:p>
            <a:pPr algn="ctr" defTabSz="685766">
              <a:defRPr/>
            </a:pPr>
            <a:r>
              <a:rPr lang="en-US" sz="2800" b="1" u="sng">
                <a:solidFill>
                  <a:prstClr val="black"/>
                </a:solidFill>
                <a:latin typeface="Times New Roman" charset="0"/>
              </a:rPr>
              <a:t>Mat</a:t>
            </a:r>
            <a:r>
              <a:rPr lang="en-US">
                <a:solidFill>
                  <a:prstClr val="black"/>
                </a:solidFill>
                <a:latin typeface="Times New Roman" charset="0"/>
              </a:rPr>
              <a:t> knows that Football and Soccer teams help </a:t>
            </a:r>
            <a:r>
              <a:rPr lang="en-US" b="1">
                <a:solidFill>
                  <a:prstClr val="black"/>
                </a:solidFill>
                <a:latin typeface="Times New Roman" charset="0"/>
              </a:rPr>
              <a:t>Ease</a:t>
            </a:r>
            <a:r>
              <a:rPr lang="en-US">
                <a:solidFill>
                  <a:prstClr val="black"/>
                </a:solidFill>
                <a:latin typeface="Times New Roman" charset="0"/>
              </a:rPr>
              <a:t> each other’s </a:t>
            </a:r>
            <a:r>
              <a:rPr lang="en-US" b="1">
                <a:solidFill>
                  <a:prstClr val="black"/>
                </a:solidFill>
                <a:latin typeface="Times New Roman" charset="0"/>
              </a:rPr>
              <a:t>Burdens</a:t>
            </a:r>
            <a:r>
              <a:rPr lang="en-US">
                <a:solidFill>
                  <a:prstClr val="black"/>
                </a:solidFill>
                <a:latin typeface="Times New Roman" charset="0"/>
              </a:rPr>
              <a:t> and give </a:t>
            </a:r>
            <a:r>
              <a:rPr lang="en-US" b="1">
                <a:solidFill>
                  <a:prstClr val="black"/>
                </a:solidFill>
                <a:latin typeface="Times New Roman" charset="0"/>
              </a:rPr>
              <a:t>Rest</a:t>
            </a:r>
            <a:r>
              <a:rPr lang="en-US">
                <a:solidFill>
                  <a:prstClr val="black"/>
                </a:solidFill>
                <a:latin typeface="Times New Roman" charset="0"/>
              </a:rPr>
              <a:t> by having </a:t>
            </a:r>
            <a:r>
              <a:rPr lang="en-US" sz="2800" b="1" u="sng">
                <a:solidFill>
                  <a:prstClr val="black"/>
                </a:solidFill>
                <a:latin typeface="Times New Roman" charset="0"/>
              </a:rPr>
              <a:t>11</a:t>
            </a:r>
            <a:r>
              <a:rPr lang="en-US">
                <a:solidFill>
                  <a:prstClr val="black"/>
                </a:solidFill>
                <a:latin typeface="Times New Roman" charset="0"/>
              </a:rPr>
              <a:t> players on the field at a time, even if they have </a:t>
            </a:r>
            <a:r>
              <a:rPr lang="en-US" sz="2800" b="1" u="sng">
                <a:solidFill>
                  <a:prstClr val="black"/>
                </a:solidFill>
                <a:latin typeface="Times New Roman" charset="0"/>
              </a:rPr>
              <a:t>28-30</a:t>
            </a:r>
            <a:r>
              <a:rPr lang="en-US">
                <a:solidFill>
                  <a:prstClr val="black"/>
                </a:solidFill>
                <a:latin typeface="Times New Roman" charset="0"/>
              </a:rPr>
              <a:t> on their teams.</a:t>
            </a:r>
          </a:p>
        </p:txBody>
      </p:sp>
      <p:sp>
        <p:nvSpPr>
          <p:cNvPr id="5" name="Rectangle 2">
            <a:extLst>
              <a:ext uri="{FF2B5EF4-FFF2-40B4-BE49-F238E27FC236}">
                <a16:creationId xmlns:a16="http://schemas.microsoft.com/office/drawing/2014/main" id="{F8E6247E-DE28-CD42-EC57-4C209732361D}"/>
              </a:ext>
            </a:extLst>
          </p:cNvPr>
          <p:cNvSpPr>
            <a:spLocks noGrp="1" noChangeArrowheads="1"/>
          </p:cNvSpPr>
          <p:nvPr>
            <p:ph type="title"/>
          </p:nvPr>
        </p:nvSpPr>
        <p:spPr>
          <a:xfrm>
            <a:off x="367688" y="464775"/>
            <a:ext cx="8408624" cy="571500"/>
          </a:xfrm>
        </p:spPr>
        <p:txBody>
          <a:bodyPr/>
          <a:lstStyle/>
          <a:p>
            <a:pPr marL="0" indent="0">
              <a:buNone/>
            </a:pPr>
            <a:r>
              <a:rPr lang="en-US" sz="3600" b="1" i="1" dirty="0">
                <a:latin typeface="Times New Roman" panose="02020603050405020304" pitchFamily="18" charset="0"/>
                <a:cs typeface="Times New Roman" panose="02020603050405020304" pitchFamily="18" charset="0"/>
              </a:rPr>
              <a:t>“Come unto me, all ye that </a:t>
            </a:r>
            <a:r>
              <a:rPr lang="en-US" sz="3600" b="1" i="1" u="sng" dirty="0">
                <a:latin typeface="Times New Roman" panose="02020603050405020304" pitchFamily="18" charset="0"/>
                <a:cs typeface="Times New Roman" panose="02020603050405020304" pitchFamily="18" charset="0"/>
              </a:rPr>
              <a:t>labour</a:t>
            </a:r>
            <a:r>
              <a:rPr lang="en-US" sz="3600" b="1" i="1" dirty="0">
                <a:latin typeface="Times New Roman" panose="02020603050405020304" pitchFamily="18" charset="0"/>
                <a:cs typeface="Times New Roman" panose="02020603050405020304" pitchFamily="18" charset="0"/>
              </a:rPr>
              <a:t> and are heavy laden, and I will give you </a:t>
            </a:r>
            <a:r>
              <a:rPr lang="en-US" sz="3600" b="1" i="1" u="sng" dirty="0">
                <a:latin typeface="Times New Roman" panose="02020603050405020304" pitchFamily="18" charset="0"/>
                <a:cs typeface="Times New Roman" panose="02020603050405020304" pitchFamily="18" charset="0"/>
              </a:rPr>
              <a:t>rest</a:t>
            </a:r>
            <a:r>
              <a:rPr lang="en-US" sz="3600" b="1" i="1" dirty="0">
                <a:latin typeface="Times New Roman" panose="02020603050405020304" pitchFamily="18" charset="0"/>
                <a:cs typeface="Times New Roman" panose="02020603050405020304" pitchFamily="18" charset="0"/>
              </a:rPr>
              <a:t>.”</a:t>
            </a:r>
          </a:p>
        </p:txBody>
      </p:sp>
      <p:grpSp>
        <p:nvGrpSpPr>
          <p:cNvPr id="28680" name="Group 28679">
            <a:extLst>
              <a:ext uri="{FF2B5EF4-FFF2-40B4-BE49-F238E27FC236}">
                <a16:creationId xmlns:a16="http://schemas.microsoft.com/office/drawing/2014/main" id="{A12E7056-1F55-54FB-224D-BCBAF69A192B}"/>
              </a:ext>
            </a:extLst>
          </p:cNvPr>
          <p:cNvGrpSpPr/>
          <p:nvPr/>
        </p:nvGrpSpPr>
        <p:grpSpPr>
          <a:xfrm>
            <a:off x="367688" y="4087257"/>
            <a:ext cx="3549614" cy="1640679"/>
            <a:chOff x="367688" y="4087257"/>
            <a:chExt cx="3549614" cy="1640679"/>
          </a:xfrm>
        </p:grpSpPr>
        <p:sp>
          <p:nvSpPr>
            <p:cNvPr id="6" name="Trapezoid 5">
              <a:extLst>
                <a:ext uri="{FF2B5EF4-FFF2-40B4-BE49-F238E27FC236}">
                  <a16:creationId xmlns:a16="http://schemas.microsoft.com/office/drawing/2014/main" id="{D221E71D-6EB0-BCAC-10E0-D8C8B1AC1FF0}"/>
                </a:ext>
              </a:extLst>
            </p:cNvPr>
            <p:cNvSpPr/>
            <p:nvPr/>
          </p:nvSpPr>
          <p:spPr bwMode="auto">
            <a:xfrm>
              <a:off x="367688" y="4087257"/>
              <a:ext cx="3549614" cy="1640679"/>
            </a:xfrm>
            <a:prstGeom prst="trapezoid">
              <a:avLst/>
            </a:prstGeom>
            <a:blipFill>
              <a:blip r:embed="rId5"/>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28673" name="Oval 28672">
              <a:extLst>
                <a:ext uri="{FF2B5EF4-FFF2-40B4-BE49-F238E27FC236}">
                  <a16:creationId xmlns:a16="http://schemas.microsoft.com/office/drawing/2014/main" id="{2B9F9D0A-D651-6826-E67C-75DD7B38513F}"/>
                </a:ext>
              </a:extLst>
            </p:cNvPr>
            <p:cNvSpPr/>
            <p:nvPr/>
          </p:nvSpPr>
          <p:spPr bwMode="auto">
            <a:xfrm>
              <a:off x="1520328" y="4263526"/>
              <a:ext cx="187287" cy="16525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28675" name="Oval 28674">
              <a:extLst>
                <a:ext uri="{FF2B5EF4-FFF2-40B4-BE49-F238E27FC236}">
                  <a16:creationId xmlns:a16="http://schemas.microsoft.com/office/drawing/2014/main" id="{DBCE5816-F1F3-7D0C-139C-C44C564FF0F0}"/>
                </a:ext>
              </a:extLst>
            </p:cNvPr>
            <p:cNvSpPr/>
            <p:nvPr/>
          </p:nvSpPr>
          <p:spPr bwMode="auto">
            <a:xfrm>
              <a:off x="2521026" y="4272705"/>
              <a:ext cx="187287" cy="16525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28676" name="TextBox 28675">
              <a:extLst>
                <a:ext uri="{FF2B5EF4-FFF2-40B4-BE49-F238E27FC236}">
                  <a16:creationId xmlns:a16="http://schemas.microsoft.com/office/drawing/2014/main" id="{18630B07-0235-D765-CA0B-CE4921D21823}"/>
                </a:ext>
              </a:extLst>
            </p:cNvPr>
            <p:cNvSpPr txBox="1"/>
            <p:nvPr/>
          </p:nvSpPr>
          <p:spPr>
            <a:xfrm>
              <a:off x="853521" y="5097402"/>
              <a:ext cx="2577947" cy="584775"/>
            </a:xfrm>
            <a:prstGeom prst="rect">
              <a:avLst/>
            </a:prstGeom>
            <a:noFill/>
          </p:spPr>
          <p:txBody>
            <a:bodyPr wrap="square" rtlCol="0">
              <a:spAutoFit/>
            </a:bodyPr>
            <a:lstStyle/>
            <a:p>
              <a:pPr algn="ctr"/>
              <a:r>
                <a:rPr lang="en-US" sz="3200" b="1">
                  <a:latin typeface="Tahoma" panose="020B0604030504040204" pitchFamily="34" charset="0"/>
                  <a:ea typeface="Tahoma" panose="020B0604030504040204" pitchFamily="34" charset="0"/>
                  <a:cs typeface="Tahoma" panose="020B0604030504040204" pitchFamily="34" charset="0"/>
                </a:rPr>
                <a:t>WELCOME</a:t>
              </a:r>
            </a:p>
          </p:txBody>
        </p:sp>
        <p:sp>
          <p:nvSpPr>
            <p:cNvPr id="28678" name="Freeform: Shape 28677">
              <a:extLst>
                <a:ext uri="{FF2B5EF4-FFF2-40B4-BE49-F238E27FC236}">
                  <a16:creationId xmlns:a16="http://schemas.microsoft.com/office/drawing/2014/main" id="{A396E015-6009-A3B8-1562-6FC55D53ACDB}"/>
                </a:ext>
              </a:extLst>
            </p:cNvPr>
            <p:cNvSpPr/>
            <p:nvPr/>
          </p:nvSpPr>
          <p:spPr bwMode="auto">
            <a:xfrm>
              <a:off x="1938969" y="4208440"/>
              <a:ext cx="418641" cy="649995"/>
            </a:xfrm>
            <a:custGeom>
              <a:avLst/>
              <a:gdLst>
                <a:gd name="connsiteX0" fmla="*/ 44068 w 418641"/>
                <a:gd name="connsiteY0" fmla="*/ 0 h 649995"/>
                <a:gd name="connsiteX1" fmla="*/ 22034 w 418641"/>
                <a:gd name="connsiteY1" fmla="*/ 198303 h 649995"/>
                <a:gd name="connsiteX2" fmla="*/ 11017 w 418641"/>
                <a:gd name="connsiteY2" fmla="*/ 231354 h 649995"/>
                <a:gd name="connsiteX3" fmla="*/ 0 w 418641"/>
                <a:gd name="connsiteY3" fmla="*/ 297455 h 649995"/>
                <a:gd name="connsiteX4" fmla="*/ 33051 w 418641"/>
                <a:gd name="connsiteY4" fmla="*/ 605927 h 649995"/>
                <a:gd name="connsiteX5" fmla="*/ 44068 w 418641"/>
                <a:gd name="connsiteY5" fmla="*/ 638978 h 649995"/>
                <a:gd name="connsiteX6" fmla="*/ 77119 w 418641"/>
                <a:gd name="connsiteY6" fmla="*/ 649995 h 649995"/>
                <a:gd name="connsiteX7" fmla="*/ 176270 w 418641"/>
                <a:gd name="connsiteY7" fmla="*/ 605927 h 649995"/>
                <a:gd name="connsiteX8" fmla="*/ 242372 w 418641"/>
                <a:gd name="connsiteY8" fmla="*/ 594910 h 649995"/>
                <a:gd name="connsiteX9" fmla="*/ 297456 w 418641"/>
                <a:gd name="connsiteY9" fmla="*/ 539826 h 649995"/>
                <a:gd name="connsiteX10" fmla="*/ 308473 w 418641"/>
                <a:gd name="connsiteY10" fmla="*/ 495759 h 649995"/>
                <a:gd name="connsiteX11" fmla="*/ 330506 w 418641"/>
                <a:gd name="connsiteY11" fmla="*/ 451691 h 649995"/>
                <a:gd name="connsiteX12" fmla="*/ 341523 w 418641"/>
                <a:gd name="connsiteY12" fmla="*/ 407624 h 649995"/>
                <a:gd name="connsiteX13" fmla="*/ 363557 w 418641"/>
                <a:gd name="connsiteY13" fmla="*/ 341522 h 649995"/>
                <a:gd name="connsiteX14" fmla="*/ 385591 w 418641"/>
                <a:gd name="connsiteY14" fmla="*/ 242371 h 649995"/>
                <a:gd name="connsiteX15" fmla="*/ 396608 w 418641"/>
                <a:gd name="connsiteY15" fmla="*/ 99151 h 649995"/>
                <a:gd name="connsiteX16" fmla="*/ 407625 w 418641"/>
                <a:gd name="connsiteY16" fmla="*/ 66101 h 649995"/>
                <a:gd name="connsiteX17" fmla="*/ 418641 w 418641"/>
                <a:gd name="connsiteY17" fmla="*/ 22033 h 64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641" h="649995">
                  <a:moveTo>
                    <a:pt x="44068" y="0"/>
                  </a:moveTo>
                  <a:cubicBezTo>
                    <a:pt x="39423" y="51092"/>
                    <a:pt x="33203" y="142459"/>
                    <a:pt x="22034" y="198303"/>
                  </a:cubicBezTo>
                  <a:cubicBezTo>
                    <a:pt x="19756" y="209690"/>
                    <a:pt x="13536" y="220018"/>
                    <a:pt x="11017" y="231354"/>
                  </a:cubicBezTo>
                  <a:cubicBezTo>
                    <a:pt x="6171" y="253160"/>
                    <a:pt x="3672" y="275421"/>
                    <a:pt x="0" y="297455"/>
                  </a:cubicBezTo>
                  <a:cubicBezTo>
                    <a:pt x="10553" y="508521"/>
                    <a:pt x="-6005" y="462723"/>
                    <a:pt x="33051" y="605927"/>
                  </a:cubicBezTo>
                  <a:cubicBezTo>
                    <a:pt x="36107" y="617131"/>
                    <a:pt x="35856" y="630766"/>
                    <a:pt x="44068" y="638978"/>
                  </a:cubicBezTo>
                  <a:cubicBezTo>
                    <a:pt x="52280" y="647190"/>
                    <a:pt x="66102" y="646323"/>
                    <a:pt x="77119" y="649995"/>
                  </a:cubicBezTo>
                  <a:cubicBezTo>
                    <a:pt x="255590" y="614300"/>
                    <a:pt x="13887" y="670881"/>
                    <a:pt x="176270" y="605927"/>
                  </a:cubicBezTo>
                  <a:cubicBezTo>
                    <a:pt x="197010" y="597631"/>
                    <a:pt x="220338" y="598582"/>
                    <a:pt x="242372" y="594910"/>
                  </a:cubicBezTo>
                  <a:cubicBezTo>
                    <a:pt x="273553" y="501362"/>
                    <a:pt x="221828" y="630579"/>
                    <a:pt x="297456" y="539826"/>
                  </a:cubicBezTo>
                  <a:cubicBezTo>
                    <a:pt x="307149" y="528194"/>
                    <a:pt x="303157" y="509936"/>
                    <a:pt x="308473" y="495759"/>
                  </a:cubicBezTo>
                  <a:cubicBezTo>
                    <a:pt x="314239" y="480382"/>
                    <a:pt x="324740" y="467068"/>
                    <a:pt x="330506" y="451691"/>
                  </a:cubicBezTo>
                  <a:cubicBezTo>
                    <a:pt x="335822" y="437514"/>
                    <a:pt x="337172" y="422127"/>
                    <a:pt x="341523" y="407624"/>
                  </a:cubicBezTo>
                  <a:cubicBezTo>
                    <a:pt x="348197" y="385378"/>
                    <a:pt x="357924" y="364054"/>
                    <a:pt x="363557" y="341522"/>
                  </a:cubicBezTo>
                  <a:cubicBezTo>
                    <a:pt x="379116" y="279289"/>
                    <a:pt x="371605" y="312302"/>
                    <a:pt x="385591" y="242371"/>
                  </a:cubicBezTo>
                  <a:cubicBezTo>
                    <a:pt x="389263" y="194631"/>
                    <a:pt x="390669" y="146662"/>
                    <a:pt x="396608" y="99151"/>
                  </a:cubicBezTo>
                  <a:cubicBezTo>
                    <a:pt x="398048" y="87628"/>
                    <a:pt x="404435" y="77267"/>
                    <a:pt x="407625" y="66101"/>
                  </a:cubicBezTo>
                  <a:cubicBezTo>
                    <a:pt x="411785" y="51542"/>
                    <a:pt x="414969" y="36722"/>
                    <a:pt x="418641" y="22033"/>
                  </a:cubicBezTo>
                </a:path>
              </a:pathLst>
            </a:cu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28679" name="Freeform: Shape 28678">
              <a:extLst>
                <a:ext uri="{FF2B5EF4-FFF2-40B4-BE49-F238E27FC236}">
                  <a16:creationId xmlns:a16="http://schemas.microsoft.com/office/drawing/2014/main" id="{D2E0C3F8-D0B9-8E25-8775-37B24D8D477B}"/>
                </a:ext>
              </a:extLst>
            </p:cNvPr>
            <p:cNvSpPr/>
            <p:nvPr/>
          </p:nvSpPr>
          <p:spPr bwMode="auto">
            <a:xfrm>
              <a:off x="1685581" y="4954362"/>
              <a:ext cx="716096" cy="69328"/>
            </a:xfrm>
            <a:custGeom>
              <a:avLst/>
              <a:gdLst>
                <a:gd name="connsiteX0" fmla="*/ 0 w 716096"/>
                <a:gd name="connsiteY0" fmla="*/ 3227 h 69328"/>
                <a:gd name="connsiteX1" fmla="*/ 187287 w 716096"/>
                <a:gd name="connsiteY1" fmla="*/ 3227 h 69328"/>
                <a:gd name="connsiteX2" fmla="*/ 352540 w 716096"/>
                <a:gd name="connsiteY2" fmla="*/ 47294 h 69328"/>
                <a:gd name="connsiteX3" fmla="*/ 638978 w 716096"/>
                <a:gd name="connsiteY3" fmla="*/ 69328 h 69328"/>
                <a:gd name="connsiteX4" fmla="*/ 716096 w 716096"/>
                <a:gd name="connsiteY4" fmla="*/ 36277 h 6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096" h="69328">
                  <a:moveTo>
                    <a:pt x="0" y="3227"/>
                  </a:moveTo>
                  <a:cubicBezTo>
                    <a:pt x="146168" y="61692"/>
                    <a:pt x="-76482" y="-16312"/>
                    <a:pt x="187287" y="3227"/>
                  </a:cubicBezTo>
                  <a:cubicBezTo>
                    <a:pt x="244140" y="7438"/>
                    <a:pt x="296948" y="34660"/>
                    <a:pt x="352540" y="47294"/>
                  </a:cubicBezTo>
                  <a:cubicBezTo>
                    <a:pt x="428118" y="64471"/>
                    <a:pt x="593982" y="66960"/>
                    <a:pt x="638978" y="69328"/>
                  </a:cubicBezTo>
                  <a:lnTo>
                    <a:pt x="716096" y="36277"/>
                  </a:lnTo>
                </a:path>
              </a:pathLst>
            </a:custGeom>
            <a:noFill/>
            <a:ln w="412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8915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0-#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1+#ppt_w/2"/>
                                          </p:val>
                                        </p:tav>
                                        <p:tav tm="100000">
                                          <p:val>
                                            <p:strVal val="#ppt_x"/>
                                          </p:val>
                                        </p:tav>
                                      </p:tavLst>
                                    </p:anim>
                                    <p:anim calcmode="lin" valueType="num">
                                      <p:cBhvr additive="base">
                                        <p:cTn id="1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r>
              <a:rPr lang="en-US" sz="3600" dirty="0"/>
              <a:t>“Matthew __:28–__: Come unto m_, a__ ye that l____ a__ are heavy l____, and I will g___ you r___.”</a:t>
            </a:r>
          </a:p>
          <a:p>
            <a:endParaRPr lang="en-US" sz="3600" dirty="0"/>
          </a:p>
          <a:p>
            <a:r>
              <a:rPr lang="en-US" dirty="0"/>
              <a:t>The Doctrinal Mastery app could also help you memorize this key scripture phrase in a similar way.</a:t>
            </a:r>
            <a:endParaRPr lang="en-US" sz="6600" dirty="0"/>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0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41" y="1410159"/>
            <a:ext cx="8185533" cy="4685841"/>
          </a:xfrm>
        </p:spPr>
        <p:txBody>
          <a:bodyPr/>
          <a:lstStyle/>
          <a:p>
            <a:r>
              <a:rPr lang="en-US"/>
              <a:t>What does this passage teach about our responsibility?</a:t>
            </a:r>
          </a:p>
          <a:p>
            <a:r>
              <a:rPr lang="en-US"/>
              <a:t>What does it teach about what the Savior will do for us as we come unto Him?</a:t>
            </a:r>
          </a:p>
          <a:p>
            <a:r>
              <a:rPr lang="en-US"/>
              <a:t>In two or three sentences, create a hypothetical scenario of a fictional person around your age who is currently weighed down by a burden. Include a name, a specific burden, and one or two details about how the person is feeling.</a:t>
            </a:r>
          </a:p>
          <a:p>
            <a:r>
              <a:rPr lang="en-US"/>
              <a:t>“I’m really stressed right now. I’m trying to stay close to the Lord, but things just keep piling up. School is hard, things aren’t great with my family right now, and I’m not sure how to handle everything. It doesn’t look like anything is going to get better either. I’m worried about all of it, and I don’t know what to do.”</a:t>
            </a:r>
          </a:p>
          <a:p>
            <a:endParaRPr lang="en-US"/>
          </a:p>
        </p:txBody>
      </p:sp>
      <p:grpSp>
        <p:nvGrpSpPr>
          <p:cNvPr id="6" name="Group 5">
            <a:extLst>
              <a:ext uri="{FF2B5EF4-FFF2-40B4-BE49-F238E27FC236}">
                <a16:creationId xmlns:a16="http://schemas.microsoft.com/office/drawing/2014/main" id="{A9F1DDDD-688C-5EB1-8AAF-9E7C8E5D8944}"/>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4058A0F8-D303-0733-9794-188EDEC51393}"/>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2A8E77DE-6F7E-5155-0AA7-9FEDF5BE60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26D2A9D3-0D21-8A5F-9D2C-AFBAB6E077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252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14998"/>
            <a:ext cx="6705167" cy="444612"/>
          </a:xfrm>
        </p:spPr>
        <p:txBody>
          <a:bodyPr>
            <a:noAutofit/>
          </a:bodyPr>
          <a:lstStyle/>
          <a:p>
            <a:pPr algn="l"/>
            <a:r>
              <a:rPr lang="en-US" sz="3200" b="1" dirty="0">
                <a:latin typeface="Times New Roman" panose="02020603050405020304" pitchFamily="18" charset="0"/>
                <a:cs typeface="Times New Roman" panose="02020603050405020304" pitchFamily="18" charset="0"/>
              </a:rPr>
              <a:t>Matthew 16:15-19</a:t>
            </a:r>
          </a:p>
        </p:txBody>
      </p:sp>
      <p:sp>
        <p:nvSpPr>
          <p:cNvPr id="8" name="Content Placeholder 7"/>
          <p:cNvSpPr>
            <a:spLocks noGrp="1"/>
          </p:cNvSpPr>
          <p:nvPr>
            <p:ph idx="1"/>
          </p:nvPr>
        </p:nvSpPr>
        <p:spPr>
          <a:xfrm>
            <a:off x="493842" y="1023290"/>
            <a:ext cx="8143381" cy="5386658"/>
          </a:xfrm>
        </p:spPr>
        <p:txBody>
          <a:bodyPr>
            <a:noAutofit/>
          </a:bodyPr>
          <a:lstStyle/>
          <a:p>
            <a:pPr marL="0" indent="0">
              <a:buNone/>
            </a:pPr>
            <a:r>
              <a:rPr lang="en-US" sz="2600" dirty="0">
                <a:latin typeface="Times New Roman" panose="02020603050405020304" pitchFamily="18" charset="0"/>
                <a:cs typeface="Times New Roman" panose="02020603050405020304" pitchFamily="18" charset="0"/>
              </a:rPr>
              <a:t> 15 He saith unto them, But whom say ye that I am?</a:t>
            </a:r>
          </a:p>
          <a:p>
            <a:pPr marL="0" indent="0">
              <a:buNone/>
            </a:pPr>
            <a:r>
              <a:rPr lang="en-US" sz="2600" dirty="0">
                <a:latin typeface="Times New Roman" panose="02020603050405020304" pitchFamily="18" charset="0"/>
                <a:cs typeface="Times New Roman" panose="02020603050405020304" pitchFamily="18" charset="0"/>
              </a:rPr>
              <a:t> 16 And Simon Peter answered and said, Thou art the Christ, the Son of the living God.</a:t>
            </a:r>
          </a:p>
          <a:p>
            <a:pPr marL="0" indent="0">
              <a:buNone/>
            </a:pPr>
            <a:r>
              <a:rPr lang="en-US" sz="2600" dirty="0">
                <a:latin typeface="Times New Roman" panose="02020603050405020304" pitchFamily="18" charset="0"/>
                <a:cs typeface="Times New Roman" panose="02020603050405020304" pitchFamily="18" charset="0"/>
              </a:rPr>
              <a:t> 17 And Jesus answered and said unto him, Blessed art thou, Simon Bar-</a:t>
            </a:r>
            <a:r>
              <a:rPr lang="en-US" sz="2600" dirty="0" err="1">
                <a:latin typeface="Times New Roman" panose="02020603050405020304" pitchFamily="18" charset="0"/>
                <a:cs typeface="Times New Roman" panose="02020603050405020304" pitchFamily="18" charset="0"/>
              </a:rPr>
              <a:t>jona</a:t>
            </a:r>
            <a:r>
              <a:rPr lang="en-US" sz="2600" dirty="0">
                <a:latin typeface="Times New Roman" panose="02020603050405020304" pitchFamily="18" charset="0"/>
                <a:cs typeface="Times New Roman" panose="02020603050405020304" pitchFamily="18" charset="0"/>
              </a:rPr>
              <a:t>: for flesh and blood hath not revealed it unto thee, but my Father which is in heaven.</a:t>
            </a:r>
          </a:p>
          <a:p>
            <a:pPr marL="0" indent="0">
              <a:buNone/>
            </a:pPr>
            <a:r>
              <a:rPr lang="en-US" sz="2600" dirty="0">
                <a:latin typeface="Times New Roman" panose="02020603050405020304" pitchFamily="18" charset="0"/>
                <a:cs typeface="Times New Roman" panose="02020603050405020304" pitchFamily="18" charset="0"/>
              </a:rPr>
              <a:t> 18 And I say also unto thee, That thou art Peter, and upon this rock I will build my church; and the gates of hell shall not prevail against it.</a:t>
            </a:r>
          </a:p>
          <a:p>
            <a:pPr marL="0" indent="0">
              <a:buNone/>
            </a:pPr>
            <a:r>
              <a:rPr lang="en-US" sz="2600" dirty="0">
                <a:latin typeface="Times New Roman" panose="02020603050405020304" pitchFamily="18" charset="0"/>
                <a:cs typeface="Times New Roman" panose="02020603050405020304" pitchFamily="18" charset="0"/>
              </a:rPr>
              <a:t> 19 And I will give unto thee the keys of the kingdom of heaven: and whatsoever thou shalt bind on earth shall be bound in heaven: and whatsoever thou shalt loose on earth shall be loosed in heaven.</a:t>
            </a:r>
            <a:endParaRPr lang="en-US" sz="2600" dirty="0">
              <a:latin typeface="Times New Roman" panose="02020603050405020304" pitchFamily="18" charset="0"/>
              <a:ea typeface="Times New Roman" panose="02020603050405020304" pitchFamily="18" charset="0"/>
            </a:endParaRPr>
          </a:p>
        </p:txBody>
      </p: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1748822" y="5358308"/>
            <a:ext cx="5907901"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003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31294" y="390815"/>
            <a:ext cx="6881411" cy="571500"/>
          </a:xfrm>
        </p:spPr>
        <p:txBody>
          <a:bodyPr/>
          <a:lstStyle/>
          <a:p>
            <a:r>
              <a:rPr lang="en-US" sz="3600" b="1" i="1" dirty="0">
                <a:latin typeface="Times New Roman" panose="02020603050405020304" pitchFamily="18" charset="0"/>
                <a:cs typeface="Times New Roman" panose="02020603050405020304" pitchFamily="18" charset="0"/>
              </a:rPr>
              <a:t> Jesus said, “I will give unto thee the </a:t>
            </a:r>
            <a:r>
              <a:rPr lang="en-US" sz="3600" b="1" i="1" u="sng" dirty="0">
                <a:latin typeface="Times New Roman" panose="02020603050405020304" pitchFamily="18" charset="0"/>
                <a:cs typeface="Times New Roman" panose="02020603050405020304" pitchFamily="18" charset="0"/>
              </a:rPr>
              <a:t>keys</a:t>
            </a:r>
            <a:r>
              <a:rPr lang="en-US" sz="3600" b="1" i="1" dirty="0">
                <a:latin typeface="Times New Roman" panose="02020603050405020304" pitchFamily="18" charset="0"/>
                <a:cs typeface="Times New Roman" panose="02020603050405020304" pitchFamily="18" charset="0"/>
              </a:rPr>
              <a:t> of the </a:t>
            </a:r>
            <a:r>
              <a:rPr lang="en-US" sz="3600" b="1" i="1" u="sng" dirty="0">
                <a:latin typeface="Times New Roman" panose="02020603050405020304" pitchFamily="18" charset="0"/>
                <a:cs typeface="Times New Roman" panose="02020603050405020304" pitchFamily="18" charset="0"/>
              </a:rPr>
              <a:t>kingdom</a:t>
            </a:r>
            <a:r>
              <a:rPr lang="en-US" sz="3600" b="1" i="1" dirty="0">
                <a:latin typeface="Times New Roman" panose="02020603050405020304" pitchFamily="18" charset="0"/>
                <a:cs typeface="Times New Roman" panose="02020603050405020304" pitchFamily="18" charset="0"/>
              </a:rPr>
              <a:t>.” </a:t>
            </a:r>
            <a:endParaRPr lang="en-US" sz="3600" b="1" i="1" dirty="0"/>
          </a:p>
        </p:txBody>
      </p:sp>
      <p:sp>
        <p:nvSpPr>
          <p:cNvPr id="52413" name="Rectangle 1213"/>
          <p:cNvSpPr>
            <a:spLocks noChangeArrowheads="1"/>
          </p:cNvSpPr>
          <p:nvPr/>
        </p:nvSpPr>
        <p:spPr bwMode="auto">
          <a:xfrm>
            <a:off x="5628089" y="5195891"/>
            <a:ext cx="7144" cy="4763"/>
          </a:xfrm>
          <a:prstGeom prst="rect">
            <a:avLst/>
          </a:prstGeom>
          <a:solidFill>
            <a:srgbClr val="E4D5D8"/>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14" name="Rectangle 1214"/>
          <p:cNvSpPr>
            <a:spLocks noChangeArrowheads="1"/>
          </p:cNvSpPr>
          <p:nvPr/>
        </p:nvSpPr>
        <p:spPr bwMode="auto">
          <a:xfrm>
            <a:off x="5600704" y="5200654"/>
            <a:ext cx="8335" cy="3572"/>
          </a:xfrm>
          <a:prstGeom prst="rect">
            <a:avLst/>
          </a:prstGeom>
          <a:solidFill>
            <a:srgbClr val="E4D5D8"/>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15" name="Rectangle 1215"/>
          <p:cNvSpPr>
            <a:spLocks noChangeArrowheads="1"/>
          </p:cNvSpPr>
          <p:nvPr/>
        </p:nvSpPr>
        <p:spPr bwMode="auto">
          <a:xfrm>
            <a:off x="5773345" y="5200654"/>
            <a:ext cx="11906"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21" name="Rectangle 1221"/>
          <p:cNvSpPr>
            <a:spLocks noChangeArrowheads="1"/>
          </p:cNvSpPr>
          <p:nvPr/>
        </p:nvSpPr>
        <p:spPr bwMode="auto">
          <a:xfrm>
            <a:off x="6142439" y="5207797"/>
            <a:ext cx="4763"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22" name="Rectangle 1222"/>
          <p:cNvSpPr>
            <a:spLocks noChangeArrowheads="1"/>
          </p:cNvSpPr>
          <p:nvPr/>
        </p:nvSpPr>
        <p:spPr bwMode="auto">
          <a:xfrm>
            <a:off x="6142439" y="5211370"/>
            <a:ext cx="4763" cy="4763"/>
          </a:xfrm>
          <a:prstGeom prst="rect">
            <a:avLst/>
          </a:prstGeom>
          <a:solidFill>
            <a:srgbClr val="C899AD"/>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28" name="Rectangle 1228"/>
          <p:cNvSpPr>
            <a:spLocks noChangeArrowheads="1"/>
          </p:cNvSpPr>
          <p:nvPr/>
        </p:nvSpPr>
        <p:spPr bwMode="auto">
          <a:xfrm>
            <a:off x="6351988" y="5235179"/>
            <a:ext cx="3572" cy="8334"/>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29" name="Rectangle 1229"/>
          <p:cNvSpPr>
            <a:spLocks noChangeArrowheads="1"/>
          </p:cNvSpPr>
          <p:nvPr/>
        </p:nvSpPr>
        <p:spPr bwMode="auto">
          <a:xfrm>
            <a:off x="5536410" y="5239944"/>
            <a:ext cx="7144"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30" name="Rectangle 1230"/>
          <p:cNvSpPr>
            <a:spLocks noChangeArrowheads="1"/>
          </p:cNvSpPr>
          <p:nvPr/>
        </p:nvSpPr>
        <p:spPr bwMode="auto">
          <a:xfrm>
            <a:off x="5938841" y="5239944"/>
            <a:ext cx="15479"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31" name="Rectangle 1231"/>
          <p:cNvSpPr>
            <a:spLocks noChangeArrowheads="1"/>
          </p:cNvSpPr>
          <p:nvPr/>
        </p:nvSpPr>
        <p:spPr bwMode="auto">
          <a:xfrm>
            <a:off x="6228163" y="5239944"/>
            <a:ext cx="3572" cy="3572"/>
          </a:xfrm>
          <a:prstGeom prst="rect">
            <a:avLst/>
          </a:prstGeom>
          <a:solidFill>
            <a:srgbClr val="E4D5D8"/>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32" name="Rectangle 1232"/>
          <p:cNvSpPr>
            <a:spLocks noChangeArrowheads="1"/>
          </p:cNvSpPr>
          <p:nvPr/>
        </p:nvSpPr>
        <p:spPr bwMode="auto">
          <a:xfrm>
            <a:off x="5928126" y="5243517"/>
            <a:ext cx="7144"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33" name="Rectangle 1233"/>
          <p:cNvSpPr>
            <a:spLocks noChangeArrowheads="1"/>
          </p:cNvSpPr>
          <p:nvPr/>
        </p:nvSpPr>
        <p:spPr bwMode="auto">
          <a:xfrm>
            <a:off x="6009085" y="5243517"/>
            <a:ext cx="8334"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38" name="Rectangle 1238"/>
          <p:cNvSpPr>
            <a:spLocks noChangeArrowheads="1"/>
          </p:cNvSpPr>
          <p:nvPr/>
        </p:nvSpPr>
        <p:spPr bwMode="auto">
          <a:xfrm>
            <a:off x="5981704" y="5255422"/>
            <a:ext cx="3572"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40" name="Rectangle 1240"/>
          <p:cNvSpPr>
            <a:spLocks noChangeArrowheads="1"/>
          </p:cNvSpPr>
          <p:nvPr/>
        </p:nvSpPr>
        <p:spPr bwMode="auto">
          <a:xfrm>
            <a:off x="5619750" y="5274472"/>
            <a:ext cx="19050"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41" name="Rectangle 1241"/>
          <p:cNvSpPr>
            <a:spLocks noChangeArrowheads="1"/>
          </p:cNvSpPr>
          <p:nvPr/>
        </p:nvSpPr>
        <p:spPr bwMode="auto">
          <a:xfrm>
            <a:off x="5735245" y="5274472"/>
            <a:ext cx="4763" cy="3572"/>
          </a:xfrm>
          <a:prstGeom prst="rect">
            <a:avLst/>
          </a:prstGeom>
          <a:solidFill>
            <a:srgbClr val="252C2E"/>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47" name="Rectangle 1247"/>
          <p:cNvSpPr>
            <a:spLocks noChangeArrowheads="1"/>
          </p:cNvSpPr>
          <p:nvPr/>
        </p:nvSpPr>
        <p:spPr bwMode="auto">
          <a:xfrm>
            <a:off x="6466288" y="5311382"/>
            <a:ext cx="3572" cy="4763"/>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53" name="Rectangle 1253"/>
          <p:cNvSpPr>
            <a:spLocks noChangeArrowheads="1"/>
          </p:cNvSpPr>
          <p:nvPr/>
        </p:nvSpPr>
        <p:spPr bwMode="auto">
          <a:xfrm>
            <a:off x="6071001" y="5323288"/>
            <a:ext cx="7144"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55" name="Rectangle 1255"/>
          <p:cNvSpPr>
            <a:spLocks noChangeArrowheads="1"/>
          </p:cNvSpPr>
          <p:nvPr/>
        </p:nvSpPr>
        <p:spPr bwMode="auto">
          <a:xfrm>
            <a:off x="6367463" y="5326861"/>
            <a:ext cx="29766"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56" name="Rectangle 1256"/>
          <p:cNvSpPr>
            <a:spLocks noChangeArrowheads="1"/>
          </p:cNvSpPr>
          <p:nvPr/>
        </p:nvSpPr>
        <p:spPr bwMode="auto">
          <a:xfrm>
            <a:off x="5881692" y="5338767"/>
            <a:ext cx="3572"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sp>
        <p:nvSpPr>
          <p:cNvPr id="52457" name="Rectangle 1257"/>
          <p:cNvSpPr>
            <a:spLocks noChangeArrowheads="1"/>
          </p:cNvSpPr>
          <p:nvPr/>
        </p:nvSpPr>
        <p:spPr bwMode="auto">
          <a:xfrm>
            <a:off x="5893597" y="5338767"/>
            <a:ext cx="3572" cy="3572"/>
          </a:xfrm>
          <a:prstGeom prst="rect">
            <a:avLst/>
          </a:prstGeom>
          <a:solidFill>
            <a:srgbClr val="FFFFFF"/>
          </a:solidFill>
          <a:ln w="9525">
            <a:noFill/>
            <a:miter lim="800000"/>
            <a:headEnd/>
            <a:tailEnd/>
          </a:ln>
        </p:spPr>
        <p:txBody>
          <a:bodyPr/>
          <a:lstStyle/>
          <a:p>
            <a:pPr algn="ctr" defTabSz="685766">
              <a:defRPr/>
            </a:pPr>
            <a:endParaRPr lang="en-US">
              <a:solidFill>
                <a:prstClr val="black"/>
              </a:solidFill>
              <a:latin typeface="Times New Roman" charset="0"/>
            </a:endParaRPr>
          </a:p>
        </p:txBody>
      </p:sp>
      <p:pic>
        <p:nvPicPr>
          <p:cNvPr id="3078" name="Picture 6" descr="http://www.locksmithleaguecity.com/leaguecity_tx_locksmith/league_city_car_key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0443" y="3968017"/>
            <a:ext cx="1565955" cy="130645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mormonobserver.com/wp-content/uploads/2013/07/fair.1.-Mormon-meetinghouse-in-Fairfield.1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1144" y="3573112"/>
            <a:ext cx="3550783" cy="2535259"/>
          </a:xfrm>
          <a:prstGeom prst="rect">
            <a:avLst/>
          </a:prstGeom>
          <a:noFill/>
          <a:extLst>
            <a:ext uri="{909E8E84-426E-40DD-AFC4-6F175D3DCCD1}">
              <a14:hiddenFill xmlns:a14="http://schemas.microsoft.com/office/drawing/2010/main">
                <a:solidFill>
                  <a:srgbClr val="FFFFFF"/>
                </a:solidFill>
              </a14:hiddenFill>
            </a:ext>
          </a:extLst>
        </p:spPr>
      </p:pic>
      <p:sp>
        <p:nvSpPr>
          <p:cNvPr id="52728" name="AutoShape 1528"/>
          <p:cNvSpPr>
            <a:spLocks noChangeArrowheads="1"/>
          </p:cNvSpPr>
          <p:nvPr/>
        </p:nvSpPr>
        <p:spPr bwMode="auto">
          <a:xfrm>
            <a:off x="577179" y="1384331"/>
            <a:ext cx="8152482" cy="2009061"/>
          </a:xfrm>
          <a:prstGeom prst="wedgeRoundRectCallout">
            <a:avLst>
              <a:gd name="adj1" fmla="val -21608"/>
              <a:gd name="adj2" fmla="val 50604"/>
              <a:gd name="adj3" fmla="val 16667"/>
            </a:avLst>
          </a:prstGeom>
          <a:solidFill>
            <a:srgbClr val="FFFFCC"/>
          </a:solidFill>
          <a:ln w="9525">
            <a:solidFill>
              <a:schemeClr val="tx1"/>
            </a:solidFill>
            <a:miter lim="800000"/>
            <a:headEnd/>
            <a:tailEnd/>
          </a:ln>
          <a:effectLst/>
        </p:spPr>
        <p:txBody>
          <a:bodyPr wrap="square" anchor="ctr">
            <a:spAutoFit/>
          </a:bodyPr>
          <a:lstStyle/>
          <a:p>
            <a:pPr algn="ctr" defTabSz="685766">
              <a:defRPr/>
            </a:pPr>
            <a:r>
              <a:rPr lang="en-US" dirty="0">
                <a:solidFill>
                  <a:prstClr val="black"/>
                </a:solidFill>
                <a:latin typeface="Times New Roman" charset="0"/>
              </a:rPr>
              <a:t>The Keys to the Kingdom are not under the door </a:t>
            </a:r>
            <a:r>
              <a:rPr lang="en-US" sz="2800" b="1" u="sng" dirty="0">
                <a:solidFill>
                  <a:prstClr val="black"/>
                </a:solidFill>
                <a:latin typeface="Times New Roman" charset="0"/>
              </a:rPr>
              <a:t>Mat</a:t>
            </a:r>
            <a:r>
              <a:rPr lang="en-US" dirty="0">
                <a:solidFill>
                  <a:prstClr val="black"/>
                </a:solidFill>
                <a:latin typeface="Times New Roman" charset="0"/>
              </a:rPr>
              <a:t> of the Church. And they are not the kind of </a:t>
            </a:r>
            <a:r>
              <a:rPr lang="en-US" b="1" dirty="0">
                <a:solidFill>
                  <a:prstClr val="black"/>
                </a:solidFill>
                <a:latin typeface="Times New Roman" charset="0"/>
              </a:rPr>
              <a:t>Keys</a:t>
            </a:r>
            <a:r>
              <a:rPr lang="en-US" dirty="0">
                <a:solidFill>
                  <a:prstClr val="black"/>
                </a:solidFill>
                <a:latin typeface="Times New Roman" charset="0"/>
              </a:rPr>
              <a:t> you get when you can drive at </a:t>
            </a:r>
            <a:r>
              <a:rPr lang="en-US" sz="2800" b="1" u="sng" dirty="0">
                <a:solidFill>
                  <a:prstClr val="black"/>
                </a:solidFill>
                <a:latin typeface="Times New Roman" charset="0"/>
              </a:rPr>
              <a:t>16</a:t>
            </a:r>
            <a:r>
              <a:rPr lang="en-US" dirty="0">
                <a:solidFill>
                  <a:prstClr val="black"/>
                </a:solidFill>
                <a:latin typeface="Times New Roman" charset="0"/>
              </a:rPr>
              <a:t>. They are the kind of </a:t>
            </a:r>
            <a:r>
              <a:rPr lang="en-US" b="1" dirty="0">
                <a:solidFill>
                  <a:prstClr val="black"/>
                </a:solidFill>
                <a:latin typeface="Times New Roman" charset="0"/>
              </a:rPr>
              <a:t>Keys</a:t>
            </a:r>
            <a:r>
              <a:rPr lang="en-US" dirty="0">
                <a:solidFill>
                  <a:prstClr val="black"/>
                </a:solidFill>
                <a:latin typeface="Times New Roman" charset="0"/>
              </a:rPr>
              <a:t> a Teachers, or Elders Quorum President could have at ages </a:t>
            </a:r>
            <a:r>
              <a:rPr lang="en-US" sz="2800" b="1" u="sng" dirty="0">
                <a:solidFill>
                  <a:prstClr val="black"/>
                </a:solidFill>
                <a:latin typeface="Times New Roman" charset="0"/>
              </a:rPr>
              <a:t>15-19</a:t>
            </a:r>
            <a:r>
              <a:rPr lang="en-US" dirty="0">
                <a:solidFill>
                  <a:prstClr val="black"/>
                </a:solidFill>
                <a:latin typeface="Times New Roman" charset="0"/>
              </a:rPr>
              <a:t>.</a:t>
            </a:r>
          </a:p>
        </p:txBody>
      </p:sp>
      <p:pic>
        <p:nvPicPr>
          <p:cNvPr id="1026" name="Picture 2" descr="Related image">
            <a:extLst>
              <a:ext uri="{FF2B5EF4-FFF2-40B4-BE49-F238E27FC236}">
                <a16:creationId xmlns:a16="http://schemas.microsoft.com/office/drawing/2014/main" id="{41EB3460-F219-4A42-8905-AF3A93C666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50" y="3575720"/>
            <a:ext cx="3412876" cy="255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3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anim calcmode="lin" valueType="num">
                                      <p:cBhvr additive="base">
                                        <p:cTn id="15" dur="500" fill="hold"/>
                                        <p:tgtEl>
                                          <p:spTgt spid="3078"/>
                                        </p:tgtEl>
                                        <p:attrNameLst>
                                          <p:attrName>ppt_x</p:attrName>
                                        </p:attrNameLst>
                                      </p:cBhvr>
                                      <p:tavLst>
                                        <p:tav tm="0">
                                          <p:val>
                                            <p:strVal val="#ppt_x"/>
                                          </p:val>
                                        </p:tav>
                                        <p:tav tm="100000">
                                          <p:val>
                                            <p:strVal val="#ppt_x"/>
                                          </p:val>
                                        </p:tav>
                                      </p:tavLst>
                                    </p:anim>
                                    <p:anim calcmode="lin" valueType="num">
                                      <p:cBhvr additive="base">
                                        <p:cTn id="16"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Steps To Learning Doctrinal Mastery Scriptures and Mnemonics</a:t>
            </a:r>
          </a:p>
        </p:txBody>
      </p:sp>
      <p:sp>
        <p:nvSpPr>
          <p:cNvPr id="3" name="Content Placeholder 2"/>
          <p:cNvSpPr>
            <a:spLocks noGrp="1"/>
          </p:cNvSpPr>
          <p:nvPr>
            <p:ph idx="1"/>
          </p:nvPr>
        </p:nvSpPr>
        <p:spPr>
          <a:xfrm>
            <a:off x="791077" y="2397297"/>
            <a:ext cx="4755482" cy="3071059"/>
          </a:xfrm>
        </p:spPr>
        <p:txBody>
          <a:bodyPr/>
          <a:lstStyle/>
          <a:p>
            <a:pPr marL="557185" indent="-385745">
              <a:buFont typeface="+mj-lt"/>
              <a:buAutoNum type="arabicPeriod"/>
              <a:defRPr/>
            </a:pPr>
            <a:r>
              <a:rPr lang="en-US" sz="1800"/>
              <a:t>Keep the key words of the scripture in mind (especially the </a:t>
            </a:r>
            <a:r>
              <a:rPr lang="en-US" sz="1800" u="sng"/>
              <a:t>underlined</a:t>
            </a:r>
            <a:r>
              <a:rPr lang="en-US" sz="1800"/>
              <a:t> words)</a:t>
            </a:r>
          </a:p>
          <a:p>
            <a:pPr marL="557185" indent="-385745">
              <a:buFont typeface="+mj-lt"/>
              <a:buAutoNum type="arabicPeriod"/>
              <a:defRPr/>
            </a:pPr>
            <a:r>
              <a:rPr lang="en-US" sz="1800"/>
              <a:t>Use the notes in the PPT to help your students come up with the answers. </a:t>
            </a:r>
          </a:p>
          <a:p>
            <a:pPr marL="557185" indent="-385745">
              <a:buFont typeface="+mj-lt"/>
              <a:buAutoNum type="arabicPeriod"/>
              <a:defRPr/>
            </a:pPr>
            <a:r>
              <a:rPr lang="en-US" sz="1800"/>
              <a:t>Link the key words to an idea or image in the cartoon mnemonic</a:t>
            </a:r>
          </a:p>
          <a:p>
            <a:pPr marL="557185" indent="-385745">
              <a:buFont typeface="+mj-lt"/>
              <a:buAutoNum type="arabicPeriod"/>
              <a:defRPr/>
            </a:pPr>
            <a:r>
              <a:rPr lang="en-US" sz="1800"/>
              <a:t>Link the idea to the reference embedded in the cartoon mnemonic</a:t>
            </a:r>
          </a:p>
          <a:p>
            <a:pPr marL="557185" indent="-385745">
              <a:buFont typeface="+mj-lt"/>
              <a:buAutoNum type="arabicPeriod"/>
              <a:defRPr/>
            </a:pPr>
            <a:r>
              <a:rPr lang="en-US" sz="1800"/>
              <a:t>Practice with a friend, with them saying the key words, and you giving the reference</a:t>
            </a:r>
          </a:p>
          <a:p>
            <a:pPr marL="557185" indent="-385745">
              <a:buFont typeface="+mj-lt"/>
              <a:buAutoNum type="arabicPeriod"/>
              <a:defRPr/>
            </a:pPr>
            <a:r>
              <a:rPr lang="en-US" sz="1800"/>
              <a:t>Give hints from the mnemonic  </a:t>
            </a:r>
          </a:p>
          <a:p>
            <a:endParaRPr lang="en-US" sz="1800"/>
          </a:p>
        </p:txBody>
      </p:sp>
      <p:pic>
        <p:nvPicPr>
          <p:cNvPr id="5" name="Picture 4">
            <a:extLst>
              <a:ext uri="{FF2B5EF4-FFF2-40B4-BE49-F238E27FC236}">
                <a16:creationId xmlns:a16="http://schemas.microsoft.com/office/drawing/2014/main" id="{CF261F59-7A94-40E9-986B-06B764AAD37E}"/>
              </a:ext>
            </a:extLst>
          </p:cNvPr>
          <p:cNvPicPr>
            <a:picLocks noChangeAspect="1"/>
          </p:cNvPicPr>
          <p:nvPr/>
        </p:nvPicPr>
        <p:blipFill>
          <a:blip r:embed="rId2"/>
          <a:stretch>
            <a:fillRect/>
          </a:stretch>
        </p:blipFill>
        <p:spPr>
          <a:xfrm>
            <a:off x="5546560" y="2618644"/>
            <a:ext cx="3184625" cy="1791352"/>
          </a:xfrm>
          <a:prstGeom prst="rect">
            <a:avLst/>
          </a:prstGeom>
          <a:ln w="12700">
            <a:solidFill>
              <a:schemeClr val="tx1"/>
            </a:solidFill>
          </a:ln>
        </p:spPr>
      </p:pic>
    </p:spTree>
    <p:extLst>
      <p:ext uri="{BB962C8B-B14F-4D97-AF65-F5344CB8AC3E}">
        <p14:creationId xmlns:p14="http://schemas.microsoft.com/office/powerpoint/2010/main" val="3002561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r>
              <a:rPr lang="fr-FR" sz="2800" dirty="0" err="1"/>
              <a:t>Print</a:t>
            </a:r>
            <a:r>
              <a:rPr lang="fr-FR" sz="2800" dirty="0"/>
              <a:t> out the slide </a:t>
            </a:r>
            <a:r>
              <a:rPr lang="fr-FR" sz="2800" dirty="0" err="1"/>
              <a:t>with</a:t>
            </a:r>
            <a:r>
              <a:rPr lang="fr-FR" sz="2800" dirty="0"/>
              <a:t> the </a:t>
            </a:r>
            <a:r>
              <a:rPr lang="fr-FR" sz="2800" dirty="0" err="1"/>
              <a:t>entire</a:t>
            </a:r>
            <a:r>
              <a:rPr lang="fr-FR" sz="2800" dirty="0"/>
              <a:t> passage of Matthew 16:15-19.  </a:t>
            </a:r>
            <a:r>
              <a:rPr lang="fr-FR" sz="2800" dirty="0" err="1"/>
              <a:t>Then</a:t>
            </a:r>
            <a:r>
              <a:rPr lang="fr-FR" sz="2800" dirty="0"/>
              <a:t> </a:t>
            </a:r>
            <a:r>
              <a:rPr lang="fr-FR" sz="2800" dirty="0" err="1"/>
              <a:t>cut</a:t>
            </a:r>
            <a:r>
              <a:rPr lang="fr-FR" sz="2800" dirty="0"/>
              <a:t> out </a:t>
            </a:r>
            <a:r>
              <a:rPr lang="fr-FR" sz="2800" dirty="0" err="1"/>
              <a:t>each</a:t>
            </a:r>
            <a:r>
              <a:rPr lang="fr-FR" sz="2800" dirty="0"/>
              <a:t> </a:t>
            </a:r>
            <a:r>
              <a:rPr lang="fr-FR" sz="2800" dirty="0" err="1"/>
              <a:t>row</a:t>
            </a:r>
            <a:r>
              <a:rPr lang="fr-FR" sz="2800" dirty="0"/>
              <a:t> and mix </a:t>
            </a:r>
            <a:r>
              <a:rPr lang="fr-FR" sz="2800" dirty="0" err="1"/>
              <a:t>them</a:t>
            </a:r>
            <a:r>
              <a:rPr lang="fr-FR" sz="2800" dirty="0"/>
              <a:t> up. Have </a:t>
            </a:r>
            <a:r>
              <a:rPr lang="fr-FR" sz="2800" dirty="0" err="1"/>
              <a:t>them</a:t>
            </a:r>
            <a:r>
              <a:rPr lang="fr-FR" sz="2800" dirty="0"/>
              <a:t> </a:t>
            </a:r>
            <a:r>
              <a:rPr lang="fr-FR" sz="2800" dirty="0" err="1"/>
              <a:t>reassemble</a:t>
            </a:r>
            <a:r>
              <a:rPr lang="fr-FR" sz="2800" dirty="0"/>
              <a:t> the verses. </a:t>
            </a:r>
            <a:endParaRPr lang="en-US" sz="2800" dirty="0"/>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7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17783"/>
            <a:ext cx="7772400" cy="4278217"/>
          </a:xfrm>
        </p:spPr>
        <p:txBody>
          <a:bodyPr/>
          <a:lstStyle/>
          <a:p>
            <a:r>
              <a:rPr lang="en-US" sz="2800" dirty="0"/>
              <a:t>You are serving as a missionary, and you and your companion are teaching an investigator about the importance of baptism. When you invite your investigator to be baptized, she responds by asking, “Why do I need to be baptized again? I was already baptized in my church.”</a:t>
            </a:r>
          </a:p>
          <a:p>
            <a:r>
              <a:rPr lang="en-US" sz="2800" dirty="0"/>
              <a:t>How could the doctrine taught in Matthew 16:15–19 help your investigator find an answer to her question? Roleplay the situation. </a:t>
            </a:r>
          </a:p>
        </p:txBody>
      </p:sp>
      <p:grpSp>
        <p:nvGrpSpPr>
          <p:cNvPr id="6" name="Group 5">
            <a:extLst>
              <a:ext uri="{FF2B5EF4-FFF2-40B4-BE49-F238E27FC236}">
                <a16:creationId xmlns:a16="http://schemas.microsoft.com/office/drawing/2014/main" id="{B8CFC579-B9FA-1753-8C05-1FA093DA76E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78060B8E-40CD-CA6D-DC99-C05E9C1A597E}"/>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16315DB0-F50E-8E0F-E73A-05DD999CC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47677093-0DD2-E75A-B0B6-FFC0721C0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256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79BB-FC19-4F0D-CCE5-21982DBA43CB}"/>
              </a:ext>
            </a:extLst>
          </p:cNvPr>
          <p:cNvSpPr>
            <a:spLocks noGrp="1"/>
          </p:cNvSpPr>
          <p:nvPr>
            <p:ph type="title"/>
          </p:nvPr>
        </p:nvSpPr>
        <p:spPr>
          <a:xfrm>
            <a:off x="685800" y="207482"/>
            <a:ext cx="7772400" cy="734458"/>
          </a:xfrm>
        </p:spPr>
        <p:txBody>
          <a:bodyPr/>
          <a:lstStyle/>
          <a:p>
            <a:r>
              <a:rPr lang="en-US" dirty="0"/>
              <a:t>Doctrinal Mastery Quiz </a:t>
            </a:r>
          </a:p>
        </p:txBody>
      </p:sp>
      <p:sp>
        <p:nvSpPr>
          <p:cNvPr id="4" name="Content Placeholder 3">
            <a:extLst>
              <a:ext uri="{FF2B5EF4-FFF2-40B4-BE49-F238E27FC236}">
                <a16:creationId xmlns:a16="http://schemas.microsoft.com/office/drawing/2014/main" id="{5568F7B6-37EF-77F9-DDC0-B979C7E308AA}"/>
              </a:ext>
            </a:extLst>
          </p:cNvPr>
          <p:cNvSpPr>
            <a:spLocks noGrp="1"/>
          </p:cNvSpPr>
          <p:nvPr>
            <p:ph sz="half" idx="1"/>
          </p:nvPr>
        </p:nvSpPr>
        <p:spPr>
          <a:xfrm>
            <a:off x="396607" y="1142080"/>
            <a:ext cx="5431315" cy="5119171"/>
          </a:xfrm>
        </p:spPr>
        <p:txBody>
          <a:bodyPr/>
          <a:lstStyle/>
          <a:p>
            <a:pPr marL="457200" indent="-457200">
              <a:buFont typeface="+mj-lt"/>
              <a:buAutoNum type="arabicPeriod"/>
            </a:pPr>
            <a:r>
              <a:rPr lang="en-US" sz="2200" b="0" i="0" dirty="0">
                <a:effectLst/>
              </a:rPr>
              <a:t>____ “Come unto me, all ye that labour and are heavy laden, and I will give you rest.”</a:t>
            </a:r>
          </a:p>
          <a:p>
            <a:pPr marL="457200" indent="-457200">
              <a:buFont typeface="+mj-lt"/>
              <a:buAutoNum type="arabicPeriod"/>
            </a:pPr>
            <a:r>
              <a:rPr lang="en-US" sz="2200" b="0" i="0" dirty="0">
                <a:effectLst/>
              </a:rPr>
              <a:t>____“For unto you is born this day in the city of David a Saviour, which is Christ the Lord.”</a:t>
            </a:r>
            <a:endParaRPr lang="en-US" sz="2200" dirty="0"/>
          </a:p>
          <a:p>
            <a:pPr marL="457200" indent="-457200">
              <a:buFont typeface="+mj-lt"/>
              <a:buAutoNum type="arabicPeriod"/>
            </a:pPr>
            <a:r>
              <a:rPr lang="en-US" sz="2200" b="0" i="0" dirty="0">
                <a:effectLst/>
              </a:rPr>
              <a:t>____ Jesus said, “I will give unto thee the keys of the kingdom.”</a:t>
            </a:r>
          </a:p>
          <a:p>
            <a:pPr marL="457200" indent="-457200">
              <a:buFont typeface="+mj-lt"/>
              <a:buAutoNum type="arabicPeriod"/>
            </a:pPr>
            <a:r>
              <a:rPr lang="en-US" sz="2200" b="0" i="0" dirty="0">
                <a:effectLst/>
              </a:rPr>
              <a:t>____“For God so loved the world, that he gave his only begotten Son.”</a:t>
            </a:r>
          </a:p>
          <a:p>
            <a:pPr marL="457200" indent="-457200">
              <a:buFont typeface="+mj-lt"/>
              <a:buAutoNum type="arabicPeriod"/>
            </a:pPr>
            <a:r>
              <a:rPr lang="en-US" sz="2200" b="0" i="0" dirty="0">
                <a:effectLst/>
              </a:rPr>
              <a:t>____“Except a man be born of water and of the Spirit, he cannot enter into the kingdom of God.”</a:t>
            </a:r>
            <a:endParaRPr lang="en-US" sz="2200" dirty="0"/>
          </a:p>
          <a:p>
            <a:pPr marL="457200" indent="-457200">
              <a:buFont typeface="+mj-lt"/>
              <a:buAutoNum type="arabicPeriod"/>
            </a:pPr>
            <a:r>
              <a:rPr lang="en-US" sz="2200" b="0" i="0" dirty="0">
                <a:effectLst/>
              </a:rPr>
              <a:t>____“Let your light so shine before men.”</a:t>
            </a:r>
            <a:endParaRPr lang="en-US" sz="2200" dirty="0"/>
          </a:p>
        </p:txBody>
      </p:sp>
      <p:sp>
        <p:nvSpPr>
          <p:cNvPr id="5" name="Content Placeholder 4">
            <a:extLst>
              <a:ext uri="{FF2B5EF4-FFF2-40B4-BE49-F238E27FC236}">
                <a16:creationId xmlns:a16="http://schemas.microsoft.com/office/drawing/2014/main" id="{54A4FD4A-A938-E84B-36E0-5B6534AC32BC}"/>
              </a:ext>
            </a:extLst>
          </p:cNvPr>
          <p:cNvSpPr>
            <a:spLocks noGrp="1"/>
          </p:cNvSpPr>
          <p:nvPr>
            <p:ph sz="half" idx="2"/>
          </p:nvPr>
        </p:nvSpPr>
        <p:spPr>
          <a:xfrm>
            <a:off x="5927076" y="1142080"/>
            <a:ext cx="2820317" cy="4114800"/>
          </a:xfrm>
        </p:spPr>
        <p:txBody>
          <a:bodyPr/>
          <a:lstStyle/>
          <a:p>
            <a:pPr marL="457200" indent="-457200">
              <a:buFont typeface="+mj-lt"/>
              <a:buAutoNum type="alphaUcPeriod"/>
            </a:pPr>
            <a:r>
              <a:rPr lang="en-US" sz="2200" b="0" i="0" u="none" strike="noStrike" dirty="0">
                <a:effectLst/>
              </a:rPr>
              <a:t>Luke 2:10–12</a:t>
            </a:r>
          </a:p>
          <a:p>
            <a:pPr marL="457200" indent="-457200">
              <a:buFont typeface="+mj-lt"/>
              <a:buAutoNum type="alphaUcPeriod"/>
            </a:pPr>
            <a:r>
              <a:rPr lang="en-US" sz="2200" b="0" i="0" u="none" strike="noStrike" dirty="0">
                <a:effectLst/>
              </a:rPr>
              <a:t>John 3:5</a:t>
            </a:r>
            <a:endParaRPr lang="en-US" sz="2200" dirty="0"/>
          </a:p>
          <a:p>
            <a:pPr marL="457200" indent="-457200">
              <a:buFont typeface="+mj-lt"/>
              <a:buAutoNum type="alphaUcPeriod"/>
            </a:pPr>
            <a:r>
              <a:rPr lang="en-US" sz="2200" b="0" i="0" u="none" strike="noStrike" dirty="0">
                <a:effectLst/>
              </a:rPr>
              <a:t>John 3:16</a:t>
            </a:r>
          </a:p>
          <a:p>
            <a:pPr marL="457200" indent="-457200">
              <a:buFont typeface="+mj-lt"/>
              <a:buAutoNum type="alphaUcPeriod"/>
            </a:pPr>
            <a:r>
              <a:rPr lang="en-US" sz="2200" b="0" i="0" u="none" strike="noStrike" dirty="0">
                <a:effectLst/>
              </a:rPr>
              <a:t>Matthew 5:14–16</a:t>
            </a:r>
            <a:endParaRPr lang="en-US" sz="2200" dirty="0"/>
          </a:p>
          <a:p>
            <a:pPr marL="457200" indent="-457200">
              <a:buFont typeface="+mj-lt"/>
              <a:buAutoNum type="alphaUcPeriod"/>
            </a:pPr>
            <a:r>
              <a:rPr lang="en-US" sz="2200" b="0" i="0" u="none" strike="noStrike" dirty="0">
                <a:effectLst/>
              </a:rPr>
              <a:t>Matthew 11:28–30</a:t>
            </a:r>
          </a:p>
          <a:p>
            <a:pPr marL="457200" indent="-457200">
              <a:buFont typeface="+mj-lt"/>
              <a:buAutoNum type="alphaUcPeriod"/>
            </a:pPr>
            <a:r>
              <a:rPr lang="en-US" sz="2200" b="0" i="0" u="none" strike="noStrike" dirty="0">
                <a:effectLst/>
              </a:rPr>
              <a:t>Matthew 16:15–19</a:t>
            </a:r>
            <a:endParaRPr lang="en-US" sz="2200" dirty="0"/>
          </a:p>
        </p:txBody>
      </p:sp>
    </p:spTree>
    <p:extLst>
      <p:ext uri="{BB962C8B-B14F-4D97-AF65-F5344CB8AC3E}">
        <p14:creationId xmlns:p14="http://schemas.microsoft.com/office/powerpoint/2010/main" val="170805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4800" b="1" dirty="0">
                <a:latin typeface="Times New Roman" panose="02020603050405020304" pitchFamily="18" charset="0"/>
                <a:cs typeface="Times New Roman" panose="02020603050405020304" pitchFamily="18" charset="0"/>
              </a:rPr>
              <a:t>John 7:17 </a:t>
            </a:r>
          </a:p>
        </p:txBody>
      </p:sp>
      <p:sp>
        <p:nvSpPr>
          <p:cNvPr id="8" name="Content Placeholder 7"/>
          <p:cNvSpPr>
            <a:spLocks noGrp="1"/>
          </p:cNvSpPr>
          <p:nvPr>
            <p:ph idx="1"/>
          </p:nvPr>
        </p:nvSpPr>
        <p:spPr>
          <a:xfrm>
            <a:off x="493838" y="1265658"/>
            <a:ext cx="8143385" cy="5386658"/>
          </a:xfrm>
        </p:spPr>
        <p:txBody>
          <a:bodyPr>
            <a:normAutofit/>
          </a:bodyPr>
          <a:lstStyle/>
          <a:p>
            <a:pPr marL="0" indent="0">
              <a:buNone/>
            </a:pPr>
            <a:r>
              <a:rPr lang="en-US" sz="4800" dirty="0"/>
              <a:t>17 If any man will do his will, he shall know of the doctrine, whether it be of God, or whether I speak of myself.</a:t>
            </a:r>
            <a:endParaRPr lang="en-US" sz="4800" dirty="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1322024" y="2033046"/>
            <a:ext cx="6610121"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581034" y="2802391"/>
            <a:ext cx="7119756"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92586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59206" y="290230"/>
            <a:ext cx="6425587" cy="833005"/>
          </a:xfrm>
        </p:spPr>
        <p:txBody>
          <a:bodyPr/>
          <a:lstStyle/>
          <a:p>
            <a:r>
              <a:rPr lang="en-US" sz="3600" b="1" i="1" dirty="0"/>
              <a:t>“If any man will do his will, </a:t>
            </a:r>
            <a:br>
              <a:rPr lang="en-US" sz="3600" b="1" i="1" dirty="0"/>
            </a:br>
            <a:r>
              <a:rPr lang="en-US" sz="3600" b="1" i="1" dirty="0"/>
              <a:t>he shall know of the doctrine.”</a:t>
            </a:r>
            <a:endParaRPr lang="en-US" sz="3200" b="1" i="1" u="sng" dirty="0"/>
          </a:p>
        </p:txBody>
      </p:sp>
      <p:sp>
        <p:nvSpPr>
          <p:cNvPr id="314" name="Rounded Rectangular Callout 313"/>
          <p:cNvSpPr/>
          <p:nvPr/>
        </p:nvSpPr>
        <p:spPr bwMode="auto">
          <a:xfrm>
            <a:off x="908890" y="1509119"/>
            <a:ext cx="7326217" cy="1438692"/>
          </a:xfrm>
          <a:prstGeom prst="wedgeRoundRectCallout">
            <a:avLst>
              <a:gd name="adj1" fmla="val 49547"/>
              <a:gd name="adj2" fmla="val -13658"/>
              <a:gd name="adj3" fmla="val 16667"/>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spAutoFit/>
          </a:bodyPr>
          <a:lstStyle/>
          <a:p>
            <a:pPr algn="ctr" defTabSz="685766">
              <a:defRPr/>
            </a:pPr>
            <a:r>
              <a:rPr lang="en-US">
                <a:solidFill>
                  <a:prstClr val="black"/>
                </a:solidFill>
                <a:latin typeface="Times New Roman" charset="0"/>
              </a:rPr>
              <a:t> </a:t>
            </a:r>
            <a:r>
              <a:rPr lang="en-US" sz="2800" b="1" u="sng">
                <a:solidFill>
                  <a:prstClr val="black"/>
                </a:solidFill>
                <a:latin typeface="Times New Roman" charset="0"/>
              </a:rPr>
              <a:t>LI:L John</a:t>
            </a:r>
            <a:r>
              <a:rPr lang="en-US">
                <a:solidFill>
                  <a:prstClr val="black"/>
                </a:solidFill>
                <a:latin typeface="Times New Roman" charset="0"/>
              </a:rPr>
              <a:t>, learned that if you want to </a:t>
            </a:r>
            <a:r>
              <a:rPr lang="en-US" b="1">
                <a:solidFill>
                  <a:prstClr val="black"/>
                </a:solidFill>
                <a:latin typeface="Times New Roman" charset="0"/>
              </a:rPr>
              <a:t>Know</a:t>
            </a:r>
            <a:r>
              <a:rPr lang="en-US">
                <a:solidFill>
                  <a:prstClr val="black"/>
                </a:solidFill>
                <a:latin typeface="Times New Roman" charset="0"/>
              </a:rPr>
              <a:t> if God’s </a:t>
            </a:r>
            <a:r>
              <a:rPr lang="en-US" b="1">
                <a:solidFill>
                  <a:prstClr val="black"/>
                </a:solidFill>
                <a:latin typeface="Times New Roman" charset="0"/>
              </a:rPr>
              <a:t>Doctrine</a:t>
            </a:r>
            <a:r>
              <a:rPr lang="en-US">
                <a:solidFill>
                  <a:prstClr val="black"/>
                </a:solidFill>
                <a:latin typeface="Times New Roman" charset="0"/>
              </a:rPr>
              <a:t> is true, you have to start to </a:t>
            </a:r>
            <a:r>
              <a:rPr lang="en-US" b="1">
                <a:solidFill>
                  <a:prstClr val="black"/>
                </a:solidFill>
                <a:latin typeface="Times New Roman" charset="0"/>
              </a:rPr>
              <a:t>Do</a:t>
            </a:r>
            <a:r>
              <a:rPr lang="en-US">
                <a:solidFill>
                  <a:prstClr val="black"/>
                </a:solidFill>
                <a:latin typeface="Times New Roman" charset="0"/>
              </a:rPr>
              <a:t> </a:t>
            </a:r>
            <a:r>
              <a:rPr lang="en-US" b="1">
                <a:solidFill>
                  <a:prstClr val="black"/>
                </a:solidFill>
                <a:latin typeface="Times New Roman" charset="0"/>
              </a:rPr>
              <a:t>His Will </a:t>
            </a:r>
            <a:r>
              <a:rPr lang="en-US">
                <a:solidFill>
                  <a:prstClr val="black"/>
                </a:solidFill>
                <a:latin typeface="Times New Roman" charset="0"/>
              </a:rPr>
              <a:t>before baptism (age </a:t>
            </a:r>
            <a:r>
              <a:rPr lang="en-US" sz="2800" b="1" u="sng">
                <a:solidFill>
                  <a:prstClr val="black"/>
                </a:solidFill>
                <a:latin typeface="Times New Roman" charset="0"/>
              </a:rPr>
              <a:t>7</a:t>
            </a:r>
            <a:r>
              <a:rPr lang="en-US">
                <a:solidFill>
                  <a:prstClr val="black"/>
                </a:solidFill>
                <a:latin typeface="Times New Roman" charset="0"/>
              </a:rPr>
              <a:t>) and before your mission (age </a:t>
            </a:r>
            <a:r>
              <a:rPr lang="en-US" sz="2800" b="1" u="sng">
                <a:solidFill>
                  <a:prstClr val="black"/>
                </a:solidFill>
                <a:latin typeface="Times New Roman" charset="0"/>
              </a:rPr>
              <a:t>17</a:t>
            </a:r>
            <a:r>
              <a:rPr lang="en-US">
                <a:solidFill>
                  <a:prstClr val="black"/>
                </a:solidFill>
                <a:latin typeface="Times New Roman" charset="0"/>
              </a:rPr>
              <a:t>).  </a:t>
            </a:r>
          </a:p>
        </p:txBody>
      </p:sp>
      <p:pic>
        <p:nvPicPr>
          <p:cNvPr id="1026" name="Picture 2" descr="https://s-media-cache-ak0.pinimg.com/236x/9e/51/45/9e5145dbc7fa531c0a696d51fbf6150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221" y="3107358"/>
            <a:ext cx="2360576" cy="3540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etersensclothing.com/sites/default/files/imce/CTRClothing_031%20-%20Copy%20-%20Cop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230" y="3107358"/>
            <a:ext cx="2361877" cy="3542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4038" y="3346022"/>
            <a:ext cx="1845128" cy="1938992"/>
          </a:xfrm>
          <a:prstGeom prst="rect">
            <a:avLst/>
          </a:prstGeom>
          <a:noFill/>
        </p:spPr>
        <p:txBody>
          <a:bodyPr wrap="square" rtlCol="0">
            <a:spAutoFit/>
          </a:bodyPr>
          <a:lstStyle/>
          <a:p>
            <a:pPr algn="ctr" defTabSz="685766">
              <a:defRPr/>
            </a:pPr>
            <a:r>
              <a:rPr lang="en-US">
                <a:solidFill>
                  <a:prstClr val="black"/>
                </a:solidFill>
                <a:latin typeface="Times New Roman" charset="0"/>
              </a:rPr>
              <a:t>“LI:L John”</a:t>
            </a:r>
          </a:p>
          <a:p>
            <a:pPr algn="ctr" defTabSz="685766">
              <a:defRPr/>
            </a:pPr>
            <a:endParaRPr lang="en-US">
              <a:solidFill>
                <a:prstClr val="black"/>
              </a:solidFill>
              <a:latin typeface="Times New Roman" charset="0"/>
            </a:endParaRPr>
          </a:p>
          <a:p>
            <a:pPr algn="ctr" defTabSz="685766">
              <a:defRPr/>
            </a:pPr>
            <a:r>
              <a:rPr lang="en-US">
                <a:solidFill>
                  <a:prstClr val="black"/>
                </a:solidFill>
                <a:latin typeface="Times New Roman" charset="0"/>
              </a:rPr>
              <a:t>LI:L upside down looks like 7:17</a:t>
            </a:r>
          </a:p>
        </p:txBody>
      </p:sp>
      <p:sp>
        <p:nvSpPr>
          <p:cNvPr id="3" name="Right Arrow 2"/>
          <p:cNvSpPr/>
          <p:nvPr/>
        </p:nvSpPr>
        <p:spPr bwMode="auto">
          <a:xfrm rot="253342">
            <a:off x="2516299" y="3156506"/>
            <a:ext cx="1259147" cy="1252969"/>
          </a:xfrm>
          <a:prstGeom prst="rightArrow">
            <a:avLst>
              <a:gd name="adj1" fmla="val 34781"/>
              <a:gd name="adj2" fmla="val 50000"/>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spAutoFit/>
          </a:bodyPr>
          <a:lstStyle/>
          <a:p>
            <a:pPr algn="ctr" defTabSz="685766">
              <a:defRPr/>
            </a:pPr>
            <a:endParaRPr lang="en-US">
              <a:solidFill>
                <a:prstClr val="black"/>
              </a:solidFill>
              <a:latin typeface="Times New Roman" charset="0"/>
            </a:endParaRPr>
          </a:p>
        </p:txBody>
      </p:sp>
    </p:spTree>
    <p:extLst>
      <p:ext uri="{BB962C8B-B14F-4D97-AF65-F5344CB8AC3E}">
        <p14:creationId xmlns:p14="http://schemas.microsoft.com/office/powerpoint/2010/main" val="409107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P spid="2"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a:xfrm>
            <a:off x="673406" y="1882048"/>
            <a:ext cx="7797188" cy="4166212"/>
          </a:xfrm>
        </p:spPr>
        <p:txBody>
          <a:bodyPr/>
          <a:lstStyle/>
          <a:p>
            <a:r>
              <a:rPr lang="en-US" sz="4800" dirty="0"/>
              <a:t>If any man will do his will, </a:t>
            </a:r>
          </a:p>
          <a:p>
            <a:r>
              <a:rPr lang="en-US" sz="4800" dirty="0"/>
              <a:t>he shall know of the doctrine, </a:t>
            </a:r>
          </a:p>
          <a:p>
            <a:r>
              <a:rPr lang="en-US" sz="4800" dirty="0"/>
              <a:t>whether it be of God, or whether I speak of myself.</a:t>
            </a:r>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2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5C29-7484-4C83-A75C-BE4B254F08F4}"/>
              </a:ext>
            </a:extLst>
          </p:cNvPr>
          <p:cNvSpPr>
            <a:spLocks noGrp="1"/>
          </p:cNvSpPr>
          <p:nvPr>
            <p:ph type="title"/>
          </p:nvPr>
        </p:nvSpPr>
        <p:spPr>
          <a:xfrm>
            <a:off x="685800" y="190958"/>
            <a:ext cx="7772400" cy="1143000"/>
          </a:xfrm>
        </p:spPr>
        <p:txBody>
          <a:bodyPr/>
          <a:lstStyle/>
          <a:p>
            <a:r>
              <a:rPr lang="en-US"/>
              <a:t>“You give me heat, </a:t>
            </a:r>
            <a:br>
              <a:rPr lang="en-US"/>
            </a:br>
            <a:r>
              <a:rPr lang="en-US"/>
              <a:t>and then I’ll give you some wood.”</a:t>
            </a:r>
          </a:p>
        </p:txBody>
      </p:sp>
      <p:pic>
        <p:nvPicPr>
          <p:cNvPr id="1026" name="Picture 2" descr="Image result for you give me fire and then I'll give you wood">
            <a:extLst>
              <a:ext uri="{FF2B5EF4-FFF2-40B4-BE49-F238E27FC236}">
                <a16:creationId xmlns:a16="http://schemas.microsoft.com/office/drawing/2014/main" id="{F4F6C7ED-64CF-4795-A456-3A484FA20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91" y="1562558"/>
            <a:ext cx="7470617" cy="497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97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What principle of seeking spiritual truth is being taught in this verse?</a:t>
            </a:r>
          </a:p>
          <a:p>
            <a:r>
              <a:rPr lang="en-US"/>
              <a:t>How can this verse help you better understand how you can seek spiritual truth?</a:t>
            </a:r>
          </a:p>
          <a:p>
            <a:r>
              <a:rPr lang="en-US"/>
              <a:t>What experiences have you had with this part of the pattern of acquiring spiritual truth?</a:t>
            </a:r>
          </a:p>
          <a:p>
            <a:r>
              <a:rPr lang="en-US"/>
              <a:t>As a missionary you are teaching Mario. He has a testimony of following Jesus Christ and the Book of Mormon and wants to be baptized. But he is not sure he believes in paying tithing and living the Word of Wisdom. Help him using John 7:17.</a:t>
            </a:r>
          </a:p>
        </p:txBody>
      </p:sp>
      <p:grpSp>
        <p:nvGrpSpPr>
          <p:cNvPr id="6" name="Group 5">
            <a:extLst>
              <a:ext uri="{FF2B5EF4-FFF2-40B4-BE49-F238E27FC236}">
                <a16:creationId xmlns:a16="http://schemas.microsoft.com/office/drawing/2014/main" id="{8CAA078E-FCEB-09A6-CB86-636A492C75BF}"/>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D2AF0AEC-E1EC-D1F7-EB2F-7E0D394FD48C}"/>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DDE5407D-9A6F-355A-2A3E-281C6133EE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8A3AFD51-F2B9-C46D-4C6F-7B0085002D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39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3600" b="1">
                <a:latin typeface="Times New Roman" panose="02020603050405020304" pitchFamily="18" charset="0"/>
                <a:cs typeface="Times New Roman" panose="02020603050405020304" pitchFamily="18" charset="0"/>
              </a:rPr>
              <a:t>Matthew 22:36-39</a:t>
            </a:r>
          </a:p>
        </p:txBody>
      </p:sp>
      <p:sp>
        <p:nvSpPr>
          <p:cNvPr id="8" name="Content Placeholder 7"/>
          <p:cNvSpPr>
            <a:spLocks noGrp="1"/>
          </p:cNvSpPr>
          <p:nvPr>
            <p:ph idx="1"/>
          </p:nvPr>
        </p:nvSpPr>
        <p:spPr>
          <a:xfrm>
            <a:off x="493838" y="1133460"/>
            <a:ext cx="8143385" cy="5386658"/>
          </a:xfrm>
        </p:spPr>
        <p:txBody>
          <a:bodyPr>
            <a:normAutofit/>
          </a:bodyPr>
          <a:lstStyle/>
          <a:p>
            <a:pPr marL="0" indent="0">
              <a:buNone/>
            </a:pPr>
            <a:r>
              <a:rPr lang="en-US" sz="3600">
                <a:latin typeface="Times New Roman" panose="02020603050405020304" pitchFamily="18" charset="0"/>
                <a:cs typeface="Times New Roman" panose="02020603050405020304" pitchFamily="18" charset="0"/>
              </a:rPr>
              <a:t>36 Master, which is the great commandment in the law?</a:t>
            </a:r>
          </a:p>
          <a:p>
            <a:pPr marL="0" indent="0">
              <a:buNone/>
            </a:pPr>
            <a:r>
              <a:rPr lang="en-US" sz="3600">
                <a:latin typeface="Times New Roman" panose="02020603050405020304" pitchFamily="18" charset="0"/>
                <a:cs typeface="Times New Roman" panose="02020603050405020304" pitchFamily="18" charset="0"/>
              </a:rPr>
              <a:t> 37 Jesus said unto him, Thou shalt love the Lord thy God with all thy heart, and with all thy soul, and with all thy mind.</a:t>
            </a:r>
          </a:p>
          <a:p>
            <a:pPr marL="0" indent="0">
              <a:buNone/>
            </a:pPr>
            <a:r>
              <a:rPr lang="en-US" sz="3600">
                <a:latin typeface="Times New Roman" panose="02020603050405020304" pitchFamily="18" charset="0"/>
                <a:cs typeface="Times New Roman" panose="02020603050405020304" pitchFamily="18" charset="0"/>
              </a:rPr>
              <a:t> 38 This is the first and great commandment.</a:t>
            </a:r>
          </a:p>
          <a:p>
            <a:pPr marL="0" indent="0">
              <a:buNone/>
            </a:pPr>
            <a:r>
              <a:rPr lang="en-US" sz="3600">
                <a:latin typeface="Times New Roman" panose="02020603050405020304" pitchFamily="18" charset="0"/>
                <a:cs typeface="Times New Roman" panose="02020603050405020304" pitchFamily="18" charset="0"/>
              </a:rPr>
              <a:t> 39 And the second is like unto it, Thou shalt love thy neighbour as thyself.</a:t>
            </a:r>
            <a:endParaRPr lang="en-US" sz="360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580137" y="3473068"/>
            <a:ext cx="3143564"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5111827" y="2958465"/>
            <a:ext cx="2798284"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22B99EED-0280-D718-7CCF-309EFBDFCE82}"/>
              </a:ext>
            </a:extLst>
          </p:cNvPr>
          <p:cNvCxnSpPr>
            <a:cxnSpLocks/>
          </p:cNvCxnSpPr>
          <p:nvPr/>
        </p:nvCxnSpPr>
        <p:spPr bwMode="auto">
          <a:xfrm>
            <a:off x="6898396" y="5909149"/>
            <a:ext cx="1011715"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DDDC05FD-7099-9D72-2149-AE592B9A6E5F}"/>
              </a:ext>
            </a:extLst>
          </p:cNvPr>
          <p:cNvCxnSpPr>
            <a:cxnSpLocks/>
          </p:cNvCxnSpPr>
          <p:nvPr/>
        </p:nvCxnSpPr>
        <p:spPr bwMode="auto">
          <a:xfrm>
            <a:off x="580137" y="6448977"/>
            <a:ext cx="4454571"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4981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orig08.deviantart.net/caf9/f/2012/358/7/7/there_and_back_again_with_bilbo_baggins_by_beckx-d5p1lq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04" t="21459" r="6072" b="7197"/>
          <a:stretch/>
        </p:blipFill>
        <p:spPr bwMode="auto">
          <a:xfrm>
            <a:off x="5213691" y="3274363"/>
            <a:ext cx="1818986" cy="20749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74B3D14-D4E6-BDB0-A5C9-ABCDA7A20B5C}"/>
              </a:ext>
            </a:extLst>
          </p:cNvPr>
          <p:cNvGrpSpPr/>
          <p:nvPr/>
        </p:nvGrpSpPr>
        <p:grpSpPr>
          <a:xfrm>
            <a:off x="4754962" y="5354198"/>
            <a:ext cx="3549614" cy="1400496"/>
            <a:chOff x="367688" y="4087257"/>
            <a:chExt cx="3549614" cy="1640679"/>
          </a:xfrm>
        </p:grpSpPr>
        <p:sp>
          <p:nvSpPr>
            <p:cNvPr id="3" name="Trapezoid 2">
              <a:extLst>
                <a:ext uri="{FF2B5EF4-FFF2-40B4-BE49-F238E27FC236}">
                  <a16:creationId xmlns:a16="http://schemas.microsoft.com/office/drawing/2014/main" id="{1C2DD1F4-A941-9AF5-E666-FE3E78BD8FF1}"/>
                </a:ext>
              </a:extLst>
            </p:cNvPr>
            <p:cNvSpPr/>
            <p:nvPr/>
          </p:nvSpPr>
          <p:spPr bwMode="auto">
            <a:xfrm>
              <a:off x="367688" y="4087257"/>
              <a:ext cx="3549614" cy="1640679"/>
            </a:xfrm>
            <a:prstGeom prst="trapezoid">
              <a:avLst/>
            </a:prstGeom>
            <a:blipFill>
              <a:blip r:embed="rId4"/>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4" name="Oval 3">
              <a:extLst>
                <a:ext uri="{FF2B5EF4-FFF2-40B4-BE49-F238E27FC236}">
                  <a16:creationId xmlns:a16="http://schemas.microsoft.com/office/drawing/2014/main" id="{3E4DA25F-2902-9327-0DC8-93C74998AAA4}"/>
                </a:ext>
              </a:extLst>
            </p:cNvPr>
            <p:cNvSpPr/>
            <p:nvPr/>
          </p:nvSpPr>
          <p:spPr bwMode="auto">
            <a:xfrm>
              <a:off x="1520328" y="4263526"/>
              <a:ext cx="187287" cy="16525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5" name="Oval 4">
              <a:extLst>
                <a:ext uri="{FF2B5EF4-FFF2-40B4-BE49-F238E27FC236}">
                  <a16:creationId xmlns:a16="http://schemas.microsoft.com/office/drawing/2014/main" id="{5C582FE9-0F42-AECD-036A-BF72B5109E94}"/>
                </a:ext>
              </a:extLst>
            </p:cNvPr>
            <p:cNvSpPr/>
            <p:nvPr/>
          </p:nvSpPr>
          <p:spPr bwMode="auto">
            <a:xfrm>
              <a:off x="2521026" y="4272705"/>
              <a:ext cx="187287" cy="165253"/>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28672" name="TextBox 28671">
              <a:extLst>
                <a:ext uri="{FF2B5EF4-FFF2-40B4-BE49-F238E27FC236}">
                  <a16:creationId xmlns:a16="http://schemas.microsoft.com/office/drawing/2014/main" id="{2D6BC98C-A8BA-A441-1697-C057984E2D4E}"/>
                </a:ext>
              </a:extLst>
            </p:cNvPr>
            <p:cNvSpPr txBox="1"/>
            <p:nvPr/>
          </p:nvSpPr>
          <p:spPr>
            <a:xfrm>
              <a:off x="853521" y="5097402"/>
              <a:ext cx="2577947" cy="584775"/>
            </a:xfrm>
            <a:prstGeom prst="rect">
              <a:avLst/>
            </a:prstGeom>
            <a:noFill/>
          </p:spPr>
          <p:txBody>
            <a:bodyPr wrap="square" rtlCol="0">
              <a:spAutoFit/>
            </a:bodyPr>
            <a:lstStyle/>
            <a:p>
              <a:pPr algn="ctr"/>
              <a:r>
                <a:rPr lang="en-US" sz="3200" b="1">
                  <a:latin typeface="Tahoma" panose="020B0604030504040204" pitchFamily="34" charset="0"/>
                  <a:ea typeface="Tahoma" panose="020B0604030504040204" pitchFamily="34" charset="0"/>
                  <a:cs typeface="Tahoma" panose="020B0604030504040204" pitchFamily="34" charset="0"/>
                </a:rPr>
                <a:t>WELCOME</a:t>
              </a:r>
            </a:p>
          </p:txBody>
        </p:sp>
        <p:sp>
          <p:nvSpPr>
            <p:cNvPr id="28673" name="Freeform: Shape 28672">
              <a:extLst>
                <a:ext uri="{FF2B5EF4-FFF2-40B4-BE49-F238E27FC236}">
                  <a16:creationId xmlns:a16="http://schemas.microsoft.com/office/drawing/2014/main" id="{8B5584F4-2694-CF9C-6DC9-3F2671D1C1CF}"/>
                </a:ext>
              </a:extLst>
            </p:cNvPr>
            <p:cNvSpPr/>
            <p:nvPr/>
          </p:nvSpPr>
          <p:spPr bwMode="auto">
            <a:xfrm>
              <a:off x="1938969" y="4208440"/>
              <a:ext cx="418641" cy="649995"/>
            </a:xfrm>
            <a:custGeom>
              <a:avLst/>
              <a:gdLst>
                <a:gd name="connsiteX0" fmla="*/ 44068 w 418641"/>
                <a:gd name="connsiteY0" fmla="*/ 0 h 649995"/>
                <a:gd name="connsiteX1" fmla="*/ 22034 w 418641"/>
                <a:gd name="connsiteY1" fmla="*/ 198303 h 649995"/>
                <a:gd name="connsiteX2" fmla="*/ 11017 w 418641"/>
                <a:gd name="connsiteY2" fmla="*/ 231354 h 649995"/>
                <a:gd name="connsiteX3" fmla="*/ 0 w 418641"/>
                <a:gd name="connsiteY3" fmla="*/ 297455 h 649995"/>
                <a:gd name="connsiteX4" fmla="*/ 33051 w 418641"/>
                <a:gd name="connsiteY4" fmla="*/ 605927 h 649995"/>
                <a:gd name="connsiteX5" fmla="*/ 44068 w 418641"/>
                <a:gd name="connsiteY5" fmla="*/ 638978 h 649995"/>
                <a:gd name="connsiteX6" fmla="*/ 77119 w 418641"/>
                <a:gd name="connsiteY6" fmla="*/ 649995 h 649995"/>
                <a:gd name="connsiteX7" fmla="*/ 176270 w 418641"/>
                <a:gd name="connsiteY7" fmla="*/ 605927 h 649995"/>
                <a:gd name="connsiteX8" fmla="*/ 242372 w 418641"/>
                <a:gd name="connsiteY8" fmla="*/ 594910 h 649995"/>
                <a:gd name="connsiteX9" fmla="*/ 297456 w 418641"/>
                <a:gd name="connsiteY9" fmla="*/ 539826 h 649995"/>
                <a:gd name="connsiteX10" fmla="*/ 308473 w 418641"/>
                <a:gd name="connsiteY10" fmla="*/ 495759 h 649995"/>
                <a:gd name="connsiteX11" fmla="*/ 330506 w 418641"/>
                <a:gd name="connsiteY11" fmla="*/ 451691 h 649995"/>
                <a:gd name="connsiteX12" fmla="*/ 341523 w 418641"/>
                <a:gd name="connsiteY12" fmla="*/ 407624 h 649995"/>
                <a:gd name="connsiteX13" fmla="*/ 363557 w 418641"/>
                <a:gd name="connsiteY13" fmla="*/ 341522 h 649995"/>
                <a:gd name="connsiteX14" fmla="*/ 385591 w 418641"/>
                <a:gd name="connsiteY14" fmla="*/ 242371 h 649995"/>
                <a:gd name="connsiteX15" fmla="*/ 396608 w 418641"/>
                <a:gd name="connsiteY15" fmla="*/ 99151 h 649995"/>
                <a:gd name="connsiteX16" fmla="*/ 407625 w 418641"/>
                <a:gd name="connsiteY16" fmla="*/ 66101 h 649995"/>
                <a:gd name="connsiteX17" fmla="*/ 418641 w 418641"/>
                <a:gd name="connsiteY17" fmla="*/ 22033 h 64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641" h="649995">
                  <a:moveTo>
                    <a:pt x="44068" y="0"/>
                  </a:moveTo>
                  <a:cubicBezTo>
                    <a:pt x="39423" y="51092"/>
                    <a:pt x="33203" y="142459"/>
                    <a:pt x="22034" y="198303"/>
                  </a:cubicBezTo>
                  <a:cubicBezTo>
                    <a:pt x="19756" y="209690"/>
                    <a:pt x="13536" y="220018"/>
                    <a:pt x="11017" y="231354"/>
                  </a:cubicBezTo>
                  <a:cubicBezTo>
                    <a:pt x="6171" y="253160"/>
                    <a:pt x="3672" y="275421"/>
                    <a:pt x="0" y="297455"/>
                  </a:cubicBezTo>
                  <a:cubicBezTo>
                    <a:pt x="10553" y="508521"/>
                    <a:pt x="-6005" y="462723"/>
                    <a:pt x="33051" y="605927"/>
                  </a:cubicBezTo>
                  <a:cubicBezTo>
                    <a:pt x="36107" y="617131"/>
                    <a:pt x="35856" y="630766"/>
                    <a:pt x="44068" y="638978"/>
                  </a:cubicBezTo>
                  <a:cubicBezTo>
                    <a:pt x="52280" y="647190"/>
                    <a:pt x="66102" y="646323"/>
                    <a:pt x="77119" y="649995"/>
                  </a:cubicBezTo>
                  <a:cubicBezTo>
                    <a:pt x="255590" y="614300"/>
                    <a:pt x="13887" y="670881"/>
                    <a:pt x="176270" y="605927"/>
                  </a:cubicBezTo>
                  <a:cubicBezTo>
                    <a:pt x="197010" y="597631"/>
                    <a:pt x="220338" y="598582"/>
                    <a:pt x="242372" y="594910"/>
                  </a:cubicBezTo>
                  <a:cubicBezTo>
                    <a:pt x="273553" y="501362"/>
                    <a:pt x="221828" y="630579"/>
                    <a:pt x="297456" y="539826"/>
                  </a:cubicBezTo>
                  <a:cubicBezTo>
                    <a:pt x="307149" y="528194"/>
                    <a:pt x="303157" y="509936"/>
                    <a:pt x="308473" y="495759"/>
                  </a:cubicBezTo>
                  <a:cubicBezTo>
                    <a:pt x="314239" y="480382"/>
                    <a:pt x="324740" y="467068"/>
                    <a:pt x="330506" y="451691"/>
                  </a:cubicBezTo>
                  <a:cubicBezTo>
                    <a:pt x="335822" y="437514"/>
                    <a:pt x="337172" y="422127"/>
                    <a:pt x="341523" y="407624"/>
                  </a:cubicBezTo>
                  <a:cubicBezTo>
                    <a:pt x="348197" y="385378"/>
                    <a:pt x="357924" y="364054"/>
                    <a:pt x="363557" y="341522"/>
                  </a:cubicBezTo>
                  <a:cubicBezTo>
                    <a:pt x="379116" y="279289"/>
                    <a:pt x="371605" y="312302"/>
                    <a:pt x="385591" y="242371"/>
                  </a:cubicBezTo>
                  <a:cubicBezTo>
                    <a:pt x="389263" y="194631"/>
                    <a:pt x="390669" y="146662"/>
                    <a:pt x="396608" y="99151"/>
                  </a:cubicBezTo>
                  <a:cubicBezTo>
                    <a:pt x="398048" y="87628"/>
                    <a:pt x="404435" y="77267"/>
                    <a:pt x="407625" y="66101"/>
                  </a:cubicBezTo>
                  <a:cubicBezTo>
                    <a:pt x="411785" y="51542"/>
                    <a:pt x="414969" y="36722"/>
                    <a:pt x="418641" y="22033"/>
                  </a:cubicBezTo>
                </a:path>
              </a:pathLst>
            </a:cu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sp>
          <p:nvSpPr>
            <p:cNvPr id="28675" name="Freeform: Shape 28674">
              <a:extLst>
                <a:ext uri="{FF2B5EF4-FFF2-40B4-BE49-F238E27FC236}">
                  <a16:creationId xmlns:a16="http://schemas.microsoft.com/office/drawing/2014/main" id="{5DF25D0C-9023-F86A-6856-F2B3ACFEFD8E}"/>
                </a:ext>
              </a:extLst>
            </p:cNvPr>
            <p:cNvSpPr/>
            <p:nvPr/>
          </p:nvSpPr>
          <p:spPr bwMode="auto">
            <a:xfrm>
              <a:off x="1685581" y="4954362"/>
              <a:ext cx="716096" cy="69328"/>
            </a:xfrm>
            <a:custGeom>
              <a:avLst/>
              <a:gdLst>
                <a:gd name="connsiteX0" fmla="*/ 0 w 716096"/>
                <a:gd name="connsiteY0" fmla="*/ 3227 h 69328"/>
                <a:gd name="connsiteX1" fmla="*/ 187287 w 716096"/>
                <a:gd name="connsiteY1" fmla="*/ 3227 h 69328"/>
                <a:gd name="connsiteX2" fmla="*/ 352540 w 716096"/>
                <a:gd name="connsiteY2" fmla="*/ 47294 h 69328"/>
                <a:gd name="connsiteX3" fmla="*/ 638978 w 716096"/>
                <a:gd name="connsiteY3" fmla="*/ 69328 h 69328"/>
                <a:gd name="connsiteX4" fmla="*/ 716096 w 716096"/>
                <a:gd name="connsiteY4" fmla="*/ 36277 h 6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096" h="69328">
                  <a:moveTo>
                    <a:pt x="0" y="3227"/>
                  </a:moveTo>
                  <a:cubicBezTo>
                    <a:pt x="146168" y="61692"/>
                    <a:pt x="-76482" y="-16312"/>
                    <a:pt x="187287" y="3227"/>
                  </a:cubicBezTo>
                  <a:cubicBezTo>
                    <a:pt x="244140" y="7438"/>
                    <a:pt x="296948" y="34660"/>
                    <a:pt x="352540" y="47294"/>
                  </a:cubicBezTo>
                  <a:cubicBezTo>
                    <a:pt x="428118" y="64471"/>
                    <a:pt x="593982" y="66960"/>
                    <a:pt x="638978" y="69328"/>
                  </a:cubicBezTo>
                  <a:lnTo>
                    <a:pt x="716096" y="36277"/>
                  </a:lnTo>
                </a:path>
              </a:pathLst>
            </a:custGeom>
            <a:noFill/>
            <a:ln w="412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charset="0"/>
              </a:endParaRPr>
            </a:p>
          </p:txBody>
        </p:sp>
      </p:grpSp>
      <p:sp>
        <p:nvSpPr>
          <p:cNvPr id="28674" name="Rectangle 2"/>
          <p:cNvSpPr>
            <a:spLocks noGrp="1" noChangeArrowheads="1"/>
          </p:cNvSpPr>
          <p:nvPr>
            <p:ph type="title"/>
          </p:nvPr>
        </p:nvSpPr>
        <p:spPr>
          <a:xfrm>
            <a:off x="770315" y="367966"/>
            <a:ext cx="7534261" cy="571500"/>
          </a:xfrm>
        </p:spPr>
        <p:txBody>
          <a:bodyPr/>
          <a:lstStyle/>
          <a:p>
            <a:r>
              <a:rPr lang="en-US" sz="3600" b="1" i="1" dirty="0">
                <a:latin typeface="Times New Roman" panose="02020603050405020304" pitchFamily="18" charset="0"/>
                <a:cs typeface="Times New Roman" panose="02020603050405020304" pitchFamily="18" charset="0"/>
              </a:rPr>
              <a:t>“Thou shalt </a:t>
            </a:r>
            <a:r>
              <a:rPr lang="en-US" sz="3600" b="1" i="1" u="sng" dirty="0">
                <a:latin typeface="Times New Roman" panose="02020603050405020304" pitchFamily="18" charset="0"/>
                <a:cs typeface="Times New Roman" panose="02020603050405020304" pitchFamily="18" charset="0"/>
              </a:rPr>
              <a:t>love</a:t>
            </a:r>
            <a:r>
              <a:rPr lang="en-US" sz="3600" b="1" i="1" dirty="0">
                <a:latin typeface="Times New Roman" panose="02020603050405020304" pitchFamily="18" charset="0"/>
                <a:cs typeface="Times New Roman" panose="02020603050405020304" pitchFamily="18" charset="0"/>
              </a:rPr>
              <a:t> the Lord thy God… Thou shalt love thy neighbour.”</a:t>
            </a:r>
            <a:endParaRPr lang="en-US" sz="3600" b="1" i="1" dirty="0"/>
          </a:p>
        </p:txBody>
      </p:sp>
      <p:pic>
        <p:nvPicPr>
          <p:cNvPr id="77826" name="Picture 2" descr="https://reflectionsintheword.files.wordpress.com/2010/11/love-god-love-neighb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746" y="3415201"/>
            <a:ext cx="2467807" cy="3107884"/>
          </a:xfrm>
          <a:prstGeom prst="rect">
            <a:avLst/>
          </a:prstGeom>
          <a:noFill/>
          <a:extLst>
            <a:ext uri="{909E8E84-426E-40DD-AFC4-6F175D3DCCD1}">
              <a14:hiddenFill xmlns:a14="http://schemas.microsoft.com/office/drawing/2010/main">
                <a:solidFill>
                  <a:srgbClr val="FFFFFF"/>
                </a:solidFill>
              </a14:hiddenFill>
            </a:ext>
          </a:extLst>
        </p:spPr>
      </p:pic>
      <p:sp>
        <p:nvSpPr>
          <p:cNvPr id="52728" name="AutoShape 1528"/>
          <p:cNvSpPr>
            <a:spLocks noChangeArrowheads="1"/>
          </p:cNvSpPr>
          <p:nvPr/>
        </p:nvSpPr>
        <p:spPr bwMode="auto">
          <a:xfrm>
            <a:off x="804869" y="1322389"/>
            <a:ext cx="7534261" cy="1940957"/>
          </a:xfrm>
          <a:prstGeom prst="wedgeRoundRectCallout">
            <a:avLst>
              <a:gd name="adj1" fmla="val -18416"/>
              <a:gd name="adj2" fmla="val 50588"/>
              <a:gd name="adj3" fmla="val 16667"/>
            </a:avLst>
          </a:prstGeom>
          <a:solidFill>
            <a:srgbClr val="FFFFCC"/>
          </a:solidFill>
          <a:ln w="9525">
            <a:solidFill>
              <a:schemeClr val="tx1"/>
            </a:solidFill>
            <a:miter lim="800000"/>
            <a:headEnd/>
            <a:tailEnd/>
          </a:ln>
          <a:effectLst/>
        </p:spPr>
        <p:txBody>
          <a:bodyPr wrap="square" anchor="ctr">
            <a:spAutoFit/>
          </a:bodyPr>
          <a:lstStyle/>
          <a:p>
            <a:pPr algn="ctr" defTabSz="685766">
              <a:defRPr/>
            </a:pPr>
            <a:r>
              <a:rPr lang="en-US" sz="2800" b="1" u="sng" dirty="0">
                <a:solidFill>
                  <a:prstClr val="black"/>
                </a:solidFill>
                <a:latin typeface="Times New Roman" charset="0"/>
              </a:rPr>
              <a:t>Mat</a:t>
            </a:r>
            <a:r>
              <a:rPr lang="en-US" dirty="0">
                <a:solidFill>
                  <a:prstClr val="black"/>
                </a:solidFill>
                <a:latin typeface="Times New Roman" charset="0"/>
              </a:rPr>
              <a:t> knows that if you </a:t>
            </a:r>
            <a:r>
              <a:rPr lang="en-US" b="1" dirty="0">
                <a:solidFill>
                  <a:prstClr val="black"/>
                </a:solidFill>
                <a:latin typeface="Times New Roman" charset="0"/>
              </a:rPr>
              <a:t>Love the Lord</a:t>
            </a:r>
            <a:r>
              <a:rPr lang="en-US" dirty="0">
                <a:solidFill>
                  <a:prstClr val="black"/>
                </a:solidFill>
                <a:latin typeface="Times New Roman" charset="0"/>
              </a:rPr>
              <a:t>, you are not going to use a .</a:t>
            </a:r>
            <a:r>
              <a:rPr lang="en-US" sz="2800" b="1" u="sng" dirty="0">
                <a:solidFill>
                  <a:prstClr val="black"/>
                </a:solidFill>
                <a:latin typeface="Times New Roman" charset="0"/>
              </a:rPr>
              <a:t>22</a:t>
            </a:r>
            <a:r>
              <a:rPr lang="en-US" dirty="0">
                <a:solidFill>
                  <a:prstClr val="black"/>
                </a:solidFill>
                <a:latin typeface="Times New Roman" charset="0"/>
              </a:rPr>
              <a:t> on your </a:t>
            </a:r>
            <a:r>
              <a:rPr lang="en-US" b="1" dirty="0">
                <a:solidFill>
                  <a:prstClr val="black"/>
                </a:solidFill>
                <a:latin typeface="Times New Roman" charset="0"/>
              </a:rPr>
              <a:t>Neighbor</a:t>
            </a:r>
            <a:r>
              <a:rPr lang="en-US" dirty="0">
                <a:solidFill>
                  <a:prstClr val="black"/>
                </a:solidFill>
                <a:latin typeface="Times New Roman" charset="0"/>
              </a:rPr>
              <a:t>. Mat loves it when his hobbit neighbors stand on him because, they are only yard to a meter tall (</a:t>
            </a:r>
            <a:r>
              <a:rPr lang="en-US" sz="2800" b="1" u="sng" dirty="0">
                <a:solidFill>
                  <a:prstClr val="black"/>
                </a:solidFill>
                <a:latin typeface="Times New Roman" charset="0"/>
              </a:rPr>
              <a:t>36-39</a:t>
            </a:r>
            <a:r>
              <a:rPr lang="en-US" dirty="0">
                <a:solidFill>
                  <a:prstClr val="black"/>
                </a:solidFill>
                <a:latin typeface="Times New Roman" charset="0"/>
              </a:rPr>
              <a:t> inches), so they weigh less.  </a:t>
            </a:r>
          </a:p>
        </p:txBody>
      </p:sp>
      <p:pic>
        <p:nvPicPr>
          <p:cNvPr id="4098" name="Picture 2" descr="http://www.thefirearmblog.com/blog/wp-content/uploads/2011/12/tn-tf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9115" y="4812671"/>
            <a:ext cx="671792" cy="49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22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7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7826"/>
                                        </p:tgtEl>
                                        <p:attrNameLst>
                                          <p:attrName>style.visibility</p:attrName>
                                        </p:attrNameLst>
                                      </p:cBhvr>
                                      <p:to>
                                        <p:strVal val="visible"/>
                                      </p:to>
                                    </p:set>
                                    <p:anim calcmode="lin" valueType="num">
                                      <p:cBhvr additive="base">
                                        <p:cTn id="15" dur="500" fill="hold"/>
                                        <p:tgtEl>
                                          <p:spTgt spid="77826"/>
                                        </p:tgtEl>
                                        <p:attrNameLst>
                                          <p:attrName>ppt_x</p:attrName>
                                        </p:attrNameLst>
                                      </p:cBhvr>
                                      <p:tavLst>
                                        <p:tav tm="0">
                                          <p:val>
                                            <p:strVal val="#ppt_x"/>
                                          </p:val>
                                        </p:tav>
                                        <p:tav tm="100000">
                                          <p:val>
                                            <p:strVal val="#ppt_x"/>
                                          </p:val>
                                        </p:tav>
                                      </p:tavLst>
                                    </p:anim>
                                    <p:anim calcmode="lin" valueType="num">
                                      <p:cBhvr additive="base">
                                        <p:cTn id="16" dur="500" fill="hold"/>
                                        <p:tgtEl>
                                          <p:spTgt spid="778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additive="base">
                                        <p:cTn id="21" dur="500" fill="hold"/>
                                        <p:tgtEl>
                                          <p:spTgt spid="4098"/>
                                        </p:tgtEl>
                                        <p:attrNameLst>
                                          <p:attrName>ppt_x</p:attrName>
                                        </p:attrNameLst>
                                      </p:cBhvr>
                                      <p:tavLst>
                                        <p:tav tm="0">
                                          <p:val>
                                            <p:strVal val="#ppt_x"/>
                                          </p:val>
                                        </p:tav>
                                        <p:tav tm="100000">
                                          <p:val>
                                            <p:strVal val="#ppt_x"/>
                                          </p:val>
                                        </p:tav>
                                      </p:tavLst>
                                    </p:anim>
                                    <p:anim calcmode="lin" valueType="num">
                                      <p:cBhvr additive="base">
                                        <p:cTn id="2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1+#ppt_w/2"/>
                                          </p:val>
                                        </p:tav>
                                        <p:tav tm="100000">
                                          <p:val>
                                            <p:strVal val="#ppt_x"/>
                                          </p:val>
                                        </p:tav>
                                      </p:tavLst>
                                    </p:anim>
                                    <p:anim calcmode="lin" valueType="num">
                                      <p:cBhvr additive="base">
                                        <p:cTn id="2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ak">
            <a:hlinkClick r:id="" action="ppaction://noaction" highlightClick="1"/>
          </p:cNvPr>
          <p:cNvSpPr>
            <a:spLocks noChangeArrowheads="1"/>
          </p:cNvSpPr>
          <p:nvPr/>
        </p:nvSpPr>
        <p:spPr bwMode="auto">
          <a:xfrm>
            <a:off x="-2303" y="0"/>
            <a:ext cx="9146303" cy="6858000"/>
          </a:xfrm>
          <a:prstGeom prst="actionButtonBlank">
            <a:avLst/>
          </a:prstGeom>
          <a:blipFill dpi="0" rotWithShape="1">
            <a:blip r:embed="rId3" cstate="print">
              <a:alphaModFix amt="49000"/>
            </a:blip>
            <a:srcRect/>
            <a:tile tx="0" ty="0" sx="100000" sy="100000" flip="none" algn="tl"/>
          </a:blipFill>
          <a:ln w="9525">
            <a:noFill/>
            <a:miter lim="800000"/>
            <a:headEnd/>
            <a:tailEnd/>
          </a:ln>
        </p:spPr>
        <p:txBody>
          <a:bodyPr wrap="none" anchor="ctr"/>
          <a:lstStyle/>
          <a:p>
            <a:pPr algn="ctr" defTabSz="857250"/>
            <a:endParaRPr lang="en-US" sz="2250">
              <a:solidFill>
                <a:srgbClr val="000000"/>
              </a:solidFill>
            </a:endParaRPr>
          </a:p>
        </p:txBody>
      </p:sp>
      <p:sp>
        <p:nvSpPr>
          <p:cNvPr id="2051" name="AutoShape 4" descr="Medium wood"/>
          <p:cNvSpPr>
            <a:spLocks noChangeArrowheads="1"/>
          </p:cNvSpPr>
          <p:nvPr/>
        </p:nvSpPr>
        <p:spPr bwMode="auto">
          <a:xfrm rot="10800000">
            <a:off x="299899" y="1258661"/>
            <a:ext cx="8595911" cy="2541814"/>
          </a:xfrm>
          <a:prstGeom prst="bevel">
            <a:avLst>
              <a:gd name="adj" fmla="val 7608"/>
            </a:avLst>
          </a:prstGeom>
          <a:blipFill dpi="0" rotWithShape="1">
            <a:blip r:embed="rId4" cstate="print">
              <a:alphaModFix amt="42000"/>
              <a:lum bright="-48000" contrast="-44000"/>
            </a:blip>
            <a:srcRect/>
            <a:tile tx="0" ty="0" sx="100000" sy="100000" flip="none" algn="tl"/>
          </a:blipFill>
          <a:ln w="9525">
            <a:solidFill>
              <a:schemeClr val="tx1"/>
            </a:solidFill>
            <a:miter lim="800000"/>
            <a:headEnd/>
            <a:tailEnd/>
          </a:ln>
        </p:spPr>
        <p:txBody>
          <a:bodyPr wrap="none" anchor="ctr"/>
          <a:lstStyle/>
          <a:p>
            <a:pPr algn="ctr" defTabSz="857250"/>
            <a:endParaRPr lang="en-US" sz="2250">
              <a:solidFill>
                <a:srgbClr val="000000"/>
              </a:solidFill>
            </a:endParaRPr>
          </a:p>
        </p:txBody>
      </p:sp>
      <p:sp>
        <p:nvSpPr>
          <p:cNvPr id="2052" name="AutoShape 5" descr="Medium wood"/>
          <p:cNvSpPr>
            <a:spLocks noChangeArrowheads="1"/>
          </p:cNvSpPr>
          <p:nvPr/>
        </p:nvSpPr>
        <p:spPr bwMode="auto">
          <a:xfrm rot="10800000">
            <a:off x="299898" y="4121185"/>
            <a:ext cx="8595222" cy="2440214"/>
          </a:xfrm>
          <a:prstGeom prst="bevel">
            <a:avLst>
              <a:gd name="adj" fmla="val 6495"/>
            </a:avLst>
          </a:prstGeom>
          <a:blipFill dpi="0" rotWithShape="1">
            <a:blip r:embed="rId4" cstate="print">
              <a:alphaModFix amt="42000"/>
              <a:lum bright="-50000" contrast="-32000"/>
            </a:blip>
            <a:srcRect/>
            <a:tile tx="0" ty="0" sx="100000" sy="100000" flip="none" algn="tl"/>
          </a:blipFill>
          <a:ln w="9525">
            <a:solidFill>
              <a:schemeClr val="tx1"/>
            </a:solidFill>
            <a:miter lim="800000"/>
            <a:headEnd/>
            <a:tailEnd/>
          </a:ln>
        </p:spPr>
        <p:txBody>
          <a:bodyPr wrap="none" anchor="ctr"/>
          <a:lstStyle/>
          <a:p>
            <a:pPr algn="ctr" defTabSz="857250"/>
            <a:endParaRPr lang="en-US" sz="2250" b="1">
              <a:solidFill>
                <a:srgbClr val="000000"/>
              </a:solidFill>
            </a:endParaRPr>
          </a:p>
        </p:txBody>
      </p:sp>
      <p:sp>
        <p:nvSpPr>
          <p:cNvPr id="2107" name="AutoShape 60" descr="Oak">
            <a:hlinkClick r:id="" action="ppaction://noaction" highlightClick="1"/>
          </p:cNvPr>
          <p:cNvSpPr>
            <a:spLocks noChangeArrowheads="1"/>
          </p:cNvSpPr>
          <p:nvPr/>
        </p:nvSpPr>
        <p:spPr bwMode="auto">
          <a:xfrm rot="10800000">
            <a:off x="944532" y="98177"/>
            <a:ext cx="7172771" cy="993322"/>
          </a:xfrm>
          <a:prstGeom prst="actionButtonBlank">
            <a:avLst/>
          </a:prstGeom>
          <a:blipFill dpi="0" rotWithShape="1">
            <a:blip r:embed="rId3" cstate="print">
              <a:alphaModFix amt="49000"/>
            </a:blip>
            <a:srcRect/>
            <a:tile tx="0" ty="0" sx="100000" sy="100000" flip="none" algn="tl"/>
          </a:blipFill>
          <a:ln w="9525">
            <a:noFill/>
            <a:miter lim="800000"/>
            <a:headEnd/>
            <a:tailEnd/>
          </a:ln>
        </p:spPr>
        <p:txBody>
          <a:bodyPr wrap="none" anchor="ctr"/>
          <a:lstStyle/>
          <a:p>
            <a:pPr algn="ctr" defTabSz="857250"/>
            <a:endParaRPr lang="en-US" sz="2250">
              <a:solidFill>
                <a:srgbClr val="000000"/>
              </a:solidFill>
            </a:endParaRPr>
          </a:p>
        </p:txBody>
      </p:sp>
      <p:sp>
        <p:nvSpPr>
          <p:cNvPr id="72" name="Rounded Rectangle 71"/>
          <p:cNvSpPr/>
          <p:nvPr/>
        </p:nvSpPr>
        <p:spPr bwMode="auto">
          <a:xfrm>
            <a:off x="419081" y="2152913"/>
            <a:ext cx="2527486" cy="511390"/>
          </a:xfrm>
          <a:prstGeom prst="roundRect">
            <a:avLst/>
          </a:prstGeom>
          <a:solidFill>
            <a:srgbClr val="FF99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Mark</a:t>
            </a:r>
          </a:p>
        </p:txBody>
      </p:sp>
      <p:sp>
        <p:nvSpPr>
          <p:cNvPr id="73" name="Rounded Rectangle 72"/>
          <p:cNvSpPr/>
          <p:nvPr/>
        </p:nvSpPr>
        <p:spPr bwMode="auto">
          <a:xfrm>
            <a:off x="434406" y="1645528"/>
            <a:ext cx="2527486" cy="511390"/>
          </a:xfrm>
          <a:prstGeom prst="roundRect">
            <a:avLst/>
          </a:prstGeom>
          <a:solidFill>
            <a:srgbClr val="FFC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Matthew</a:t>
            </a:r>
          </a:p>
        </p:txBody>
      </p:sp>
      <p:sp>
        <p:nvSpPr>
          <p:cNvPr id="94" name="Rounded Rectangle 93"/>
          <p:cNvSpPr/>
          <p:nvPr/>
        </p:nvSpPr>
        <p:spPr bwMode="auto">
          <a:xfrm>
            <a:off x="419080" y="2653194"/>
            <a:ext cx="2527486" cy="537725"/>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Luke</a:t>
            </a:r>
          </a:p>
        </p:txBody>
      </p:sp>
      <p:sp>
        <p:nvSpPr>
          <p:cNvPr id="96" name="Rounded Rectangle 95"/>
          <p:cNvSpPr/>
          <p:nvPr/>
        </p:nvSpPr>
        <p:spPr bwMode="auto">
          <a:xfrm rot="3685814">
            <a:off x="2516389" y="2389263"/>
            <a:ext cx="2417223" cy="470005"/>
          </a:xfrm>
          <a:prstGeom prst="roundRect">
            <a:avLst/>
          </a:prstGeom>
          <a:solidFill>
            <a:srgbClr val="CC00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Acts</a:t>
            </a:r>
          </a:p>
        </p:txBody>
      </p:sp>
      <p:sp>
        <p:nvSpPr>
          <p:cNvPr id="103" name="Rounded Rectangle 102"/>
          <p:cNvSpPr/>
          <p:nvPr/>
        </p:nvSpPr>
        <p:spPr bwMode="auto">
          <a:xfrm rot="4507666">
            <a:off x="545312" y="5123854"/>
            <a:ext cx="2363448" cy="42206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Titus</a:t>
            </a:r>
          </a:p>
        </p:txBody>
      </p:sp>
      <p:sp>
        <p:nvSpPr>
          <p:cNvPr id="104" name="Rounded Rectangle 103"/>
          <p:cNvSpPr/>
          <p:nvPr/>
        </p:nvSpPr>
        <p:spPr bwMode="auto">
          <a:xfrm rot="4507666">
            <a:off x="991738" y="5116008"/>
            <a:ext cx="2363448" cy="42206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Philemon </a:t>
            </a:r>
          </a:p>
        </p:txBody>
      </p:sp>
      <p:sp>
        <p:nvSpPr>
          <p:cNvPr id="105" name="Rounded Rectangle 104"/>
          <p:cNvSpPr/>
          <p:nvPr/>
        </p:nvSpPr>
        <p:spPr bwMode="auto">
          <a:xfrm rot="4507666">
            <a:off x="91716" y="5123854"/>
            <a:ext cx="2363448" cy="42206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2 Timothy</a:t>
            </a:r>
          </a:p>
        </p:txBody>
      </p:sp>
      <p:sp>
        <p:nvSpPr>
          <p:cNvPr id="106" name="Rounded Rectangle 105"/>
          <p:cNvSpPr/>
          <p:nvPr/>
        </p:nvSpPr>
        <p:spPr bwMode="auto">
          <a:xfrm rot="4507666">
            <a:off x="-354725" y="5125666"/>
            <a:ext cx="2363448" cy="422062"/>
          </a:xfrm>
          <a:prstGeom prst="roundRect">
            <a:avLst/>
          </a:prstGeom>
          <a:solidFill>
            <a:srgbClr val="58C89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1 Timothy</a:t>
            </a:r>
          </a:p>
        </p:txBody>
      </p:sp>
      <p:sp>
        <p:nvSpPr>
          <p:cNvPr id="41" name="Rounded Rectangle 40"/>
          <p:cNvSpPr/>
          <p:nvPr/>
        </p:nvSpPr>
        <p:spPr bwMode="auto">
          <a:xfrm>
            <a:off x="434405" y="3202040"/>
            <a:ext cx="2527486" cy="522563"/>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John	</a:t>
            </a:r>
          </a:p>
        </p:txBody>
      </p:sp>
      <p:sp>
        <p:nvSpPr>
          <p:cNvPr id="101" name="Rounded Rectangle 100"/>
          <p:cNvSpPr/>
          <p:nvPr/>
        </p:nvSpPr>
        <p:spPr bwMode="auto">
          <a:xfrm>
            <a:off x="5564210" y="6162085"/>
            <a:ext cx="2404623" cy="372132"/>
          </a:xfrm>
          <a:prstGeom prst="roundRect">
            <a:avLst/>
          </a:prstGeom>
          <a:solidFill>
            <a:srgbClr val="BF7F3F"/>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lumMod val="95000"/>
                  </a:srgbClr>
                </a:solidFill>
              </a:rPr>
              <a:t> </a:t>
            </a:r>
            <a:r>
              <a:rPr lang="en-US" sz="2625" b="1">
                <a:solidFill>
                  <a:srgbClr val="000000"/>
                </a:solidFill>
              </a:rPr>
              <a:t>Jude</a:t>
            </a:r>
            <a:r>
              <a:rPr lang="en-US" sz="2625" b="1">
                <a:solidFill>
                  <a:srgbClr val="FFFFFF">
                    <a:lumMod val="95000"/>
                  </a:srgbClr>
                </a:solidFill>
              </a:rPr>
              <a:t>	</a:t>
            </a:r>
          </a:p>
        </p:txBody>
      </p:sp>
      <p:sp>
        <p:nvSpPr>
          <p:cNvPr id="46" name="Rounded Rectangle 45"/>
          <p:cNvSpPr/>
          <p:nvPr/>
        </p:nvSpPr>
        <p:spPr bwMode="auto">
          <a:xfrm>
            <a:off x="5558195" y="4991540"/>
            <a:ext cx="2404623" cy="37213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1 John	</a:t>
            </a:r>
          </a:p>
        </p:txBody>
      </p:sp>
      <p:sp>
        <p:nvSpPr>
          <p:cNvPr id="47" name="Rounded Rectangle 46"/>
          <p:cNvSpPr/>
          <p:nvPr/>
        </p:nvSpPr>
        <p:spPr bwMode="auto">
          <a:xfrm>
            <a:off x="5572234" y="4608951"/>
            <a:ext cx="2404623" cy="372132"/>
          </a:xfrm>
          <a:prstGeom prst="roundRect">
            <a:avLst/>
          </a:prstGeom>
          <a:solidFill>
            <a:srgbClr val="CC66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2 Peter	</a:t>
            </a:r>
          </a:p>
        </p:txBody>
      </p:sp>
      <p:sp>
        <p:nvSpPr>
          <p:cNvPr id="48" name="Rounded Rectangle 47"/>
          <p:cNvSpPr/>
          <p:nvPr/>
        </p:nvSpPr>
        <p:spPr bwMode="auto">
          <a:xfrm>
            <a:off x="5514078" y="4222776"/>
            <a:ext cx="2404623" cy="372132"/>
          </a:xfrm>
          <a:prstGeom prst="roundRect">
            <a:avLst/>
          </a:prstGeom>
          <a:solidFill>
            <a:srgbClr val="CC6600"/>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1 Peter	</a:t>
            </a:r>
          </a:p>
        </p:txBody>
      </p:sp>
      <p:sp>
        <p:nvSpPr>
          <p:cNvPr id="49" name="Rounded Rectangle 48"/>
          <p:cNvSpPr/>
          <p:nvPr/>
        </p:nvSpPr>
        <p:spPr bwMode="auto">
          <a:xfrm>
            <a:off x="5522096" y="5776012"/>
            <a:ext cx="2404623" cy="37213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3 John	</a:t>
            </a:r>
          </a:p>
        </p:txBody>
      </p:sp>
      <p:sp>
        <p:nvSpPr>
          <p:cNvPr id="50" name="Rounded Rectangle 49"/>
          <p:cNvSpPr/>
          <p:nvPr/>
        </p:nvSpPr>
        <p:spPr bwMode="auto">
          <a:xfrm>
            <a:off x="5548170" y="5381535"/>
            <a:ext cx="2404623" cy="372132"/>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2 John	</a:t>
            </a:r>
          </a:p>
        </p:txBody>
      </p:sp>
      <p:sp>
        <p:nvSpPr>
          <p:cNvPr id="51" name="Bevel 50"/>
          <p:cNvSpPr/>
          <p:nvPr/>
        </p:nvSpPr>
        <p:spPr bwMode="auto">
          <a:xfrm>
            <a:off x="940124" y="108513"/>
            <a:ext cx="7194384" cy="1020018"/>
          </a:xfrm>
          <a:prstGeom prst="bevel">
            <a:avLst>
              <a:gd name="adj" fmla="val 4881"/>
            </a:avLst>
          </a:prstGeom>
          <a:solidFill>
            <a:schemeClr val="bg1">
              <a:alpha val="16000"/>
            </a:schemeClr>
          </a:solidFill>
          <a:ln w="9525" cap="flat" cmpd="sng" algn="ctr">
            <a:solidFill>
              <a:schemeClr val="tx1"/>
            </a:solidFill>
            <a:prstDash val="solid"/>
            <a:round/>
            <a:headEnd type="none" w="med" len="med"/>
            <a:tailEnd type="none" w="med" len="med"/>
          </a:ln>
          <a:effectLst/>
        </p:spPr>
        <p:txBody>
          <a:bodyPr vert="horz" wrap="none" lIns="85725" tIns="42863" rIns="85725" bIns="42863" numCol="1" rtlCol="0" anchor="ctr" anchorCtr="0" compatLnSpc="1">
            <a:prstTxWarp prst="textNoShape">
              <a:avLst/>
            </a:prstTxWarp>
          </a:bodyPr>
          <a:lstStyle/>
          <a:p>
            <a:pPr algn="ctr" defTabSz="857250"/>
            <a:endParaRPr lang="en-US" sz="2250">
              <a:solidFill>
                <a:srgbClr val="000000"/>
              </a:solidFill>
            </a:endParaRPr>
          </a:p>
        </p:txBody>
      </p:sp>
      <p:sp>
        <p:nvSpPr>
          <p:cNvPr id="2108" name="Rectangle 61"/>
          <p:cNvSpPr>
            <a:spLocks noGrp="1" noChangeArrowheads="1"/>
          </p:cNvSpPr>
          <p:nvPr>
            <p:ph type="title"/>
          </p:nvPr>
        </p:nvSpPr>
        <p:spPr>
          <a:xfrm>
            <a:off x="704486" y="275072"/>
            <a:ext cx="7649393" cy="696233"/>
          </a:xfrm>
        </p:spPr>
        <p:txBody>
          <a:bodyPr/>
          <a:lstStyle/>
          <a:p>
            <a:r>
              <a:rPr lang="en-US" sz="3375" b="1">
                <a:latin typeface="Castellar" pitchFamily="18" charset="0"/>
              </a:rPr>
              <a:t>B</a:t>
            </a:r>
            <a:r>
              <a:rPr lang="en-US" sz="3000" b="1">
                <a:latin typeface="Castellar" pitchFamily="18" charset="0"/>
              </a:rPr>
              <a:t>ooks </a:t>
            </a:r>
            <a:r>
              <a:rPr lang="en-US" sz="3375" b="1">
                <a:latin typeface="Castellar" pitchFamily="18" charset="0"/>
              </a:rPr>
              <a:t>o</a:t>
            </a:r>
            <a:r>
              <a:rPr lang="en-US" sz="3000" b="1">
                <a:latin typeface="Castellar" pitchFamily="18" charset="0"/>
              </a:rPr>
              <a:t>f </a:t>
            </a:r>
            <a:r>
              <a:rPr lang="en-US" sz="3375" b="1">
                <a:latin typeface="Castellar" pitchFamily="18" charset="0"/>
              </a:rPr>
              <a:t>t</a:t>
            </a:r>
            <a:r>
              <a:rPr lang="en-US" sz="3000" b="1">
                <a:latin typeface="Castellar" pitchFamily="18" charset="0"/>
              </a:rPr>
              <a:t>he </a:t>
            </a:r>
            <a:r>
              <a:rPr lang="en-US" sz="3375" b="1">
                <a:latin typeface="Castellar" pitchFamily="18" charset="0"/>
              </a:rPr>
              <a:t>N</a:t>
            </a:r>
            <a:r>
              <a:rPr lang="en-US" sz="3000" b="1">
                <a:latin typeface="Castellar" pitchFamily="18" charset="0"/>
              </a:rPr>
              <a:t>ew </a:t>
            </a:r>
            <a:r>
              <a:rPr lang="en-US" sz="3375" b="1">
                <a:latin typeface="Castellar" pitchFamily="18" charset="0"/>
              </a:rPr>
              <a:t>T</a:t>
            </a:r>
            <a:r>
              <a:rPr lang="en-US" sz="3000" b="1">
                <a:latin typeface="Castellar" pitchFamily="18" charset="0"/>
              </a:rPr>
              <a:t>estament </a:t>
            </a:r>
            <a:endParaRPr lang="en-US" sz="3375" b="1">
              <a:latin typeface="Castellar" pitchFamily="18" charset="0"/>
            </a:endParaRPr>
          </a:p>
        </p:txBody>
      </p:sp>
      <p:sp>
        <p:nvSpPr>
          <p:cNvPr id="52" name="TextBox 51"/>
          <p:cNvSpPr txBox="1"/>
          <p:nvPr/>
        </p:nvSpPr>
        <p:spPr>
          <a:xfrm>
            <a:off x="93050" y="3718611"/>
            <a:ext cx="3058298" cy="438582"/>
          </a:xfrm>
          <a:prstGeom prst="rect">
            <a:avLst/>
          </a:prstGeom>
          <a:noFill/>
        </p:spPr>
        <p:txBody>
          <a:bodyPr wrap="square" rtlCol="0">
            <a:spAutoFit/>
          </a:bodyPr>
          <a:lstStyle/>
          <a:p>
            <a:pPr algn="ctr" defTabSz="857250"/>
            <a:r>
              <a:rPr lang="en-US" sz="2250">
                <a:solidFill>
                  <a:srgbClr val="000000"/>
                </a:solidFill>
              </a:rPr>
              <a:t>Gospels</a:t>
            </a:r>
            <a:endParaRPr lang="en-US" sz="2250" i="1">
              <a:solidFill>
                <a:srgbClr val="000000"/>
              </a:solidFill>
            </a:endParaRPr>
          </a:p>
        </p:txBody>
      </p:sp>
      <p:sp>
        <p:nvSpPr>
          <p:cNvPr id="53" name="TextBox 52"/>
          <p:cNvSpPr txBox="1"/>
          <p:nvPr/>
        </p:nvSpPr>
        <p:spPr>
          <a:xfrm>
            <a:off x="5275177" y="3722474"/>
            <a:ext cx="3489949" cy="438582"/>
          </a:xfrm>
          <a:prstGeom prst="rect">
            <a:avLst/>
          </a:prstGeom>
          <a:noFill/>
        </p:spPr>
        <p:txBody>
          <a:bodyPr wrap="square" rtlCol="0">
            <a:spAutoFit/>
          </a:bodyPr>
          <a:lstStyle/>
          <a:p>
            <a:pPr algn="ctr" defTabSz="857250"/>
            <a:r>
              <a:rPr lang="en-US" sz="2250">
                <a:solidFill>
                  <a:srgbClr val="000000"/>
                </a:solidFill>
              </a:rPr>
              <a:t>Paul’s Letters to Churches</a:t>
            </a:r>
            <a:endParaRPr lang="en-US" sz="2250" i="1">
              <a:solidFill>
                <a:srgbClr val="000000"/>
              </a:solidFill>
            </a:endParaRPr>
          </a:p>
        </p:txBody>
      </p:sp>
      <p:sp>
        <p:nvSpPr>
          <p:cNvPr id="54" name="TextBox 53"/>
          <p:cNvSpPr txBox="1"/>
          <p:nvPr/>
        </p:nvSpPr>
        <p:spPr>
          <a:xfrm>
            <a:off x="166792" y="6494585"/>
            <a:ext cx="3058298" cy="438582"/>
          </a:xfrm>
          <a:prstGeom prst="rect">
            <a:avLst/>
          </a:prstGeom>
          <a:noFill/>
        </p:spPr>
        <p:txBody>
          <a:bodyPr wrap="square" rtlCol="0">
            <a:spAutoFit/>
          </a:bodyPr>
          <a:lstStyle/>
          <a:p>
            <a:pPr algn="ctr" defTabSz="857250"/>
            <a:r>
              <a:rPr lang="en-US" sz="2250">
                <a:solidFill>
                  <a:srgbClr val="000000"/>
                </a:solidFill>
              </a:rPr>
              <a:t>Paul’s Personal Letters</a:t>
            </a:r>
            <a:endParaRPr lang="en-US" sz="2250" i="1">
              <a:solidFill>
                <a:srgbClr val="000000"/>
              </a:solidFill>
            </a:endParaRPr>
          </a:p>
        </p:txBody>
      </p:sp>
      <p:sp>
        <p:nvSpPr>
          <p:cNvPr id="56" name="TextBox 55"/>
          <p:cNvSpPr txBox="1"/>
          <p:nvPr/>
        </p:nvSpPr>
        <p:spPr>
          <a:xfrm>
            <a:off x="4945751" y="6483113"/>
            <a:ext cx="3489948" cy="438582"/>
          </a:xfrm>
          <a:prstGeom prst="rect">
            <a:avLst/>
          </a:prstGeom>
          <a:noFill/>
        </p:spPr>
        <p:txBody>
          <a:bodyPr wrap="square" rtlCol="0">
            <a:spAutoFit/>
          </a:bodyPr>
          <a:lstStyle/>
          <a:p>
            <a:pPr algn="ctr" defTabSz="857250"/>
            <a:r>
              <a:rPr lang="en-US" sz="2250">
                <a:solidFill>
                  <a:srgbClr val="000000"/>
                </a:solidFill>
              </a:rPr>
              <a:t>General Letters</a:t>
            </a:r>
            <a:endParaRPr lang="en-US" sz="2250" i="1">
              <a:solidFill>
                <a:srgbClr val="000000"/>
              </a:solidFill>
            </a:endParaRPr>
          </a:p>
        </p:txBody>
      </p:sp>
      <p:sp>
        <p:nvSpPr>
          <p:cNvPr id="7" name="TextBox 6">
            <a:extLst>
              <a:ext uri="{FF2B5EF4-FFF2-40B4-BE49-F238E27FC236}">
                <a16:creationId xmlns:a16="http://schemas.microsoft.com/office/drawing/2014/main" id="{B69FAA59-D136-2487-10D0-C66B1E4DF85C}"/>
              </a:ext>
            </a:extLst>
          </p:cNvPr>
          <p:cNvSpPr txBox="1"/>
          <p:nvPr/>
        </p:nvSpPr>
        <p:spPr>
          <a:xfrm>
            <a:off x="2788156" y="3726799"/>
            <a:ext cx="2203684" cy="438582"/>
          </a:xfrm>
          <a:prstGeom prst="rect">
            <a:avLst/>
          </a:prstGeom>
          <a:noFill/>
        </p:spPr>
        <p:txBody>
          <a:bodyPr wrap="square" rtlCol="0">
            <a:spAutoFit/>
          </a:bodyPr>
          <a:lstStyle/>
          <a:p>
            <a:pPr algn="ctr" defTabSz="857250"/>
            <a:r>
              <a:rPr lang="en-US" sz="2250">
                <a:solidFill>
                  <a:srgbClr val="000000"/>
                </a:solidFill>
              </a:rPr>
              <a:t>Church History</a:t>
            </a:r>
          </a:p>
        </p:txBody>
      </p:sp>
      <p:sp>
        <p:nvSpPr>
          <p:cNvPr id="78" name="Rounded Rectangle 77"/>
          <p:cNvSpPr/>
          <p:nvPr/>
        </p:nvSpPr>
        <p:spPr bwMode="auto">
          <a:xfrm rot="5400000">
            <a:off x="5211423" y="2355407"/>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Galatians</a:t>
            </a:r>
          </a:p>
        </p:txBody>
      </p:sp>
      <p:sp>
        <p:nvSpPr>
          <p:cNvPr id="79" name="Rounded Rectangle 78"/>
          <p:cNvSpPr/>
          <p:nvPr/>
        </p:nvSpPr>
        <p:spPr bwMode="auto">
          <a:xfrm rot="5400000">
            <a:off x="4773354" y="2375188"/>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2 Corinthians </a:t>
            </a:r>
          </a:p>
        </p:txBody>
      </p:sp>
      <p:sp>
        <p:nvSpPr>
          <p:cNvPr id="80" name="Rounded Rectangle 79"/>
          <p:cNvSpPr/>
          <p:nvPr/>
        </p:nvSpPr>
        <p:spPr bwMode="auto">
          <a:xfrm rot="5400000">
            <a:off x="4335285" y="2363366"/>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1 Corinthians</a:t>
            </a:r>
          </a:p>
        </p:txBody>
      </p:sp>
      <p:sp>
        <p:nvSpPr>
          <p:cNvPr id="81" name="Rounded Rectangle 80"/>
          <p:cNvSpPr/>
          <p:nvPr/>
        </p:nvSpPr>
        <p:spPr bwMode="auto">
          <a:xfrm rot="5400000">
            <a:off x="5649492" y="2388482"/>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Ephesians</a:t>
            </a:r>
          </a:p>
        </p:txBody>
      </p:sp>
      <p:sp>
        <p:nvSpPr>
          <p:cNvPr id="82" name="Rounded Rectangle 81"/>
          <p:cNvSpPr/>
          <p:nvPr/>
        </p:nvSpPr>
        <p:spPr bwMode="auto">
          <a:xfrm rot="5400000">
            <a:off x="6081681" y="2372770"/>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Philippians</a:t>
            </a:r>
          </a:p>
        </p:txBody>
      </p:sp>
      <p:sp>
        <p:nvSpPr>
          <p:cNvPr id="4" name="Rounded Rectangle 77">
            <a:extLst>
              <a:ext uri="{FF2B5EF4-FFF2-40B4-BE49-F238E27FC236}">
                <a16:creationId xmlns:a16="http://schemas.microsoft.com/office/drawing/2014/main" id="{909D7E12-D67C-C762-962D-1B7554FCC2DC}"/>
              </a:ext>
            </a:extLst>
          </p:cNvPr>
          <p:cNvSpPr/>
          <p:nvPr/>
        </p:nvSpPr>
        <p:spPr bwMode="auto">
          <a:xfrm rot="5400000">
            <a:off x="6513871" y="2379896"/>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Colossians </a:t>
            </a:r>
          </a:p>
        </p:txBody>
      </p:sp>
      <p:sp>
        <p:nvSpPr>
          <p:cNvPr id="5" name="Rounded Rectangle 80">
            <a:extLst>
              <a:ext uri="{FF2B5EF4-FFF2-40B4-BE49-F238E27FC236}">
                <a16:creationId xmlns:a16="http://schemas.microsoft.com/office/drawing/2014/main" id="{BEBADC5B-64A0-5761-8199-6B8EB759A81D}"/>
              </a:ext>
            </a:extLst>
          </p:cNvPr>
          <p:cNvSpPr/>
          <p:nvPr/>
        </p:nvSpPr>
        <p:spPr bwMode="auto">
          <a:xfrm rot="5400000">
            <a:off x="6951940" y="2412971"/>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250" b="1">
                <a:solidFill>
                  <a:srgbClr val="000000"/>
                </a:solidFill>
              </a:rPr>
              <a:t> 1 Thessalonians </a:t>
            </a:r>
          </a:p>
        </p:txBody>
      </p:sp>
      <p:sp>
        <p:nvSpPr>
          <p:cNvPr id="6" name="Rounded Rectangle 81">
            <a:extLst>
              <a:ext uri="{FF2B5EF4-FFF2-40B4-BE49-F238E27FC236}">
                <a16:creationId xmlns:a16="http://schemas.microsoft.com/office/drawing/2014/main" id="{B50F7444-F21C-676D-9611-803020A85DB6}"/>
              </a:ext>
            </a:extLst>
          </p:cNvPr>
          <p:cNvSpPr/>
          <p:nvPr/>
        </p:nvSpPr>
        <p:spPr bwMode="auto">
          <a:xfrm rot="5400000">
            <a:off x="7384130" y="2397259"/>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250" b="1">
                <a:solidFill>
                  <a:srgbClr val="000000"/>
                </a:solidFill>
              </a:rPr>
              <a:t> 2 Thessalonians</a:t>
            </a:r>
          </a:p>
        </p:txBody>
      </p:sp>
      <p:sp>
        <p:nvSpPr>
          <p:cNvPr id="8" name="Rounded Rectangle 75">
            <a:extLst>
              <a:ext uri="{FF2B5EF4-FFF2-40B4-BE49-F238E27FC236}">
                <a16:creationId xmlns:a16="http://schemas.microsoft.com/office/drawing/2014/main" id="{711E515D-42FC-4DEE-5567-D633D7F6B6D5}"/>
              </a:ext>
            </a:extLst>
          </p:cNvPr>
          <p:cNvSpPr/>
          <p:nvPr/>
        </p:nvSpPr>
        <p:spPr bwMode="auto">
          <a:xfrm rot="5400000">
            <a:off x="3900152" y="2384085"/>
            <a:ext cx="2356221" cy="422589"/>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Romans</a:t>
            </a:r>
          </a:p>
        </p:txBody>
      </p:sp>
      <p:sp>
        <p:nvSpPr>
          <p:cNvPr id="10" name="Rounded Rectangle 47">
            <a:extLst>
              <a:ext uri="{FF2B5EF4-FFF2-40B4-BE49-F238E27FC236}">
                <a16:creationId xmlns:a16="http://schemas.microsoft.com/office/drawing/2014/main" id="{F09D89D0-633C-F288-B7FE-8D1FF278A131}"/>
              </a:ext>
            </a:extLst>
          </p:cNvPr>
          <p:cNvSpPr/>
          <p:nvPr/>
        </p:nvSpPr>
        <p:spPr bwMode="auto">
          <a:xfrm rot="4715252">
            <a:off x="7204473" y="5146747"/>
            <a:ext cx="2339248" cy="444090"/>
          </a:xfrm>
          <a:prstGeom prst="roundRect">
            <a:avLst/>
          </a:prstGeom>
          <a:solidFill>
            <a:srgbClr val="000099"/>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Revelation	</a:t>
            </a:r>
          </a:p>
        </p:txBody>
      </p:sp>
      <p:sp>
        <p:nvSpPr>
          <p:cNvPr id="57" name="Rounded Rectangle 56"/>
          <p:cNvSpPr/>
          <p:nvPr/>
        </p:nvSpPr>
        <p:spPr bwMode="auto">
          <a:xfrm rot="5886384">
            <a:off x="3992895" y="5219027"/>
            <a:ext cx="2356221" cy="330492"/>
          </a:xfrm>
          <a:prstGeom prst="roundRect">
            <a:avLst/>
          </a:prstGeom>
          <a:solidFill>
            <a:srgbClr val="9933FF"/>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FFFFFF"/>
                </a:solidFill>
              </a:rPr>
              <a:t> James </a:t>
            </a:r>
          </a:p>
        </p:txBody>
      </p:sp>
      <p:sp>
        <p:nvSpPr>
          <p:cNvPr id="9" name="Rounded Rectangle 75">
            <a:extLst>
              <a:ext uri="{FF2B5EF4-FFF2-40B4-BE49-F238E27FC236}">
                <a16:creationId xmlns:a16="http://schemas.microsoft.com/office/drawing/2014/main" id="{80488F6D-6F48-03FB-2494-2EF4E3918B49}"/>
              </a:ext>
            </a:extLst>
          </p:cNvPr>
          <p:cNvSpPr/>
          <p:nvPr/>
        </p:nvSpPr>
        <p:spPr bwMode="auto">
          <a:xfrm rot="4507666">
            <a:off x="1446240" y="5180188"/>
            <a:ext cx="2363450" cy="388521"/>
          </a:xfrm>
          <a:prstGeom prst="roundRect">
            <a:avLst/>
          </a:prstGeom>
          <a:solidFill>
            <a:srgbClr val="00CC66"/>
          </a:solidFill>
          <a:ln w="9525" cap="flat" cmpd="sng" algn="ctr">
            <a:solidFill>
              <a:schemeClr val="tx1"/>
            </a:solidFill>
            <a:prstDash val="solid"/>
            <a:round/>
            <a:headEnd type="none" w="med" len="med"/>
            <a:tailEnd type="none" w="med" len="med"/>
          </a:ln>
          <a:effectLst/>
          <a:scene3d>
            <a:camera prst="orthographicFront"/>
            <a:lightRig rig="twoPt" dir="t"/>
          </a:scene3d>
          <a:sp3d>
            <a:bevelT w="165100" prst="coolSlant"/>
            <a:bevelB w="165100" prst="coolSlant"/>
          </a:sp3d>
        </p:spPr>
        <p:txBody>
          <a:bodyPr vert="horz" wrap="none" lIns="85725" tIns="42863" rIns="85725" bIns="42863" numCol="1" rtlCol="0" anchor="ctr" anchorCtr="0" compatLnSpc="1">
            <a:prstTxWarp prst="textNoShape">
              <a:avLst/>
            </a:prstTxWarp>
          </a:bodyPr>
          <a:lstStyle/>
          <a:p>
            <a:pPr defTabSz="857250"/>
            <a:r>
              <a:rPr lang="en-US" sz="2625" b="1">
                <a:solidFill>
                  <a:srgbClr val="000000"/>
                </a:solidFill>
              </a:rPr>
              <a:t> Hebrews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3"/>
                                        </p:tgtEl>
                                      </p:cBhvr>
                                    </p:animEffect>
                                    <p:animScale>
                                      <p:cBhvr>
                                        <p:cTn id="7" dur="250" autoRev="1" fill="hold"/>
                                        <p:tgtEl>
                                          <p:spTgt spid="7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2"/>
                                        </p:tgtEl>
                                      </p:cBhvr>
                                    </p:animEffect>
                                    <p:animScale>
                                      <p:cBhvr>
                                        <p:cTn id="12" dur="250" autoRev="1" fill="hold"/>
                                        <p:tgtEl>
                                          <p:spTgt spid="7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4"/>
                                        </p:tgtEl>
                                      </p:cBhvr>
                                    </p:animEffect>
                                    <p:animScale>
                                      <p:cBhvr>
                                        <p:cTn id="17" dur="250" autoRev="1" fill="hold"/>
                                        <p:tgtEl>
                                          <p:spTgt spid="94"/>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1"/>
                                        </p:tgtEl>
                                      </p:cBhvr>
                                    </p:animEffect>
                                    <p:animScale>
                                      <p:cBhvr>
                                        <p:cTn id="22" dur="250" autoRev="1" fill="hold"/>
                                        <p:tgtEl>
                                          <p:spTgt spid="41"/>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96"/>
                                        </p:tgtEl>
                                      </p:cBhvr>
                                    </p:animEffect>
                                    <p:animScale>
                                      <p:cBhvr>
                                        <p:cTn id="27" dur="250" autoRev="1" fill="hold"/>
                                        <p:tgtEl>
                                          <p:spTgt spid="9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80"/>
                                        </p:tgtEl>
                                      </p:cBhvr>
                                    </p:animEffect>
                                    <p:animScale>
                                      <p:cBhvr>
                                        <p:cTn id="37" dur="250" autoRev="1" fill="hold"/>
                                        <p:tgtEl>
                                          <p:spTgt spid="80"/>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79"/>
                                        </p:tgtEl>
                                      </p:cBhvr>
                                    </p:animEffect>
                                    <p:animScale>
                                      <p:cBhvr>
                                        <p:cTn id="42" dur="250" autoRev="1" fill="hold"/>
                                        <p:tgtEl>
                                          <p:spTgt spid="79"/>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0" nodeType="clickEffect">
                                  <p:stCondLst>
                                    <p:cond delay="0"/>
                                  </p:stCondLst>
                                  <p:childTnLst>
                                    <p:animEffect transition="out" filter="fade">
                                      <p:cBhvr>
                                        <p:cTn id="46" dur="500" tmFilter="0, 0; .2, .5; .8, .5; 1, 0"/>
                                        <p:tgtEl>
                                          <p:spTgt spid="78"/>
                                        </p:tgtEl>
                                      </p:cBhvr>
                                    </p:animEffect>
                                    <p:animScale>
                                      <p:cBhvr>
                                        <p:cTn id="47" dur="250" autoRev="1" fill="hold"/>
                                        <p:tgtEl>
                                          <p:spTgt spid="7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grpId="0" nodeType="clickEffect">
                                  <p:stCondLst>
                                    <p:cond delay="0"/>
                                  </p:stCondLst>
                                  <p:childTnLst>
                                    <p:animEffect transition="out" filter="fade">
                                      <p:cBhvr>
                                        <p:cTn id="51" dur="500" tmFilter="0, 0; .2, .5; .8, .5; 1, 0"/>
                                        <p:tgtEl>
                                          <p:spTgt spid="81"/>
                                        </p:tgtEl>
                                      </p:cBhvr>
                                    </p:animEffect>
                                    <p:animScale>
                                      <p:cBhvr>
                                        <p:cTn id="52" dur="250" autoRev="1" fill="hold"/>
                                        <p:tgtEl>
                                          <p:spTgt spid="81"/>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grpId="0" nodeType="clickEffect">
                                  <p:stCondLst>
                                    <p:cond delay="0"/>
                                  </p:stCondLst>
                                  <p:childTnLst>
                                    <p:animEffect transition="out" filter="fade">
                                      <p:cBhvr>
                                        <p:cTn id="56" dur="500" tmFilter="0, 0; .2, .5; .8, .5; 1, 0"/>
                                        <p:tgtEl>
                                          <p:spTgt spid="82"/>
                                        </p:tgtEl>
                                      </p:cBhvr>
                                    </p:animEffect>
                                    <p:animScale>
                                      <p:cBhvr>
                                        <p:cTn id="57" dur="250" autoRev="1" fill="hold"/>
                                        <p:tgtEl>
                                          <p:spTgt spid="82"/>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grpId="0" nodeType="clickEffect">
                                  <p:stCondLst>
                                    <p:cond delay="0"/>
                                  </p:stCondLst>
                                  <p:childTnLst>
                                    <p:animEffect transition="out" filter="fade">
                                      <p:cBhvr>
                                        <p:cTn id="61" dur="500" tmFilter="0, 0; .2, .5; .8, .5; 1, 0"/>
                                        <p:tgtEl>
                                          <p:spTgt spid="4"/>
                                        </p:tgtEl>
                                      </p:cBhvr>
                                    </p:animEffect>
                                    <p:animScale>
                                      <p:cBhvr>
                                        <p:cTn id="62" dur="250" autoRev="1" fill="hold"/>
                                        <p:tgtEl>
                                          <p:spTgt spid="4"/>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grpId="0" nodeType="clickEffect">
                                  <p:stCondLst>
                                    <p:cond delay="0"/>
                                  </p:stCondLst>
                                  <p:childTnLst>
                                    <p:animEffect transition="out" filter="fade">
                                      <p:cBhvr>
                                        <p:cTn id="66" dur="500" tmFilter="0, 0; .2, .5; .8, .5; 1, 0"/>
                                        <p:tgtEl>
                                          <p:spTgt spid="5"/>
                                        </p:tgtEl>
                                      </p:cBhvr>
                                    </p:animEffect>
                                    <p:animScale>
                                      <p:cBhvr>
                                        <p:cTn id="67" dur="250" autoRev="1" fill="hold"/>
                                        <p:tgtEl>
                                          <p:spTgt spid="5"/>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26" presetClass="emph" presetSubtype="0" fill="hold" grpId="0" nodeType="click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106"/>
                                        </p:tgtEl>
                                      </p:cBhvr>
                                    </p:animEffect>
                                    <p:animScale>
                                      <p:cBhvr>
                                        <p:cTn id="77" dur="250" autoRev="1" fill="hold"/>
                                        <p:tgtEl>
                                          <p:spTgt spid="106"/>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grpId="0" nodeType="clickEffect">
                                  <p:stCondLst>
                                    <p:cond delay="0"/>
                                  </p:stCondLst>
                                  <p:childTnLst>
                                    <p:animEffect transition="out" filter="fade">
                                      <p:cBhvr>
                                        <p:cTn id="81" dur="500" tmFilter="0, 0; .2, .5; .8, .5; 1, 0"/>
                                        <p:tgtEl>
                                          <p:spTgt spid="105"/>
                                        </p:tgtEl>
                                      </p:cBhvr>
                                    </p:animEffect>
                                    <p:animScale>
                                      <p:cBhvr>
                                        <p:cTn id="82" dur="250" autoRev="1" fill="hold"/>
                                        <p:tgtEl>
                                          <p:spTgt spid="105"/>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grpId="0" nodeType="clickEffect">
                                  <p:stCondLst>
                                    <p:cond delay="0"/>
                                  </p:stCondLst>
                                  <p:childTnLst>
                                    <p:animEffect transition="out" filter="fade">
                                      <p:cBhvr>
                                        <p:cTn id="86" dur="500" tmFilter="0, 0; .2, .5; .8, .5; 1, 0"/>
                                        <p:tgtEl>
                                          <p:spTgt spid="103"/>
                                        </p:tgtEl>
                                      </p:cBhvr>
                                    </p:animEffect>
                                    <p:animScale>
                                      <p:cBhvr>
                                        <p:cTn id="87" dur="250" autoRev="1" fill="hold"/>
                                        <p:tgtEl>
                                          <p:spTgt spid="103"/>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104"/>
                                        </p:tgtEl>
                                      </p:cBhvr>
                                    </p:animEffect>
                                    <p:animScale>
                                      <p:cBhvr>
                                        <p:cTn id="92" dur="250" autoRev="1" fill="hold"/>
                                        <p:tgtEl>
                                          <p:spTgt spid="104"/>
                                        </p:tgtEl>
                                      </p:cBhvr>
                                      <p:by x="105000" y="105000"/>
                                    </p:animScale>
                                  </p:childTnLst>
                                </p:cTn>
                              </p:par>
                            </p:childTnLst>
                          </p:cTn>
                        </p:par>
                      </p:childTnLst>
                    </p:cTn>
                  </p:par>
                  <p:par>
                    <p:cTn id="93" fill="hold">
                      <p:stCondLst>
                        <p:cond delay="indefinite"/>
                      </p:stCondLst>
                      <p:childTnLst>
                        <p:par>
                          <p:cTn id="94" fill="hold">
                            <p:stCondLst>
                              <p:cond delay="0"/>
                            </p:stCondLst>
                            <p:childTnLst>
                              <p:par>
                                <p:cTn id="95" presetID="26" presetClass="emph" presetSubtype="0" fill="hold" grpId="0" nodeType="clickEffect">
                                  <p:stCondLst>
                                    <p:cond delay="0"/>
                                  </p:stCondLst>
                                  <p:childTnLst>
                                    <p:animEffect transition="out" filter="fade">
                                      <p:cBhvr>
                                        <p:cTn id="96" dur="500" tmFilter="0, 0; .2, .5; .8, .5; 1, 0"/>
                                        <p:tgtEl>
                                          <p:spTgt spid="9"/>
                                        </p:tgtEl>
                                      </p:cBhvr>
                                    </p:animEffect>
                                    <p:animScale>
                                      <p:cBhvr>
                                        <p:cTn id="97" dur="250" autoRev="1" fill="hold"/>
                                        <p:tgtEl>
                                          <p:spTgt spid="9"/>
                                        </p:tgtEl>
                                      </p:cBhvr>
                                      <p:by x="105000" y="105000"/>
                                    </p:animScale>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57"/>
                                        </p:tgtEl>
                                      </p:cBhvr>
                                    </p:animEffect>
                                    <p:animScale>
                                      <p:cBhvr>
                                        <p:cTn id="102" dur="250" autoRev="1" fill="hold"/>
                                        <p:tgtEl>
                                          <p:spTgt spid="57"/>
                                        </p:tgtEl>
                                      </p:cBhvr>
                                      <p:by x="105000" y="105000"/>
                                    </p:animScale>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grpId="0" nodeType="clickEffect">
                                  <p:stCondLst>
                                    <p:cond delay="0"/>
                                  </p:stCondLst>
                                  <p:childTnLst>
                                    <p:animEffect transition="out" filter="fade">
                                      <p:cBhvr>
                                        <p:cTn id="106" dur="500" tmFilter="0, 0; .2, .5; .8, .5; 1, 0"/>
                                        <p:tgtEl>
                                          <p:spTgt spid="48"/>
                                        </p:tgtEl>
                                      </p:cBhvr>
                                    </p:animEffect>
                                    <p:animScale>
                                      <p:cBhvr>
                                        <p:cTn id="107" dur="250" autoRev="1" fill="hold"/>
                                        <p:tgtEl>
                                          <p:spTgt spid="48"/>
                                        </p:tgtEl>
                                      </p:cBhvr>
                                      <p:by x="105000" y="105000"/>
                                    </p:animScale>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grpId="0" nodeType="clickEffect">
                                  <p:stCondLst>
                                    <p:cond delay="0"/>
                                  </p:stCondLst>
                                  <p:childTnLst>
                                    <p:animEffect transition="out" filter="fade">
                                      <p:cBhvr>
                                        <p:cTn id="111" dur="500" tmFilter="0, 0; .2, .5; .8, .5; 1, 0"/>
                                        <p:tgtEl>
                                          <p:spTgt spid="47"/>
                                        </p:tgtEl>
                                      </p:cBhvr>
                                    </p:animEffect>
                                    <p:animScale>
                                      <p:cBhvr>
                                        <p:cTn id="112" dur="250" autoRev="1" fill="hold"/>
                                        <p:tgtEl>
                                          <p:spTgt spid="47"/>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grpId="0" nodeType="clickEffect">
                                  <p:stCondLst>
                                    <p:cond delay="0"/>
                                  </p:stCondLst>
                                  <p:childTnLst>
                                    <p:animEffect transition="out" filter="fade">
                                      <p:cBhvr>
                                        <p:cTn id="116" dur="500" tmFilter="0, 0; .2, .5; .8, .5; 1, 0"/>
                                        <p:tgtEl>
                                          <p:spTgt spid="46"/>
                                        </p:tgtEl>
                                      </p:cBhvr>
                                    </p:animEffect>
                                    <p:animScale>
                                      <p:cBhvr>
                                        <p:cTn id="117" dur="250" autoRev="1" fill="hold"/>
                                        <p:tgtEl>
                                          <p:spTgt spid="46"/>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grpId="0" nodeType="clickEffect">
                                  <p:stCondLst>
                                    <p:cond delay="0"/>
                                  </p:stCondLst>
                                  <p:childTnLst>
                                    <p:animEffect transition="out" filter="fade">
                                      <p:cBhvr>
                                        <p:cTn id="121" dur="500" tmFilter="0, 0; .2, .5; .8, .5; 1, 0"/>
                                        <p:tgtEl>
                                          <p:spTgt spid="50"/>
                                        </p:tgtEl>
                                      </p:cBhvr>
                                    </p:animEffect>
                                    <p:animScale>
                                      <p:cBhvr>
                                        <p:cTn id="122" dur="250" autoRev="1" fill="hold"/>
                                        <p:tgtEl>
                                          <p:spTgt spid="50"/>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mph" presetSubtype="0" fill="hold" grpId="0" nodeType="clickEffect">
                                  <p:stCondLst>
                                    <p:cond delay="0"/>
                                  </p:stCondLst>
                                  <p:childTnLst>
                                    <p:animEffect transition="out" filter="fade">
                                      <p:cBhvr>
                                        <p:cTn id="126" dur="500" tmFilter="0, 0; .2, .5; .8, .5; 1, 0"/>
                                        <p:tgtEl>
                                          <p:spTgt spid="49"/>
                                        </p:tgtEl>
                                      </p:cBhvr>
                                    </p:animEffect>
                                    <p:animScale>
                                      <p:cBhvr>
                                        <p:cTn id="127" dur="250" autoRev="1" fill="hold"/>
                                        <p:tgtEl>
                                          <p:spTgt spid="49"/>
                                        </p:tgtEl>
                                      </p:cBhvr>
                                      <p:by x="105000" y="105000"/>
                                    </p:animScale>
                                  </p:childTnLst>
                                </p:cTn>
                              </p:par>
                            </p:childTnLst>
                          </p:cTn>
                        </p:par>
                      </p:childTnLst>
                    </p:cTn>
                  </p:par>
                  <p:par>
                    <p:cTn id="128" fill="hold">
                      <p:stCondLst>
                        <p:cond delay="indefinite"/>
                      </p:stCondLst>
                      <p:childTnLst>
                        <p:par>
                          <p:cTn id="129" fill="hold">
                            <p:stCondLst>
                              <p:cond delay="0"/>
                            </p:stCondLst>
                            <p:childTnLst>
                              <p:par>
                                <p:cTn id="130" presetID="26" presetClass="emph" presetSubtype="0" fill="hold" grpId="0" nodeType="clickEffect">
                                  <p:stCondLst>
                                    <p:cond delay="0"/>
                                  </p:stCondLst>
                                  <p:childTnLst>
                                    <p:animEffect transition="out" filter="fade">
                                      <p:cBhvr>
                                        <p:cTn id="131" dur="500" tmFilter="0, 0; .2, .5; .8, .5; 1, 0"/>
                                        <p:tgtEl>
                                          <p:spTgt spid="101"/>
                                        </p:tgtEl>
                                      </p:cBhvr>
                                    </p:animEffect>
                                    <p:animScale>
                                      <p:cBhvr>
                                        <p:cTn id="132" dur="250" autoRev="1" fill="hold"/>
                                        <p:tgtEl>
                                          <p:spTgt spid="101"/>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26" presetClass="emph" presetSubtype="0" fill="hold" grpId="0" nodeType="clickEffect">
                                  <p:stCondLst>
                                    <p:cond delay="0"/>
                                  </p:stCondLst>
                                  <p:childTnLst>
                                    <p:animEffect transition="out" filter="fade">
                                      <p:cBhvr>
                                        <p:cTn id="136" dur="500" tmFilter="0, 0; .2, .5; .8, .5; 1, 0"/>
                                        <p:tgtEl>
                                          <p:spTgt spid="10"/>
                                        </p:tgtEl>
                                      </p:cBhvr>
                                    </p:animEffect>
                                    <p:animScale>
                                      <p:cBhvr>
                                        <p:cTn id="13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94" grpId="0" animBg="1"/>
      <p:bldP spid="96" grpId="0" animBg="1"/>
      <p:bldP spid="103" grpId="0" animBg="1"/>
      <p:bldP spid="104" grpId="0" animBg="1"/>
      <p:bldP spid="105" grpId="0" animBg="1"/>
      <p:bldP spid="106" grpId="0" animBg="1"/>
      <p:bldP spid="41" grpId="0" animBg="1"/>
      <p:bldP spid="101" grpId="0" animBg="1"/>
      <p:bldP spid="46" grpId="0" animBg="1"/>
      <p:bldP spid="47" grpId="0" animBg="1"/>
      <p:bldP spid="48" grpId="0" animBg="1"/>
      <p:bldP spid="49" grpId="0" animBg="1"/>
      <p:bldP spid="50" grpId="0" animBg="1"/>
      <p:bldP spid="78" grpId="0" animBg="1"/>
      <p:bldP spid="79" grpId="0" animBg="1"/>
      <p:bldP spid="80" grpId="0" animBg="1"/>
      <p:bldP spid="81" grpId="0" animBg="1"/>
      <p:bldP spid="82" grpId="0" animBg="1"/>
      <p:bldP spid="4" grpId="0" animBg="1"/>
      <p:bldP spid="5" grpId="0" animBg="1"/>
      <p:bldP spid="6" grpId="0" animBg="1"/>
      <p:bldP spid="8" grpId="0" animBg="1"/>
      <p:bldP spid="10" grpId="0" animBg="1"/>
      <p:bldP spid="57"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pPr marL="0" indent="0">
              <a:buNone/>
            </a:pPr>
            <a:r>
              <a:rPr lang="en-US" sz="3600" dirty="0"/>
              <a:t>36. M, w </a:t>
            </a:r>
            <a:r>
              <a:rPr lang="en-US" sz="3600" dirty="0" err="1"/>
              <a:t>i</a:t>
            </a:r>
            <a:r>
              <a:rPr lang="en-US" sz="3600" dirty="0"/>
              <a:t> t g c </a:t>
            </a:r>
            <a:r>
              <a:rPr lang="en-US" sz="3600" dirty="0" err="1"/>
              <a:t>i</a:t>
            </a:r>
            <a:r>
              <a:rPr lang="en-US" sz="3600" dirty="0"/>
              <a:t> t l?</a:t>
            </a:r>
          </a:p>
          <a:p>
            <a:pPr marL="0" indent="0">
              <a:buNone/>
            </a:pPr>
            <a:r>
              <a:rPr lang="en-US" sz="3600" dirty="0"/>
              <a:t>37. J s u h, T s l t L t G w a t h, a w a t s, a w a t m.</a:t>
            </a:r>
          </a:p>
          <a:p>
            <a:pPr marL="0" indent="0">
              <a:buNone/>
            </a:pPr>
            <a:r>
              <a:rPr lang="en-US" sz="3600" dirty="0"/>
              <a:t>38. T </a:t>
            </a:r>
            <a:r>
              <a:rPr lang="en-US" sz="3600" dirty="0" err="1"/>
              <a:t>i</a:t>
            </a:r>
            <a:r>
              <a:rPr lang="en-US" sz="3600" dirty="0"/>
              <a:t> t f a g c. </a:t>
            </a:r>
          </a:p>
          <a:p>
            <a:pPr marL="0" indent="0">
              <a:buNone/>
            </a:pPr>
            <a:r>
              <a:rPr lang="en-US" sz="3600" dirty="0"/>
              <a:t>39. A t s </a:t>
            </a:r>
            <a:r>
              <a:rPr lang="en-US" sz="3600" dirty="0" err="1"/>
              <a:t>i</a:t>
            </a:r>
            <a:r>
              <a:rPr lang="en-US" sz="3600" dirty="0"/>
              <a:t> l u </a:t>
            </a:r>
            <a:r>
              <a:rPr lang="en-US" sz="3600" dirty="0" err="1"/>
              <a:t>i</a:t>
            </a:r>
            <a:r>
              <a:rPr lang="en-US" sz="3600" dirty="0"/>
              <a:t>, T s l t n a t.</a:t>
            </a:r>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21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09311"/>
            <a:ext cx="7772400" cy="4586689"/>
          </a:xfrm>
        </p:spPr>
        <p:txBody>
          <a:bodyPr/>
          <a:lstStyle/>
          <a:p>
            <a:r>
              <a:rPr lang="en-US"/>
              <a:t>What is the relationship between loving God and loving others?</a:t>
            </a:r>
          </a:p>
          <a:p>
            <a:r>
              <a:rPr lang="en-US"/>
              <a:t>Why do you think these two are the great commandments?</a:t>
            </a:r>
          </a:p>
          <a:p>
            <a:r>
              <a:rPr lang="en-US"/>
              <a:t>Stanton’s parents are divorced, and he spends most weekends with his dad. His dad doesn’t like Stanton going to church and purposely schedules things at the same time as church services. Stanton wants to spend time with his dad, but he also wants to obey the Lord by going to church.</a:t>
            </a:r>
          </a:p>
          <a:p>
            <a:r>
              <a:rPr lang="en-US"/>
              <a:t>Sarah keeps feeling promptings from the Holy Ghost to invite her friend Gabe to read the Book of Mormon, but she keeps ignoring the promptings because she knows Gabe is very active with his family in another religion and doesn’t want to offend him.</a:t>
            </a:r>
          </a:p>
          <a:p>
            <a:endParaRPr lang="en-US"/>
          </a:p>
        </p:txBody>
      </p:sp>
      <p:grpSp>
        <p:nvGrpSpPr>
          <p:cNvPr id="6" name="Group 5">
            <a:extLst>
              <a:ext uri="{FF2B5EF4-FFF2-40B4-BE49-F238E27FC236}">
                <a16:creationId xmlns:a16="http://schemas.microsoft.com/office/drawing/2014/main" id="{0C39A61A-22FA-F06F-3F89-04A1915F702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94CD2C65-000D-849F-4D0B-E57041C24750}"/>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C53AB97D-FE87-D4EC-6F87-053A34883A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586627E0-697B-F264-38CB-DBE7C4B62D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064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4800" b="1">
                <a:latin typeface="Times New Roman" panose="02020603050405020304" pitchFamily="18" charset="0"/>
                <a:cs typeface="Times New Roman" panose="02020603050405020304" pitchFamily="18" charset="0"/>
              </a:rPr>
              <a:t>John 17:3</a:t>
            </a:r>
          </a:p>
        </p:txBody>
      </p:sp>
      <p:sp>
        <p:nvSpPr>
          <p:cNvPr id="8" name="Content Placeholder 7"/>
          <p:cNvSpPr>
            <a:spLocks noGrp="1"/>
          </p:cNvSpPr>
          <p:nvPr>
            <p:ph idx="1"/>
          </p:nvPr>
        </p:nvSpPr>
        <p:spPr>
          <a:xfrm>
            <a:off x="493838" y="1244906"/>
            <a:ext cx="8143385" cy="5165042"/>
          </a:xfrm>
        </p:spPr>
        <p:txBody>
          <a:bodyPr>
            <a:normAutofit/>
          </a:bodyPr>
          <a:lstStyle/>
          <a:p>
            <a:pPr marL="0" indent="0">
              <a:buNone/>
            </a:pPr>
            <a:r>
              <a:rPr lang="en-US" sz="4800">
                <a:latin typeface="Times New Roman" panose="02020603050405020304" pitchFamily="18" charset="0"/>
                <a:cs typeface="Times New Roman" panose="02020603050405020304" pitchFamily="18" charset="0"/>
              </a:rPr>
              <a:t> 3 And this is life eternal, that they might know thee the only true God, and Jesus Christ, whom thou hast sent.</a:t>
            </a:r>
            <a:endParaRPr lang="en-US" sz="480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1167786" y="2011018"/>
            <a:ext cx="6720291"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581034" y="2758329"/>
            <a:ext cx="7384161"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A7A395CB-FB08-E8A2-C886-3933D2600B78}"/>
              </a:ext>
            </a:extLst>
          </p:cNvPr>
          <p:cNvCxnSpPr>
            <a:cxnSpLocks/>
          </p:cNvCxnSpPr>
          <p:nvPr/>
        </p:nvCxnSpPr>
        <p:spPr bwMode="auto">
          <a:xfrm>
            <a:off x="581034" y="3461572"/>
            <a:ext cx="6480778"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3414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1810" y="474521"/>
            <a:ext cx="8820380" cy="571500"/>
          </a:xfrm>
        </p:spPr>
        <p:txBody>
          <a:bodyPr/>
          <a:lstStyle/>
          <a:p>
            <a:r>
              <a:rPr lang="en-US" sz="3600" b="1" i="1" dirty="0">
                <a:latin typeface="Times New Roman" panose="02020603050405020304" pitchFamily="18" charset="0"/>
                <a:cs typeface="Times New Roman" panose="02020603050405020304" pitchFamily="18" charset="0"/>
              </a:rPr>
              <a:t>“And this is life eternal, that they might </a:t>
            </a:r>
            <a:r>
              <a:rPr lang="en-US" sz="3600" b="1" i="1" u="sng" dirty="0">
                <a:latin typeface="Times New Roman" panose="02020603050405020304" pitchFamily="18" charset="0"/>
                <a:cs typeface="Times New Roman" panose="02020603050405020304" pitchFamily="18" charset="0"/>
              </a:rPr>
              <a:t>know</a:t>
            </a:r>
            <a:r>
              <a:rPr lang="en-US" sz="3600" b="1" i="1" dirty="0">
                <a:latin typeface="Times New Roman" panose="02020603050405020304" pitchFamily="18" charset="0"/>
                <a:cs typeface="Times New Roman" panose="02020603050405020304" pitchFamily="18" charset="0"/>
              </a:rPr>
              <a:t> thee the only true </a:t>
            </a:r>
            <a:r>
              <a:rPr lang="en-US" sz="3600" b="1" i="1" u="sng" dirty="0">
                <a:latin typeface="Times New Roman" panose="02020603050405020304" pitchFamily="18" charset="0"/>
                <a:cs typeface="Times New Roman" panose="02020603050405020304" pitchFamily="18" charset="0"/>
              </a:rPr>
              <a:t>God</a:t>
            </a:r>
            <a:r>
              <a:rPr lang="en-US" sz="3600" b="1" i="1" dirty="0">
                <a:latin typeface="Times New Roman" panose="02020603050405020304" pitchFamily="18" charset="0"/>
                <a:cs typeface="Times New Roman" panose="02020603050405020304" pitchFamily="18" charset="0"/>
              </a:rPr>
              <a:t>, and Jesus Christ.”</a:t>
            </a:r>
            <a:endParaRPr lang="en-US" sz="3200" b="1" i="1" dirty="0"/>
          </a:p>
        </p:txBody>
      </p:sp>
      <p:pic>
        <p:nvPicPr>
          <p:cNvPr id="35844" name="Picture 4" descr="C:\Clipart LDS\mission\bmp\dearjohn.bmp"/>
          <p:cNvPicPr>
            <a:picLocks noChangeAspect="1" noChangeArrowheads="1"/>
          </p:cNvPicPr>
          <p:nvPr/>
        </p:nvPicPr>
        <p:blipFill rotWithShape="1">
          <a:blip r:embed="rId3" cstate="print"/>
          <a:srcRect b="17699"/>
          <a:stretch/>
        </p:blipFill>
        <p:spPr bwMode="auto">
          <a:xfrm>
            <a:off x="1627577" y="3461359"/>
            <a:ext cx="4178427" cy="3174785"/>
          </a:xfrm>
          <a:prstGeom prst="rect">
            <a:avLst/>
          </a:prstGeom>
          <a:noFill/>
        </p:spPr>
      </p:pic>
      <p:sp>
        <p:nvSpPr>
          <p:cNvPr id="36506" name="AutoShape 666"/>
          <p:cNvSpPr>
            <a:spLocks noChangeArrowheads="1"/>
          </p:cNvSpPr>
          <p:nvPr/>
        </p:nvSpPr>
        <p:spPr bwMode="auto">
          <a:xfrm>
            <a:off x="5839055" y="2321841"/>
            <a:ext cx="2798168" cy="3004125"/>
          </a:xfrm>
          <a:prstGeom prst="wedgeRoundRectCallout">
            <a:avLst>
              <a:gd name="adj1" fmla="val -83094"/>
              <a:gd name="adj2" fmla="val -684"/>
              <a:gd name="adj3" fmla="val 16667"/>
            </a:avLst>
          </a:prstGeom>
          <a:solidFill>
            <a:schemeClr val="bg1"/>
          </a:solidFill>
          <a:ln w="9525">
            <a:solidFill>
              <a:schemeClr val="tx1"/>
            </a:solidFill>
            <a:miter lim="800000"/>
            <a:headEnd/>
            <a:tailEnd/>
          </a:ln>
          <a:effectLst/>
        </p:spPr>
        <p:txBody>
          <a:bodyPr wrap="square" anchor="ctr">
            <a:spAutoFit/>
          </a:bodyPr>
          <a:lstStyle/>
          <a:p>
            <a:pPr algn="ctr" defTabSz="685766">
              <a:defRPr/>
            </a:pPr>
            <a:r>
              <a:rPr lang="en-US">
                <a:solidFill>
                  <a:prstClr val="black"/>
                </a:solidFill>
                <a:latin typeface="Times New Roman" charset="0"/>
              </a:rPr>
              <a:t>You dodged bullet Elder. A girl like that doesn’t </a:t>
            </a:r>
            <a:r>
              <a:rPr lang="en-US" b="1">
                <a:solidFill>
                  <a:prstClr val="black"/>
                </a:solidFill>
                <a:latin typeface="Times New Roman" charset="0"/>
              </a:rPr>
              <a:t>Know God</a:t>
            </a:r>
            <a:r>
              <a:rPr lang="en-US">
                <a:solidFill>
                  <a:prstClr val="black"/>
                </a:solidFill>
                <a:latin typeface="Times New Roman" charset="0"/>
              </a:rPr>
              <a:t>. She is not in tune with the </a:t>
            </a:r>
            <a:r>
              <a:rPr lang="en-US" sz="2800" b="1" u="sng">
                <a:solidFill>
                  <a:prstClr val="black"/>
                </a:solidFill>
                <a:latin typeface="Times New Roman" charset="0"/>
              </a:rPr>
              <a:t>3</a:t>
            </a:r>
            <a:r>
              <a:rPr lang="en-US">
                <a:solidFill>
                  <a:prstClr val="black"/>
                </a:solidFill>
                <a:latin typeface="Times New Roman" charset="0"/>
              </a:rPr>
              <a:t>rd member of the Godhead.</a:t>
            </a:r>
          </a:p>
        </p:txBody>
      </p:sp>
      <p:sp>
        <p:nvSpPr>
          <p:cNvPr id="36508" name="AutoShape 668"/>
          <p:cNvSpPr>
            <a:spLocks noChangeArrowheads="1"/>
          </p:cNvSpPr>
          <p:nvPr/>
        </p:nvSpPr>
        <p:spPr bwMode="auto">
          <a:xfrm>
            <a:off x="539828" y="1588506"/>
            <a:ext cx="4588618" cy="1872853"/>
          </a:xfrm>
          <a:prstGeom prst="wedgeRoundRectCallout">
            <a:avLst>
              <a:gd name="adj1" fmla="val -4464"/>
              <a:gd name="adj2" fmla="val 102549"/>
              <a:gd name="adj3" fmla="val 16667"/>
            </a:avLst>
          </a:prstGeom>
          <a:solidFill>
            <a:schemeClr val="bg1"/>
          </a:solidFill>
          <a:ln w="9525">
            <a:solidFill>
              <a:schemeClr val="tx1"/>
            </a:solidFill>
            <a:miter lim="800000"/>
            <a:headEnd/>
            <a:tailEnd/>
          </a:ln>
          <a:effectLst/>
        </p:spPr>
        <p:txBody>
          <a:bodyPr wrap="square" anchor="ctr">
            <a:spAutoFit/>
          </a:bodyPr>
          <a:lstStyle/>
          <a:p>
            <a:pPr algn="ctr" defTabSz="685766">
              <a:defRPr/>
            </a:pPr>
            <a:r>
              <a:rPr lang="en-US" dirty="0">
                <a:solidFill>
                  <a:prstClr val="black"/>
                </a:solidFill>
                <a:latin typeface="Times New Roman" charset="0"/>
              </a:rPr>
              <a:t>She wrote, “Dear </a:t>
            </a:r>
            <a:r>
              <a:rPr lang="en-US" sz="2800" b="1" u="sng" dirty="0">
                <a:solidFill>
                  <a:prstClr val="black"/>
                </a:solidFill>
                <a:latin typeface="Times New Roman" charset="0"/>
              </a:rPr>
              <a:t>John</a:t>
            </a:r>
            <a:r>
              <a:rPr lang="en-US" dirty="0">
                <a:solidFill>
                  <a:prstClr val="black"/>
                </a:solidFill>
                <a:latin typeface="Times New Roman" charset="0"/>
              </a:rPr>
              <a:t>, I am not going to write you anymore.  I have found a guy who takes me to R-rated movies (age </a:t>
            </a:r>
            <a:r>
              <a:rPr lang="en-US" sz="2800" b="1" u="sng" dirty="0">
                <a:solidFill>
                  <a:prstClr val="black"/>
                </a:solidFill>
                <a:latin typeface="Times New Roman" charset="0"/>
              </a:rPr>
              <a:t>17</a:t>
            </a:r>
            <a:r>
              <a:rPr lang="en-US" dirty="0">
                <a:solidFill>
                  <a:prstClr val="black"/>
                </a:solidFill>
                <a:latin typeface="Times New Roman" charset="0"/>
              </a:rPr>
              <a:t>).”</a:t>
            </a:r>
          </a:p>
        </p:txBody>
      </p:sp>
    </p:spTree>
    <p:extLst>
      <p:ext uri="{BB962C8B-B14F-4D97-AF65-F5344CB8AC3E}">
        <p14:creationId xmlns:p14="http://schemas.microsoft.com/office/powerpoint/2010/main" val="393150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06" grpId="0" animBg="1"/>
      <p:bldP spid="3650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pPr marL="0" indent="0">
              <a:buNone/>
            </a:pPr>
            <a:r>
              <a:rPr lang="en-US" dirty="0"/>
              <a:t>Write the entire verse and reference on the board. As a class, recite it together and then invite a student to erase 2 or 3 words and then recite it again. Repeat till the board is empty. </a:t>
            </a:r>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27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65243"/>
            <a:ext cx="7772400" cy="4630757"/>
          </a:xfrm>
        </p:spPr>
        <p:txBody>
          <a:bodyPr/>
          <a:lstStyle/>
          <a:p>
            <a:r>
              <a:rPr lang="en-US"/>
              <a:t>After fast and testimony meeting, you notice that your friend Julia seems sad. As you walk home with her, she says that during the meeting today she realized she doesn’t know Heavenly Father and Jesus Christ as well as she wants to. She describes a feeling of loneliness and a longing for the kind of relationship with Them that she sensed in some of those who shared their testimonies.</a:t>
            </a:r>
          </a:p>
          <a:p>
            <a:r>
              <a:rPr lang="en-US"/>
              <a:t>Share what you think it means to “Know God”.</a:t>
            </a:r>
          </a:p>
          <a:p>
            <a:r>
              <a:rPr lang="en-US"/>
              <a:t>How does this relate to having a relationship with God?</a:t>
            </a:r>
          </a:p>
          <a:p>
            <a:r>
              <a:rPr lang="en-US"/>
              <a:t>How does one have a relationship with God? </a:t>
            </a:r>
          </a:p>
        </p:txBody>
      </p:sp>
      <p:grpSp>
        <p:nvGrpSpPr>
          <p:cNvPr id="6" name="Group 5">
            <a:extLst>
              <a:ext uri="{FF2B5EF4-FFF2-40B4-BE49-F238E27FC236}">
                <a16:creationId xmlns:a16="http://schemas.microsoft.com/office/drawing/2014/main" id="{4C3400AD-0172-EB45-1F70-E7C4FD2DB01D}"/>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01A98684-94E0-780D-11C2-AD68321A2216}"/>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7DE00288-A91F-3460-C6A4-5787518593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E4ECE3AE-450B-74BE-0000-BB37600175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32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3600" b="1">
                <a:latin typeface="Times New Roman" panose="02020603050405020304" pitchFamily="18" charset="0"/>
                <a:cs typeface="Times New Roman" panose="02020603050405020304" pitchFamily="18" charset="0"/>
              </a:rPr>
              <a:t>Luke 22:19-20</a:t>
            </a:r>
          </a:p>
        </p:txBody>
      </p:sp>
      <p:sp>
        <p:nvSpPr>
          <p:cNvPr id="8" name="Content Placeholder 7"/>
          <p:cNvSpPr>
            <a:spLocks noGrp="1"/>
          </p:cNvSpPr>
          <p:nvPr>
            <p:ph idx="1"/>
          </p:nvPr>
        </p:nvSpPr>
        <p:spPr>
          <a:xfrm>
            <a:off x="493838" y="1133460"/>
            <a:ext cx="8143385" cy="5386658"/>
          </a:xfrm>
        </p:spPr>
        <p:txBody>
          <a:bodyPr>
            <a:normAutofit/>
          </a:bodyPr>
          <a:lstStyle/>
          <a:p>
            <a:pPr marL="0" indent="0">
              <a:buNone/>
            </a:pPr>
            <a:r>
              <a:rPr lang="en-US" sz="3600">
                <a:latin typeface="Times New Roman" panose="02020603050405020304" pitchFamily="18" charset="0"/>
                <a:cs typeface="Times New Roman" panose="02020603050405020304" pitchFamily="18" charset="0"/>
              </a:rPr>
              <a:t> 19  And he took bread, and gave thanks, and brake it, and gave unto them, saying, This is my body which is given for you: this do in remembrance of me.</a:t>
            </a:r>
          </a:p>
          <a:p>
            <a:pPr marL="0" indent="0">
              <a:buNone/>
            </a:pPr>
            <a:r>
              <a:rPr lang="en-US" sz="3600">
                <a:latin typeface="Times New Roman" panose="02020603050405020304" pitchFamily="18" charset="0"/>
                <a:cs typeface="Times New Roman" panose="02020603050405020304" pitchFamily="18" charset="0"/>
              </a:rPr>
              <a:t> 20 Likewise also the cup after supper, saying, This cup is the new testament in my blood, which is shed for you.</a:t>
            </a:r>
            <a:endParaRPr lang="en-US" sz="360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1894901" y="3373916"/>
            <a:ext cx="4248881"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2024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ister Missionaries in California Sing I Feel My Savior's Love Like You've  Never Heard it Before - Called to Share">
            <a:extLst>
              <a:ext uri="{FF2B5EF4-FFF2-40B4-BE49-F238E27FC236}">
                <a16:creationId xmlns:a16="http://schemas.microsoft.com/office/drawing/2014/main" id="{11E13E46-55EB-6BEF-353A-30BF8B142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982" y="3329847"/>
            <a:ext cx="5611434" cy="3156432"/>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The Sacrament: A Way to Remember the Savior">
            <a:extLst>
              <a:ext uri="{FF2B5EF4-FFF2-40B4-BE49-F238E27FC236}">
                <a16:creationId xmlns:a16="http://schemas.microsoft.com/office/drawing/2014/main" id="{75744411-168D-4367-E086-A78ACEC8F9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86" b="9558"/>
          <a:stretch/>
        </p:blipFill>
        <p:spPr bwMode="auto">
          <a:xfrm>
            <a:off x="707491" y="3329847"/>
            <a:ext cx="2663416" cy="3156432"/>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p:nvPr>
        </p:nvSpPr>
        <p:spPr>
          <a:xfrm>
            <a:off x="626584" y="387656"/>
            <a:ext cx="7890831" cy="571500"/>
          </a:xfrm>
        </p:spPr>
        <p:txBody>
          <a:bodyPr/>
          <a:lstStyle/>
          <a:p>
            <a:r>
              <a:rPr lang="en-US" sz="3600" b="1" i="1" dirty="0"/>
              <a:t>Jesus Christ commanded, partake of the </a:t>
            </a:r>
            <a:r>
              <a:rPr lang="en-US" sz="3600" b="1" i="1" u="sng" dirty="0"/>
              <a:t>sacrament</a:t>
            </a:r>
            <a:r>
              <a:rPr lang="en-US" sz="3600" b="1" i="1" dirty="0"/>
              <a:t> “in </a:t>
            </a:r>
            <a:r>
              <a:rPr lang="en-US" sz="3600" b="1" i="1" u="sng" dirty="0"/>
              <a:t>remembrance</a:t>
            </a:r>
            <a:r>
              <a:rPr lang="en-US" sz="3600" b="1" i="1" dirty="0"/>
              <a:t> of me.”</a:t>
            </a:r>
          </a:p>
        </p:txBody>
      </p:sp>
      <p:sp>
        <p:nvSpPr>
          <p:cNvPr id="36508" name="AutoShape 668"/>
          <p:cNvSpPr>
            <a:spLocks noChangeArrowheads="1"/>
          </p:cNvSpPr>
          <p:nvPr/>
        </p:nvSpPr>
        <p:spPr bwMode="auto">
          <a:xfrm>
            <a:off x="626584" y="1488043"/>
            <a:ext cx="7831959" cy="1940957"/>
          </a:xfrm>
          <a:prstGeom prst="wedgeRoundRectCallout">
            <a:avLst>
              <a:gd name="adj1" fmla="val -3863"/>
              <a:gd name="adj2" fmla="val 47581"/>
              <a:gd name="adj3" fmla="val 16667"/>
            </a:avLst>
          </a:prstGeom>
          <a:solidFill>
            <a:srgbClr val="FFFFCC"/>
          </a:solidFill>
          <a:ln w="9525">
            <a:solidFill>
              <a:schemeClr val="tx1"/>
            </a:solidFill>
            <a:miter lim="800000"/>
            <a:headEnd/>
            <a:tailEnd/>
          </a:ln>
          <a:effectLst/>
        </p:spPr>
        <p:txBody>
          <a:bodyPr wrap="square" anchor="ctr">
            <a:spAutoFit/>
          </a:bodyPr>
          <a:lstStyle/>
          <a:p>
            <a:pPr algn="ctr" defTabSz="685766">
              <a:defRPr/>
            </a:pPr>
            <a:r>
              <a:rPr lang="en-US" sz="2800" b="1" u="sng" dirty="0">
                <a:solidFill>
                  <a:prstClr val="black"/>
                </a:solidFill>
                <a:latin typeface="Times New Roman" charset="0"/>
              </a:rPr>
              <a:t>Luke</a:t>
            </a:r>
            <a:r>
              <a:rPr lang="en-US" dirty="0">
                <a:solidFill>
                  <a:prstClr val="black"/>
                </a:solidFill>
                <a:latin typeface="Times New Roman" charset="0"/>
              </a:rPr>
              <a:t> was not there when Jesus gave the Sacrament to his disciples. Sister missionaries teach others to remember </a:t>
            </a:r>
            <a:r>
              <a:rPr lang="en-US" b="1" dirty="0">
                <a:solidFill>
                  <a:prstClr val="black"/>
                </a:solidFill>
                <a:latin typeface="Times New Roman" charset="0"/>
              </a:rPr>
              <a:t>Jesus</a:t>
            </a:r>
            <a:r>
              <a:rPr lang="en-US" dirty="0">
                <a:solidFill>
                  <a:prstClr val="black"/>
                </a:solidFill>
                <a:latin typeface="Times New Roman" charset="0"/>
              </a:rPr>
              <a:t> and</a:t>
            </a:r>
            <a:r>
              <a:rPr lang="en-US" b="1" dirty="0">
                <a:solidFill>
                  <a:prstClr val="black"/>
                </a:solidFill>
                <a:latin typeface="Times New Roman" charset="0"/>
              </a:rPr>
              <a:t> the Sacrament </a:t>
            </a:r>
            <a:r>
              <a:rPr lang="en-US" dirty="0">
                <a:solidFill>
                  <a:prstClr val="black"/>
                </a:solidFill>
                <a:latin typeface="Times New Roman" charset="0"/>
              </a:rPr>
              <a:t>as they go out on missions 2 by 2 (</a:t>
            </a:r>
            <a:r>
              <a:rPr lang="en-US" sz="2800" b="1" u="sng" dirty="0">
                <a:solidFill>
                  <a:prstClr val="black"/>
                </a:solidFill>
                <a:latin typeface="Times New Roman" charset="0"/>
              </a:rPr>
              <a:t>22</a:t>
            </a:r>
            <a:r>
              <a:rPr lang="en-US" dirty="0">
                <a:solidFill>
                  <a:prstClr val="black"/>
                </a:solidFill>
                <a:latin typeface="Times New Roman" charset="0"/>
              </a:rPr>
              <a:t>). They leave at </a:t>
            </a:r>
            <a:r>
              <a:rPr lang="en-US" sz="2800" b="1" u="sng" dirty="0">
                <a:solidFill>
                  <a:prstClr val="black"/>
                </a:solidFill>
                <a:latin typeface="Times New Roman" charset="0"/>
              </a:rPr>
              <a:t>19</a:t>
            </a:r>
            <a:r>
              <a:rPr lang="en-US" dirty="0">
                <a:solidFill>
                  <a:prstClr val="black"/>
                </a:solidFill>
                <a:latin typeface="Times New Roman" charset="0"/>
              </a:rPr>
              <a:t> years old and return at </a:t>
            </a:r>
            <a:r>
              <a:rPr lang="en-US" sz="2800" b="1" u="sng" dirty="0">
                <a:solidFill>
                  <a:prstClr val="black"/>
                </a:solidFill>
                <a:latin typeface="Times New Roman" charset="0"/>
              </a:rPr>
              <a:t>20</a:t>
            </a:r>
            <a:r>
              <a:rPr lang="en-US" dirty="0">
                <a:solidFill>
                  <a:prstClr val="black"/>
                </a:solidFill>
                <a:latin typeface="Times New Roman" charset="0"/>
              </a:rPr>
              <a:t>. </a:t>
            </a:r>
            <a:endParaRPr lang="en-US" sz="2000" dirty="0">
              <a:solidFill>
                <a:prstClr val="black"/>
              </a:solidFill>
              <a:latin typeface="Times New Roman" charset="0"/>
            </a:endParaRPr>
          </a:p>
        </p:txBody>
      </p:sp>
    </p:spTree>
    <p:extLst>
      <p:ext uri="{BB962C8B-B14F-4D97-AF65-F5344CB8AC3E}">
        <p14:creationId xmlns:p14="http://schemas.microsoft.com/office/powerpoint/2010/main" val="74514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0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r>
              <a:rPr lang="en-US" sz="3200" dirty="0"/>
              <a:t>Print out the slide with the entire passage of Luke 22:19-20.  Then cut out each row and mix them up. Have them reassemble the verses. </a:t>
            </a:r>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75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What are ways to remember the Savior as you take the Sacrament.</a:t>
            </a:r>
          </a:p>
          <a:p>
            <a:r>
              <a:rPr lang="en-US" dirty="0"/>
              <a:t>What are the 3 promises we make with God when we partake of the sacrament? What does God promise in return? See Doctrine &amp; Covenants 20:77. </a:t>
            </a:r>
          </a:p>
          <a:p>
            <a:r>
              <a:rPr lang="en-US" dirty="0"/>
              <a:t>Why is it important to think about what you are promising when partaking of the Sacrament. </a:t>
            </a:r>
          </a:p>
          <a:p>
            <a:r>
              <a:rPr lang="en-US" dirty="0"/>
              <a:t>Who does each pronoun in the prayer refer to?</a:t>
            </a:r>
          </a:p>
        </p:txBody>
      </p:sp>
      <p:grpSp>
        <p:nvGrpSpPr>
          <p:cNvPr id="6" name="Group 5">
            <a:extLst>
              <a:ext uri="{FF2B5EF4-FFF2-40B4-BE49-F238E27FC236}">
                <a16:creationId xmlns:a16="http://schemas.microsoft.com/office/drawing/2014/main" id="{9B87DCD8-F1BB-25B3-805C-1BC63D74712D}"/>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F0AD62F2-30F5-1574-A2FB-98F7B0B64D49}"/>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1DA6D5E3-05E8-0251-9BF0-595E1302D4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E30B6868-EB49-AFA4-C038-403212D3DD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328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1103-92AB-7DF4-4FFC-C78955963BD9}"/>
              </a:ext>
            </a:extLst>
          </p:cNvPr>
          <p:cNvSpPr>
            <a:spLocks noGrp="1"/>
          </p:cNvSpPr>
          <p:nvPr>
            <p:ph type="title"/>
          </p:nvPr>
        </p:nvSpPr>
        <p:spPr>
          <a:xfrm>
            <a:off x="685800" y="69767"/>
            <a:ext cx="7772400" cy="1143000"/>
          </a:xfrm>
        </p:spPr>
        <p:txBody>
          <a:bodyPr/>
          <a:lstStyle/>
          <a:p>
            <a:r>
              <a:rPr lang="en-US"/>
              <a:t>Helps for learning the New Testament books</a:t>
            </a:r>
          </a:p>
        </p:txBody>
      </p:sp>
      <p:sp>
        <p:nvSpPr>
          <p:cNvPr id="3" name="Content Placeholder 2">
            <a:extLst>
              <a:ext uri="{FF2B5EF4-FFF2-40B4-BE49-F238E27FC236}">
                <a16:creationId xmlns:a16="http://schemas.microsoft.com/office/drawing/2014/main" id="{1FCAF9B7-7E24-ECA2-E306-2D0B24937C35}"/>
              </a:ext>
            </a:extLst>
          </p:cNvPr>
          <p:cNvSpPr>
            <a:spLocks noGrp="1"/>
          </p:cNvSpPr>
          <p:nvPr>
            <p:ph idx="1"/>
          </p:nvPr>
        </p:nvSpPr>
        <p:spPr>
          <a:xfrm>
            <a:off x="685800" y="1441367"/>
            <a:ext cx="7772400" cy="4114800"/>
          </a:xfrm>
        </p:spPr>
        <p:txBody>
          <a:bodyPr/>
          <a:lstStyle/>
          <a:p>
            <a:r>
              <a:rPr lang="en-US"/>
              <a:t>How many books in the New Testament? How many letters in </a:t>
            </a:r>
            <a:r>
              <a:rPr lang="en-US" i="1"/>
              <a:t>New</a:t>
            </a:r>
            <a:r>
              <a:rPr lang="en-US"/>
              <a:t>? (3) In </a:t>
            </a:r>
            <a:r>
              <a:rPr lang="en-US" i="1"/>
              <a:t>Testament</a:t>
            </a:r>
            <a:r>
              <a:rPr lang="en-US"/>
              <a:t>? (9).  3 * 9 = 27. </a:t>
            </a:r>
          </a:p>
          <a:p>
            <a:r>
              <a:rPr lang="en-US"/>
              <a:t>Sidenote, there are 39 books in the Old Testament. </a:t>
            </a:r>
          </a:p>
          <a:p>
            <a:r>
              <a:rPr lang="en-US"/>
              <a:t>What order are the books in?</a:t>
            </a:r>
          </a:p>
          <a:p>
            <a:pPr marL="800082" lvl="1" indent="-457200">
              <a:buFont typeface="+mj-lt"/>
              <a:buAutoNum type="alphaUcPeriod"/>
            </a:pPr>
            <a:r>
              <a:rPr lang="en-US"/>
              <a:t>Chronological</a:t>
            </a:r>
          </a:p>
          <a:p>
            <a:pPr marL="800082" lvl="1" indent="-457200">
              <a:buFont typeface="+mj-lt"/>
              <a:buAutoNum type="alphaUcPeriod"/>
            </a:pPr>
            <a:r>
              <a:rPr lang="en-US"/>
              <a:t>Alphabetical</a:t>
            </a:r>
          </a:p>
          <a:p>
            <a:pPr marL="800082" lvl="1" indent="-457200">
              <a:buFont typeface="+mj-lt"/>
              <a:buAutoNum type="alphaUcPeriod"/>
            </a:pPr>
            <a:r>
              <a:rPr lang="en-US"/>
              <a:t>By Author</a:t>
            </a:r>
          </a:p>
          <a:p>
            <a:pPr marL="800082" lvl="1" indent="-457200">
              <a:buFont typeface="+mj-lt"/>
              <a:buAutoNum type="alphaUcPeriod"/>
            </a:pPr>
            <a:r>
              <a:rPr lang="en-US"/>
              <a:t>By Size</a:t>
            </a:r>
          </a:p>
          <a:p>
            <a:pPr lvl="1"/>
            <a:r>
              <a:rPr lang="en-US"/>
              <a:t>Answer: There are elements of A, C and D.</a:t>
            </a:r>
          </a:p>
          <a:p>
            <a:pPr marL="500059" indent="-457200"/>
            <a:r>
              <a:rPr lang="en-US"/>
              <a:t>Color coded by author on the bookshelf.</a:t>
            </a:r>
          </a:p>
          <a:p>
            <a:pPr marL="500059" indent="-457200"/>
            <a:r>
              <a:rPr lang="en-US"/>
              <a:t>How many books did John, Luke, and Paul write?</a:t>
            </a:r>
          </a:p>
          <a:p>
            <a:pPr marL="500059" indent="-457200"/>
            <a:r>
              <a:rPr lang="en-US"/>
              <a:t>Sing the Primary song while looking at the bookshelf.</a:t>
            </a:r>
          </a:p>
        </p:txBody>
      </p:sp>
    </p:spTree>
    <p:extLst>
      <p:ext uri="{BB962C8B-B14F-4D97-AF65-F5344CB8AC3E}">
        <p14:creationId xmlns:p14="http://schemas.microsoft.com/office/powerpoint/2010/main" val="821931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3600" b="1">
                <a:latin typeface="Times New Roman" panose="02020603050405020304" pitchFamily="18" charset="0"/>
                <a:cs typeface="Times New Roman" panose="02020603050405020304" pitchFamily="18" charset="0"/>
              </a:rPr>
              <a:t>Luke 24:36-39</a:t>
            </a:r>
          </a:p>
        </p:txBody>
      </p:sp>
      <p:sp>
        <p:nvSpPr>
          <p:cNvPr id="8" name="Content Placeholder 7"/>
          <p:cNvSpPr>
            <a:spLocks noGrp="1"/>
          </p:cNvSpPr>
          <p:nvPr>
            <p:ph idx="1"/>
          </p:nvPr>
        </p:nvSpPr>
        <p:spPr>
          <a:xfrm>
            <a:off x="493838" y="1133460"/>
            <a:ext cx="8143385" cy="5386658"/>
          </a:xfrm>
        </p:spPr>
        <p:txBody>
          <a:bodyPr>
            <a:normAutofit fontScale="92500" lnSpcReduction="10000"/>
          </a:bodyPr>
          <a:lstStyle/>
          <a:p>
            <a:pPr marL="0" indent="0">
              <a:buNone/>
            </a:pPr>
            <a:r>
              <a:rPr lang="en-US" sz="3600">
                <a:latin typeface="Times New Roman" panose="02020603050405020304" pitchFamily="18" charset="0"/>
                <a:cs typeface="Times New Roman" panose="02020603050405020304" pitchFamily="18" charset="0"/>
              </a:rPr>
              <a:t> 36 And as they thus </a:t>
            </a:r>
            <a:r>
              <a:rPr lang="en-US" sz="3600" err="1">
                <a:latin typeface="Times New Roman" panose="02020603050405020304" pitchFamily="18" charset="0"/>
                <a:cs typeface="Times New Roman" panose="02020603050405020304" pitchFamily="18" charset="0"/>
              </a:rPr>
              <a:t>spake</a:t>
            </a:r>
            <a:r>
              <a:rPr lang="en-US" sz="3600">
                <a:latin typeface="Times New Roman" panose="02020603050405020304" pitchFamily="18" charset="0"/>
                <a:cs typeface="Times New Roman" panose="02020603050405020304" pitchFamily="18" charset="0"/>
              </a:rPr>
              <a:t>, Jesus himself stood in the midst of them, and saith unto them, Peace be unto you.</a:t>
            </a:r>
          </a:p>
          <a:p>
            <a:pPr marL="0" indent="0">
              <a:buNone/>
            </a:pPr>
            <a:r>
              <a:rPr lang="en-US" sz="3600">
                <a:latin typeface="Times New Roman" panose="02020603050405020304" pitchFamily="18" charset="0"/>
                <a:cs typeface="Times New Roman" panose="02020603050405020304" pitchFamily="18" charset="0"/>
              </a:rPr>
              <a:t> 37 But they were terrified and affrighted, and supposed that they had seen a spirit.</a:t>
            </a:r>
          </a:p>
          <a:p>
            <a:pPr marL="0" indent="0">
              <a:buNone/>
            </a:pPr>
            <a:r>
              <a:rPr lang="en-US" sz="3600">
                <a:latin typeface="Times New Roman" panose="02020603050405020304" pitchFamily="18" charset="0"/>
                <a:cs typeface="Times New Roman" panose="02020603050405020304" pitchFamily="18" charset="0"/>
              </a:rPr>
              <a:t> 38 And he said unto them, Why are ye troubled? and why do thoughts arise in your hearts?</a:t>
            </a:r>
          </a:p>
          <a:p>
            <a:pPr marL="0" indent="0">
              <a:buNone/>
            </a:pPr>
            <a:r>
              <a:rPr lang="en-US" sz="3600">
                <a:latin typeface="Times New Roman" panose="02020603050405020304" pitchFamily="18" charset="0"/>
                <a:cs typeface="Times New Roman" panose="02020603050405020304" pitchFamily="18" charset="0"/>
              </a:rPr>
              <a:t> 39 Behold my hands and my feet, that it is I myself: handle me, and see; for a spirit hath not flesh and bones, as ye see me have.</a:t>
            </a:r>
            <a:endParaRPr lang="en-US" sz="3600">
              <a:latin typeface="Times New Roman" panose="02020603050405020304" pitchFamily="18" charset="0"/>
              <a:ea typeface="Times New Roman" panose="02020603050405020304" pitchFamily="18" charset="0"/>
            </a:endParaRPr>
          </a:p>
        </p:txBody>
      </p:sp>
      <p:sp>
        <p:nvSpPr>
          <p:cNvPr id="4" name="Rounded Rectangle 3"/>
          <p:cNvSpPr/>
          <p:nvPr/>
        </p:nvSpPr>
        <p:spPr bwMode="auto">
          <a:xfrm>
            <a:off x="5647053" y="444814"/>
            <a:ext cx="2990170" cy="485239"/>
          </a:xfrm>
          <a:prstGeom prst="round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spAutoFit/>
          </a:bodyPr>
          <a:lstStyle/>
          <a:p>
            <a:pPr algn="ctr" defTabSz="685766">
              <a:defRPr/>
            </a:pPr>
            <a:r>
              <a:rPr lang="en-US">
                <a:solidFill>
                  <a:prstClr val="black"/>
                </a:solidFill>
                <a:latin typeface="Times New Roman" charset="0"/>
              </a:rPr>
              <a:t>?</a:t>
            </a: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5365214" y="6017964"/>
            <a:ext cx="2580735"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9FF7A3FE-9CBD-42AD-6E11-04B3469F5402}"/>
              </a:ext>
            </a:extLst>
          </p:cNvPr>
          <p:cNvCxnSpPr>
            <a:cxnSpLocks/>
          </p:cNvCxnSpPr>
          <p:nvPr/>
        </p:nvCxnSpPr>
        <p:spPr bwMode="auto">
          <a:xfrm>
            <a:off x="605928" y="6456803"/>
            <a:ext cx="6593081"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76912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73737" y="388497"/>
            <a:ext cx="6017964" cy="571500"/>
          </a:xfrm>
        </p:spPr>
        <p:txBody>
          <a:bodyPr/>
          <a:lstStyle/>
          <a:p>
            <a:r>
              <a:rPr lang="en-US" sz="3600" b="1" i="1" dirty="0">
                <a:latin typeface="Times New Roman" panose="02020603050405020304" pitchFamily="18" charset="0"/>
                <a:cs typeface="Times New Roman" panose="02020603050405020304" pitchFamily="18" charset="0"/>
              </a:rPr>
              <a:t>“For a </a:t>
            </a:r>
            <a:r>
              <a:rPr lang="en-US" sz="3600" b="1" i="1" u="sng" dirty="0">
                <a:latin typeface="Times New Roman" panose="02020603050405020304" pitchFamily="18" charset="0"/>
                <a:cs typeface="Times New Roman" panose="02020603050405020304" pitchFamily="18" charset="0"/>
              </a:rPr>
              <a:t>spirit</a:t>
            </a:r>
            <a:r>
              <a:rPr lang="en-US" sz="3600" b="1" i="1" dirty="0">
                <a:latin typeface="Times New Roman" panose="02020603050405020304" pitchFamily="18" charset="0"/>
                <a:cs typeface="Times New Roman" panose="02020603050405020304" pitchFamily="18" charset="0"/>
              </a:rPr>
              <a:t> hath not </a:t>
            </a:r>
            <a:r>
              <a:rPr lang="en-US" sz="3600" b="1" i="1" u="sng" dirty="0">
                <a:latin typeface="Times New Roman" panose="02020603050405020304" pitchFamily="18" charset="0"/>
                <a:cs typeface="Times New Roman" panose="02020603050405020304" pitchFamily="18" charset="0"/>
              </a:rPr>
              <a:t>flesh and bones</a:t>
            </a:r>
            <a:r>
              <a:rPr lang="en-US" sz="3600" b="1" i="1" dirty="0">
                <a:latin typeface="Times New Roman" panose="02020603050405020304" pitchFamily="18" charset="0"/>
                <a:cs typeface="Times New Roman" panose="02020603050405020304" pitchFamily="18" charset="0"/>
              </a:rPr>
              <a:t>, as ye see me have.”</a:t>
            </a:r>
            <a:endParaRPr lang="en-US" sz="3200" b="1" i="1" dirty="0"/>
          </a:p>
        </p:txBody>
      </p:sp>
      <p:grpSp>
        <p:nvGrpSpPr>
          <p:cNvPr id="30730" name="Group 10"/>
          <p:cNvGrpSpPr>
            <a:grpSpLocks/>
          </p:cNvGrpSpPr>
          <p:nvPr/>
        </p:nvGrpSpPr>
        <p:grpSpPr bwMode="auto">
          <a:xfrm>
            <a:off x="1462091" y="3114675"/>
            <a:ext cx="1566863" cy="3386782"/>
            <a:chOff x="60" y="1524"/>
            <a:chExt cx="1524" cy="2724"/>
          </a:xfrm>
        </p:grpSpPr>
        <p:sp>
          <p:nvSpPr>
            <p:cNvPr id="30726" name="Rectangle 6"/>
            <p:cNvSpPr>
              <a:spLocks noChangeArrowheads="1"/>
            </p:cNvSpPr>
            <p:nvPr/>
          </p:nvSpPr>
          <p:spPr bwMode="auto">
            <a:xfrm>
              <a:off x="60" y="1524"/>
              <a:ext cx="1524" cy="2724"/>
            </a:xfrm>
            <a:prstGeom prst="rect">
              <a:avLst/>
            </a:prstGeom>
            <a:solidFill>
              <a:srgbClr val="CC6600"/>
            </a:solidFill>
            <a:ln w="41275">
              <a:solidFill>
                <a:schemeClr val="tx1"/>
              </a:solidFill>
              <a:miter lim="800000"/>
              <a:headEnd/>
              <a:tailEnd/>
            </a:ln>
            <a:effectLst/>
          </p:spPr>
          <p:txBody>
            <a:bodyPr wrap="none" anchor="ctr"/>
            <a:lstStyle/>
            <a:p>
              <a:pPr algn="ctr" defTabSz="685766">
                <a:defRPr/>
              </a:pPr>
              <a:endParaRPr lang="en-US" sz="1500">
                <a:solidFill>
                  <a:prstClr val="black"/>
                </a:solidFill>
                <a:latin typeface="Times New Roman" charset="0"/>
              </a:endParaRPr>
            </a:p>
          </p:txBody>
        </p:sp>
        <p:sp>
          <p:nvSpPr>
            <p:cNvPr id="30727" name="Rectangle 7"/>
            <p:cNvSpPr>
              <a:spLocks noChangeArrowheads="1"/>
            </p:cNvSpPr>
            <p:nvPr/>
          </p:nvSpPr>
          <p:spPr bwMode="auto">
            <a:xfrm>
              <a:off x="276" y="1692"/>
              <a:ext cx="1104" cy="1080"/>
            </a:xfrm>
            <a:prstGeom prst="rect">
              <a:avLst/>
            </a:prstGeom>
            <a:solidFill>
              <a:schemeClr val="bg1"/>
            </a:solidFill>
            <a:ln w="9525">
              <a:solidFill>
                <a:schemeClr val="tx1"/>
              </a:solidFill>
              <a:miter lim="800000"/>
              <a:headEnd/>
              <a:tailEnd/>
            </a:ln>
            <a:effectLst/>
          </p:spPr>
          <p:txBody>
            <a:bodyPr wrap="none" anchor="ctr"/>
            <a:lstStyle/>
            <a:p>
              <a:pPr algn="ctr" defTabSz="685766">
                <a:defRPr/>
              </a:pPr>
              <a:r>
                <a:rPr lang="en-US" sz="1500" b="1">
                  <a:solidFill>
                    <a:prstClr val="black"/>
                  </a:solidFill>
                  <a:latin typeface="Times New Roman" charset="0"/>
                </a:rPr>
                <a:t>Dr. Luke’s </a:t>
              </a:r>
            </a:p>
            <a:p>
              <a:pPr algn="ctr" defTabSz="685766">
                <a:defRPr/>
              </a:pPr>
              <a:r>
                <a:rPr lang="en-US" sz="1500" b="1">
                  <a:solidFill>
                    <a:prstClr val="black"/>
                  </a:solidFill>
                  <a:latin typeface="Times New Roman" charset="0"/>
                </a:rPr>
                <a:t>Pediatrics</a:t>
              </a:r>
            </a:p>
            <a:p>
              <a:pPr algn="ctr" defTabSz="685766">
                <a:defRPr/>
              </a:pPr>
              <a:r>
                <a:rPr lang="en-US" sz="1500" b="1">
                  <a:solidFill>
                    <a:prstClr val="black"/>
                  </a:solidFill>
                  <a:latin typeface="Times New Roman" charset="0"/>
                </a:rPr>
                <a:t>On Call</a:t>
              </a:r>
            </a:p>
            <a:p>
              <a:pPr algn="ctr" defTabSz="685766">
                <a:defRPr/>
              </a:pPr>
              <a:r>
                <a:rPr lang="en-US" sz="1800" b="1" u="sng">
                  <a:solidFill>
                    <a:prstClr val="black"/>
                  </a:solidFill>
                  <a:latin typeface="Times New Roman" charset="0"/>
                </a:rPr>
                <a:t>24</a:t>
              </a:r>
              <a:r>
                <a:rPr lang="en-US" sz="1500" b="1">
                  <a:solidFill>
                    <a:prstClr val="black"/>
                  </a:solidFill>
                  <a:latin typeface="Times New Roman" charset="0"/>
                </a:rPr>
                <a:t> Hours</a:t>
              </a:r>
            </a:p>
          </p:txBody>
        </p:sp>
        <p:sp>
          <p:nvSpPr>
            <p:cNvPr id="30728" name="Oval 8"/>
            <p:cNvSpPr>
              <a:spLocks noChangeArrowheads="1"/>
            </p:cNvSpPr>
            <p:nvPr/>
          </p:nvSpPr>
          <p:spPr bwMode="auto">
            <a:xfrm>
              <a:off x="144" y="2856"/>
              <a:ext cx="144" cy="144"/>
            </a:xfrm>
            <a:prstGeom prst="ellipse">
              <a:avLst/>
            </a:prstGeom>
            <a:solidFill>
              <a:srgbClr val="C0C0C0"/>
            </a:solidFill>
            <a:ln w="9525">
              <a:solidFill>
                <a:schemeClr val="tx1"/>
              </a:solidFill>
              <a:round/>
              <a:headEnd/>
              <a:tailEnd/>
            </a:ln>
            <a:effectLst/>
          </p:spPr>
          <p:txBody>
            <a:bodyPr wrap="none" anchor="ctr"/>
            <a:lstStyle/>
            <a:p>
              <a:pPr algn="ctr" defTabSz="685766">
                <a:defRPr/>
              </a:pPr>
              <a:endParaRPr lang="en-US">
                <a:solidFill>
                  <a:prstClr val="black"/>
                </a:solidFill>
                <a:latin typeface="Times New Roman" charset="0"/>
              </a:endParaRPr>
            </a:p>
          </p:txBody>
        </p:sp>
      </p:grpSp>
      <p:sp>
        <p:nvSpPr>
          <p:cNvPr id="30732" name="AutoShape 12"/>
          <p:cNvSpPr>
            <a:spLocks noChangeArrowheads="1"/>
          </p:cNvSpPr>
          <p:nvPr/>
        </p:nvSpPr>
        <p:spPr bwMode="auto">
          <a:xfrm>
            <a:off x="823527" y="1421061"/>
            <a:ext cx="7494572" cy="1464231"/>
          </a:xfrm>
          <a:prstGeom prst="wedgeRoundRectCallout">
            <a:avLst>
              <a:gd name="adj1" fmla="val 16409"/>
              <a:gd name="adj2" fmla="val 74899"/>
              <a:gd name="adj3" fmla="val 16667"/>
            </a:avLst>
          </a:prstGeom>
          <a:solidFill>
            <a:schemeClr val="bg1"/>
          </a:solidFill>
          <a:ln w="9525">
            <a:solidFill>
              <a:schemeClr val="tx1"/>
            </a:solidFill>
            <a:miter lim="800000"/>
            <a:headEnd/>
            <a:tailEnd/>
          </a:ln>
          <a:effectLst/>
        </p:spPr>
        <p:txBody>
          <a:bodyPr wrap="square" anchor="ctr">
            <a:spAutoFit/>
          </a:bodyPr>
          <a:lstStyle/>
          <a:p>
            <a:pPr algn="ctr" defTabSz="685766">
              <a:defRPr/>
            </a:pPr>
            <a:r>
              <a:rPr lang="en-US">
                <a:solidFill>
                  <a:prstClr val="black"/>
                </a:solidFill>
                <a:latin typeface="Times New Roman" charset="0"/>
              </a:rPr>
              <a:t>I, </a:t>
            </a:r>
            <a:r>
              <a:rPr lang="en-US" sz="2800" b="1" u="sng">
                <a:solidFill>
                  <a:prstClr val="black"/>
                </a:solidFill>
                <a:latin typeface="Times New Roman" charset="0"/>
              </a:rPr>
              <a:t>Luke</a:t>
            </a:r>
            <a:r>
              <a:rPr lang="en-US">
                <a:solidFill>
                  <a:prstClr val="black"/>
                </a:solidFill>
                <a:latin typeface="Times New Roman" charset="0"/>
              </a:rPr>
              <a:t>, the pediatric doctor, stay on call </a:t>
            </a:r>
            <a:r>
              <a:rPr lang="en-US" sz="2800" b="1" u="sng">
                <a:solidFill>
                  <a:prstClr val="black"/>
                </a:solidFill>
                <a:latin typeface="Times New Roman" charset="0"/>
              </a:rPr>
              <a:t>24</a:t>
            </a:r>
            <a:r>
              <a:rPr lang="en-US">
                <a:solidFill>
                  <a:prstClr val="black"/>
                </a:solidFill>
                <a:latin typeface="Times New Roman" charset="0"/>
              </a:rPr>
              <a:t> hours a day.  I’ve never operated on a </a:t>
            </a:r>
            <a:r>
              <a:rPr lang="en-US" b="1">
                <a:solidFill>
                  <a:prstClr val="black"/>
                </a:solidFill>
                <a:latin typeface="Times New Roman" charset="0"/>
              </a:rPr>
              <a:t>Spirit</a:t>
            </a:r>
            <a:r>
              <a:rPr lang="en-US">
                <a:solidFill>
                  <a:prstClr val="black"/>
                </a:solidFill>
                <a:latin typeface="Times New Roman" charset="0"/>
              </a:rPr>
              <a:t>, but most </a:t>
            </a:r>
            <a:r>
              <a:rPr lang="en-US" b="1">
                <a:solidFill>
                  <a:prstClr val="black"/>
                </a:solidFill>
                <a:latin typeface="Times New Roman" charset="0"/>
              </a:rPr>
              <a:t>Bodies</a:t>
            </a:r>
            <a:r>
              <a:rPr lang="en-US">
                <a:solidFill>
                  <a:prstClr val="black"/>
                </a:solidFill>
                <a:latin typeface="Times New Roman" charset="0"/>
              </a:rPr>
              <a:t> I treat are between a yard and a meter long (</a:t>
            </a:r>
            <a:r>
              <a:rPr lang="en-US" sz="2800" b="1" u="sng">
                <a:solidFill>
                  <a:prstClr val="black"/>
                </a:solidFill>
                <a:latin typeface="Times New Roman" charset="0"/>
              </a:rPr>
              <a:t>36-39</a:t>
            </a:r>
            <a:r>
              <a:rPr lang="en-US">
                <a:solidFill>
                  <a:prstClr val="black"/>
                </a:solidFill>
                <a:latin typeface="Times New Roman" charset="0"/>
              </a:rPr>
              <a:t> inches). </a:t>
            </a:r>
          </a:p>
        </p:txBody>
      </p:sp>
      <p:grpSp>
        <p:nvGrpSpPr>
          <p:cNvPr id="2" name="Group 1"/>
          <p:cNvGrpSpPr/>
          <p:nvPr/>
        </p:nvGrpSpPr>
        <p:grpSpPr>
          <a:xfrm>
            <a:off x="3486153" y="3256364"/>
            <a:ext cx="4105548" cy="3414781"/>
            <a:chOff x="3124200" y="3198813"/>
            <a:chExt cx="4340226" cy="3609975"/>
          </a:xfrm>
        </p:grpSpPr>
        <p:sp>
          <p:nvSpPr>
            <p:cNvPr id="30738" name="Freeform 18"/>
            <p:cNvSpPr>
              <a:spLocks/>
            </p:cNvSpPr>
            <p:nvPr/>
          </p:nvSpPr>
          <p:spPr bwMode="auto">
            <a:xfrm>
              <a:off x="6738938" y="6380163"/>
              <a:ext cx="449263" cy="93663"/>
            </a:xfrm>
            <a:custGeom>
              <a:avLst/>
              <a:gdLst/>
              <a:ahLst/>
              <a:cxnLst>
                <a:cxn ang="0">
                  <a:pos x="283" y="59"/>
                </a:cxn>
                <a:cxn ang="0">
                  <a:pos x="280" y="55"/>
                </a:cxn>
                <a:cxn ang="0">
                  <a:pos x="275" y="54"/>
                </a:cxn>
                <a:cxn ang="0">
                  <a:pos x="267" y="49"/>
                </a:cxn>
                <a:cxn ang="0">
                  <a:pos x="260" y="47"/>
                </a:cxn>
                <a:cxn ang="0">
                  <a:pos x="247" y="41"/>
                </a:cxn>
                <a:cxn ang="0">
                  <a:pos x="236" y="36"/>
                </a:cxn>
                <a:cxn ang="0">
                  <a:pos x="219" y="31"/>
                </a:cxn>
                <a:cxn ang="0">
                  <a:pos x="205" y="26"/>
                </a:cxn>
                <a:cxn ang="0">
                  <a:pos x="183" y="19"/>
                </a:cxn>
                <a:cxn ang="0">
                  <a:pos x="164" y="14"/>
                </a:cxn>
                <a:cxn ang="0">
                  <a:pos x="141" y="9"/>
                </a:cxn>
                <a:cxn ang="0">
                  <a:pos x="121" y="6"/>
                </a:cxn>
                <a:cxn ang="0">
                  <a:pos x="96" y="1"/>
                </a:cxn>
                <a:cxn ang="0">
                  <a:pos x="74" y="0"/>
                </a:cxn>
                <a:cxn ang="0">
                  <a:pos x="49" y="0"/>
                </a:cxn>
                <a:cxn ang="0">
                  <a:pos x="29" y="3"/>
                </a:cxn>
                <a:cxn ang="0">
                  <a:pos x="26" y="3"/>
                </a:cxn>
                <a:cxn ang="0">
                  <a:pos x="26" y="3"/>
                </a:cxn>
                <a:cxn ang="0">
                  <a:pos x="23" y="3"/>
                </a:cxn>
                <a:cxn ang="0">
                  <a:pos x="23" y="6"/>
                </a:cxn>
                <a:cxn ang="0">
                  <a:pos x="18" y="6"/>
                </a:cxn>
                <a:cxn ang="0">
                  <a:pos x="18" y="11"/>
                </a:cxn>
                <a:cxn ang="0">
                  <a:pos x="13" y="14"/>
                </a:cxn>
                <a:cxn ang="0">
                  <a:pos x="13" y="19"/>
                </a:cxn>
                <a:cxn ang="0">
                  <a:pos x="8" y="22"/>
                </a:cxn>
                <a:cxn ang="0">
                  <a:pos x="8" y="27"/>
                </a:cxn>
                <a:cxn ang="0">
                  <a:pos x="3" y="32"/>
                </a:cxn>
                <a:cxn ang="0">
                  <a:pos x="3" y="37"/>
                </a:cxn>
                <a:cxn ang="0">
                  <a:pos x="0" y="42"/>
                </a:cxn>
                <a:cxn ang="0">
                  <a:pos x="0" y="47"/>
                </a:cxn>
                <a:cxn ang="0">
                  <a:pos x="0" y="52"/>
                </a:cxn>
                <a:cxn ang="0">
                  <a:pos x="0" y="59"/>
                </a:cxn>
                <a:cxn ang="0">
                  <a:pos x="0" y="55"/>
                </a:cxn>
                <a:cxn ang="0">
                  <a:pos x="5" y="55"/>
                </a:cxn>
                <a:cxn ang="0">
                  <a:pos x="10" y="50"/>
                </a:cxn>
                <a:cxn ang="0">
                  <a:pos x="19" y="50"/>
                </a:cxn>
                <a:cxn ang="0">
                  <a:pos x="29" y="45"/>
                </a:cxn>
                <a:cxn ang="0">
                  <a:pos x="42" y="44"/>
                </a:cxn>
                <a:cxn ang="0">
                  <a:pos x="57" y="39"/>
                </a:cxn>
                <a:cxn ang="0">
                  <a:pos x="77" y="39"/>
                </a:cxn>
                <a:cxn ang="0">
                  <a:pos x="95" y="34"/>
                </a:cxn>
                <a:cxn ang="0">
                  <a:pos x="116" y="34"/>
                </a:cxn>
                <a:cxn ang="0">
                  <a:pos x="139" y="34"/>
                </a:cxn>
                <a:cxn ang="0">
                  <a:pos x="165" y="36"/>
                </a:cxn>
                <a:cxn ang="0">
                  <a:pos x="192" y="37"/>
                </a:cxn>
                <a:cxn ang="0">
                  <a:pos x="221" y="42"/>
                </a:cxn>
                <a:cxn ang="0">
                  <a:pos x="251" y="49"/>
                </a:cxn>
                <a:cxn ang="0">
                  <a:pos x="283" y="59"/>
                </a:cxn>
                <a:cxn ang="0">
                  <a:pos x="283" y="59"/>
                </a:cxn>
              </a:cxnLst>
              <a:rect l="0" t="0" r="r" b="b"/>
              <a:pathLst>
                <a:path w="283" h="59">
                  <a:moveTo>
                    <a:pt x="283" y="59"/>
                  </a:moveTo>
                  <a:lnTo>
                    <a:pt x="280" y="55"/>
                  </a:lnTo>
                  <a:lnTo>
                    <a:pt x="275" y="54"/>
                  </a:lnTo>
                  <a:lnTo>
                    <a:pt x="267" y="49"/>
                  </a:lnTo>
                  <a:lnTo>
                    <a:pt x="260" y="47"/>
                  </a:lnTo>
                  <a:lnTo>
                    <a:pt x="247" y="41"/>
                  </a:lnTo>
                  <a:lnTo>
                    <a:pt x="236" y="36"/>
                  </a:lnTo>
                  <a:lnTo>
                    <a:pt x="219" y="31"/>
                  </a:lnTo>
                  <a:lnTo>
                    <a:pt x="205" y="26"/>
                  </a:lnTo>
                  <a:lnTo>
                    <a:pt x="183" y="19"/>
                  </a:lnTo>
                  <a:lnTo>
                    <a:pt x="164" y="14"/>
                  </a:lnTo>
                  <a:lnTo>
                    <a:pt x="141" y="9"/>
                  </a:lnTo>
                  <a:lnTo>
                    <a:pt x="121" y="6"/>
                  </a:lnTo>
                  <a:lnTo>
                    <a:pt x="96" y="1"/>
                  </a:lnTo>
                  <a:lnTo>
                    <a:pt x="74" y="0"/>
                  </a:lnTo>
                  <a:lnTo>
                    <a:pt x="49" y="0"/>
                  </a:lnTo>
                  <a:lnTo>
                    <a:pt x="29" y="3"/>
                  </a:lnTo>
                  <a:lnTo>
                    <a:pt x="26" y="3"/>
                  </a:lnTo>
                  <a:lnTo>
                    <a:pt x="26" y="3"/>
                  </a:lnTo>
                  <a:lnTo>
                    <a:pt x="23" y="3"/>
                  </a:lnTo>
                  <a:lnTo>
                    <a:pt x="23" y="6"/>
                  </a:lnTo>
                  <a:lnTo>
                    <a:pt x="18" y="6"/>
                  </a:lnTo>
                  <a:lnTo>
                    <a:pt x="18" y="11"/>
                  </a:lnTo>
                  <a:lnTo>
                    <a:pt x="13" y="14"/>
                  </a:lnTo>
                  <a:lnTo>
                    <a:pt x="13" y="19"/>
                  </a:lnTo>
                  <a:lnTo>
                    <a:pt x="8" y="22"/>
                  </a:lnTo>
                  <a:lnTo>
                    <a:pt x="8" y="27"/>
                  </a:lnTo>
                  <a:lnTo>
                    <a:pt x="3" y="32"/>
                  </a:lnTo>
                  <a:lnTo>
                    <a:pt x="3" y="37"/>
                  </a:lnTo>
                  <a:lnTo>
                    <a:pt x="0" y="42"/>
                  </a:lnTo>
                  <a:lnTo>
                    <a:pt x="0" y="47"/>
                  </a:lnTo>
                  <a:lnTo>
                    <a:pt x="0" y="52"/>
                  </a:lnTo>
                  <a:lnTo>
                    <a:pt x="0" y="59"/>
                  </a:lnTo>
                  <a:lnTo>
                    <a:pt x="0" y="55"/>
                  </a:lnTo>
                  <a:lnTo>
                    <a:pt x="5" y="55"/>
                  </a:lnTo>
                  <a:lnTo>
                    <a:pt x="10" y="50"/>
                  </a:lnTo>
                  <a:lnTo>
                    <a:pt x="19" y="50"/>
                  </a:lnTo>
                  <a:lnTo>
                    <a:pt x="29" y="45"/>
                  </a:lnTo>
                  <a:lnTo>
                    <a:pt x="42" y="44"/>
                  </a:lnTo>
                  <a:lnTo>
                    <a:pt x="57" y="39"/>
                  </a:lnTo>
                  <a:lnTo>
                    <a:pt x="77" y="39"/>
                  </a:lnTo>
                  <a:lnTo>
                    <a:pt x="95" y="34"/>
                  </a:lnTo>
                  <a:lnTo>
                    <a:pt x="116" y="34"/>
                  </a:lnTo>
                  <a:lnTo>
                    <a:pt x="139" y="34"/>
                  </a:lnTo>
                  <a:lnTo>
                    <a:pt x="165" y="36"/>
                  </a:lnTo>
                  <a:lnTo>
                    <a:pt x="192" y="37"/>
                  </a:lnTo>
                  <a:lnTo>
                    <a:pt x="221" y="42"/>
                  </a:lnTo>
                  <a:lnTo>
                    <a:pt x="251" y="49"/>
                  </a:lnTo>
                  <a:lnTo>
                    <a:pt x="283" y="59"/>
                  </a:lnTo>
                  <a:lnTo>
                    <a:pt x="283" y="59"/>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39" name="Freeform 19"/>
            <p:cNvSpPr>
              <a:spLocks/>
            </p:cNvSpPr>
            <p:nvPr/>
          </p:nvSpPr>
          <p:spPr bwMode="auto">
            <a:xfrm>
              <a:off x="7188200" y="5437188"/>
              <a:ext cx="144463" cy="1036638"/>
            </a:xfrm>
            <a:custGeom>
              <a:avLst/>
              <a:gdLst/>
              <a:ahLst/>
              <a:cxnLst>
                <a:cxn ang="0">
                  <a:pos x="91" y="10"/>
                </a:cxn>
                <a:cxn ang="0">
                  <a:pos x="0" y="653"/>
                </a:cxn>
                <a:cxn ang="0">
                  <a:pos x="15" y="0"/>
                </a:cxn>
                <a:cxn ang="0">
                  <a:pos x="91" y="10"/>
                </a:cxn>
                <a:cxn ang="0">
                  <a:pos x="91" y="10"/>
                </a:cxn>
              </a:cxnLst>
              <a:rect l="0" t="0" r="r" b="b"/>
              <a:pathLst>
                <a:path w="91" h="653">
                  <a:moveTo>
                    <a:pt x="91" y="10"/>
                  </a:moveTo>
                  <a:lnTo>
                    <a:pt x="0" y="653"/>
                  </a:lnTo>
                  <a:lnTo>
                    <a:pt x="15" y="0"/>
                  </a:lnTo>
                  <a:lnTo>
                    <a:pt x="91" y="10"/>
                  </a:lnTo>
                  <a:lnTo>
                    <a:pt x="91" y="10"/>
                  </a:lnTo>
                  <a:close/>
                </a:path>
              </a:pathLst>
            </a:custGeom>
            <a:solidFill>
              <a:srgbClr val="BFBFB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0" name="Freeform 20"/>
            <p:cNvSpPr>
              <a:spLocks/>
            </p:cNvSpPr>
            <p:nvPr/>
          </p:nvSpPr>
          <p:spPr bwMode="auto">
            <a:xfrm>
              <a:off x="7092950" y="5310188"/>
              <a:ext cx="127000" cy="1163638"/>
            </a:xfrm>
            <a:custGeom>
              <a:avLst/>
              <a:gdLst/>
              <a:ahLst/>
              <a:cxnLst>
                <a:cxn ang="0">
                  <a:pos x="0" y="0"/>
                </a:cxn>
                <a:cxn ang="0">
                  <a:pos x="60" y="733"/>
                </a:cxn>
                <a:cxn ang="0">
                  <a:pos x="80" y="80"/>
                </a:cxn>
                <a:cxn ang="0">
                  <a:pos x="0" y="0"/>
                </a:cxn>
                <a:cxn ang="0">
                  <a:pos x="0" y="0"/>
                </a:cxn>
              </a:cxnLst>
              <a:rect l="0" t="0" r="r" b="b"/>
              <a:pathLst>
                <a:path w="80" h="733">
                  <a:moveTo>
                    <a:pt x="0" y="0"/>
                  </a:moveTo>
                  <a:lnTo>
                    <a:pt x="60" y="733"/>
                  </a:lnTo>
                  <a:lnTo>
                    <a:pt x="80" y="80"/>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1" name="Freeform 21"/>
            <p:cNvSpPr>
              <a:spLocks/>
            </p:cNvSpPr>
            <p:nvPr/>
          </p:nvSpPr>
          <p:spPr bwMode="auto">
            <a:xfrm>
              <a:off x="7204075" y="5476876"/>
              <a:ext cx="128588" cy="109538"/>
            </a:xfrm>
            <a:custGeom>
              <a:avLst/>
              <a:gdLst/>
              <a:ahLst/>
              <a:cxnLst>
                <a:cxn ang="0">
                  <a:pos x="69" y="69"/>
                </a:cxn>
                <a:cxn ang="0">
                  <a:pos x="66" y="65"/>
                </a:cxn>
                <a:cxn ang="0">
                  <a:pos x="66" y="65"/>
                </a:cxn>
                <a:cxn ang="0">
                  <a:pos x="64" y="60"/>
                </a:cxn>
                <a:cxn ang="0">
                  <a:pos x="64" y="60"/>
                </a:cxn>
                <a:cxn ang="0">
                  <a:pos x="59" y="55"/>
                </a:cxn>
                <a:cxn ang="0">
                  <a:pos x="56" y="55"/>
                </a:cxn>
                <a:cxn ang="0">
                  <a:pos x="51" y="50"/>
                </a:cxn>
                <a:cxn ang="0">
                  <a:pos x="51" y="50"/>
                </a:cxn>
                <a:cxn ang="0">
                  <a:pos x="44" y="46"/>
                </a:cxn>
                <a:cxn ang="0">
                  <a:pos x="40" y="46"/>
                </a:cxn>
                <a:cxn ang="0">
                  <a:pos x="35" y="46"/>
                </a:cxn>
                <a:cxn ang="0">
                  <a:pos x="30" y="47"/>
                </a:cxn>
                <a:cxn ang="0">
                  <a:pos x="22" y="49"/>
                </a:cxn>
                <a:cxn ang="0">
                  <a:pos x="17" y="54"/>
                </a:cxn>
                <a:cxn ang="0">
                  <a:pos x="10" y="59"/>
                </a:cxn>
                <a:cxn ang="0">
                  <a:pos x="5" y="69"/>
                </a:cxn>
                <a:cxn ang="0">
                  <a:pos x="0" y="5"/>
                </a:cxn>
                <a:cxn ang="0">
                  <a:pos x="81" y="0"/>
                </a:cxn>
                <a:cxn ang="0">
                  <a:pos x="69" y="69"/>
                </a:cxn>
                <a:cxn ang="0">
                  <a:pos x="69" y="69"/>
                </a:cxn>
              </a:cxnLst>
              <a:rect l="0" t="0" r="r" b="b"/>
              <a:pathLst>
                <a:path w="81" h="69">
                  <a:moveTo>
                    <a:pt x="69" y="69"/>
                  </a:moveTo>
                  <a:lnTo>
                    <a:pt x="66" y="65"/>
                  </a:lnTo>
                  <a:lnTo>
                    <a:pt x="66" y="65"/>
                  </a:lnTo>
                  <a:lnTo>
                    <a:pt x="64" y="60"/>
                  </a:lnTo>
                  <a:lnTo>
                    <a:pt x="64" y="60"/>
                  </a:lnTo>
                  <a:lnTo>
                    <a:pt x="59" y="55"/>
                  </a:lnTo>
                  <a:lnTo>
                    <a:pt x="56" y="55"/>
                  </a:lnTo>
                  <a:lnTo>
                    <a:pt x="51" y="50"/>
                  </a:lnTo>
                  <a:lnTo>
                    <a:pt x="51" y="50"/>
                  </a:lnTo>
                  <a:lnTo>
                    <a:pt x="44" y="46"/>
                  </a:lnTo>
                  <a:lnTo>
                    <a:pt x="40" y="46"/>
                  </a:lnTo>
                  <a:lnTo>
                    <a:pt x="35" y="46"/>
                  </a:lnTo>
                  <a:lnTo>
                    <a:pt x="30" y="47"/>
                  </a:lnTo>
                  <a:lnTo>
                    <a:pt x="22" y="49"/>
                  </a:lnTo>
                  <a:lnTo>
                    <a:pt x="17" y="54"/>
                  </a:lnTo>
                  <a:lnTo>
                    <a:pt x="10" y="59"/>
                  </a:lnTo>
                  <a:lnTo>
                    <a:pt x="5" y="69"/>
                  </a:lnTo>
                  <a:lnTo>
                    <a:pt x="0" y="5"/>
                  </a:lnTo>
                  <a:lnTo>
                    <a:pt x="81" y="0"/>
                  </a:lnTo>
                  <a:lnTo>
                    <a:pt x="69" y="69"/>
                  </a:lnTo>
                  <a:lnTo>
                    <a:pt x="69" y="69"/>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2" name="Freeform 22"/>
            <p:cNvSpPr>
              <a:spLocks/>
            </p:cNvSpPr>
            <p:nvPr/>
          </p:nvSpPr>
          <p:spPr bwMode="auto">
            <a:xfrm>
              <a:off x="3573463" y="5395913"/>
              <a:ext cx="142875" cy="973138"/>
            </a:xfrm>
            <a:custGeom>
              <a:avLst/>
              <a:gdLst/>
              <a:ahLst/>
              <a:cxnLst>
                <a:cxn ang="0">
                  <a:pos x="90" y="11"/>
                </a:cxn>
                <a:cxn ang="0">
                  <a:pos x="0" y="613"/>
                </a:cxn>
                <a:cxn ang="0">
                  <a:pos x="15" y="0"/>
                </a:cxn>
                <a:cxn ang="0">
                  <a:pos x="90" y="11"/>
                </a:cxn>
                <a:cxn ang="0">
                  <a:pos x="90" y="11"/>
                </a:cxn>
              </a:cxnLst>
              <a:rect l="0" t="0" r="r" b="b"/>
              <a:pathLst>
                <a:path w="90" h="613">
                  <a:moveTo>
                    <a:pt x="90" y="11"/>
                  </a:moveTo>
                  <a:lnTo>
                    <a:pt x="0" y="613"/>
                  </a:lnTo>
                  <a:lnTo>
                    <a:pt x="15" y="0"/>
                  </a:lnTo>
                  <a:lnTo>
                    <a:pt x="90" y="11"/>
                  </a:lnTo>
                  <a:lnTo>
                    <a:pt x="90" y="11"/>
                  </a:lnTo>
                  <a:close/>
                </a:path>
              </a:pathLst>
            </a:custGeom>
            <a:solidFill>
              <a:srgbClr val="BFBFB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3" name="Freeform 23"/>
            <p:cNvSpPr>
              <a:spLocks/>
            </p:cNvSpPr>
            <p:nvPr/>
          </p:nvSpPr>
          <p:spPr bwMode="auto">
            <a:xfrm>
              <a:off x="3479800" y="5286376"/>
              <a:ext cx="128588" cy="1082675"/>
            </a:xfrm>
            <a:custGeom>
              <a:avLst/>
              <a:gdLst/>
              <a:ahLst/>
              <a:cxnLst>
                <a:cxn ang="0">
                  <a:pos x="0" y="0"/>
                </a:cxn>
                <a:cxn ang="0">
                  <a:pos x="59" y="682"/>
                </a:cxn>
                <a:cxn ang="0">
                  <a:pos x="81" y="69"/>
                </a:cxn>
                <a:cxn ang="0">
                  <a:pos x="0" y="0"/>
                </a:cxn>
                <a:cxn ang="0">
                  <a:pos x="0" y="0"/>
                </a:cxn>
              </a:cxnLst>
              <a:rect l="0" t="0" r="r" b="b"/>
              <a:pathLst>
                <a:path w="81" h="682">
                  <a:moveTo>
                    <a:pt x="0" y="0"/>
                  </a:moveTo>
                  <a:lnTo>
                    <a:pt x="59" y="682"/>
                  </a:lnTo>
                  <a:lnTo>
                    <a:pt x="81" y="69"/>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4" name="Freeform 24"/>
            <p:cNvSpPr>
              <a:spLocks/>
            </p:cNvSpPr>
            <p:nvPr/>
          </p:nvSpPr>
          <p:spPr bwMode="auto">
            <a:xfrm>
              <a:off x="3589338" y="5476876"/>
              <a:ext cx="112713" cy="142875"/>
            </a:xfrm>
            <a:custGeom>
              <a:avLst/>
              <a:gdLst/>
              <a:ahLst/>
              <a:cxnLst>
                <a:cxn ang="0">
                  <a:pos x="0" y="73"/>
                </a:cxn>
                <a:cxn ang="0">
                  <a:pos x="0" y="70"/>
                </a:cxn>
                <a:cxn ang="0">
                  <a:pos x="0" y="70"/>
                </a:cxn>
                <a:cxn ang="0">
                  <a:pos x="2" y="65"/>
                </a:cxn>
                <a:cxn ang="0">
                  <a:pos x="7" y="65"/>
                </a:cxn>
                <a:cxn ang="0">
                  <a:pos x="10" y="60"/>
                </a:cxn>
                <a:cxn ang="0">
                  <a:pos x="15" y="60"/>
                </a:cxn>
                <a:cxn ang="0">
                  <a:pos x="20" y="57"/>
                </a:cxn>
                <a:cxn ang="0">
                  <a:pos x="25" y="57"/>
                </a:cxn>
                <a:cxn ang="0">
                  <a:pos x="30" y="55"/>
                </a:cxn>
                <a:cxn ang="0">
                  <a:pos x="34" y="55"/>
                </a:cxn>
                <a:cxn ang="0">
                  <a:pos x="39" y="55"/>
                </a:cxn>
                <a:cxn ang="0">
                  <a:pos x="46" y="59"/>
                </a:cxn>
                <a:cxn ang="0">
                  <a:pos x="51" y="62"/>
                </a:cxn>
                <a:cxn ang="0">
                  <a:pos x="56" y="69"/>
                </a:cxn>
                <a:cxn ang="0">
                  <a:pos x="61" y="78"/>
                </a:cxn>
                <a:cxn ang="0">
                  <a:pos x="66" y="90"/>
                </a:cxn>
                <a:cxn ang="0">
                  <a:pos x="71" y="54"/>
                </a:cxn>
                <a:cxn ang="0">
                  <a:pos x="12" y="0"/>
                </a:cxn>
                <a:cxn ang="0">
                  <a:pos x="0" y="73"/>
                </a:cxn>
                <a:cxn ang="0">
                  <a:pos x="0" y="73"/>
                </a:cxn>
              </a:cxnLst>
              <a:rect l="0" t="0" r="r" b="b"/>
              <a:pathLst>
                <a:path w="71" h="90">
                  <a:moveTo>
                    <a:pt x="0" y="73"/>
                  </a:moveTo>
                  <a:lnTo>
                    <a:pt x="0" y="70"/>
                  </a:lnTo>
                  <a:lnTo>
                    <a:pt x="0" y="70"/>
                  </a:lnTo>
                  <a:lnTo>
                    <a:pt x="2" y="65"/>
                  </a:lnTo>
                  <a:lnTo>
                    <a:pt x="7" y="65"/>
                  </a:lnTo>
                  <a:lnTo>
                    <a:pt x="10" y="60"/>
                  </a:lnTo>
                  <a:lnTo>
                    <a:pt x="15" y="60"/>
                  </a:lnTo>
                  <a:lnTo>
                    <a:pt x="20" y="57"/>
                  </a:lnTo>
                  <a:lnTo>
                    <a:pt x="25" y="57"/>
                  </a:lnTo>
                  <a:lnTo>
                    <a:pt x="30" y="55"/>
                  </a:lnTo>
                  <a:lnTo>
                    <a:pt x="34" y="55"/>
                  </a:lnTo>
                  <a:lnTo>
                    <a:pt x="39" y="55"/>
                  </a:lnTo>
                  <a:lnTo>
                    <a:pt x="46" y="59"/>
                  </a:lnTo>
                  <a:lnTo>
                    <a:pt x="51" y="62"/>
                  </a:lnTo>
                  <a:lnTo>
                    <a:pt x="56" y="69"/>
                  </a:lnTo>
                  <a:lnTo>
                    <a:pt x="61" y="78"/>
                  </a:lnTo>
                  <a:lnTo>
                    <a:pt x="66" y="90"/>
                  </a:lnTo>
                  <a:lnTo>
                    <a:pt x="71" y="54"/>
                  </a:lnTo>
                  <a:lnTo>
                    <a:pt x="12" y="0"/>
                  </a:lnTo>
                  <a:lnTo>
                    <a:pt x="0" y="73"/>
                  </a:lnTo>
                  <a:lnTo>
                    <a:pt x="0" y="7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5" name="Freeform 25"/>
            <p:cNvSpPr>
              <a:spLocks/>
            </p:cNvSpPr>
            <p:nvPr/>
          </p:nvSpPr>
          <p:spPr bwMode="auto">
            <a:xfrm>
              <a:off x="4065588" y="5586413"/>
              <a:ext cx="149225" cy="1108075"/>
            </a:xfrm>
            <a:custGeom>
              <a:avLst/>
              <a:gdLst/>
              <a:ahLst/>
              <a:cxnLst>
                <a:cxn ang="0">
                  <a:pos x="94" y="9"/>
                </a:cxn>
                <a:cxn ang="0">
                  <a:pos x="0" y="698"/>
                </a:cxn>
                <a:cxn ang="0">
                  <a:pos x="20" y="0"/>
                </a:cxn>
                <a:cxn ang="0">
                  <a:pos x="94" y="9"/>
                </a:cxn>
                <a:cxn ang="0">
                  <a:pos x="94" y="9"/>
                </a:cxn>
              </a:cxnLst>
              <a:rect l="0" t="0" r="r" b="b"/>
              <a:pathLst>
                <a:path w="94" h="698">
                  <a:moveTo>
                    <a:pt x="94" y="9"/>
                  </a:moveTo>
                  <a:lnTo>
                    <a:pt x="0" y="698"/>
                  </a:lnTo>
                  <a:lnTo>
                    <a:pt x="20" y="0"/>
                  </a:lnTo>
                  <a:lnTo>
                    <a:pt x="94" y="9"/>
                  </a:lnTo>
                  <a:lnTo>
                    <a:pt x="94" y="9"/>
                  </a:lnTo>
                  <a:close/>
                </a:path>
              </a:pathLst>
            </a:custGeom>
            <a:solidFill>
              <a:srgbClr val="BFBFB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6" name="Freeform 26"/>
            <p:cNvSpPr>
              <a:spLocks/>
            </p:cNvSpPr>
            <p:nvPr/>
          </p:nvSpPr>
          <p:spPr bwMode="auto">
            <a:xfrm>
              <a:off x="3968750" y="5461001"/>
              <a:ext cx="136525" cy="1233488"/>
            </a:xfrm>
            <a:custGeom>
              <a:avLst/>
              <a:gdLst/>
              <a:ahLst/>
              <a:cxnLst>
                <a:cxn ang="0">
                  <a:pos x="0" y="0"/>
                </a:cxn>
                <a:cxn ang="0">
                  <a:pos x="61" y="777"/>
                </a:cxn>
                <a:cxn ang="0">
                  <a:pos x="86" y="79"/>
                </a:cxn>
                <a:cxn ang="0">
                  <a:pos x="0" y="0"/>
                </a:cxn>
                <a:cxn ang="0">
                  <a:pos x="0" y="0"/>
                </a:cxn>
              </a:cxnLst>
              <a:rect l="0" t="0" r="r" b="b"/>
              <a:pathLst>
                <a:path w="86" h="777">
                  <a:moveTo>
                    <a:pt x="0" y="0"/>
                  </a:moveTo>
                  <a:lnTo>
                    <a:pt x="61" y="777"/>
                  </a:lnTo>
                  <a:lnTo>
                    <a:pt x="86" y="79"/>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7" name="Freeform 27"/>
            <p:cNvSpPr>
              <a:spLocks/>
            </p:cNvSpPr>
            <p:nvPr/>
          </p:nvSpPr>
          <p:spPr bwMode="auto">
            <a:xfrm>
              <a:off x="4089400" y="5665788"/>
              <a:ext cx="117475" cy="101600"/>
            </a:xfrm>
            <a:custGeom>
              <a:avLst/>
              <a:gdLst/>
              <a:ahLst/>
              <a:cxnLst>
                <a:cxn ang="0">
                  <a:pos x="64" y="54"/>
                </a:cxn>
                <a:cxn ang="0">
                  <a:pos x="60" y="51"/>
                </a:cxn>
                <a:cxn ang="0">
                  <a:pos x="60" y="51"/>
                </a:cxn>
                <a:cxn ang="0">
                  <a:pos x="59" y="46"/>
                </a:cxn>
                <a:cxn ang="0">
                  <a:pos x="59" y="46"/>
                </a:cxn>
                <a:cxn ang="0">
                  <a:pos x="54" y="41"/>
                </a:cxn>
                <a:cxn ang="0">
                  <a:pos x="51" y="41"/>
                </a:cxn>
                <a:cxn ang="0">
                  <a:pos x="46" y="38"/>
                </a:cxn>
                <a:cxn ang="0">
                  <a:pos x="46" y="38"/>
                </a:cxn>
                <a:cxn ang="0">
                  <a:pos x="39" y="35"/>
                </a:cxn>
                <a:cxn ang="0">
                  <a:pos x="34" y="35"/>
                </a:cxn>
                <a:cxn ang="0">
                  <a:pos x="29" y="35"/>
                </a:cxn>
                <a:cxn ang="0">
                  <a:pos x="24" y="38"/>
                </a:cxn>
                <a:cxn ang="0">
                  <a:pos x="16" y="40"/>
                </a:cxn>
                <a:cxn ang="0">
                  <a:pos x="11" y="45"/>
                </a:cxn>
                <a:cxn ang="0">
                  <a:pos x="5" y="53"/>
                </a:cxn>
                <a:cxn ang="0">
                  <a:pos x="0" y="64"/>
                </a:cxn>
                <a:cxn ang="0">
                  <a:pos x="0" y="0"/>
                </a:cxn>
                <a:cxn ang="0">
                  <a:pos x="74" y="0"/>
                </a:cxn>
                <a:cxn ang="0">
                  <a:pos x="64" y="54"/>
                </a:cxn>
                <a:cxn ang="0">
                  <a:pos x="64" y="54"/>
                </a:cxn>
              </a:cxnLst>
              <a:rect l="0" t="0" r="r" b="b"/>
              <a:pathLst>
                <a:path w="74" h="64">
                  <a:moveTo>
                    <a:pt x="64" y="54"/>
                  </a:moveTo>
                  <a:lnTo>
                    <a:pt x="60" y="51"/>
                  </a:lnTo>
                  <a:lnTo>
                    <a:pt x="60" y="51"/>
                  </a:lnTo>
                  <a:lnTo>
                    <a:pt x="59" y="46"/>
                  </a:lnTo>
                  <a:lnTo>
                    <a:pt x="59" y="46"/>
                  </a:lnTo>
                  <a:lnTo>
                    <a:pt x="54" y="41"/>
                  </a:lnTo>
                  <a:lnTo>
                    <a:pt x="51" y="41"/>
                  </a:lnTo>
                  <a:lnTo>
                    <a:pt x="46" y="38"/>
                  </a:lnTo>
                  <a:lnTo>
                    <a:pt x="46" y="38"/>
                  </a:lnTo>
                  <a:lnTo>
                    <a:pt x="39" y="35"/>
                  </a:lnTo>
                  <a:lnTo>
                    <a:pt x="34" y="35"/>
                  </a:lnTo>
                  <a:lnTo>
                    <a:pt x="29" y="35"/>
                  </a:lnTo>
                  <a:lnTo>
                    <a:pt x="24" y="38"/>
                  </a:lnTo>
                  <a:lnTo>
                    <a:pt x="16" y="40"/>
                  </a:lnTo>
                  <a:lnTo>
                    <a:pt x="11" y="45"/>
                  </a:lnTo>
                  <a:lnTo>
                    <a:pt x="5" y="53"/>
                  </a:lnTo>
                  <a:lnTo>
                    <a:pt x="0" y="64"/>
                  </a:lnTo>
                  <a:lnTo>
                    <a:pt x="0" y="0"/>
                  </a:lnTo>
                  <a:lnTo>
                    <a:pt x="74" y="0"/>
                  </a:lnTo>
                  <a:lnTo>
                    <a:pt x="64" y="54"/>
                  </a:lnTo>
                  <a:lnTo>
                    <a:pt x="64" y="5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8" name="Freeform 28"/>
            <p:cNvSpPr>
              <a:spLocks/>
            </p:cNvSpPr>
            <p:nvPr/>
          </p:nvSpPr>
          <p:spPr bwMode="auto">
            <a:xfrm>
              <a:off x="3829050" y="5167313"/>
              <a:ext cx="3627438" cy="514350"/>
            </a:xfrm>
            <a:custGeom>
              <a:avLst/>
              <a:gdLst/>
              <a:ahLst/>
              <a:cxnLst>
                <a:cxn ang="0">
                  <a:pos x="0" y="324"/>
                </a:cxn>
                <a:cxn ang="0">
                  <a:pos x="2266" y="190"/>
                </a:cxn>
                <a:cxn ang="0">
                  <a:pos x="2285" y="0"/>
                </a:cxn>
                <a:cxn ang="0">
                  <a:pos x="15" y="104"/>
                </a:cxn>
                <a:cxn ang="0">
                  <a:pos x="0" y="324"/>
                </a:cxn>
                <a:cxn ang="0">
                  <a:pos x="0" y="324"/>
                </a:cxn>
              </a:cxnLst>
              <a:rect l="0" t="0" r="r" b="b"/>
              <a:pathLst>
                <a:path w="2285" h="324">
                  <a:moveTo>
                    <a:pt x="0" y="324"/>
                  </a:moveTo>
                  <a:lnTo>
                    <a:pt x="2266" y="190"/>
                  </a:lnTo>
                  <a:lnTo>
                    <a:pt x="2285" y="0"/>
                  </a:lnTo>
                  <a:lnTo>
                    <a:pt x="15" y="104"/>
                  </a:lnTo>
                  <a:lnTo>
                    <a:pt x="0" y="324"/>
                  </a:lnTo>
                  <a:lnTo>
                    <a:pt x="0" y="324"/>
                  </a:lnTo>
                  <a:close/>
                </a:path>
              </a:pathLst>
            </a:custGeom>
            <a:solidFill>
              <a:srgbClr val="727272"/>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49" name="Freeform 29"/>
            <p:cNvSpPr>
              <a:spLocks/>
            </p:cNvSpPr>
            <p:nvPr/>
          </p:nvSpPr>
          <p:spPr bwMode="auto">
            <a:xfrm>
              <a:off x="3402013" y="4851401"/>
              <a:ext cx="4062413" cy="481013"/>
            </a:xfrm>
            <a:custGeom>
              <a:avLst/>
              <a:gdLst/>
              <a:ahLst/>
              <a:cxnLst>
                <a:cxn ang="0">
                  <a:pos x="284" y="303"/>
                </a:cxn>
                <a:cxn ang="0">
                  <a:pos x="2559" y="199"/>
                </a:cxn>
                <a:cxn ang="0">
                  <a:pos x="2097" y="0"/>
                </a:cxn>
                <a:cxn ang="0">
                  <a:pos x="0" y="49"/>
                </a:cxn>
                <a:cxn ang="0">
                  <a:pos x="284" y="303"/>
                </a:cxn>
                <a:cxn ang="0">
                  <a:pos x="284" y="303"/>
                </a:cxn>
              </a:cxnLst>
              <a:rect l="0" t="0" r="r" b="b"/>
              <a:pathLst>
                <a:path w="2559" h="303">
                  <a:moveTo>
                    <a:pt x="284" y="303"/>
                  </a:moveTo>
                  <a:lnTo>
                    <a:pt x="2559" y="199"/>
                  </a:lnTo>
                  <a:lnTo>
                    <a:pt x="2097" y="0"/>
                  </a:lnTo>
                  <a:lnTo>
                    <a:pt x="0" y="49"/>
                  </a:lnTo>
                  <a:lnTo>
                    <a:pt x="284" y="303"/>
                  </a:lnTo>
                  <a:lnTo>
                    <a:pt x="284" y="303"/>
                  </a:lnTo>
                  <a:close/>
                </a:path>
              </a:pathLst>
            </a:custGeom>
            <a:solidFill>
              <a:srgbClr val="BFBFB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0" name="Freeform 30"/>
            <p:cNvSpPr>
              <a:spLocks/>
            </p:cNvSpPr>
            <p:nvPr/>
          </p:nvSpPr>
          <p:spPr bwMode="auto">
            <a:xfrm>
              <a:off x="3402013" y="4929188"/>
              <a:ext cx="450850" cy="752475"/>
            </a:xfrm>
            <a:custGeom>
              <a:avLst/>
              <a:gdLst/>
              <a:ahLst/>
              <a:cxnLst>
                <a:cxn ang="0">
                  <a:pos x="0" y="220"/>
                </a:cxn>
                <a:cxn ang="0">
                  <a:pos x="269" y="474"/>
                </a:cxn>
                <a:cxn ang="0">
                  <a:pos x="284" y="254"/>
                </a:cxn>
                <a:cxn ang="0">
                  <a:pos x="0" y="0"/>
                </a:cxn>
                <a:cxn ang="0">
                  <a:pos x="0" y="220"/>
                </a:cxn>
                <a:cxn ang="0">
                  <a:pos x="0" y="220"/>
                </a:cxn>
              </a:cxnLst>
              <a:rect l="0" t="0" r="r" b="b"/>
              <a:pathLst>
                <a:path w="284" h="474">
                  <a:moveTo>
                    <a:pt x="0" y="220"/>
                  </a:moveTo>
                  <a:lnTo>
                    <a:pt x="269" y="474"/>
                  </a:lnTo>
                  <a:lnTo>
                    <a:pt x="284" y="254"/>
                  </a:lnTo>
                  <a:lnTo>
                    <a:pt x="0" y="0"/>
                  </a:lnTo>
                  <a:lnTo>
                    <a:pt x="0" y="220"/>
                  </a:lnTo>
                  <a:lnTo>
                    <a:pt x="0" y="22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1" name="Freeform 31"/>
            <p:cNvSpPr>
              <a:spLocks/>
            </p:cNvSpPr>
            <p:nvPr/>
          </p:nvSpPr>
          <p:spPr bwMode="auto">
            <a:xfrm>
              <a:off x="3670300" y="4914901"/>
              <a:ext cx="3414713" cy="346075"/>
            </a:xfrm>
            <a:custGeom>
              <a:avLst/>
              <a:gdLst/>
              <a:ahLst/>
              <a:cxnLst>
                <a:cxn ang="0">
                  <a:pos x="6" y="55"/>
                </a:cxn>
                <a:cxn ang="0">
                  <a:pos x="39" y="57"/>
                </a:cxn>
                <a:cxn ang="0">
                  <a:pos x="93" y="63"/>
                </a:cxn>
                <a:cxn ang="0">
                  <a:pos x="152" y="63"/>
                </a:cxn>
                <a:cxn ang="0">
                  <a:pos x="218" y="67"/>
                </a:cxn>
                <a:cxn ang="0">
                  <a:pos x="602" y="50"/>
                </a:cxn>
                <a:cxn ang="0">
                  <a:pos x="616" y="45"/>
                </a:cxn>
                <a:cxn ang="0">
                  <a:pos x="664" y="41"/>
                </a:cxn>
                <a:cxn ang="0">
                  <a:pos x="728" y="36"/>
                </a:cxn>
                <a:cxn ang="0">
                  <a:pos x="802" y="36"/>
                </a:cxn>
                <a:cxn ang="0">
                  <a:pos x="872" y="34"/>
                </a:cxn>
                <a:cxn ang="0">
                  <a:pos x="1738" y="13"/>
                </a:cxn>
                <a:cxn ang="0">
                  <a:pos x="1756" y="13"/>
                </a:cxn>
                <a:cxn ang="0">
                  <a:pos x="1790" y="11"/>
                </a:cxn>
                <a:cxn ang="0">
                  <a:pos x="1829" y="6"/>
                </a:cxn>
                <a:cxn ang="0">
                  <a:pos x="1867" y="1"/>
                </a:cxn>
                <a:cxn ang="0">
                  <a:pos x="1897" y="0"/>
                </a:cxn>
                <a:cxn ang="0">
                  <a:pos x="1903" y="6"/>
                </a:cxn>
                <a:cxn ang="0">
                  <a:pos x="1929" y="24"/>
                </a:cxn>
                <a:cxn ang="0">
                  <a:pos x="1974" y="52"/>
                </a:cxn>
                <a:cxn ang="0">
                  <a:pos x="2038" y="82"/>
                </a:cxn>
                <a:cxn ang="0">
                  <a:pos x="2118" y="109"/>
                </a:cxn>
                <a:cxn ang="0">
                  <a:pos x="2148" y="119"/>
                </a:cxn>
                <a:cxn ang="0">
                  <a:pos x="2138" y="122"/>
                </a:cxn>
                <a:cxn ang="0">
                  <a:pos x="2116" y="131"/>
                </a:cxn>
                <a:cxn ang="0">
                  <a:pos x="2069" y="132"/>
                </a:cxn>
                <a:cxn ang="0">
                  <a:pos x="2000" y="136"/>
                </a:cxn>
                <a:cxn ang="0">
                  <a:pos x="1933" y="134"/>
                </a:cxn>
                <a:cxn ang="0">
                  <a:pos x="1887" y="134"/>
                </a:cxn>
                <a:cxn ang="0">
                  <a:pos x="1802" y="134"/>
                </a:cxn>
                <a:cxn ang="0">
                  <a:pos x="1703" y="137"/>
                </a:cxn>
                <a:cxn ang="0">
                  <a:pos x="1611" y="142"/>
                </a:cxn>
                <a:cxn ang="0">
                  <a:pos x="1549" y="154"/>
                </a:cxn>
                <a:cxn ang="0">
                  <a:pos x="1074" y="168"/>
                </a:cxn>
                <a:cxn ang="0">
                  <a:pos x="1008" y="173"/>
                </a:cxn>
                <a:cxn ang="0">
                  <a:pos x="910" y="188"/>
                </a:cxn>
                <a:cxn ang="0">
                  <a:pos x="793" y="191"/>
                </a:cxn>
                <a:cxn ang="0">
                  <a:pos x="690" y="193"/>
                </a:cxn>
                <a:cxn ang="0">
                  <a:pos x="633" y="188"/>
                </a:cxn>
                <a:cxn ang="0">
                  <a:pos x="587" y="188"/>
                </a:cxn>
                <a:cxn ang="0">
                  <a:pos x="500" y="188"/>
                </a:cxn>
                <a:cxn ang="0">
                  <a:pos x="402" y="191"/>
                </a:cxn>
                <a:cxn ang="0">
                  <a:pos x="306" y="198"/>
                </a:cxn>
                <a:cxn ang="0">
                  <a:pos x="239" y="214"/>
                </a:cxn>
                <a:cxn ang="0">
                  <a:pos x="234" y="214"/>
                </a:cxn>
                <a:cxn ang="0">
                  <a:pos x="229" y="214"/>
                </a:cxn>
                <a:cxn ang="0">
                  <a:pos x="220" y="213"/>
                </a:cxn>
                <a:cxn ang="0">
                  <a:pos x="203" y="209"/>
                </a:cxn>
                <a:cxn ang="0">
                  <a:pos x="179" y="190"/>
                </a:cxn>
                <a:cxn ang="0">
                  <a:pos x="169" y="180"/>
                </a:cxn>
                <a:cxn ang="0">
                  <a:pos x="154" y="163"/>
                </a:cxn>
                <a:cxn ang="0">
                  <a:pos x="138" y="145"/>
                </a:cxn>
                <a:cxn ang="0">
                  <a:pos x="110" y="119"/>
                </a:cxn>
                <a:cxn ang="0">
                  <a:pos x="83" y="103"/>
                </a:cxn>
                <a:cxn ang="0">
                  <a:pos x="65" y="91"/>
                </a:cxn>
                <a:cxn ang="0">
                  <a:pos x="61" y="91"/>
                </a:cxn>
                <a:cxn ang="0">
                  <a:pos x="46" y="86"/>
                </a:cxn>
                <a:cxn ang="0">
                  <a:pos x="28" y="80"/>
                </a:cxn>
                <a:cxn ang="0">
                  <a:pos x="13" y="70"/>
                </a:cxn>
                <a:cxn ang="0">
                  <a:pos x="0" y="55"/>
                </a:cxn>
              </a:cxnLst>
              <a:rect l="0" t="0" r="r" b="b"/>
              <a:pathLst>
                <a:path w="2151" h="218">
                  <a:moveTo>
                    <a:pt x="0" y="55"/>
                  </a:moveTo>
                  <a:lnTo>
                    <a:pt x="0" y="55"/>
                  </a:lnTo>
                  <a:lnTo>
                    <a:pt x="6" y="55"/>
                  </a:lnTo>
                  <a:lnTo>
                    <a:pt x="15" y="55"/>
                  </a:lnTo>
                  <a:lnTo>
                    <a:pt x="26" y="57"/>
                  </a:lnTo>
                  <a:lnTo>
                    <a:pt x="39" y="57"/>
                  </a:lnTo>
                  <a:lnTo>
                    <a:pt x="56" y="59"/>
                  </a:lnTo>
                  <a:lnTo>
                    <a:pt x="74" y="59"/>
                  </a:lnTo>
                  <a:lnTo>
                    <a:pt x="93" y="63"/>
                  </a:lnTo>
                  <a:lnTo>
                    <a:pt x="113" y="63"/>
                  </a:lnTo>
                  <a:lnTo>
                    <a:pt x="133" y="63"/>
                  </a:lnTo>
                  <a:lnTo>
                    <a:pt x="152" y="63"/>
                  </a:lnTo>
                  <a:lnTo>
                    <a:pt x="177" y="67"/>
                  </a:lnTo>
                  <a:lnTo>
                    <a:pt x="197" y="67"/>
                  </a:lnTo>
                  <a:lnTo>
                    <a:pt x="218" y="67"/>
                  </a:lnTo>
                  <a:lnTo>
                    <a:pt x="238" y="65"/>
                  </a:lnTo>
                  <a:lnTo>
                    <a:pt x="259" y="65"/>
                  </a:lnTo>
                  <a:lnTo>
                    <a:pt x="602" y="50"/>
                  </a:lnTo>
                  <a:lnTo>
                    <a:pt x="602" y="47"/>
                  </a:lnTo>
                  <a:lnTo>
                    <a:pt x="608" y="47"/>
                  </a:lnTo>
                  <a:lnTo>
                    <a:pt x="616" y="45"/>
                  </a:lnTo>
                  <a:lnTo>
                    <a:pt x="631" y="45"/>
                  </a:lnTo>
                  <a:lnTo>
                    <a:pt x="646" y="41"/>
                  </a:lnTo>
                  <a:lnTo>
                    <a:pt x="664" y="41"/>
                  </a:lnTo>
                  <a:lnTo>
                    <a:pt x="684" y="41"/>
                  </a:lnTo>
                  <a:lnTo>
                    <a:pt x="706" y="41"/>
                  </a:lnTo>
                  <a:lnTo>
                    <a:pt x="728" y="36"/>
                  </a:lnTo>
                  <a:lnTo>
                    <a:pt x="752" y="36"/>
                  </a:lnTo>
                  <a:lnTo>
                    <a:pt x="777" y="36"/>
                  </a:lnTo>
                  <a:lnTo>
                    <a:pt x="802" y="36"/>
                  </a:lnTo>
                  <a:lnTo>
                    <a:pt x="826" y="34"/>
                  </a:lnTo>
                  <a:lnTo>
                    <a:pt x="851" y="34"/>
                  </a:lnTo>
                  <a:lnTo>
                    <a:pt x="872" y="34"/>
                  </a:lnTo>
                  <a:lnTo>
                    <a:pt x="897" y="34"/>
                  </a:lnTo>
                  <a:lnTo>
                    <a:pt x="1738" y="14"/>
                  </a:lnTo>
                  <a:lnTo>
                    <a:pt x="1738" y="13"/>
                  </a:lnTo>
                  <a:lnTo>
                    <a:pt x="1741" y="13"/>
                  </a:lnTo>
                  <a:lnTo>
                    <a:pt x="1746" y="13"/>
                  </a:lnTo>
                  <a:lnTo>
                    <a:pt x="1756" y="13"/>
                  </a:lnTo>
                  <a:lnTo>
                    <a:pt x="1766" y="11"/>
                  </a:lnTo>
                  <a:lnTo>
                    <a:pt x="1777" y="11"/>
                  </a:lnTo>
                  <a:lnTo>
                    <a:pt x="1790" y="11"/>
                  </a:lnTo>
                  <a:lnTo>
                    <a:pt x="1805" y="11"/>
                  </a:lnTo>
                  <a:lnTo>
                    <a:pt x="1815" y="6"/>
                  </a:lnTo>
                  <a:lnTo>
                    <a:pt x="1829" y="6"/>
                  </a:lnTo>
                  <a:lnTo>
                    <a:pt x="1843" y="6"/>
                  </a:lnTo>
                  <a:lnTo>
                    <a:pt x="1857" y="6"/>
                  </a:lnTo>
                  <a:lnTo>
                    <a:pt x="1867" y="1"/>
                  </a:lnTo>
                  <a:lnTo>
                    <a:pt x="1879" y="1"/>
                  </a:lnTo>
                  <a:lnTo>
                    <a:pt x="1887" y="0"/>
                  </a:lnTo>
                  <a:lnTo>
                    <a:pt x="1897" y="0"/>
                  </a:lnTo>
                  <a:lnTo>
                    <a:pt x="1897" y="0"/>
                  </a:lnTo>
                  <a:lnTo>
                    <a:pt x="1898" y="1"/>
                  </a:lnTo>
                  <a:lnTo>
                    <a:pt x="1903" y="6"/>
                  </a:lnTo>
                  <a:lnTo>
                    <a:pt x="1911" y="11"/>
                  </a:lnTo>
                  <a:lnTo>
                    <a:pt x="1920" y="16"/>
                  </a:lnTo>
                  <a:lnTo>
                    <a:pt x="1929" y="24"/>
                  </a:lnTo>
                  <a:lnTo>
                    <a:pt x="1943" y="34"/>
                  </a:lnTo>
                  <a:lnTo>
                    <a:pt x="1959" y="44"/>
                  </a:lnTo>
                  <a:lnTo>
                    <a:pt x="1974" y="52"/>
                  </a:lnTo>
                  <a:lnTo>
                    <a:pt x="1993" y="62"/>
                  </a:lnTo>
                  <a:lnTo>
                    <a:pt x="2013" y="72"/>
                  </a:lnTo>
                  <a:lnTo>
                    <a:pt x="2038" y="82"/>
                  </a:lnTo>
                  <a:lnTo>
                    <a:pt x="2062" y="91"/>
                  </a:lnTo>
                  <a:lnTo>
                    <a:pt x="2089" y="101"/>
                  </a:lnTo>
                  <a:lnTo>
                    <a:pt x="2118" y="109"/>
                  </a:lnTo>
                  <a:lnTo>
                    <a:pt x="2151" y="119"/>
                  </a:lnTo>
                  <a:lnTo>
                    <a:pt x="2148" y="119"/>
                  </a:lnTo>
                  <a:lnTo>
                    <a:pt x="2148" y="119"/>
                  </a:lnTo>
                  <a:lnTo>
                    <a:pt x="2144" y="119"/>
                  </a:lnTo>
                  <a:lnTo>
                    <a:pt x="2144" y="122"/>
                  </a:lnTo>
                  <a:lnTo>
                    <a:pt x="2138" y="122"/>
                  </a:lnTo>
                  <a:lnTo>
                    <a:pt x="2133" y="126"/>
                  </a:lnTo>
                  <a:lnTo>
                    <a:pt x="2123" y="126"/>
                  </a:lnTo>
                  <a:lnTo>
                    <a:pt x="2116" y="131"/>
                  </a:lnTo>
                  <a:lnTo>
                    <a:pt x="2102" y="131"/>
                  </a:lnTo>
                  <a:lnTo>
                    <a:pt x="2087" y="132"/>
                  </a:lnTo>
                  <a:lnTo>
                    <a:pt x="2069" y="132"/>
                  </a:lnTo>
                  <a:lnTo>
                    <a:pt x="2051" y="136"/>
                  </a:lnTo>
                  <a:lnTo>
                    <a:pt x="2026" y="136"/>
                  </a:lnTo>
                  <a:lnTo>
                    <a:pt x="2000" y="136"/>
                  </a:lnTo>
                  <a:lnTo>
                    <a:pt x="1969" y="134"/>
                  </a:lnTo>
                  <a:lnTo>
                    <a:pt x="1938" y="134"/>
                  </a:lnTo>
                  <a:lnTo>
                    <a:pt x="1933" y="134"/>
                  </a:lnTo>
                  <a:lnTo>
                    <a:pt x="1923" y="134"/>
                  </a:lnTo>
                  <a:lnTo>
                    <a:pt x="1907" y="134"/>
                  </a:lnTo>
                  <a:lnTo>
                    <a:pt x="1887" y="134"/>
                  </a:lnTo>
                  <a:lnTo>
                    <a:pt x="1859" y="134"/>
                  </a:lnTo>
                  <a:lnTo>
                    <a:pt x="1833" y="134"/>
                  </a:lnTo>
                  <a:lnTo>
                    <a:pt x="1802" y="134"/>
                  </a:lnTo>
                  <a:lnTo>
                    <a:pt x="1772" y="137"/>
                  </a:lnTo>
                  <a:lnTo>
                    <a:pt x="1738" y="137"/>
                  </a:lnTo>
                  <a:lnTo>
                    <a:pt x="1703" y="137"/>
                  </a:lnTo>
                  <a:lnTo>
                    <a:pt x="1670" y="137"/>
                  </a:lnTo>
                  <a:lnTo>
                    <a:pt x="1641" y="142"/>
                  </a:lnTo>
                  <a:lnTo>
                    <a:pt x="1611" y="142"/>
                  </a:lnTo>
                  <a:lnTo>
                    <a:pt x="1587" y="147"/>
                  </a:lnTo>
                  <a:lnTo>
                    <a:pt x="1566" y="149"/>
                  </a:lnTo>
                  <a:lnTo>
                    <a:pt x="1549" y="154"/>
                  </a:lnTo>
                  <a:lnTo>
                    <a:pt x="1090" y="168"/>
                  </a:lnTo>
                  <a:lnTo>
                    <a:pt x="1085" y="168"/>
                  </a:lnTo>
                  <a:lnTo>
                    <a:pt x="1074" y="168"/>
                  </a:lnTo>
                  <a:lnTo>
                    <a:pt x="1057" y="168"/>
                  </a:lnTo>
                  <a:lnTo>
                    <a:pt x="1036" y="173"/>
                  </a:lnTo>
                  <a:lnTo>
                    <a:pt x="1008" y="173"/>
                  </a:lnTo>
                  <a:lnTo>
                    <a:pt x="979" y="178"/>
                  </a:lnTo>
                  <a:lnTo>
                    <a:pt x="944" y="183"/>
                  </a:lnTo>
                  <a:lnTo>
                    <a:pt x="910" y="188"/>
                  </a:lnTo>
                  <a:lnTo>
                    <a:pt x="870" y="188"/>
                  </a:lnTo>
                  <a:lnTo>
                    <a:pt x="833" y="191"/>
                  </a:lnTo>
                  <a:lnTo>
                    <a:pt x="793" y="191"/>
                  </a:lnTo>
                  <a:lnTo>
                    <a:pt x="759" y="195"/>
                  </a:lnTo>
                  <a:lnTo>
                    <a:pt x="723" y="193"/>
                  </a:lnTo>
                  <a:lnTo>
                    <a:pt x="690" y="193"/>
                  </a:lnTo>
                  <a:lnTo>
                    <a:pt x="661" y="190"/>
                  </a:lnTo>
                  <a:lnTo>
                    <a:pt x="638" y="190"/>
                  </a:lnTo>
                  <a:lnTo>
                    <a:pt x="633" y="188"/>
                  </a:lnTo>
                  <a:lnTo>
                    <a:pt x="623" y="188"/>
                  </a:lnTo>
                  <a:lnTo>
                    <a:pt x="606" y="188"/>
                  </a:lnTo>
                  <a:lnTo>
                    <a:pt x="587" y="188"/>
                  </a:lnTo>
                  <a:lnTo>
                    <a:pt x="559" y="188"/>
                  </a:lnTo>
                  <a:lnTo>
                    <a:pt x="533" y="188"/>
                  </a:lnTo>
                  <a:lnTo>
                    <a:pt x="500" y="188"/>
                  </a:lnTo>
                  <a:lnTo>
                    <a:pt x="470" y="190"/>
                  </a:lnTo>
                  <a:lnTo>
                    <a:pt x="436" y="190"/>
                  </a:lnTo>
                  <a:lnTo>
                    <a:pt x="402" y="191"/>
                  </a:lnTo>
                  <a:lnTo>
                    <a:pt x="367" y="191"/>
                  </a:lnTo>
                  <a:lnTo>
                    <a:pt x="338" y="196"/>
                  </a:lnTo>
                  <a:lnTo>
                    <a:pt x="306" y="198"/>
                  </a:lnTo>
                  <a:lnTo>
                    <a:pt x="280" y="203"/>
                  </a:lnTo>
                  <a:lnTo>
                    <a:pt x="256" y="208"/>
                  </a:lnTo>
                  <a:lnTo>
                    <a:pt x="239" y="214"/>
                  </a:lnTo>
                  <a:lnTo>
                    <a:pt x="236" y="214"/>
                  </a:lnTo>
                  <a:lnTo>
                    <a:pt x="236" y="214"/>
                  </a:lnTo>
                  <a:lnTo>
                    <a:pt x="234" y="214"/>
                  </a:lnTo>
                  <a:lnTo>
                    <a:pt x="234" y="214"/>
                  </a:lnTo>
                  <a:lnTo>
                    <a:pt x="229" y="214"/>
                  </a:lnTo>
                  <a:lnTo>
                    <a:pt x="229" y="214"/>
                  </a:lnTo>
                  <a:lnTo>
                    <a:pt x="224" y="214"/>
                  </a:lnTo>
                  <a:lnTo>
                    <a:pt x="224" y="218"/>
                  </a:lnTo>
                  <a:lnTo>
                    <a:pt x="220" y="213"/>
                  </a:lnTo>
                  <a:lnTo>
                    <a:pt x="215" y="213"/>
                  </a:lnTo>
                  <a:lnTo>
                    <a:pt x="208" y="209"/>
                  </a:lnTo>
                  <a:lnTo>
                    <a:pt x="203" y="209"/>
                  </a:lnTo>
                  <a:lnTo>
                    <a:pt x="193" y="203"/>
                  </a:lnTo>
                  <a:lnTo>
                    <a:pt x="188" y="198"/>
                  </a:lnTo>
                  <a:lnTo>
                    <a:pt x="179" y="190"/>
                  </a:lnTo>
                  <a:lnTo>
                    <a:pt x="174" y="185"/>
                  </a:lnTo>
                  <a:lnTo>
                    <a:pt x="170" y="182"/>
                  </a:lnTo>
                  <a:lnTo>
                    <a:pt x="169" y="180"/>
                  </a:lnTo>
                  <a:lnTo>
                    <a:pt x="164" y="175"/>
                  </a:lnTo>
                  <a:lnTo>
                    <a:pt x="162" y="172"/>
                  </a:lnTo>
                  <a:lnTo>
                    <a:pt x="154" y="163"/>
                  </a:lnTo>
                  <a:lnTo>
                    <a:pt x="149" y="159"/>
                  </a:lnTo>
                  <a:lnTo>
                    <a:pt x="143" y="150"/>
                  </a:lnTo>
                  <a:lnTo>
                    <a:pt x="138" y="145"/>
                  </a:lnTo>
                  <a:lnTo>
                    <a:pt x="128" y="136"/>
                  </a:lnTo>
                  <a:lnTo>
                    <a:pt x="120" y="129"/>
                  </a:lnTo>
                  <a:lnTo>
                    <a:pt x="110" y="119"/>
                  </a:lnTo>
                  <a:lnTo>
                    <a:pt x="103" y="114"/>
                  </a:lnTo>
                  <a:lnTo>
                    <a:pt x="93" y="108"/>
                  </a:lnTo>
                  <a:lnTo>
                    <a:pt x="83" y="103"/>
                  </a:lnTo>
                  <a:lnTo>
                    <a:pt x="74" y="98"/>
                  </a:lnTo>
                  <a:lnTo>
                    <a:pt x="69" y="95"/>
                  </a:lnTo>
                  <a:lnTo>
                    <a:pt x="65" y="91"/>
                  </a:lnTo>
                  <a:lnTo>
                    <a:pt x="65" y="91"/>
                  </a:lnTo>
                  <a:lnTo>
                    <a:pt x="61" y="91"/>
                  </a:lnTo>
                  <a:lnTo>
                    <a:pt x="61" y="91"/>
                  </a:lnTo>
                  <a:lnTo>
                    <a:pt x="56" y="88"/>
                  </a:lnTo>
                  <a:lnTo>
                    <a:pt x="51" y="88"/>
                  </a:lnTo>
                  <a:lnTo>
                    <a:pt x="46" y="86"/>
                  </a:lnTo>
                  <a:lnTo>
                    <a:pt x="42" y="86"/>
                  </a:lnTo>
                  <a:lnTo>
                    <a:pt x="33" y="82"/>
                  </a:lnTo>
                  <a:lnTo>
                    <a:pt x="28" y="80"/>
                  </a:lnTo>
                  <a:lnTo>
                    <a:pt x="23" y="75"/>
                  </a:lnTo>
                  <a:lnTo>
                    <a:pt x="18" y="75"/>
                  </a:lnTo>
                  <a:lnTo>
                    <a:pt x="13" y="70"/>
                  </a:lnTo>
                  <a:lnTo>
                    <a:pt x="8" y="65"/>
                  </a:lnTo>
                  <a:lnTo>
                    <a:pt x="3" y="60"/>
                  </a:lnTo>
                  <a:lnTo>
                    <a:pt x="0" y="55"/>
                  </a:lnTo>
                  <a:lnTo>
                    <a:pt x="0" y="5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2" name="Freeform 32"/>
            <p:cNvSpPr>
              <a:spLocks/>
            </p:cNvSpPr>
            <p:nvPr/>
          </p:nvSpPr>
          <p:spPr bwMode="auto">
            <a:xfrm>
              <a:off x="3678238" y="4891088"/>
              <a:ext cx="3414713" cy="346075"/>
            </a:xfrm>
            <a:custGeom>
              <a:avLst/>
              <a:gdLst/>
              <a:ahLst/>
              <a:cxnLst>
                <a:cxn ang="0">
                  <a:pos x="6" y="54"/>
                </a:cxn>
                <a:cxn ang="0">
                  <a:pos x="39" y="57"/>
                </a:cxn>
                <a:cxn ang="0">
                  <a:pos x="93" y="64"/>
                </a:cxn>
                <a:cxn ang="0">
                  <a:pos x="152" y="64"/>
                </a:cxn>
                <a:cxn ang="0">
                  <a:pos x="218" y="67"/>
                </a:cxn>
                <a:cxn ang="0">
                  <a:pos x="601" y="49"/>
                </a:cxn>
                <a:cxn ang="0">
                  <a:pos x="616" y="46"/>
                </a:cxn>
                <a:cxn ang="0">
                  <a:pos x="664" y="41"/>
                </a:cxn>
                <a:cxn ang="0">
                  <a:pos x="728" y="36"/>
                </a:cxn>
                <a:cxn ang="0">
                  <a:pos x="801" y="36"/>
                </a:cxn>
                <a:cxn ang="0">
                  <a:pos x="872" y="34"/>
                </a:cxn>
                <a:cxn ang="0">
                  <a:pos x="1738" y="13"/>
                </a:cxn>
                <a:cxn ang="0">
                  <a:pos x="1756" y="13"/>
                </a:cxn>
                <a:cxn ang="0">
                  <a:pos x="1788" y="11"/>
                </a:cxn>
                <a:cxn ang="0">
                  <a:pos x="1828" y="6"/>
                </a:cxn>
                <a:cxn ang="0">
                  <a:pos x="1864" y="1"/>
                </a:cxn>
                <a:cxn ang="0">
                  <a:pos x="1892" y="0"/>
                </a:cxn>
                <a:cxn ang="0">
                  <a:pos x="1898" y="6"/>
                </a:cxn>
                <a:cxn ang="0">
                  <a:pos x="1926" y="24"/>
                </a:cxn>
                <a:cxn ang="0">
                  <a:pos x="1970" y="52"/>
                </a:cxn>
                <a:cxn ang="0">
                  <a:pos x="2038" y="82"/>
                </a:cxn>
                <a:cxn ang="0">
                  <a:pos x="2118" y="110"/>
                </a:cxn>
                <a:cxn ang="0">
                  <a:pos x="2147" y="119"/>
                </a:cxn>
                <a:cxn ang="0">
                  <a:pos x="2136" y="123"/>
                </a:cxn>
                <a:cxn ang="0">
                  <a:pos x="2113" y="131"/>
                </a:cxn>
                <a:cxn ang="0">
                  <a:pos x="2065" y="133"/>
                </a:cxn>
                <a:cxn ang="0">
                  <a:pos x="1998" y="136"/>
                </a:cxn>
                <a:cxn ang="0">
                  <a:pos x="1933" y="134"/>
                </a:cxn>
                <a:cxn ang="0">
                  <a:pos x="1887" y="134"/>
                </a:cxn>
                <a:cxn ang="0">
                  <a:pos x="1800" y="134"/>
                </a:cxn>
                <a:cxn ang="0">
                  <a:pos x="1702" y="137"/>
                </a:cxn>
                <a:cxn ang="0">
                  <a:pos x="1608" y="142"/>
                </a:cxn>
                <a:cxn ang="0">
                  <a:pos x="1544" y="154"/>
                </a:cxn>
                <a:cxn ang="0">
                  <a:pos x="1074" y="169"/>
                </a:cxn>
                <a:cxn ang="0">
                  <a:pos x="1008" y="174"/>
                </a:cxn>
                <a:cxn ang="0">
                  <a:pos x="910" y="188"/>
                </a:cxn>
                <a:cxn ang="0">
                  <a:pos x="793" y="192"/>
                </a:cxn>
                <a:cxn ang="0">
                  <a:pos x="687" y="193"/>
                </a:cxn>
                <a:cxn ang="0">
                  <a:pos x="628" y="187"/>
                </a:cxn>
                <a:cxn ang="0">
                  <a:pos x="582" y="187"/>
                </a:cxn>
                <a:cxn ang="0">
                  <a:pos x="498" y="187"/>
                </a:cxn>
                <a:cxn ang="0">
                  <a:pos x="400" y="190"/>
                </a:cxn>
                <a:cxn ang="0">
                  <a:pos x="306" y="198"/>
                </a:cxn>
                <a:cxn ang="0">
                  <a:pos x="239" y="215"/>
                </a:cxn>
                <a:cxn ang="0">
                  <a:pos x="234" y="215"/>
                </a:cxn>
                <a:cxn ang="0">
                  <a:pos x="228" y="215"/>
                </a:cxn>
                <a:cxn ang="0">
                  <a:pos x="218" y="213"/>
                </a:cxn>
                <a:cxn ang="0">
                  <a:pos x="203" y="208"/>
                </a:cxn>
                <a:cxn ang="0">
                  <a:pos x="178" y="188"/>
                </a:cxn>
                <a:cxn ang="0">
                  <a:pos x="169" y="178"/>
                </a:cxn>
                <a:cxn ang="0">
                  <a:pos x="154" y="160"/>
                </a:cxn>
                <a:cxn ang="0">
                  <a:pos x="134" y="142"/>
                </a:cxn>
                <a:cxn ang="0">
                  <a:pos x="105" y="118"/>
                </a:cxn>
                <a:cxn ang="0">
                  <a:pos x="78" y="101"/>
                </a:cxn>
                <a:cxn ang="0">
                  <a:pos x="60" y="92"/>
                </a:cxn>
                <a:cxn ang="0">
                  <a:pos x="56" y="92"/>
                </a:cxn>
                <a:cxn ang="0">
                  <a:pos x="42" y="87"/>
                </a:cxn>
                <a:cxn ang="0">
                  <a:pos x="28" y="80"/>
                </a:cxn>
                <a:cxn ang="0">
                  <a:pos x="13" y="69"/>
                </a:cxn>
                <a:cxn ang="0">
                  <a:pos x="0" y="54"/>
                </a:cxn>
              </a:cxnLst>
              <a:rect l="0" t="0" r="r" b="b"/>
              <a:pathLst>
                <a:path w="2151" h="218">
                  <a:moveTo>
                    <a:pt x="0" y="54"/>
                  </a:moveTo>
                  <a:lnTo>
                    <a:pt x="0" y="54"/>
                  </a:lnTo>
                  <a:lnTo>
                    <a:pt x="6" y="54"/>
                  </a:lnTo>
                  <a:lnTo>
                    <a:pt x="15" y="54"/>
                  </a:lnTo>
                  <a:lnTo>
                    <a:pt x="26" y="57"/>
                  </a:lnTo>
                  <a:lnTo>
                    <a:pt x="39" y="57"/>
                  </a:lnTo>
                  <a:lnTo>
                    <a:pt x="56" y="59"/>
                  </a:lnTo>
                  <a:lnTo>
                    <a:pt x="74" y="59"/>
                  </a:lnTo>
                  <a:lnTo>
                    <a:pt x="93" y="64"/>
                  </a:lnTo>
                  <a:lnTo>
                    <a:pt x="113" y="64"/>
                  </a:lnTo>
                  <a:lnTo>
                    <a:pt x="133" y="64"/>
                  </a:lnTo>
                  <a:lnTo>
                    <a:pt x="152" y="64"/>
                  </a:lnTo>
                  <a:lnTo>
                    <a:pt x="177" y="67"/>
                  </a:lnTo>
                  <a:lnTo>
                    <a:pt x="197" y="67"/>
                  </a:lnTo>
                  <a:lnTo>
                    <a:pt x="218" y="67"/>
                  </a:lnTo>
                  <a:lnTo>
                    <a:pt x="238" y="65"/>
                  </a:lnTo>
                  <a:lnTo>
                    <a:pt x="259" y="65"/>
                  </a:lnTo>
                  <a:lnTo>
                    <a:pt x="601" y="49"/>
                  </a:lnTo>
                  <a:lnTo>
                    <a:pt x="601" y="46"/>
                  </a:lnTo>
                  <a:lnTo>
                    <a:pt x="608" y="46"/>
                  </a:lnTo>
                  <a:lnTo>
                    <a:pt x="616" y="46"/>
                  </a:lnTo>
                  <a:lnTo>
                    <a:pt x="631" y="46"/>
                  </a:lnTo>
                  <a:lnTo>
                    <a:pt x="646" y="41"/>
                  </a:lnTo>
                  <a:lnTo>
                    <a:pt x="664" y="41"/>
                  </a:lnTo>
                  <a:lnTo>
                    <a:pt x="683" y="41"/>
                  </a:lnTo>
                  <a:lnTo>
                    <a:pt x="706" y="41"/>
                  </a:lnTo>
                  <a:lnTo>
                    <a:pt x="728" y="36"/>
                  </a:lnTo>
                  <a:lnTo>
                    <a:pt x="752" y="36"/>
                  </a:lnTo>
                  <a:lnTo>
                    <a:pt x="777" y="36"/>
                  </a:lnTo>
                  <a:lnTo>
                    <a:pt x="801" y="36"/>
                  </a:lnTo>
                  <a:lnTo>
                    <a:pt x="826" y="34"/>
                  </a:lnTo>
                  <a:lnTo>
                    <a:pt x="851" y="34"/>
                  </a:lnTo>
                  <a:lnTo>
                    <a:pt x="872" y="34"/>
                  </a:lnTo>
                  <a:lnTo>
                    <a:pt x="897" y="34"/>
                  </a:lnTo>
                  <a:lnTo>
                    <a:pt x="1738" y="15"/>
                  </a:lnTo>
                  <a:lnTo>
                    <a:pt x="1738" y="13"/>
                  </a:lnTo>
                  <a:lnTo>
                    <a:pt x="1741" y="13"/>
                  </a:lnTo>
                  <a:lnTo>
                    <a:pt x="1746" y="13"/>
                  </a:lnTo>
                  <a:lnTo>
                    <a:pt x="1756" y="13"/>
                  </a:lnTo>
                  <a:lnTo>
                    <a:pt x="1765" y="11"/>
                  </a:lnTo>
                  <a:lnTo>
                    <a:pt x="1777" y="11"/>
                  </a:lnTo>
                  <a:lnTo>
                    <a:pt x="1788" y="11"/>
                  </a:lnTo>
                  <a:lnTo>
                    <a:pt x="1803" y="11"/>
                  </a:lnTo>
                  <a:lnTo>
                    <a:pt x="1813" y="6"/>
                  </a:lnTo>
                  <a:lnTo>
                    <a:pt x="1828" y="6"/>
                  </a:lnTo>
                  <a:lnTo>
                    <a:pt x="1839" y="6"/>
                  </a:lnTo>
                  <a:lnTo>
                    <a:pt x="1854" y="6"/>
                  </a:lnTo>
                  <a:lnTo>
                    <a:pt x="1864" y="1"/>
                  </a:lnTo>
                  <a:lnTo>
                    <a:pt x="1875" y="1"/>
                  </a:lnTo>
                  <a:lnTo>
                    <a:pt x="1882" y="0"/>
                  </a:lnTo>
                  <a:lnTo>
                    <a:pt x="1892" y="0"/>
                  </a:lnTo>
                  <a:lnTo>
                    <a:pt x="1892" y="0"/>
                  </a:lnTo>
                  <a:lnTo>
                    <a:pt x="1893" y="1"/>
                  </a:lnTo>
                  <a:lnTo>
                    <a:pt x="1898" y="6"/>
                  </a:lnTo>
                  <a:lnTo>
                    <a:pt x="1906" y="11"/>
                  </a:lnTo>
                  <a:lnTo>
                    <a:pt x="1915" y="16"/>
                  </a:lnTo>
                  <a:lnTo>
                    <a:pt x="1926" y="24"/>
                  </a:lnTo>
                  <a:lnTo>
                    <a:pt x="1939" y="34"/>
                  </a:lnTo>
                  <a:lnTo>
                    <a:pt x="1956" y="44"/>
                  </a:lnTo>
                  <a:lnTo>
                    <a:pt x="1970" y="52"/>
                  </a:lnTo>
                  <a:lnTo>
                    <a:pt x="1990" y="62"/>
                  </a:lnTo>
                  <a:lnTo>
                    <a:pt x="2013" y="72"/>
                  </a:lnTo>
                  <a:lnTo>
                    <a:pt x="2038" y="82"/>
                  </a:lnTo>
                  <a:lnTo>
                    <a:pt x="2062" y="92"/>
                  </a:lnTo>
                  <a:lnTo>
                    <a:pt x="2088" y="101"/>
                  </a:lnTo>
                  <a:lnTo>
                    <a:pt x="2118" y="110"/>
                  </a:lnTo>
                  <a:lnTo>
                    <a:pt x="2151" y="119"/>
                  </a:lnTo>
                  <a:lnTo>
                    <a:pt x="2147" y="119"/>
                  </a:lnTo>
                  <a:lnTo>
                    <a:pt x="2147" y="119"/>
                  </a:lnTo>
                  <a:lnTo>
                    <a:pt x="2144" y="119"/>
                  </a:lnTo>
                  <a:lnTo>
                    <a:pt x="2143" y="123"/>
                  </a:lnTo>
                  <a:lnTo>
                    <a:pt x="2136" y="123"/>
                  </a:lnTo>
                  <a:lnTo>
                    <a:pt x="2131" y="126"/>
                  </a:lnTo>
                  <a:lnTo>
                    <a:pt x="2121" y="126"/>
                  </a:lnTo>
                  <a:lnTo>
                    <a:pt x="2113" y="131"/>
                  </a:lnTo>
                  <a:lnTo>
                    <a:pt x="2098" y="131"/>
                  </a:lnTo>
                  <a:lnTo>
                    <a:pt x="2084" y="133"/>
                  </a:lnTo>
                  <a:lnTo>
                    <a:pt x="2065" y="133"/>
                  </a:lnTo>
                  <a:lnTo>
                    <a:pt x="2047" y="136"/>
                  </a:lnTo>
                  <a:lnTo>
                    <a:pt x="2023" y="136"/>
                  </a:lnTo>
                  <a:lnTo>
                    <a:pt x="1998" y="136"/>
                  </a:lnTo>
                  <a:lnTo>
                    <a:pt x="1969" y="134"/>
                  </a:lnTo>
                  <a:lnTo>
                    <a:pt x="1938" y="134"/>
                  </a:lnTo>
                  <a:lnTo>
                    <a:pt x="1933" y="134"/>
                  </a:lnTo>
                  <a:lnTo>
                    <a:pt x="1923" y="134"/>
                  </a:lnTo>
                  <a:lnTo>
                    <a:pt x="1906" y="134"/>
                  </a:lnTo>
                  <a:lnTo>
                    <a:pt x="1887" y="134"/>
                  </a:lnTo>
                  <a:lnTo>
                    <a:pt x="1859" y="134"/>
                  </a:lnTo>
                  <a:lnTo>
                    <a:pt x="1833" y="134"/>
                  </a:lnTo>
                  <a:lnTo>
                    <a:pt x="1800" y="134"/>
                  </a:lnTo>
                  <a:lnTo>
                    <a:pt x="1770" y="137"/>
                  </a:lnTo>
                  <a:lnTo>
                    <a:pt x="1736" y="137"/>
                  </a:lnTo>
                  <a:lnTo>
                    <a:pt x="1702" y="137"/>
                  </a:lnTo>
                  <a:lnTo>
                    <a:pt x="1669" y="137"/>
                  </a:lnTo>
                  <a:lnTo>
                    <a:pt x="1639" y="142"/>
                  </a:lnTo>
                  <a:lnTo>
                    <a:pt x="1608" y="142"/>
                  </a:lnTo>
                  <a:lnTo>
                    <a:pt x="1582" y="147"/>
                  </a:lnTo>
                  <a:lnTo>
                    <a:pt x="1561" y="149"/>
                  </a:lnTo>
                  <a:lnTo>
                    <a:pt x="1544" y="154"/>
                  </a:lnTo>
                  <a:lnTo>
                    <a:pt x="1090" y="169"/>
                  </a:lnTo>
                  <a:lnTo>
                    <a:pt x="1085" y="169"/>
                  </a:lnTo>
                  <a:lnTo>
                    <a:pt x="1074" y="169"/>
                  </a:lnTo>
                  <a:lnTo>
                    <a:pt x="1057" y="169"/>
                  </a:lnTo>
                  <a:lnTo>
                    <a:pt x="1036" y="174"/>
                  </a:lnTo>
                  <a:lnTo>
                    <a:pt x="1008" y="174"/>
                  </a:lnTo>
                  <a:lnTo>
                    <a:pt x="979" y="178"/>
                  </a:lnTo>
                  <a:lnTo>
                    <a:pt x="944" y="183"/>
                  </a:lnTo>
                  <a:lnTo>
                    <a:pt x="910" y="188"/>
                  </a:lnTo>
                  <a:lnTo>
                    <a:pt x="870" y="188"/>
                  </a:lnTo>
                  <a:lnTo>
                    <a:pt x="833" y="192"/>
                  </a:lnTo>
                  <a:lnTo>
                    <a:pt x="793" y="192"/>
                  </a:lnTo>
                  <a:lnTo>
                    <a:pt x="757" y="195"/>
                  </a:lnTo>
                  <a:lnTo>
                    <a:pt x="719" y="193"/>
                  </a:lnTo>
                  <a:lnTo>
                    <a:pt x="687" y="193"/>
                  </a:lnTo>
                  <a:lnTo>
                    <a:pt x="656" y="190"/>
                  </a:lnTo>
                  <a:lnTo>
                    <a:pt x="633" y="188"/>
                  </a:lnTo>
                  <a:lnTo>
                    <a:pt x="628" y="187"/>
                  </a:lnTo>
                  <a:lnTo>
                    <a:pt x="618" y="187"/>
                  </a:lnTo>
                  <a:lnTo>
                    <a:pt x="601" y="187"/>
                  </a:lnTo>
                  <a:lnTo>
                    <a:pt x="582" y="187"/>
                  </a:lnTo>
                  <a:lnTo>
                    <a:pt x="556" y="187"/>
                  </a:lnTo>
                  <a:lnTo>
                    <a:pt x="529" y="187"/>
                  </a:lnTo>
                  <a:lnTo>
                    <a:pt x="498" y="187"/>
                  </a:lnTo>
                  <a:lnTo>
                    <a:pt x="469" y="188"/>
                  </a:lnTo>
                  <a:lnTo>
                    <a:pt x="434" y="188"/>
                  </a:lnTo>
                  <a:lnTo>
                    <a:pt x="400" y="190"/>
                  </a:lnTo>
                  <a:lnTo>
                    <a:pt x="367" y="190"/>
                  </a:lnTo>
                  <a:lnTo>
                    <a:pt x="338" y="195"/>
                  </a:lnTo>
                  <a:lnTo>
                    <a:pt x="306" y="198"/>
                  </a:lnTo>
                  <a:lnTo>
                    <a:pt x="280" y="203"/>
                  </a:lnTo>
                  <a:lnTo>
                    <a:pt x="256" y="208"/>
                  </a:lnTo>
                  <a:lnTo>
                    <a:pt x="239" y="215"/>
                  </a:lnTo>
                  <a:lnTo>
                    <a:pt x="236" y="215"/>
                  </a:lnTo>
                  <a:lnTo>
                    <a:pt x="236" y="215"/>
                  </a:lnTo>
                  <a:lnTo>
                    <a:pt x="234" y="215"/>
                  </a:lnTo>
                  <a:lnTo>
                    <a:pt x="234" y="215"/>
                  </a:lnTo>
                  <a:lnTo>
                    <a:pt x="229" y="215"/>
                  </a:lnTo>
                  <a:lnTo>
                    <a:pt x="228" y="215"/>
                  </a:lnTo>
                  <a:lnTo>
                    <a:pt x="223" y="215"/>
                  </a:lnTo>
                  <a:lnTo>
                    <a:pt x="223" y="218"/>
                  </a:lnTo>
                  <a:lnTo>
                    <a:pt x="218" y="213"/>
                  </a:lnTo>
                  <a:lnTo>
                    <a:pt x="213" y="213"/>
                  </a:lnTo>
                  <a:lnTo>
                    <a:pt x="208" y="208"/>
                  </a:lnTo>
                  <a:lnTo>
                    <a:pt x="203" y="208"/>
                  </a:lnTo>
                  <a:lnTo>
                    <a:pt x="193" y="201"/>
                  </a:lnTo>
                  <a:lnTo>
                    <a:pt x="188" y="197"/>
                  </a:lnTo>
                  <a:lnTo>
                    <a:pt x="178" y="188"/>
                  </a:lnTo>
                  <a:lnTo>
                    <a:pt x="174" y="183"/>
                  </a:lnTo>
                  <a:lnTo>
                    <a:pt x="170" y="180"/>
                  </a:lnTo>
                  <a:lnTo>
                    <a:pt x="169" y="178"/>
                  </a:lnTo>
                  <a:lnTo>
                    <a:pt x="164" y="174"/>
                  </a:lnTo>
                  <a:lnTo>
                    <a:pt x="162" y="170"/>
                  </a:lnTo>
                  <a:lnTo>
                    <a:pt x="154" y="160"/>
                  </a:lnTo>
                  <a:lnTo>
                    <a:pt x="149" y="156"/>
                  </a:lnTo>
                  <a:lnTo>
                    <a:pt x="139" y="147"/>
                  </a:lnTo>
                  <a:lnTo>
                    <a:pt x="134" y="142"/>
                  </a:lnTo>
                  <a:lnTo>
                    <a:pt x="124" y="133"/>
                  </a:lnTo>
                  <a:lnTo>
                    <a:pt x="115" y="126"/>
                  </a:lnTo>
                  <a:lnTo>
                    <a:pt x="105" y="118"/>
                  </a:lnTo>
                  <a:lnTo>
                    <a:pt x="98" y="113"/>
                  </a:lnTo>
                  <a:lnTo>
                    <a:pt x="88" y="106"/>
                  </a:lnTo>
                  <a:lnTo>
                    <a:pt x="78" y="101"/>
                  </a:lnTo>
                  <a:lnTo>
                    <a:pt x="69" y="97"/>
                  </a:lnTo>
                  <a:lnTo>
                    <a:pt x="64" y="95"/>
                  </a:lnTo>
                  <a:lnTo>
                    <a:pt x="60" y="92"/>
                  </a:lnTo>
                  <a:lnTo>
                    <a:pt x="60" y="92"/>
                  </a:lnTo>
                  <a:lnTo>
                    <a:pt x="56" y="92"/>
                  </a:lnTo>
                  <a:lnTo>
                    <a:pt x="56" y="92"/>
                  </a:lnTo>
                  <a:lnTo>
                    <a:pt x="51" y="88"/>
                  </a:lnTo>
                  <a:lnTo>
                    <a:pt x="47" y="88"/>
                  </a:lnTo>
                  <a:lnTo>
                    <a:pt x="42" y="87"/>
                  </a:lnTo>
                  <a:lnTo>
                    <a:pt x="41" y="87"/>
                  </a:lnTo>
                  <a:lnTo>
                    <a:pt x="33" y="82"/>
                  </a:lnTo>
                  <a:lnTo>
                    <a:pt x="28" y="80"/>
                  </a:lnTo>
                  <a:lnTo>
                    <a:pt x="23" y="75"/>
                  </a:lnTo>
                  <a:lnTo>
                    <a:pt x="18" y="74"/>
                  </a:lnTo>
                  <a:lnTo>
                    <a:pt x="13" y="69"/>
                  </a:lnTo>
                  <a:lnTo>
                    <a:pt x="8" y="64"/>
                  </a:lnTo>
                  <a:lnTo>
                    <a:pt x="3" y="59"/>
                  </a:lnTo>
                  <a:lnTo>
                    <a:pt x="0" y="54"/>
                  </a:lnTo>
                  <a:lnTo>
                    <a:pt x="0" y="5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3" name="Freeform 33"/>
            <p:cNvSpPr>
              <a:spLocks/>
            </p:cNvSpPr>
            <p:nvPr/>
          </p:nvSpPr>
          <p:spPr bwMode="auto">
            <a:xfrm>
              <a:off x="3622675" y="6592888"/>
              <a:ext cx="450850" cy="101600"/>
            </a:xfrm>
            <a:custGeom>
              <a:avLst/>
              <a:gdLst/>
              <a:ahLst/>
              <a:cxnLst>
                <a:cxn ang="0">
                  <a:pos x="284" y="64"/>
                </a:cxn>
                <a:cxn ang="0">
                  <a:pos x="281" y="61"/>
                </a:cxn>
                <a:cxn ang="0">
                  <a:pos x="276" y="59"/>
                </a:cxn>
                <a:cxn ang="0">
                  <a:pos x="268" y="54"/>
                </a:cxn>
                <a:cxn ang="0">
                  <a:pos x="261" y="52"/>
                </a:cxn>
                <a:cxn ang="0">
                  <a:pos x="248" y="44"/>
                </a:cxn>
                <a:cxn ang="0">
                  <a:pos x="236" y="39"/>
                </a:cxn>
                <a:cxn ang="0">
                  <a:pos x="220" y="34"/>
                </a:cxn>
                <a:cxn ang="0">
                  <a:pos x="205" y="29"/>
                </a:cxn>
                <a:cxn ang="0">
                  <a:pos x="184" y="21"/>
                </a:cxn>
                <a:cxn ang="0">
                  <a:pos x="164" y="16"/>
                </a:cxn>
                <a:cxn ang="0">
                  <a:pos x="141" y="11"/>
                </a:cxn>
                <a:cxn ang="0">
                  <a:pos x="122" y="7"/>
                </a:cxn>
                <a:cxn ang="0">
                  <a:pos x="97" y="2"/>
                </a:cxn>
                <a:cxn ang="0">
                  <a:pos x="74" y="0"/>
                </a:cxn>
                <a:cxn ang="0">
                  <a:pos x="50" y="0"/>
                </a:cxn>
                <a:cxn ang="0">
                  <a:pos x="30" y="3"/>
                </a:cxn>
                <a:cxn ang="0">
                  <a:pos x="27" y="3"/>
                </a:cxn>
                <a:cxn ang="0">
                  <a:pos x="27" y="3"/>
                </a:cxn>
                <a:cxn ang="0">
                  <a:pos x="23" y="3"/>
                </a:cxn>
                <a:cxn ang="0">
                  <a:pos x="23" y="7"/>
                </a:cxn>
                <a:cxn ang="0">
                  <a:pos x="18" y="7"/>
                </a:cxn>
                <a:cxn ang="0">
                  <a:pos x="18" y="11"/>
                </a:cxn>
                <a:cxn ang="0">
                  <a:pos x="13" y="15"/>
                </a:cxn>
                <a:cxn ang="0">
                  <a:pos x="13" y="20"/>
                </a:cxn>
                <a:cxn ang="0">
                  <a:pos x="9" y="23"/>
                </a:cxn>
                <a:cxn ang="0">
                  <a:pos x="9" y="28"/>
                </a:cxn>
                <a:cxn ang="0">
                  <a:pos x="4" y="33"/>
                </a:cxn>
                <a:cxn ang="0">
                  <a:pos x="4" y="38"/>
                </a:cxn>
                <a:cxn ang="0">
                  <a:pos x="0" y="43"/>
                </a:cxn>
                <a:cxn ang="0">
                  <a:pos x="0" y="48"/>
                </a:cxn>
                <a:cxn ang="0">
                  <a:pos x="0" y="52"/>
                </a:cxn>
                <a:cxn ang="0">
                  <a:pos x="0" y="59"/>
                </a:cxn>
                <a:cxn ang="0">
                  <a:pos x="0" y="56"/>
                </a:cxn>
                <a:cxn ang="0">
                  <a:pos x="5" y="56"/>
                </a:cxn>
                <a:cxn ang="0">
                  <a:pos x="10" y="51"/>
                </a:cxn>
                <a:cxn ang="0">
                  <a:pos x="20" y="51"/>
                </a:cxn>
                <a:cxn ang="0">
                  <a:pos x="30" y="46"/>
                </a:cxn>
                <a:cxn ang="0">
                  <a:pos x="43" y="46"/>
                </a:cxn>
                <a:cxn ang="0">
                  <a:pos x="58" y="41"/>
                </a:cxn>
                <a:cxn ang="0">
                  <a:pos x="77" y="41"/>
                </a:cxn>
                <a:cxn ang="0">
                  <a:pos x="95" y="36"/>
                </a:cxn>
                <a:cxn ang="0">
                  <a:pos x="117" y="36"/>
                </a:cxn>
                <a:cxn ang="0">
                  <a:pos x="140" y="36"/>
                </a:cxn>
                <a:cxn ang="0">
                  <a:pos x="166" y="39"/>
                </a:cxn>
                <a:cxn ang="0">
                  <a:pos x="192" y="41"/>
                </a:cxn>
                <a:cxn ang="0">
                  <a:pos x="222" y="46"/>
                </a:cxn>
                <a:cxn ang="0">
                  <a:pos x="251" y="54"/>
                </a:cxn>
                <a:cxn ang="0">
                  <a:pos x="284" y="64"/>
                </a:cxn>
                <a:cxn ang="0">
                  <a:pos x="284" y="64"/>
                </a:cxn>
              </a:cxnLst>
              <a:rect l="0" t="0" r="r" b="b"/>
              <a:pathLst>
                <a:path w="284" h="64">
                  <a:moveTo>
                    <a:pt x="284" y="64"/>
                  </a:moveTo>
                  <a:lnTo>
                    <a:pt x="281" y="61"/>
                  </a:lnTo>
                  <a:lnTo>
                    <a:pt x="276" y="59"/>
                  </a:lnTo>
                  <a:lnTo>
                    <a:pt x="268" y="54"/>
                  </a:lnTo>
                  <a:lnTo>
                    <a:pt x="261" y="52"/>
                  </a:lnTo>
                  <a:lnTo>
                    <a:pt x="248" y="44"/>
                  </a:lnTo>
                  <a:lnTo>
                    <a:pt x="236" y="39"/>
                  </a:lnTo>
                  <a:lnTo>
                    <a:pt x="220" y="34"/>
                  </a:lnTo>
                  <a:lnTo>
                    <a:pt x="205" y="29"/>
                  </a:lnTo>
                  <a:lnTo>
                    <a:pt x="184" y="21"/>
                  </a:lnTo>
                  <a:lnTo>
                    <a:pt x="164" y="16"/>
                  </a:lnTo>
                  <a:lnTo>
                    <a:pt x="141" y="11"/>
                  </a:lnTo>
                  <a:lnTo>
                    <a:pt x="122" y="7"/>
                  </a:lnTo>
                  <a:lnTo>
                    <a:pt x="97" y="2"/>
                  </a:lnTo>
                  <a:lnTo>
                    <a:pt x="74" y="0"/>
                  </a:lnTo>
                  <a:lnTo>
                    <a:pt x="50" y="0"/>
                  </a:lnTo>
                  <a:lnTo>
                    <a:pt x="30" y="3"/>
                  </a:lnTo>
                  <a:lnTo>
                    <a:pt x="27" y="3"/>
                  </a:lnTo>
                  <a:lnTo>
                    <a:pt x="27" y="3"/>
                  </a:lnTo>
                  <a:lnTo>
                    <a:pt x="23" y="3"/>
                  </a:lnTo>
                  <a:lnTo>
                    <a:pt x="23" y="7"/>
                  </a:lnTo>
                  <a:lnTo>
                    <a:pt x="18" y="7"/>
                  </a:lnTo>
                  <a:lnTo>
                    <a:pt x="18" y="11"/>
                  </a:lnTo>
                  <a:lnTo>
                    <a:pt x="13" y="15"/>
                  </a:lnTo>
                  <a:lnTo>
                    <a:pt x="13" y="20"/>
                  </a:lnTo>
                  <a:lnTo>
                    <a:pt x="9" y="23"/>
                  </a:lnTo>
                  <a:lnTo>
                    <a:pt x="9" y="28"/>
                  </a:lnTo>
                  <a:lnTo>
                    <a:pt x="4" y="33"/>
                  </a:lnTo>
                  <a:lnTo>
                    <a:pt x="4" y="38"/>
                  </a:lnTo>
                  <a:lnTo>
                    <a:pt x="0" y="43"/>
                  </a:lnTo>
                  <a:lnTo>
                    <a:pt x="0" y="48"/>
                  </a:lnTo>
                  <a:lnTo>
                    <a:pt x="0" y="52"/>
                  </a:lnTo>
                  <a:lnTo>
                    <a:pt x="0" y="59"/>
                  </a:lnTo>
                  <a:lnTo>
                    <a:pt x="0" y="56"/>
                  </a:lnTo>
                  <a:lnTo>
                    <a:pt x="5" y="56"/>
                  </a:lnTo>
                  <a:lnTo>
                    <a:pt x="10" y="51"/>
                  </a:lnTo>
                  <a:lnTo>
                    <a:pt x="20" y="51"/>
                  </a:lnTo>
                  <a:lnTo>
                    <a:pt x="30" y="46"/>
                  </a:lnTo>
                  <a:lnTo>
                    <a:pt x="43" y="46"/>
                  </a:lnTo>
                  <a:lnTo>
                    <a:pt x="58" y="41"/>
                  </a:lnTo>
                  <a:lnTo>
                    <a:pt x="77" y="41"/>
                  </a:lnTo>
                  <a:lnTo>
                    <a:pt x="95" y="36"/>
                  </a:lnTo>
                  <a:lnTo>
                    <a:pt x="117" y="36"/>
                  </a:lnTo>
                  <a:lnTo>
                    <a:pt x="140" y="36"/>
                  </a:lnTo>
                  <a:lnTo>
                    <a:pt x="166" y="39"/>
                  </a:lnTo>
                  <a:lnTo>
                    <a:pt x="192" y="41"/>
                  </a:lnTo>
                  <a:lnTo>
                    <a:pt x="222" y="46"/>
                  </a:lnTo>
                  <a:lnTo>
                    <a:pt x="251" y="54"/>
                  </a:lnTo>
                  <a:lnTo>
                    <a:pt x="284" y="64"/>
                  </a:lnTo>
                  <a:lnTo>
                    <a:pt x="284" y="6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4" name="Freeform 34"/>
            <p:cNvSpPr>
              <a:spLocks/>
            </p:cNvSpPr>
            <p:nvPr/>
          </p:nvSpPr>
          <p:spPr bwMode="auto">
            <a:xfrm>
              <a:off x="3124200" y="6270626"/>
              <a:ext cx="449263" cy="98425"/>
            </a:xfrm>
            <a:custGeom>
              <a:avLst/>
              <a:gdLst/>
              <a:ahLst/>
              <a:cxnLst>
                <a:cxn ang="0">
                  <a:pos x="283" y="62"/>
                </a:cxn>
                <a:cxn ang="0">
                  <a:pos x="280" y="59"/>
                </a:cxn>
                <a:cxn ang="0">
                  <a:pos x="275" y="57"/>
                </a:cxn>
                <a:cxn ang="0">
                  <a:pos x="267" y="52"/>
                </a:cxn>
                <a:cxn ang="0">
                  <a:pos x="260" y="50"/>
                </a:cxn>
                <a:cxn ang="0">
                  <a:pos x="247" y="42"/>
                </a:cxn>
                <a:cxn ang="0">
                  <a:pos x="236" y="37"/>
                </a:cxn>
                <a:cxn ang="0">
                  <a:pos x="219" y="32"/>
                </a:cxn>
                <a:cxn ang="0">
                  <a:pos x="205" y="28"/>
                </a:cxn>
                <a:cxn ang="0">
                  <a:pos x="183" y="19"/>
                </a:cxn>
                <a:cxn ang="0">
                  <a:pos x="164" y="14"/>
                </a:cxn>
                <a:cxn ang="0">
                  <a:pos x="141" y="10"/>
                </a:cxn>
                <a:cxn ang="0">
                  <a:pos x="121" y="6"/>
                </a:cxn>
                <a:cxn ang="0">
                  <a:pos x="96" y="1"/>
                </a:cxn>
                <a:cxn ang="0">
                  <a:pos x="73" y="0"/>
                </a:cxn>
                <a:cxn ang="0">
                  <a:pos x="49" y="0"/>
                </a:cxn>
                <a:cxn ang="0">
                  <a:pos x="29" y="3"/>
                </a:cxn>
                <a:cxn ang="0">
                  <a:pos x="26" y="3"/>
                </a:cxn>
                <a:cxn ang="0">
                  <a:pos x="26" y="3"/>
                </a:cxn>
                <a:cxn ang="0">
                  <a:pos x="23" y="3"/>
                </a:cxn>
                <a:cxn ang="0">
                  <a:pos x="23" y="6"/>
                </a:cxn>
                <a:cxn ang="0">
                  <a:pos x="18" y="6"/>
                </a:cxn>
                <a:cxn ang="0">
                  <a:pos x="18" y="11"/>
                </a:cxn>
                <a:cxn ang="0">
                  <a:pos x="13" y="14"/>
                </a:cxn>
                <a:cxn ang="0">
                  <a:pos x="13" y="19"/>
                </a:cxn>
                <a:cxn ang="0">
                  <a:pos x="8" y="23"/>
                </a:cxn>
                <a:cxn ang="0">
                  <a:pos x="8" y="28"/>
                </a:cxn>
                <a:cxn ang="0">
                  <a:pos x="3" y="32"/>
                </a:cxn>
                <a:cxn ang="0">
                  <a:pos x="3" y="37"/>
                </a:cxn>
                <a:cxn ang="0">
                  <a:pos x="0" y="42"/>
                </a:cxn>
                <a:cxn ang="0">
                  <a:pos x="0" y="47"/>
                </a:cxn>
                <a:cxn ang="0">
                  <a:pos x="0" y="52"/>
                </a:cxn>
                <a:cxn ang="0">
                  <a:pos x="0" y="57"/>
                </a:cxn>
                <a:cxn ang="0">
                  <a:pos x="0" y="54"/>
                </a:cxn>
                <a:cxn ang="0">
                  <a:pos x="3" y="54"/>
                </a:cxn>
                <a:cxn ang="0">
                  <a:pos x="8" y="49"/>
                </a:cxn>
                <a:cxn ang="0">
                  <a:pos x="18" y="49"/>
                </a:cxn>
                <a:cxn ang="0">
                  <a:pos x="27" y="44"/>
                </a:cxn>
                <a:cxn ang="0">
                  <a:pos x="41" y="44"/>
                </a:cxn>
                <a:cxn ang="0">
                  <a:pos x="55" y="41"/>
                </a:cxn>
                <a:cxn ang="0">
                  <a:pos x="75" y="41"/>
                </a:cxn>
                <a:cxn ang="0">
                  <a:pos x="93" y="36"/>
                </a:cxn>
                <a:cxn ang="0">
                  <a:pos x="114" y="36"/>
                </a:cxn>
                <a:cxn ang="0">
                  <a:pos x="137" y="36"/>
                </a:cxn>
                <a:cxn ang="0">
                  <a:pos x="164" y="39"/>
                </a:cxn>
                <a:cxn ang="0">
                  <a:pos x="190" y="41"/>
                </a:cxn>
                <a:cxn ang="0">
                  <a:pos x="219" y="46"/>
                </a:cxn>
                <a:cxn ang="0">
                  <a:pos x="249" y="52"/>
                </a:cxn>
                <a:cxn ang="0">
                  <a:pos x="283" y="62"/>
                </a:cxn>
                <a:cxn ang="0">
                  <a:pos x="283" y="62"/>
                </a:cxn>
              </a:cxnLst>
              <a:rect l="0" t="0" r="r" b="b"/>
              <a:pathLst>
                <a:path w="283" h="62">
                  <a:moveTo>
                    <a:pt x="283" y="62"/>
                  </a:moveTo>
                  <a:lnTo>
                    <a:pt x="280" y="59"/>
                  </a:lnTo>
                  <a:lnTo>
                    <a:pt x="275" y="57"/>
                  </a:lnTo>
                  <a:lnTo>
                    <a:pt x="267" y="52"/>
                  </a:lnTo>
                  <a:lnTo>
                    <a:pt x="260" y="50"/>
                  </a:lnTo>
                  <a:lnTo>
                    <a:pt x="247" y="42"/>
                  </a:lnTo>
                  <a:lnTo>
                    <a:pt x="236" y="37"/>
                  </a:lnTo>
                  <a:lnTo>
                    <a:pt x="219" y="32"/>
                  </a:lnTo>
                  <a:lnTo>
                    <a:pt x="205" y="28"/>
                  </a:lnTo>
                  <a:lnTo>
                    <a:pt x="183" y="19"/>
                  </a:lnTo>
                  <a:lnTo>
                    <a:pt x="164" y="14"/>
                  </a:lnTo>
                  <a:lnTo>
                    <a:pt x="141" y="10"/>
                  </a:lnTo>
                  <a:lnTo>
                    <a:pt x="121" y="6"/>
                  </a:lnTo>
                  <a:lnTo>
                    <a:pt x="96" y="1"/>
                  </a:lnTo>
                  <a:lnTo>
                    <a:pt x="73" y="0"/>
                  </a:lnTo>
                  <a:lnTo>
                    <a:pt x="49" y="0"/>
                  </a:lnTo>
                  <a:lnTo>
                    <a:pt x="29" y="3"/>
                  </a:lnTo>
                  <a:lnTo>
                    <a:pt x="26" y="3"/>
                  </a:lnTo>
                  <a:lnTo>
                    <a:pt x="26" y="3"/>
                  </a:lnTo>
                  <a:lnTo>
                    <a:pt x="23" y="3"/>
                  </a:lnTo>
                  <a:lnTo>
                    <a:pt x="23" y="6"/>
                  </a:lnTo>
                  <a:lnTo>
                    <a:pt x="18" y="6"/>
                  </a:lnTo>
                  <a:lnTo>
                    <a:pt x="18" y="11"/>
                  </a:lnTo>
                  <a:lnTo>
                    <a:pt x="13" y="14"/>
                  </a:lnTo>
                  <a:lnTo>
                    <a:pt x="13" y="19"/>
                  </a:lnTo>
                  <a:lnTo>
                    <a:pt x="8" y="23"/>
                  </a:lnTo>
                  <a:lnTo>
                    <a:pt x="8" y="28"/>
                  </a:lnTo>
                  <a:lnTo>
                    <a:pt x="3" y="32"/>
                  </a:lnTo>
                  <a:lnTo>
                    <a:pt x="3" y="37"/>
                  </a:lnTo>
                  <a:lnTo>
                    <a:pt x="0" y="42"/>
                  </a:lnTo>
                  <a:lnTo>
                    <a:pt x="0" y="47"/>
                  </a:lnTo>
                  <a:lnTo>
                    <a:pt x="0" y="52"/>
                  </a:lnTo>
                  <a:lnTo>
                    <a:pt x="0" y="57"/>
                  </a:lnTo>
                  <a:lnTo>
                    <a:pt x="0" y="54"/>
                  </a:lnTo>
                  <a:lnTo>
                    <a:pt x="3" y="54"/>
                  </a:lnTo>
                  <a:lnTo>
                    <a:pt x="8" y="49"/>
                  </a:lnTo>
                  <a:lnTo>
                    <a:pt x="18" y="49"/>
                  </a:lnTo>
                  <a:lnTo>
                    <a:pt x="27" y="44"/>
                  </a:lnTo>
                  <a:lnTo>
                    <a:pt x="41" y="44"/>
                  </a:lnTo>
                  <a:lnTo>
                    <a:pt x="55" y="41"/>
                  </a:lnTo>
                  <a:lnTo>
                    <a:pt x="75" y="41"/>
                  </a:lnTo>
                  <a:lnTo>
                    <a:pt x="93" y="36"/>
                  </a:lnTo>
                  <a:lnTo>
                    <a:pt x="114" y="36"/>
                  </a:lnTo>
                  <a:lnTo>
                    <a:pt x="137" y="36"/>
                  </a:lnTo>
                  <a:lnTo>
                    <a:pt x="164" y="39"/>
                  </a:lnTo>
                  <a:lnTo>
                    <a:pt x="190" y="41"/>
                  </a:lnTo>
                  <a:lnTo>
                    <a:pt x="219" y="46"/>
                  </a:lnTo>
                  <a:lnTo>
                    <a:pt x="249" y="52"/>
                  </a:lnTo>
                  <a:lnTo>
                    <a:pt x="283" y="62"/>
                  </a:lnTo>
                  <a:lnTo>
                    <a:pt x="283" y="6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5" name="Freeform 35"/>
            <p:cNvSpPr>
              <a:spLocks/>
            </p:cNvSpPr>
            <p:nvPr/>
          </p:nvSpPr>
          <p:spPr bwMode="auto">
            <a:xfrm>
              <a:off x="4676775" y="6624638"/>
              <a:ext cx="1395413" cy="144463"/>
            </a:xfrm>
            <a:custGeom>
              <a:avLst/>
              <a:gdLst/>
              <a:ahLst/>
              <a:cxnLst>
                <a:cxn ang="0">
                  <a:pos x="846" y="21"/>
                </a:cxn>
                <a:cxn ang="0">
                  <a:pos x="805" y="16"/>
                </a:cxn>
                <a:cxn ang="0">
                  <a:pos x="727" y="11"/>
                </a:cxn>
                <a:cxn ang="0">
                  <a:pos x="625" y="5"/>
                </a:cxn>
                <a:cxn ang="0">
                  <a:pos x="505" y="0"/>
                </a:cxn>
                <a:cxn ang="0">
                  <a:pos x="379" y="0"/>
                </a:cxn>
                <a:cxn ang="0">
                  <a:pos x="251" y="5"/>
                </a:cxn>
                <a:cxn ang="0">
                  <a:pos x="130" y="18"/>
                </a:cxn>
                <a:cxn ang="0">
                  <a:pos x="74" y="29"/>
                </a:cxn>
                <a:cxn ang="0">
                  <a:pos x="59" y="29"/>
                </a:cxn>
                <a:cxn ang="0">
                  <a:pos x="41" y="31"/>
                </a:cxn>
                <a:cxn ang="0">
                  <a:pos x="22" y="32"/>
                </a:cxn>
                <a:cxn ang="0">
                  <a:pos x="5" y="37"/>
                </a:cxn>
                <a:cxn ang="0">
                  <a:pos x="0" y="44"/>
                </a:cxn>
                <a:cxn ang="0">
                  <a:pos x="13" y="49"/>
                </a:cxn>
                <a:cxn ang="0">
                  <a:pos x="51" y="59"/>
                </a:cxn>
                <a:cxn ang="0">
                  <a:pos x="86" y="64"/>
                </a:cxn>
                <a:cxn ang="0">
                  <a:pos x="122" y="65"/>
                </a:cxn>
                <a:cxn ang="0">
                  <a:pos x="191" y="70"/>
                </a:cxn>
                <a:cxn ang="0">
                  <a:pos x="289" y="80"/>
                </a:cxn>
                <a:cxn ang="0">
                  <a:pos x="404" y="85"/>
                </a:cxn>
                <a:cxn ang="0">
                  <a:pos x="535" y="88"/>
                </a:cxn>
                <a:cxn ang="0">
                  <a:pos x="672" y="88"/>
                </a:cxn>
                <a:cxn ang="0">
                  <a:pos x="810" y="83"/>
                </a:cxn>
                <a:cxn ang="0">
                  <a:pos x="876" y="75"/>
                </a:cxn>
                <a:cxn ang="0">
                  <a:pos x="869" y="73"/>
                </a:cxn>
                <a:cxn ang="0">
                  <a:pos x="863" y="68"/>
                </a:cxn>
                <a:cxn ang="0">
                  <a:pos x="853" y="64"/>
                </a:cxn>
                <a:cxn ang="0">
                  <a:pos x="846" y="59"/>
                </a:cxn>
                <a:cxn ang="0">
                  <a:pos x="840" y="49"/>
                </a:cxn>
                <a:cxn ang="0">
                  <a:pos x="840" y="39"/>
                </a:cxn>
                <a:cxn ang="0">
                  <a:pos x="846" y="29"/>
                </a:cxn>
                <a:cxn ang="0">
                  <a:pos x="854" y="24"/>
                </a:cxn>
              </a:cxnLst>
              <a:rect l="0" t="0" r="r" b="b"/>
              <a:pathLst>
                <a:path w="879" h="91">
                  <a:moveTo>
                    <a:pt x="854" y="24"/>
                  </a:moveTo>
                  <a:lnTo>
                    <a:pt x="846" y="21"/>
                  </a:lnTo>
                  <a:lnTo>
                    <a:pt x="832" y="21"/>
                  </a:lnTo>
                  <a:lnTo>
                    <a:pt x="805" y="16"/>
                  </a:lnTo>
                  <a:lnTo>
                    <a:pt x="771" y="16"/>
                  </a:lnTo>
                  <a:lnTo>
                    <a:pt x="727" y="11"/>
                  </a:lnTo>
                  <a:lnTo>
                    <a:pt x="679" y="9"/>
                  </a:lnTo>
                  <a:lnTo>
                    <a:pt x="625" y="5"/>
                  </a:lnTo>
                  <a:lnTo>
                    <a:pt x="569" y="5"/>
                  </a:lnTo>
                  <a:lnTo>
                    <a:pt x="505" y="0"/>
                  </a:lnTo>
                  <a:lnTo>
                    <a:pt x="443" y="0"/>
                  </a:lnTo>
                  <a:lnTo>
                    <a:pt x="379" y="0"/>
                  </a:lnTo>
                  <a:lnTo>
                    <a:pt x="315" y="3"/>
                  </a:lnTo>
                  <a:lnTo>
                    <a:pt x="251" y="5"/>
                  </a:lnTo>
                  <a:lnTo>
                    <a:pt x="189" y="9"/>
                  </a:lnTo>
                  <a:lnTo>
                    <a:pt x="130" y="18"/>
                  </a:lnTo>
                  <a:lnTo>
                    <a:pt x="77" y="29"/>
                  </a:lnTo>
                  <a:lnTo>
                    <a:pt x="74" y="29"/>
                  </a:lnTo>
                  <a:lnTo>
                    <a:pt x="69" y="29"/>
                  </a:lnTo>
                  <a:lnTo>
                    <a:pt x="59" y="29"/>
                  </a:lnTo>
                  <a:lnTo>
                    <a:pt x="53" y="31"/>
                  </a:lnTo>
                  <a:lnTo>
                    <a:pt x="41" y="31"/>
                  </a:lnTo>
                  <a:lnTo>
                    <a:pt x="31" y="32"/>
                  </a:lnTo>
                  <a:lnTo>
                    <a:pt x="22" y="32"/>
                  </a:lnTo>
                  <a:lnTo>
                    <a:pt x="13" y="37"/>
                  </a:lnTo>
                  <a:lnTo>
                    <a:pt x="5" y="37"/>
                  </a:lnTo>
                  <a:lnTo>
                    <a:pt x="2" y="42"/>
                  </a:lnTo>
                  <a:lnTo>
                    <a:pt x="0" y="44"/>
                  </a:lnTo>
                  <a:lnTo>
                    <a:pt x="7" y="49"/>
                  </a:lnTo>
                  <a:lnTo>
                    <a:pt x="13" y="49"/>
                  </a:lnTo>
                  <a:lnTo>
                    <a:pt x="30" y="54"/>
                  </a:lnTo>
                  <a:lnTo>
                    <a:pt x="51" y="59"/>
                  </a:lnTo>
                  <a:lnTo>
                    <a:pt x="82" y="64"/>
                  </a:lnTo>
                  <a:lnTo>
                    <a:pt x="86" y="64"/>
                  </a:lnTo>
                  <a:lnTo>
                    <a:pt x="100" y="65"/>
                  </a:lnTo>
                  <a:lnTo>
                    <a:pt x="122" y="65"/>
                  </a:lnTo>
                  <a:lnTo>
                    <a:pt x="154" y="70"/>
                  </a:lnTo>
                  <a:lnTo>
                    <a:pt x="191" y="70"/>
                  </a:lnTo>
                  <a:lnTo>
                    <a:pt x="238" y="75"/>
                  </a:lnTo>
                  <a:lnTo>
                    <a:pt x="289" y="80"/>
                  </a:lnTo>
                  <a:lnTo>
                    <a:pt x="346" y="85"/>
                  </a:lnTo>
                  <a:lnTo>
                    <a:pt x="404" y="85"/>
                  </a:lnTo>
                  <a:lnTo>
                    <a:pt x="468" y="88"/>
                  </a:lnTo>
                  <a:lnTo>
                    <a:pt x="535" y="88"/>
                  </a:lnTo>
                  <a:lnTo>
                    <a:pt x="604" y="91"/>
                  </a:lnTo>
                  <a:lnTo>
                    <a:pt x="672" y="88"/>
                  </a:lnTo>
                  <a:lnTo>
                    <a:pt x="741" y="88"/>
                  </a:lnTo>
                  <a:lnTo>
                    <a:pt x="810" y="83"/>
                  </a:lnTo>
                  <a:lnTo>
                    <a:pt x="879" y="78"/>
                  </a:lnTo>
                  <a:lnTo>
                    <a:pt x="876" y="75"/>
                  </a:lnTo>
                  <a:lnTo>
                    <a:pt x="874" y="75"/>
                  </a:lnTo>
                  <a:lnTo>
                    <a:pt x="869" y="73"/>
                  </a:lnTo>
                  <a:lnTo>
                    <a:pt x="868" y="73"/>
                  </a:lnTo>
                  <a:lnTo>
                    <a:pt x="863" y="68"/>
                  </a:lnTo>
                  <a:lnTo>
                    <a:pt x="858" y="68"/>
                  </a:lnTo>
                  <a:lnTo>
                    <a:pt x="853" y="64"/>
                  </a:lnTo>
                  <a:lnTo>
                    <a:pt x="851" y="64"/>
                  </a:lnTo>
                  <a:lnTo>
                    <a:pt x="846" y="59"/>
                  </a:lnTo>
                  <a:lnTo>
                    <a:pt x="841" y="54"/>
                  </a:lnTo>
                  <a:lnTo>
                    <a:pt x="840" y="49"/>
                  </a:lnTo>
                  <a:lnTo>
                    <a:pt x="840" y="46"/>
                  </a:lnTo>
                  <a:lnTo>
                    <a:pt x="840" y="39"/>
                  </a:lnTo>
                  <a:lnTo>
                    <a:pt x="841" y="34"/>
                  </a:lnTo>
                  <a:lnTo>
                    <a:pt x="846" y="29"/>
                  </a:lnTo>
                  <a:lnTo>
                    <a:pt x="854" y="24"/>
                  </a:lnTo>
                  <a:lnTo>
                    <a:pt x="854" y="2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6" name="Freeform 36"/>
            <p:cNvSpPr>
              <a:spLocks/>
            </p:cNvSpPr>
            <p:nvPr/>
          </p:nvSpPr>
          <p:spPr bwMode="auto">
            <a:xfrm>
              <a:off x="6434138" y="3384551"/>
              <a:ext cx="898525" cy="714375"/>
            </a:xfrm>
            <a:custGeom>
              <a:avLst/>
              <a:gdLst/>
              <a:ahLst/>
              <a:cxnLst>
                <a:cxn ang="0">
                  <a:pos x="36" y="421"/>
                </a:cxn>
                <a:cxn ang="0">
                  <a:pos x="29" y="380"/>
                </a:cxn>
                <a:cxn ang="0">
                  <a:pos x="25" y="324"/>
                </a:cxn>
                <a:cxn ang="0">
                  <a:pos x="31" y="265"/>
                </a:cxn>
                <a:cxn ang="0">
                  <a:pos x="36" y="244"/>
                </a:cxn>
                <a:cxn ang="0">
                  <a:pos x="36" y="229"/>
                </a:cxn>
                <a:cxn ang="0">
                  <a:pos x="33" y="204"/>
                </a:cxn>
                <a:cxn ang="0">
                  <a:pos x="26" y="177"/>
                </a:cxn>
                <a:cxn ang="0">
                  <a:pos x="20" y="157"/>
                </a:cxn>
                <a:cxn ang="0">
                  <a:pos x="8" y="116"/>
                </a:cxn>
                <a:cxn ang="0">
                  <a:pos x="0" y="62"/>
                </a:cxn>
                <a:cxn ang="0">
                  <a:pos x="2" y="13"/>
                </a:cxn>
                <a:cxn ang="0">
                  <a:pos x="8" y="0"/>
                </a:cxn>
                <a:cxn ang="0">
                  <a:pos x="34" y="0"/>
                </a:cxn>
                <a:cxn ang="0">
                  <a:pos x="92" y="6"/>
                </a:cxn>
                <a:cxn ang="0">
                  <a:pos x="192" y="31"/>
                </a:cxn>
                <a:cxn ang="0">
                  <a:pos x="234" y="42"/>
                </a:cxn>
                <a:cxn ang="0">
                  <a:pos x="269" y="45"/>
                </a:cxn>
                <a:cxn ang="0">
                  <a:pos x="316" y="50"/>
                </a:cxn>
                <a:cxn ang="0">
                  <a:pos x="364" y="52"/>
                </a:cxn>
                <a:cxn ang="0">
                  <a:pos x="387" y="52"/>
                </a:cxn>
                <a:cxn ang="0">
                  <a:pos x="438" y="52"/>
                </a:cxn>
                <a:cxn ang="0">
                  <a:pos x="498" y="54"/>
                </a:cxn>
                <a:cxn ang="0">
                  <a:pos x="552" y="62"/>
                </a:cxn>
                <a:cxn ang="0">
                  <a:pos x="562" y="73"/>
                </a:cxn>
                <a:cxn ang="0">
                  <a:pos x="556" y="108"/>
                </a:cxn>
                <a:cxn ang="0">
                  <a:pos x="543" y="155"/>
                </a:cxn>
                <a:cxn ang="0">
                  <a:pos x="529" y="203"/>
                </a:cxn>
                <a:cxn ang="0">
                  <a:pos x="526" y="216"/>
                </a:cxn>
                <a:cxn ang="0">
                  <a:pos x="521" y="234"/>
                </a:cxn>
                <a:cxn ang="0">
                  <a:pos x="520" y="254"/>
                </a:cxn>
                <a:cxn ang="0">
                  <a:pos x="520" y="273"/>
                </a:cxn>
                <a:cxn ang="0">
                  <a:pos x="523" y="290"/>
                </a:cxn>
                <a:cxn ang="0">
                  <a:pos x="521" y="327"/>
                </a:cxn>
                <a:cxn ang="0">
                  <a:pos x="515" y="383"/>
                </a:cxn>
                <a:cxn ang="0">
                  <a:pos x="505" y="436"/>
                </a:cxn>
                <a:cxn ang="0">
                  <a:pos x="493" y="447"/>
                </a:cxn>
                <a:cxn ang="0">
                  <a:pos x="461" y="444"/>
                </a:cxn>
                <a:cxn ang="0">
                  <a:pos x="408" y="436"/>
                </a:cxn>
                <a:cxn ang="0">
                  <a:pos x="346" y="426"/>
                </a:cxn>
                <a:cxn ang="0">
                  <a:pos x="321" y="423"/>
                </a:cxn>
                <a:cxn ang="0">
                  <a:pos x="293" y="418"/>
                </a:cxn>
                <a:cxn ang="0">
                  <a:pos x="259" y="416"/>
                </a:cxn>
                <a:cxn ang="0">
                  <a:pos x="220" y="416"/>
                </a:cxn>
                <a:cxn ang="0">
                  <a:pos x="202" y="421"/>
                </a:cxn>
                <a:cxn ang="0">
                  <a:pos x="170" y="424"/>
                </a:cxn>
                <a:cxn ang="0">
                  <a:pos x="120" y="429"/>
                </a:cxn>
                <a:cxn ang="0">
                  <a:pos x="57" y="434"/>
                </a:cxn>
              </a:cxnLst>
              <a:rect l="0" t="0" r="r" b="b"/>
              <a:pathLst>
                <a:path w="566" h="450">
                  <a:moveTo>
                    <a:pt x="43" y="436"/>
                  </a:moveTo>
                  <a:lnTo>
                    <a:pt x="39" y="432"/>
                  </a:lnTo>
                  <a:lnTo>
                    <a:pt x="39" y="429"/>
                  </a:lnTo>
                  <a:lnTo>
                    <a:pt x="36" y="421"/>
                  </a:lnTo>
                  <a:lnTo>
                    <a:pt x="36" y="416"/>
                  </a:lnTo>
                  <a:lnTo>
                    <a:pt x="31" y="404"/>
                  </a:lnTo>
                  <a:lnTo>
                    <a:pt x="31" y="395"/>
                  </a:lnTo>
                  <a:lnTo>
                    <a:pt x="29" y="380"/>
                  </a:lnTo>
                  <a:lnTo>
                    <a:pt x="29" y="370"/>
                  </a:lnTo>
                  <a:lnTo>
                    <a:pt x="25" y="354"/>
                  </a:lnTo>
                  <a:lnTo>
                    <a:pt x="25" y="339"/>
                  </a:lnTo>
                  <a:lnTo>
                    <a:pt x="25" y="324"/>
                  </a:lnTo>
                  <a:lnTo>
                    <a:pt x="25" y="309"/>
                  </a:lnTo>
                  <a:lnTo>
                    <a:pt x="25" y="295"/>
                  </a:lnTo>
                  <a:lnTo>
                    <a:pt x="28" y="280"/>
                  </a:lnTo>
                  <a:lnTo>
                    <a:pt x="31" y="265"/>
                  </a:lnTo>
                  <a:lnTo>
                    <a:pt x="36" y="252"/>
                  </a:lnTo>
                  <a:lnTo>
                    <a:pt x="36" y="249"/>
                  </a:lnTo>
                  <a:lnTo>
                    <a:pt x="36" y="249"/>
                  </a:lnTo>
                  <a:lnTo>
                    <a:pt x="36" y="244"/>
                  </a:lnTo>
                  <a:lnTo>
                    <a:pt x="36" y="244"/>
                  </a:lnTo>
                  <a:lnTo>
                    <a:pt x="36" y="239"/>
                  </a:lnTo>
                  <a:lnTo>
                    <a:pt x="36" y="234"/>
                  </a:lnTo>
                  <a:lnTo>
                    <a:pt x="36" y="229"/>
                  </a:lnTo>
                  <a:lnTo>
                    <a:pt x="36" y="226"/>
                  </a:lnTo>
                  <a:lnTo>
                    <a:pt x="33" y="216"/>
                  </a:lnTo>
                  <a:lnTo>
                    <a:pt x="33" y="211"/>
                  </a:lnTo>
                  <a:lnTo>
                    <a:pt x="33" y="204"/>
                  </a:lnTo>
                  <a:lnTo>
                    <a:pt x="33" y="200"/>
                  </a:lnTo>
                  <a:lnTo>
                    <a:pt x="28" y="190"/>
                  </a:lnTo>
                  <a:lnTo>
                    <a:pt x="28" y="185"/>
                  </a:lnTo>
                  <a:lnTo>
                    <a:pt x="26" y="177"/>
                  </a:lnTo>
                  <a:lnTo>
                    <a:pt x="26" y="172"/>
                  </a:lnTo>
                  <a:lnTo>
                    <a:pt x="23" y="168"/>
                  </a:lnTo>
                  <a:lnTo>
                    <a:pt x="23" y="165"/>
                  </a:lnTo>
                  <a:lnTo>
                    <a:pt x="20" y="157"/>
                  </a:lnTo>
                  <a:lnTo>
                    <a:pt x="20" y="152"/>
                  </a:lnTo>
                  <a:lnTo>
                    <a:pt x="15" y="141"/>
                  </a:lnTo>
                  <a:lnTo>
                    <a:pt x="13" y="131"/>
                  </a:lnTo>
                  <a:lnTo>
                    <a:pt x="8" y="116"/>
                  </a:lnTo>
                  <a:lnTo>
                    <a:pt x="8" y="106"/>
                  </a:lnTo>
                  <a:lnTo>
                    <a:pt x="3" y="91"/>
                  </a:lnTo>
                  <a:lnTo>
                    <a:pt x="3" y="77"/>
                  </a:lnTo>
                  <a:lnTo>
                    <a:pt x="0" y="62"/>
                  </a:lnTo>
                  <a:lnTo>
                    <a:pt x="0" y="50"/>
                  </a:lnTo>
                  <a:lnTo>
                    <a:pt x="0" y="36"/>
                  </a:lnTo>
                  <a:lnTo>
                    <a:pt x="0" y="24"/>
                  </a:lnTo>
                  <a:lnTo>
                    <a:pt x="2" y="13"/>
                  </a:lnTo>
                  <a:lnTo>
                    <a:pt x="7" y="3"/>
                  </a:lnTo>
                  <a:lnTo>
                    <a:pt x="7" y="0"/>
                  </a:lnTo>
                  <a:lnTo>
                    <a:pt x="7" y="0"/>
                  </a:lnTo>
                  <a:lnTo>
                    <a:pt x="8" y="0"/>
                  </a:lnTo>
                  <a:lnTo>
                    <a:pt x="13" y="0"/>
                  </a:lnTo>
                  <a:lnTo>
                    <a:pt x="18" y="0"/>
                  </a:lnTo>
                  <a:lnTo>
                    <a:pt x="25" y="0"/>
                  </a:lnTo>
                  <a:lnTo>
                    <a:pt x="34" y="0"/>
                  </a:lnTo>
                  <a:lnTo>
                    <a:pt x="46" y="1"/>
                  </a:lnTo>
                  <a:lnTo>
                    <a:pt x="57" y="1"/>
                  </a:lnTo>
                  <a:lnTo>
                    <a:pt x="74" y="4"/>
                  </a:lnTo>
                  <a:lnTo>
                    <a:pt x="92" y="6"/>
                  </a:lnTo>
                  <a:lnTo>
                    <a:pt x="113" y="11"/>
                  </a:lnTo>
                  <a:lnTo>
                    <a:pt x="136" y="16"/>
                  </a:lnTo>
                  <a:lnTo>
                    <a:pt x="162" y="23"/>
                  </a:lnTo>
                  <a:lnTo>
                    <a:pt x="192" y="31"/>
                  </a:lnTo>
                  <a:lnTo>
                    <a:pt x="226" y="42"/>
                  </a:lnTo>
                  <a:lnTo>
                    <a:pt x="226" y="42"/>
                  </a:lnTo>
                  <a:lnTo>
                    <a:pt x="229" y="42"/>
                  </a:lnTo>
                  <a:lnTo>
                    <a:pt x="234" y="42"/>
                  </a:lnTo>
                  <a:lnTo>
                    <a:pt x="243" y="44"/>
                  </a:lnTo>
                  <a:lnTo>
                    <a:pt x="249" y="44"/>
                  </a:lnTo>
                  <a:lnTo>
                    <a:pt x="259" y="45"/>
                  </a:lnTo>
                  <a:lnTo>
                    <a:pt x="269" y="45"/>
                  </a:lnTo>
                  <a:lnTo>
                    <a:pt x="284" y="50"/>
                  </a:lnTo>
                  <a:lnTo>
                    <a:pt x="293" y="50"/>
                  </a:lnTo>
                  <a:lnTo>
                    <a:pt x="307" y="50"/>
                  </a:lnTo>
                  <a:lnTo>
                    <a:pt x="316" y="50"/>
                  </a:lnTo>
                  <a:lnTo>
                    <a:pt x="331" y="54"/>
                  </a:lnTo>
                  <a:lnTo>
                    <a:pt x="341" y="52"/>
                  </a:lnTo>
                  <a:lnTo>
                    <a:pt x="354" y="52"/>
                  </a:lnTo>
                  <a:lnTo>
                    <a:pt x="364" y="52"/>
                  </a:lnTo>
                  <a:lnTo>
                    <a:pt x="375" y="52"/>
                  </a:lnTo>
                  <a:lnTo>
                    <a:pt x="375" y="52"/>
                  </a:lnTo>
                  <a:lnTo>
                    <a:pt x="380" y="52"/>
                  </a:lnTo>
                  <a:lnTo>
                    <a:pt x="387" y="52"/>
                  </a:lnTo>
                  <a:lnTo>
                    <a:pt x="398" y="52"/>
                  </a:lnTo>
                  <a:lnTo>
                    <a:pt x="408" y="52"/>
                  </a:lnTo>
                  <a:lnTo>
                    <a:pt x="423" y="52"/>
                  </a:lnTo>
                  <a:lnTo>
                    <a:pt x="438" y="52"/>
                  </a:lnTo>
                  <a:lnTo>
                    <a:pt x="454" y="54"/>
                  </a:lnTo>
                  <a:lnTo>
                    <a:pt x="469" y="54"/>
                  </a:lnTo>
                  <a:lnTo>
                    <a:pt x="484" y="54"/>
                  </a:lnTo>
                  <a:lnTo>
                    <a:pt x="498" y="54"/>
                  </a:lnTo>
                  <a:lnTo>
                    <a:pt x="516" y="57"/>
                  </a:lnTo>
                  <a:lnTo>
                    <a:pt x="528" y="57"/>
                  </a:lnTo>
                  <a:lnTo>
                    <a:pt x="543" y="60"/>
                  </a:lnTo>
                  <a:lnTo>
                    <a:pt x="552" y="62"/>
                  </a:lnTo>
                  <a:lnTo>
                    <a:pt x="566" y="67"/>
                  </a:lnTo>
                  <a:lnTo>
                    <a:pt x="562" y="67"/>
                  </a:lnTo>
                  <a:lnTo>
                    <a:pt x="562" y="68"/>
                  </a:lnTo>
                  <a:lnTo>
                    <a:pt x="562" y="73"/>
                  </a:lnTo>
                  <a:lnTo>
                    <a:pt x="562" y="82"/>
                  </a:lnTo>
                  <a:lnTo>
                    <a:pt x="557" y="88"/>
                  </a:lnTo>
                  <a:lnTo>
                    <a:pt x="557" y="98"/>
                  </a:lnTo>
                  <a:lnTo>
                    <a:pt x="556" y="108"/>
                  </a:lnTo>
                  <a:lnTo>
                    <a:pt x="556" y="123"/>
                  </a:lnTo>
                  <a:lnTo>
                    <a:pt x="551" y="132"/>
                  </a:lnTo>
                  <a:lnTo>
                    <a:pt x="548" y="145"/>
                  </a:lnTo>
                  <a:lnTo>
                    <a:pt x="543" y="155"/>
                  </a:lnTo>
                  <a:lnTo>
                    <a:pt x="543" y="170"/>
                  </a:lnTo>
                  <a:lnTo>
                    <a:pt x="538" y="180"/>
                  </a:lnTo>
                  <a:lnTo>
                    <a:pt x="534" y="193"/>
                  </a:lnTo>
                  <a:lnTo>
                    <a:pt x="529" y="203"/>
                  </a:lnTo>
                  <a:lnTo>
                    <a:pt x="529" y="216"/>
                  </a:lnTo>
                  <a:lnTo>
                    <a:pt x="526" y="216"/>
                  </a:lnTo>
                  <a:lnTo>
                    <a:pt x="526" y="216"/>
                  </a:lnTo>
                  <a:lnTo>
                    <a:pt x="526" y="216"/>
                  </a:lnTo>
                  <a:lnTo>
                    <a:pt x="526" y="221"/>
                  </a:lnTo>
                  <a:lnTo>
                    <a:pt x="521" y="224"/>
                  </a:lnTo>
                  <a:lnTo>
                    <a:pt x="521" y="229"/>
                  </a:lnTo>
                  <a:lnTo>
                    <a:pt x="521" y="234"/>
                  </a:lnTo>
                  <a:lnTo>
                    <a:pt x="521" y="239"/>
                  </a:lnTo>
                  <a:lnTo>
                    <a:pt x="520" y="244"/>
                  </a:lnTo>
                  <a:lnTo>
                    <a:pt x="520" y="249"/>
                  </a:lnTo>
                  <a:lnTo>
                    <a:pt x="520" y="254"/>
                  </a:lnTo>
                  <a:lnTo>
                    <a:pt x="520" y="259"/>
                  </a:lnTo>
                  <a:lnTo>
                    <a:pt x="520" y="263"/>
                  </a:lnTo>
                  <a:lnTo>
                    <a:pt x="520" y="268"/>
                  </a:lnTo>
                  <a:lnTo>
                    <a:pt x="520" y="273"/>
                  </a:lnTo>
                  <a:lnTo>
                    <a:pt x="525" y="282"/>
                  </a:lnTo>
                  <a:lnTo>
                    <a:pt x="523" y="282"/>
                  </a:lnTo>
                  <a:lnTo>
                    <a:pt x="523" y="285"/>
                  </a:lnTo>
                  <a:lnTo>
                    <a:pt x="523" y="290"/>
                  </a:lnTo>
                  <a:lnTo>
                    <a:pt x="523" y="298"/>
                  </a:lnTo>
                  <a:lnTo>
                    <a:pt x="521" y="306"/>
                  </a:lnTo>
                  <a:lnTo>
                    <a:pt x="521" y="316"/>
                  </a:lnTo>
                  <a:lnTo>
                    <a:pt x="521" y="327"/>
                  </a:lnTo>
                  <a:lnTo>
                    <a:pt x="521" y="342"/>
                  </a:lnTo>
                  <a:lnTo>
                    <a:pt x="516" y="354"/>
                  </a:lnTo>
                  <a:lnTo>
                    <a:pt x="516" y="368"/>
                  </a:lnTo>
                  <a:lnTo>
                    <a:pt x="515" y="383"/>
                  </a:lnTo>
                  <a:lnTo>
                    <a:pt x="515" y="398"/>
                  </a:lnTo>
                  <a:lnTo>
                    <a:pt x="510" y="409"/>
                  </a:lnTo>
                  <a:lnTo>
                    <a:pt x="510" y="424"/>
                  </a:lnTo>
                  <a:lnTo>
                    <a:pt x="505" y="436"/>
                  </a:lnTo>
                  <a:lnTo>
                    <a:pt x="505" y="450"/>
                  </a:lnTo>
                  <a:lnTo>
                    <a:pt x="502" y="447"/>
                  </a:lnTo>
                  <a:lnTo>
                    <a:pt x="500" y="447"/>
                  </a:lnTo>
                  <a:lnTo>
                    <a:pt x="493" y="447"/>
                  </a:lnTo>
                  <a:lnTo>
                    <a:pt x="488" y="447"/>
                  </a:lnTo>
                  <a:lnTo>
                    <a:pt x="479" y="444"/>
                  </a:lnTo>
                  <a:lnTo>
                    <a:pt x="472" y="444"/>
                  </a:lnTo>
                  <a:lnTo>
                    <a:pt x="461" y="444"/>
                  </a:lnTo>
                  <a:lnTo>
                    <a:pt x="451" y="444"/>
                  </a:lnTo>
                  <a:lnTo>
                    <a:pt x="436" y="439"/>
                  </a:lnTo>
                  <a:lnTo>
                    <a:pt x="423" y="439"/>
                  </a:lnTo>
                  <a:lnTo>
                    <a:pt x="408" y="436"/>
                  </a:lnTo>
                  <a:lnTo>
                    <a:pt x="393" y="436"/>
                  </a:lnTo>
                  <a:lnTo>
                    <a:pt x="375" y="431"/>
                  </a:lnTo>
                  <a:lnTo>
                    <a:pt x="361" y="431"/>
                  </a:lnTo>
                  <a:lnTo>
                    <a:pt x="346" y="426"/>
                  </a:lnTo>
                  <a:lnTo>
                    <a:pt x="331" y="426"/>
                  </a:lnTo>
                  <a:lnTo>
                    <a:pt x="328" y="423"/>
                  </a:lnTo>
                  <a:lnTo>
                    <a:pt x="326" y="423"/>
                  </a:lnTo>
                  <a:lnTo>
                    <a:pt x="321" y="423"/>
                  </a:lnTo>
                  <a:lnTo>
                    <a:pt x="318" y="423"/>
                  </a:lnTo>
                  <a:lnTo>
                    <a:pt x="308" y="418"/>
                  </a:lnTo>
                  <a:lnTo>
                    <a:pt x="303" y="418"/>
                  </a:lnTo>
                  <a:lnTo>
                    <a:pt x="293" y="418"/>
                  </a:lnTo>
                  <a:lnTo>
                    <a:pt x="288" y="418"/>
                  </a:lnTo>
                  <a:lnTo>
                    <a:pt x="279" y="416"/>
                  </a:lnTo>
                  <a:lnTo>
                    <a:pt x="269" y="416"/>
                  </a:lnTo>
                  <a:lnTo>
                    <a:pt x="259" y="416"/>
                  </a:lnTo>
                  <a:lnTo>
                    <a:pt x="249" y="416"/>
                  </a:lnTo>
                  <a:lnTo>
                    <a:pt x="239" y="416"/>
                  </a:lnTo>
                  <a:lnTo>
                    <a:pt x="229" y="416"/>
                  </a:lnTo>
                  <a:lnTo>
                    <a:pt x="220" y="416"/>
                  </a:lnTo>
                  <a:lnTo>
                    <a:pt x="211" y="421"/>
                  </a:lnTo>
                  <a:lnTo>
                    <a:pt x="208" y="421"/>
                  </a:lnTo>
                  <a:lnTo>
                    <a:pt x="207" y="421"/>
                  </a:lnTo>
                  <a:lnTo>
                    <a:pt x="202" y="421"/>
                  </a:lnTo>
                  <a:lnTo>
                    <a:pt x="197" y="423"/>
                  </a:lnTo>
                  <a:lnTo>
                    <a:pt x="187" y="423"/>
                  </a:lnTo>
                  <a:lnTo>
                    <a:pt x="180" y="424"/>
                  </a:lnTo>
                  <a:lnTo>
                    <a:pt x="170" y="424"/>
                  </a:lnTo>
                  <a:lnTo>
                    <a:pt x="161" y="429"/>
                  </a:lnTo>
                  <a:lnTo>
                    <a:pt x="146" y="429"/>
                  </a:lnTo>
                  <a:lnTo>
                    <a:pt x="134" y="429"/>
                  </a:lnTo>
                  <a:lnTo>
                    <a:pt x="120" y="429"/>
                  </a:lnTo>
                  <a:lnTo>
                    <a:pt x="107" y="434"/>
                  </a:lnTo>
                  <a:lnTo>
                    <a:pt x="88" y="434"/>
                  </a:lnTo>
                  <a:lnTo>
                    <a:pt x="74" y="434"/>
                  </a:lnTo>
                  <a:lnTo>
                    <a:pt x="57" y="434"/>
                  </a:lnTo>
                  <a:lnTo>
                    <a:pt x="43" y="436"/>
                  </a:lnTo>
                  <a:lnTo>
                    <a:pt x="43" y="436"/>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7" name="Freeform 37"/>
            <p:cNvSpPr>
              <a:spLocks/>
            </p:cNvSpPr>
            <p:nvPr/>
          </p:nvSpPr>
          <p:spPr bwMode="auto">
            <a:xfrm>
              <a:off x="6459538" y="3352801"/>
              <a:ext cx="903288" cy="723900"/>
            </a:xfrm>
            <a:custGeom>
              <a:avLst/>
              <a:gdLst/>
              <a:ahLst/>
              <a:cxnLst>
                <a:cxn ang="0">
                  <a:pos x="40" y="421"/>
                </a:cxn>
                <a:cxn ang="0">
                  <a:pos x="33" y="382"/>
                </a:cxn>
                <a:cxn ang="0">
                  <a:pos x="28" y="328"/>
                </a:cxn>
                <a:cxn ang="0">
                  <a:pos x="36" y="269"/>
                </a:cxn>
                <a:cxn ang="0">
                  <a:pos x="40" y="249"/>
                </a:cxn>
                <a:cxn ang="0">
                  <a:pos x="40" y="234"/>
                </a:cxn>
                <a:cxn ang="0">
                  <a:pos x="36" y="206"/>
                </a:cxn>
                <a:cxn ang="0">
                  <a:pos x="31" y="177"/>
                </a:cxn>
                <a:cxn ang="0">
                  <a:pos x="23" y="157"/>
                </a:cxn>
                <a:cxn ang="0">
                  <a:pos x="10" y="118"/>
                </a:cxn>
                <a:cxn ang="0">
                  <a:pos x="0" y="64"/>
                </a:cxn>
                <a:cxn ang="0">
                  <a:pos x="5" y="13"/>
                </a:cxn>
                <a:cxn ang="0">
                  <a:pos x="12" y="0"/>
                </a:cxn>
                <a:cxn ang="0">
                  <a:pos x="38" y="0"/>
                </a:cxn>
                <a:cxn ang="0">
                  <a:pos x="95" y="6"/>
                </a:cxn>
                <a:cxn ang="0">
                  <a:pos x="195" y="31"/>
                </a:cxn>
                <a:cxn ang="0">
                  <a:pos x="238" y="43"/>
                </a:cxn>
                <a:cxn ang="0">
                  <a:pos x="272" y="46"/>
                </a:cxn>
                <a:cxn ang="0">
                  <a:pos x="320" y="51"/>
                </a:cxn>
                <a:cxn ang="0">
                  <a:pos x="368" y="52"/>
                </a:cxn>
                <a:cxn ang="0">
                  <a:pos x="391" y="52"/>
                </a:cxn>
                <a:cxn ang="0">
                  <a:pos x="441" y="52"/>
                </a:cxn>
                <a:cxn ang="0">
                  <a:pos x="502" y="54"/>
                </a:cxn>
                <a:cxn ang="0">
                  <a:pos x="556" y="62"/>
                </a:cxn>
                <a:cxn ang="0">
                  <a:pos x="566" y="74"/>
                </a:cxn>
                <a:cxn ang="0">
                  <a:pos x="559" y="108"/>
                </a:cxn>
                <a:cxn ang="0">
                  <a:pos x="548" y="157"/>
                </a:cxn>
                <a:cxn ang="0">
                  <a:pos x="535" y="206"/>
                </a:cxn>
                <a:cxn ang="0">
                  <a:pos x="530" y="221"/>
                </a:cxn>
                <a:cxn ang="0">
                  <a:pos x="525" y="238"/>
                </a:cxn>
                <a:cxn ang="0">
                  <a:pos x="520" y="257"/>
                </a:cxn>
                <a:cxn ang="0">
                  <a:pos x="520" y="277"/>
                </a:cxn>
                <a:cxn ang="0">
                  <a:pos x="522" y="295"/>
                </a:cxn>
                <a:cxn ang="0">
                  <a:pos x="522" y="331"/>
                </a:cxn>
                <a:cxn ang="0">
                  <a:pos x="518" y="385"/>
                </a:cxn>
                <a:cxn ang="0">
                  <a:pos x="509" y="441"/>
                </a:cxn>
                <a:cxn ang="0">
                  <a:pos x="497" y="452"/>
                </a:cxn>
                <a:cxn ang="0">
                  <a:pos x="464" y="449"/>
                </a:cxn>
                <a:cxn ang="0">
                  <a:pos x="412" y="439"/>
                </a:cxn>
                <a:cxn ang="0">
                  <a:pos x="345" y="426"/>
                </a:cxn>
                <a:cxn ang="0">
                  <a:pos x="320" y="423"/>
                </a:cxn>
                <a:cxn ang="0">
                  <a:pos x="295" y="418"/>
                </a:cxn>
                <a:cxn ang="0">
                  <a:pos x="261" y="416"/>
                </a:cxn>
                <a:cxn ang="0">
                  <a:pos x="223" y="416"/>
                </a:cxn>
                <a:cxn ang="0">
                  <a:pos x="205" y="421"/>
                </a:cxn>
                <a:cxn ang="0">
                  <a:pos x="174" y="424"/>
                </a:cxn>
                <a:cxn ang="0">
                  <a:pos x="123" y="429"/>
                </a:cxn>
                <a:cxn ang="0">
                  <a:pos x="61" y="434"/>
                </a:cxn>
              </a:cxnLst>
              <a:rect l="0" t="0" r="r" b="b"/>
              <a:pathLst>
                <a:path w="569" h="456">
                  <a:moveTo>
                    <a:pt x="46" y="436"/>
                  </a:moveTo>
                  <a:lnTo>
                    <a:pt x="43" y="433"/>
                  </a:lnTo>
                  <a:lnTo>
                    <a:pt x="43" y="429"/>
                  </a:lnTo>
                  <a:lnTo>
                    <a:pt x="40" y="421"/>
                  </a:lnTo>
                  <a:lnTo>
                    <a:pt x="40" y="416"/>
                  </a:lnTo>
                  <a:lnTo>
                    <a:pt x="35" y="405"/>
                  </a:lnTo>
                  <a:lnTo>
                    <a:pt x="35" y="395"/>
                  </a:lnTo>
                  <a:lnTo>
                    <a:pt x="33" y="382"/>
                  </a:lnTo>
                  <a:lnTo>
                    <a:pt x="33" y="372"/>
                  </a:lnTo>
                  <a:lnTo>
                    <a:pt x="28" y="357"/>
                  </a:lnTo>
                  <a:lnTo>
                    <a:pt x="28" y="343"/>
                  </a:lnTo>
                  <a:lnTo>
                    <a:pt x="28" y="328"/>
                  </a:lnTo>
                  <a:lnTo>
                    <a:pt x="30" y="313"/>
                  </a:lnTo>
                  <a:lnTo>
                    <a:pt x="30" y="298"/>
                  </a:lnTo>
                  <a:lnTo>
                    <a:pt x="33" y="283"/>
                  </a:lnTo>
                  <a:lnTo>
                    <a:pt x="36" y="269"/>
                  </a:lnTo>
                  <a:lnTo>
                    <a:pt x="41" y="257"/>
                  </a:lnTo>
                  <a:lnTo>
                    <a:pt x="40" y="254"/>
                  </a:lnTo>
                  <a:lnTo>
                    <a:pt x="40" y="254"/>
                  </a:lnTo>
                  <a:lnTo>
                    <a:pt x="40" y="249"/>
                  </a:lnTo>
                  <a:lnTo>
                    <a:pt x="40" y="249"/>
                  </a:lnTo>
                  <a:lnTo>
                    <a:pt x="40" y="244"/>
                  </a:lnTo>
                  <a:lnTo>
                    <a:pt x="40" y="239"/>
                  </a:lnTo>
                  <a:lnTo>
                    <a:pt x="40" y="234"/>
                  </a:lnTo>
                  <a:lnTo>
                    <a:pt x="40" y="229"/>
                  </a:lnTo>
                  <a:lnTo>
                    <a:pt x="36" y="220"/>
                  </a:lnTo>
                  <a:lnTo>
                    <a:pt x="36" y="215"/>
                  </a:lnTo>
                  <a:lnTo>
                    <a:pt x="36" y="206"/>
                  </a:lnTo>
                  <a:lnTo>
                    <a:pt x="36" y="202"/>
                  </a:lnTo>
                  <a:lnTo>
                    <a:pt x="33" y="192"/>
                  </a:lnTo>
                  <a:lnTo>
                    <a:pt x="33" y="187"/>
                  </a:lnTo>
                  <a:lnTo>
                    <a:pt x="31" y="177"/>
                  </a:lnTo>
                  <a:lnTo>
                    <a:pt x="31" y="172"/>
                  </a:lnTo>
                  <a:lnTo>
                    <a:pt x="28" y="169"/>
                  </a:lnTo>
                  <a:lnTo>
                    <a:pt x="28" y="165"/>
                  </a:lnTo>
                  <a:lnTo>
                    <a:pt x="23" y="157"/>
                  </a:lnTo>
                  <a:lnTo>
                    <a:pt x="23" y="152"/>
                  </a:lnTo>
                  <a:lnTo>
                    <a:pt x="18" y="141"/>
                  </a:lnTo>
                  <a:lnTo>
                    <a:pt x="15" y="131"/>
                  </a:lnTo>
                  <a:lnTo>
                    <a:pt x="10" y="118"/>
                  </a:lnTo>
                  <a:lnTo>
                    <a:pt x="10" y="108"/>
                  </a:lnTo>
                  <a:lnTo>
                    <a:pt x="5" y="93"/>
                  </a:lnTo>
                  <a:lnTo>
                    <a:pt x="4" y="79"/>
                  </a:lnTo>
                  <a:lnTo>
                    <a:pt x="0" y="64"/>
                  </a:lnTo>
                  <a:lnTo>
                    <a:pt x="0" y="52"/>
                  </a:lnTo>
                  <a:lnTo>
                    <a:pt x="0" y="38"/>
                  </a:lnTo>
                  <a:lnTo>
                    <a:pt x="2" y="26"/>
                  </a:lnTo>
                  <a:lnTo>
                    <a:pt x="5" y="13"/>
                  </a:lnTo>
                  <a:lnTo>
                    <a:pt x="10" y="3"/>
                  </a:lnTo>
                  <a:lnTo>
                    <a:pt x="10" y="0"/>
                  </a:lnTo>
                  <a:lnTo>
                    <a:pt x="10" y="0"/>
                  </a:lnTo>
                  <a:lnTo>
                    <a:pt x="12" y="0"/>
                  </a:lnTo>
                  <a:lnTo>
                    <a:pt x="17" y="0"/>
                  </a:lnTo>
                  <a:lnTo>
                    <a:pt x="22" y="0"/>
                  </a:lnTo>
                  <a:lnTo>
                    <a:pt x="28" y="0"/>
                  </a:lnTo>
                  <a:lnTo>
                    <a:pt x="38" y="0"/>
                  </a:lnTo>
                  <a:lnTo>
                    <a:pt x="50" y="2"/>
                  </a:lnTo>
                  <a:lnTo>
                    <a:pt x="61" y="2"/>
                  </a:lnTo>
                  <a:lnTo>
                    <a:pt x="77" y="5"/>
                  </a:lnTo>
                  <a:lnTo>
                    <a:pt x="95" y="6"/>
                  </a:lnTo>
                  <a:lnTo>
                    <a:pt x="117" y="11"/>
                  </a:lnTo>
                  <a:lnTo>
                    <a:pt x="140" y="16"/>
                  </a:lnTo>
                  <a:lnTo>
                    <a:pt x="166" y="23"/>
                  </a:lnTo>
                  <a:lnTo>
                    <a:pt x="195" y="31"/>
                  </a:lnTo>
                  <a:lnTo>
                    <a:pt x="230" y="43"/>
                  </a:lnTo>
                  <a:lnTo>
                    <a:pt x="230" y="43"/>
                  </a:lnTo>
                  <a:lnTo>
                    <a:pt x="233" y="43"/>
                  </a:lnTo>
                  <a:lnTo>
                    <a:pt x="238" y="43"/>
                  </a:lnTo>
                  <a:lnTo>
                    <a:pt x="246" y="44"/>
                  </a:lnTo>
                  <a:lnTo>
                    <a:pt x="253" y="44"/>
                  </a:lnTo>
                  <a:lnTo>
                    <a:pt x="263" y="46"/>
                  </a:lnTo>
                  <a:lnTo>
                    <a:pt x="272" y="46"/>
                  </a:lnTo>
                  <a:lnTo>
                    <a:pt x="287" y="51"/>
                  </a:lnTo>
                  <a:lnTo>
                    <a:pt x="297" y="51"/>
                  </a:lnTo>
                  <a:lnTo>
                    <a:pt x="310" y="51"/>
                  </a:lnTo>
                  <a:lnTo>
                    <a:pt x="320" y="51"/>
                  </a:lnTo>
                  <a:lnTo>
                    <a:pt x="335" y="54"/>
                  </a:lnTo>
                  <a:lnTo>
                    <a:pt x="345" y="52"/>
                  </a:lnTo>
                  <a:lnTo>
                    <a:pt x="358" y="52"/>
                  </a:lnTo>
                  <a:lnTo>
                    <a:pt x="368" y="52"/>
                  </a:lnTo>
                  <a:lnTo>
                    <a:pt x="379" y="52"/>
                  </a:lnTo>
                  <a:lnTo>
                    <a:pt x="379" y="52"/>
                  </a:lnTo>
                  <a:lnTo>
                    <a:pt x="384" y="52"/>
                  </a:lnTo>
                  <a:lnTo>
                    <a:pt x="391" y="52"/>
                  </a:lnTo>
                  <a:lnTo>
                    <a:pt x="402" y="52"/>
                  </a:lnTo>
                  <a:lnTo>
                    <a:pt x="412" y="52"/>
                  </a:lnTo>
                  <a:lnTo>
                    <a:pt x="427" y="52"/>
                  </a:lnTo>
                  <a:lnTo>
                    <a:pt x="441" y="52"/>
                  </a:lnTo>
                  <a:lnTo>
                    <a:pt x="458" y="54"/>
                  </a:lnTo>
                  <a:lnTo>
                    <a:pt x="472" y="54"/>
                  </a:lnTo>
                  <a:lnTo>
                    <a:pt x="487" y="54"/>
                  </a:lnTo>
                  <a:lnTo>
                    <a:pt x="502" y="54"/>
                  </a:lnTo>
                  <a:lnTo>
                    <a:pt x="520" y="59"/>
                  </a:lnTo>
                  <a:lnTo>
                    <a:pt x="532" y="59"/>
                  </a:lnTo>
                  <a:lnTo>
                    <a:pt x="546" y="62"/>
                  </a:lnTo>
                  <a:lnTo>
                    <a:pt x="556" y="62"/>
                  </a:lnTo>
                  <a:lnTo>
                    <a:pt x="569" y="67"/>
                  </a:lnTo>
                  <a:lnTo>
                    <a:pt x="566" y="67"/>
                  </a:lnTo>
                  <a:lnTo>
                    <a:pt x="566" y="69"/>
                  </a:lnTo>
                  <a:lnTo>
                    <a:pt x="566" y="74"/>
                  </a:lnTo>
                  <a:lnTo>
                    <a:pt x="566" y="82"/>
                  </a:lnTo>
                  <a:lnTo>
                    <a:pt x="561" y="88"/>
                  </a:lnTo>
                  <a:lnTo>
                    <a:pt x="561" y="98"/>
                  </a:lnTo>
                  <a:lnTo>
                    <a:pt x="559" y="108"/>
                  </a:lnTo>
                  <a:lnTo>
                    <a:pt x="559" y="123"/>
                  </a:lnTo>
                  <a:lnTo>
                    <a:pt x="554" y="133"/>
                  </a:lnTo>
                  <a:lnTo>
                    <a:pt x="553" y="146"/>
                  </a:lnTo>
                  <a:lnTo>
                    <a:pt x="548" y="157"/>
                  </a:lnTo>
                  <a:lnTo>
                    <a:pt x="548" y="172"/>
                  </a:lnTo>
                  <a:lnTo>
                    <a:pt x="543" y="182"/>
                  </a:lnTo>
                  <a:lnTo>
                    <a:pt x="540" y="197"/>
                  </a:lnTo>
                  <a:lnTo>
                    <a:pt x="535" y="206"/>
                  </a:lnTo>
                  <a:lnTo>
                    <a:pt x="533" y="221"/>
                  </a:lnTo>
                  <a:lnTo>
                    <a:pt x="530" y="221"/>
                  </a:lnTo>
                  <a:lnTo>
                    <a:pt x="530" y="221"/>
                  </a:lnTo>
                  <a:lnTo>
                    <a:pt x="530" y="221"/>
                  </a:lnTo>
                  <a:lnTo>
                    <a:pt x="530" y="226"/>
                  </a:lnTo>
                  <a:lnTo>
                    <a:pt x="525" y="228"/>
                  </a:lnTo>
                  <a:lnTo>
                    <a:pt x="525" y="233"/>
                  </a:lnTo>
                  <a:lnTo>
                    <a:pt x="525" y="238"/>
                  </a:lnTo>
                  <a:lnTo>
                    <a:pt x="525" y="243"/>
                  </a:lnTo>
                  <a:lnTo>
                    <a:pt x="520" y="247"/>
                  </a:lnTo>
                  <a:lnTo>
                    <a:pt x="520" y="252"/>
                  </a:lnTo>
                  <a:lnTo>
                    <a:pt x="520" y="257"/>
                  </a:lnTo>
                  <a:lnTo>
                    <a:pt x="520" y="262"/>
                  </a:lnTo>
                  <a:lnTo>
                    <a:pt x="520" y="267"/>
                  </a:lnTo>
                  <a:lnTo>
                    <a:pt x="520" y="272"/>
                  </a:lnTo>
                  <a:lnTo>
                    <a:pt x="520" y="277"/>
                  </a:lnTo>
                  <a:lnTo>
                    <a:pt x="523" y="287"/>
                  </a:lnTo>
                  <a:lnTo>
                    <a:pt x="522" y="287"/>
                  </a:lnTo>
                  <a:lnTo>
                    <a:pt x="522" y="290"/>
                  </a:lnTo>
                  <a:lnTo>
                    <a:pt x="522" y="295"/>
                  </a:lnTo>
                  <a:lnTo>
                    <a:pt x="522" y="303"/>
                  </a:lnTo>
                  <a:lnTo>
                    <a:pt x="522" y="311"/>
                  </a:lnTo>
                  <a:lnTo>
                    <a:pt x="522" y="321"/>
                  </a:lnTo>
                  <a:lnTo>
                    <a:pt x="522" y="331"/>
                  </a:lnTo>
                  <a:lnTo>
                    <a:pt x="522" y="346"/>
                  </a:lnTo>
                  <a:lnTo>
                    <a:pt x="518" y="356"/>
                  </a:lnTo>
                  <a:lnTo>
                    <a:pt x="518" y="370"/>
                  </a:lnTo>
                  <a:lnTo>
                    <a:pt x="518" y="385"/>
                  </a:lnTo>
                  <a:lnTo>
                    <a:pt x="518" y="400"/>
                  </a:lnTo>
                  <a:lnTo>
                    <a:pt x="513" y="413"/>
                  </a:lnTo>
                  <a:lnTo>
                    <a:pt x="513" y="428"/>
                  </a:lnTo>
                  <a:lnTo>
                    <a:pt x="509" y="441"/>
                  </a:lnTo>
                  <a:lnTo>
                    <a:pt x="509" y="456"/>
                  </a:lnTo>
                  <a:lnTo>
                    <a:pt x="505" y="452"/>
                  </a:lnTo>
                  <a:lnTo>
                    <a:pt x="504" y="452"/>
                  </a:lnTo>
                  <a:lnTo>
                    <a:pt x="497" y="452"/>
                  </a:lnTo>
                  <a:lnTo>
                    <a:pt x="492" y="452"/>
                  </a:lnTo>
                  <a:lnTo>
                    <a:pt x="482" y="449"/>
                  </a:lnTo>
                  <a:lnTo>
                    <a:pt x="476" y="449"/>
                  </a:lnTo>
                  <a:lnTo>
                    <a:pt x="464" y="449"/>
                  </a:lnTo>
                  <a:lnTo>
                    <a:pt x="454" y="449"/>
                  </a:lnTo>
                  <a:lnTo>
                    <a:pt x="440" y="444"/>
                  </a:lnTo>
                  <a:lnTo>
                    <a:pt x="427" y="444"/>
                  </a:lnTo>
                  <a:lnTo>
                    <a:pt x="412" y="439"/>
                  </a:lnTo>
                  <a:lnTo>
                    <a:pt x="397" y="439"/>
                  </a:lnTo>
                  <a:lnTo>
                    <a:pt x="377" y="434"/>
                  </a:lnTo>
                  <a:lnTo>
                    <a:pt x="363" y="431"/>
                  </a:lnTo>
                  <a:lnTo>
                    <a:pt x="345" y="426"/>
                  </a:lnTo>
                  <a:lnTo>
                    <a:pt x="330" y="426"/>
                  </a:lnTo>
                  <a:lnTo>
                    <a:pt x="327" y="423"/>
                  </a:lnTo>
                  <a:lnTo>
                    <a:pt x="325" y="423"/>
                  </a:lnTo>
                  <a:lnTo>
                    <a:pt x="320" y="423"/>
                  </a:lnTo>
                  <a:lnTo>
                    <a:pt x="318" y="423"/>
                  </a:lnTo>
                  <a:lnTo>
                    <a:pt x="310" y="418"/>
                  </a:lnTo>
                  <a:lnTo>
                    <a:pt x="305" y="418"/>
                  </a:lnTo>
                  <a:lnTo>
                    <a:pt x="295" y="418"/>
                  </a:lnTo>
                  <a:lnTo>
                    <a:pt x="291" y="418"/>
                  </a:lnTo>
                  <a:lnTo>
                    <a:pt x="281" y="416"/>
                  </a:lnTo>
                  <a:lnTo>
                    <a:pt x="271" y="416"/>
                  </a:lnTo>
                  <a:lnTo>
                    <a:pt x="261" y="416"/>
                  </a:lnTo>
                  <a:lnTo>
                    <a:pt x="253" y="416"/>
                  </a:lnTo>
                  <a:lnTo>
                    <a:pt x="243" y="416"/>
                  </a:lnTo>
                  <a:lnTo>
                    <a:pt x="233" y="416"/>
                  </a:lnTo>
                  <a:lnTo>
                    <a:pt x="223" y="416"/>
                  </a:lnTo>
                  <a:lnTo>
                    <a:pt x="215" y="421"/>
                  </a:lnTo>
                  <a:lnTo>
                    <a:pt x="212" y="421"/>
                  </a:lnTo>
                  <a:lnTo>
                    <a:pt x="210" y="421"/>
                  </a:lnTo>
                  <a:lnTo>
                    <a:pt x="205" y="421"/>
                  </a:lnTo>
                  <a:lnTo>
                    <a:pt x="200" y="423"/>
                  </a:lnTo>
                  <a:lnTo>
                    <a:pt x="191" y="423"/>
                  </a:lnTo>
                  <a:lnTo>
                    <a:pt x="184" y="424"/>
                  </a:lnTo>
                  <a:lnTo>
                    <a:pt x="174" y="424"/>
                  </a:lnTo>
                  <a:lnTo>
                    <a:pt x="164" y="429"/>
                  </a:lnTo>
                  <a:lnTo>
                    <a:pt x="150" y="429"/>
                  </a:lnTo>
                  <a:lnTo>
                    <a:pt x="138" y="429"/>
                  </a:lnTo>
                  <a:lnTo>
                    <a:pt x="123" y="429"/>
                  </a:lnTo>
                  <a:lnTo>
                    <a:pt x="110" y="434"/>
                  </a:lnTo>
                  <a:lnTo>
                    <a:pt x="92" y="434"/>
                  </a:lnTo>
                  <a:lnTo>
                    <a:pt x="77" y="434"/>
                  </a:lnTo>
                  <a:lnTo>
                    <a:pt x="61" y="434"/>
                  </a:lnTo>
                  <a:lnTo>
                    <a:pt x="46" y="436"/>
                  </a:lnTo>
                  <a:lnTo>
                    <a:pt x="46" y="436"/>
                  </a:lnTo>
                  <a:close/>
                </a:path>
              </a:pathLst>
            </a:custGeom>
            <a:solidFill>
              <a:srgbClr val="593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8" name="Freeform 38"/>
            <p:cNvSpPr>
              <a:spLocks/>
            </p:cNvSpPr>
            <p:nvPr/>
          </p:nvSpPr>
          <p:spPr bwMode="auto">
            <a:xfrm>
              <a:off x="6548438" y="3435351"/>
              <a:ext cx="711200" cy="561975"/>
            </a:xfrm>
            <a:custGeom>
              <a:avLst/>
              <a:gdLst/>
              <a:ahLst/>
              <a:cxnLst>
                <a:cxn ang="0">
                  <a:pos x="0" y="0"/>
                </a:cxn>
                <a:cxn ang="0">
                  <a:pos x="448" y="66"/>
                </a:cxn>
                <a:cxn ang="0">
                  <a:pos x="413" y="354"/>
                </a:cxn>
                <a:cxn ang="0">
                  <a:pos x="10" y="340"/>
                </a:cxn>
                <a:cxn ang="0">
                  <a:pos x="0" y="0"/>
                </a:cxn>
                <a:cxn ang="0">
                  <a:pos x="0" y="0"/>
                </a:cxn>
              </a:cxnLst>
              <a:rect l="0" t="0" r="r" b="b"/>
              <a:pathLst>
                <a:path w="448" h="354">
                  <a:moveTo>
                    <a:pt x="0" y="0"/>
                  </a:moveTo>
                  <a:lnTo>
                    <a:pt x="448" y="66"/>
                  </a:lnTo>
                  <a:lnTo>
                    <a:pt x="413" y="354"/>
                  </a:lnTo>
                  <a:lnTo>
                    <a:pt x="10" y="340"/>
                  </a:lnTo>
                  <a:lnTo>
                    <a:pt x="0" y="0"/>
                  </a:lnTo>
                  <a:lnTo>
                    <a:pt x="0"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59" name="Freeform 39"/>
            <p:cNvSpPr>
              <a:spLocks/>
            </p:cNvSpPr>
            <p:nvPr/>
          </p:nvSpPr>
          <p:spPr bwMode="auto">
            <a:xfrm>
              <a:off x="7021513" y="3825876"/>
              <a:ext cx="120650" cy="68263"/>
            </a:xfrm>
            <a:custGeom>
              <a:avLst/>
              <a:gdLst/>
              <a:ahLst/>
              <a:cxnLst>
                <a:cxn ang="0">
                  <a:pos x="35" y="40"/>
                </a:cxn>
                <a:cxn ang="0">
                  <a:pos x="41" y="40"/>
                </a:cxn>
                <a:cxn ang="0">
                  <a:pos x="46" y="38"/>
                </a:cxn>
                <a:cxn ang="0">
                  <a:pos x="55" y="38"/>
                </a:cxn>
                <a:cxn ang="0">
                  <a:pos x="59" y="33"/>
                </a:cxn>
                <a:cxn ang="0">
                  <a:pos x="63" y="33"/>
                </a:cxn>
                <a:cxn ang="0">
                  <a:pos x="68" y="28"/>
                </a:cxn>
                <a:cxn ang="0">
                  <a:pos x="71" y="28"/>
                </a:cxn>
                <a:cxn ang="0">
                  <a:pos x="73" y="23"/>
                </a:cxn>
                <a:cxn ang="0">
                  <a:pos x="71" y="17"/>
                </a:cxn>
                <a:cxn ang="0">
                  <a:pos x="66" y="12"/>
                </a:cxn>
                <a:cxn ang="0">
                  <a:pos x="64" y="8"/>
                </a:cxn>
                <a:cxn ang="0">
                  <a:pos x="59" y="4"/>
                </a:cxn>
                <a:cxn ang="0">
                  <a:pos x="51" y="4"/>
                </a:cxn>
                <a:cxn ang="0">
                  <a:pos x="46" y="4"/>
                </a:cxn>
                <a:cxn ang="0">
                  <a:pos x="40" y="4"/>
                </a:cxn>
                <a:cxn ang="0">
                  <a:pos x="35" y="0"/>
                </a:cxn>
                <a:cxn ang="0">
                  <a:pos x="25" y="0"/>
                </a:cxn>
                <a:cxn ang="0">
                  <a:pos x="20" y="0"/>
                </a:cxn>
                <a:cxn ang="0">
                  <a:pos x="12" y="0"/>
                </a:cxn>
                <a:cxn ang="0">
                  <a:pos x="7" y="5"/>
                </a:cxn>
                <a:cxn ang="0">
                  <a:pos x="2" y="5"/>
                </a:cxn>
                <a:cxn ang="0">
                  <a:pos x="0" y="10"/>
                </a:cxn>
                <a:cxn ang="0">
                  <a:pos x="0" y="13"/>
                </a:cxn>
                <a:cxn ang="0">
                  <a:pos x="0" y="18"/>
                </a:cxn>
                <a:cxn ang="0">
                  <a:pos x="0" y="18"/>
                </a:cxn>
                <a:cxn ang="0">
                  <a:pos x="2" y="23"/>
                </a:cxn>
                <a:cxn ang="0">
                  <a:pos x="4" y="28"/>
                </a:cxn>
                <a:cxn ang="0">
                  <a:pos x="9" y="33"/>
                </a:cxn>
                <a:cxn ang="0">
                  <a:pos x="15" y="33"/>
                </a:cxn>
                <a:cxn ang="0">
                  <a:pos x="20" y="38"/>
                </a:cxn>
                <a:cxn ang="0">
                  <a:pos x="30" y="40"/>
                </a:cxn>
                <a:cxn ang="0">
                  <a:pos x="35" y="43"/>
                </a:cxn>
              </a:cxnLst>
              <a:rect l="0" t="0" r="r" b="b"/>
              <a:pathLst>
                <a:path w="76" h="43">
                  <a:moveTo>
                    <a:pt x="35" y="43"/>
                  </a:moveTo>
                  <a:lnTo>
                    <a:pt x="35" y="40"/>
                  </a:lnTo>
                  <a:lnTo>
                    <a:pt x="40" y="40"/>
                  </a:lnTo>
                  <a:lnTo>
                    <a:pt x="41" y="40"/>
                  </a:lnTo>
                  <a:lnTo>
                    <a:pt x="46" y="40"/>
                  </a:lnTo>
                  <a:lnTo>
                    <a:pt x="46" y="38"/>
                  </a:lnTo>
                  <a:lnTo>
                    <a:pt x="51" y="38"/>
                  </a:lnTo>
                  <a:lnTo>
                    <a:pt x="55" y="38"/>
                  </a:lnTo>
                  <a:lnTo>
                    <a:pt x="59" y="38"/>
                  </a:lnTo>
                  <a:lnTo>
                    <a:pt x="59" y="33"/>
                  </a:lnTo>
                  <a:lnTo>
                    <a:pt x="63" y="33"/>
                  </a:lnTo>
                  <a:lnTo>
                    <a:pt x="63" y="33"/>
                  </a:lnTo>
                  <a:lnTo>
                    <a:pt x="68" y="33"/>
                  </a:lnTo>
                  <a:lnTo>
                    <a:pt x="68" y="28"/>
                  </a:lnTo>
                  <a:lnTo>
                    <a:pt x="71" y="28"/>
                  </a:lnTo>
                  <a:lnTo>
                    <a:pt x="71" y="28"/>
                  </a:lnTo>
                  <a:lnTo>
                    <a:pt x="76" y="28"/>
                  </a:lnTo>
                  <a:lnTo>
                    <a:pt x="73" y="23"/>
                  </a:lnTo>
                  <a:lnTo>
                    <a:pt x="73" y="22"/>
                  </a:lnTo>
                  <a:lnTo>
                    <a:pt x="71" y="17"/>
                  </a:lnTo>
                  <a:lnTo>
                    <a:pt x="71" y="17"/>
                  </a:lnTo>
                  <a:lnTo>
                    <a:pt x="66" y="12"/>
                  </a:lnTo>
                  <a:lnTo>
                    <a:pt x="66" y="12"/>
                  </a:lnTo>
                  <a:lnTo>
                    <a:pt x="64" y="8"/>
                  </a:lnTo>
                  <a:lnTo>
                    <a:pt x="64" y="8"/>
                  </a:lnTo>
                  <a:lnTo>
                    <a:pt x="59" y="4"/>
                  </a:lnTo>
                  <a:lnTo>
                    <a:pt x="56" y="4"/>
                  </a:lnTo>
                  <a:lnTo>
                    <a:pt x="51" y="4"/>
                  </a:lnTo>
                  <a:lnTo>
                    <a:pt x="51" y="4"/>
                  </a:lnTo>
                  <a:lnTo>
                    <a:pt x="46" y="4"/>
                  </a:lnTo>
                  <a:lnTo>
                    <a:pt x="45" y="4"/>
                  </a:lnTo>
                  <a:lnTo>
                    <a:pt x="40" y="4"/>
                  </a:lnTo>
                  <a:lnTo>
                    <a:pt x="40" y="4"/>
                  </a:lnTo>
                  <a:lnTo>
                    <a:pt x="35" y="0"/>
                  </a:lnTo>
                  <a:lnTo>
                    <a:pt x="30" y="0"/>
                  </a:lnTo>
                  <a:lnTo>
                    <a:pt x="25" y="0"/>
                  </a:lnTo>
                  <a:lnTo>
                    <a:pt x="25" y="0"/>
                  </a:lnTo>
                  <a:lnTo>
                    <a:pt x="20" y="0"/>
                  </a:lnTo>
                  <a:lnTo>
                    <a:pt x="17" y="0"/>
                  </a:lnTo>
                  <a:lnTo>
                    <a:pt x="12" y="0"/>
                  </a:lnTo>
                  <a:lnTo>
                    <a:pt x="12" y="5"/>
                  </a:lnTo>
                  <a:lnTo>
                    <a:pt x="7" y="5"/>
                  </a:lnTo>
                  <a:lnTo>
                    <a:pt x="7" y="5"/>
                  </a:lnTo>
                  <a:lnTo>
                    <a:pt x="2" y="5"/>
                  </a:lnTo>
                  <a:lnTo>
                    <a:pt x="2" y="10"/>
                  </a:lnTo>
                  <a:lnTo>
                    <a:pt x="0" y="10"/>
                  </a:lnTo>
                  <a:lnTo>
                    <a:pt x="0" y="13"/>
                  </a:lnTo>
                  <a:lnTo>
                    <a:pt x="0" y="13"/>
                  </a:lnTo>
                  <a:lnTo>
                    <a:pt x="0" y="18"/>
                  </a:lnTo>
                  <a:lnTo>
                    <a:pt x="0" y="18"/>
                  </a:lnTo>
                  <a:lnTo>
                    <a:pt x="0" y="18"/>
                  </a:lnTo>
                  <a:lnTo>
                    <a:pt x="0" y="18"/>
                  </a:lnTo>
                  <a:lnTo>
                    <a:pt x="2" y="23"/>
                  </a:lnTo>
                  <a:lnTo>
                    <a:pt x="2" y="23"/>
                  </a:lnTo>
                  <a:lnTo>
                    <a:pt x="4" y="28"/>
                  </a:lnTo>
                  <a:lnTo>
                    <a:pt x="4" y="28"/>
                  </a:lnTo>
                  <a:lnTo>
                    <a:pt x="9" y="33"/>
                  </a:lnTo>
                  <a:lnTo>
                    <a:pt x="9" y="33"/>
                  </a:lnTo>
                  <a:lnTo>
                    <a:pt x="14" y="33"/>
                  </a:lnTo>
                  <a:lnTo>
                    <a:pt x="15" y="33"/>
                  </a:lnTo>
                  <a:lnTo>
                    <a:pt x="20" y="38"/>
                  </a:lnTo>
                  <a:lnTo>
                    <a:pt x="20" y="38"/>
                  </a:lnTo>
                  <a:lnTo>
                    <a:pt x="25" y="40"/>
                  </a:lnTo>
                  <a:lnTo>
                    <a:pt x="30" y="40"/>
                  </a:lnTo>
                  <a:lnTo>
                    <a:pt x="35" y="43"/>
                  </a:lnTo>
                  <a:lnTo>
                    <a:pt x="35" y="4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0" name="Freeform 40"/>
            <p:cNvSpPr>
              <a:spLocks/>
            </p:cNvSpPr>
            <p:nvPr/>
          </p:nvSpPr>
          <p:spPr bwMode="auto">
            <a:xfrm>
              <a:off x="7037388" y="3854451"/>
              <a:ext cx="88900" cy="112713"/>
            </a:xfrm>
            <a:custGeom>
              <a:avLst/>
              <a:gdLst/>
              <a:ahLst/>
              <a:cxnLst>
                <a:cxn ang="0">
                  <a:pos x="5" y="5"/>
                </a:cxn>
                <a:cxn ang="0">
                  <a:pos x="2" y="18"/>
                </a:cxn>
                <a:cxn ang="0">
                  <a:pos x="2" y="33"/>
                </a:cxn>
                <a:cxn ang="0">
                  <a:pos x="0" y="40"/>
                </a:cxn>
                <a:cxn ang="0">
                  <a:pos x="0" y="49"/>
                </a:cxn>
                <a:cxn ang="0">
                  <a:pos x="0" y="54"/>
                </a:cxn>
                <a:cxn ang="0">
                  <a:pos x="4" y="53"/>
                </a:cxn>
                <a:cxn ang="0">
                  <a:pos x="4" y="48"/>
                </a:cxn>
                <a:cxn ang="0">
                  <a:pos x="8" y="43"/>
                </a:cxn>
                <a:cxn ang="0">
                  <a:pos x="13" y="36"/>
                </a:cxn>
                <a:cxn ang="0">
                  <a:pos x="20" y="35"/>
                </a:cxn>
                <a:cxn ang="0">
                  <a:pos x="20" y="35"/>
                </a:cxn>
                <a:cxn ang="0">
                  <a:pos x="20" y="45"/>
                </a:cxn>
                <a:cxn ang="0">
                  <a:pos x="23" y="49"/>
                </a:cxn>
                <a:cxn ang="0">
                  <a:pos x="27" y="59"/>
                </a:cxn>
                <a:cxn ang="0">
                  <a:pos x="27" y="66"/>
                </a:cxn>
                <a:cxn ang="0">
                  <a:pos x="30" y="64"/>
                </a:cxn>
                <a:cxn ang="0">
                  <a:pos x="33" y="54"/>
                </a:cxn>
                <a:cxn ang="0">
                  <a:pos x="35" y="49"/>
                </a:cxn>
                <a:cxn ang="0">
                  <a:pos x="35" y="43"/>
                </a:cxn>
                <a:cxn ang="0">
                  <a:pos x="35" y="40"/>
                </a:cxn>
                <a:cxn ang="0">
                  <a:pos x="35" y="40"/>
                </a:cxn>
                <a:cxn ang="0">
                  <a:pos x="38" y="45"/>
                </a:cxn>
                <a:cxn ang="0">
                  <a:pos x="38" y="46"/>
                </a:cxn>
                <a:cxn ang="0">
                  <a:pos x="43" y="51"/>
                </a:cxn>
                <a:cxn ang="0">
                  <a:pos x="48" y="56"/>
                </a:cxn>
                <a:cxn ang="0">
                  <a:pos x="56" y="66"/>
                </a:cxn>
                <a:cxn ang="0">
                  <a:pos x="56" y="58"/>
                </a:cxn>
                <a:cxn ang="0">
                  <a:pos x="56" y="53"/>
                </a:cxn>
                <a:cxn ang="0">
                  <a:pos x="56" y="48"/>
                </a:cxn>
                <a:cxn ang="0">
                  <a:pos x="56" y="48"/>
                </a:cxn>
                <a:cxn ang="0">
                  <a:pos x="56" y="45"/>
                </a:cxn>
                <a:cxn ang="0">
                  <a:pos x="51" y="40"/>
                </a:cxn>
                <a:cxn ang="0">
                  <a:pos x="46" y="33"/>
                </a:cxn>
                <a:cxn ang="0">
                  <a:pos x="46" y="33"/>
                </a:cxn>
                <a:cxn ang="0">
                  <a:pos x="45" y="28"/>
                </a:cxn>
                <a:cxn ang="0">
                  <a:pos x="45" y="25"/>
                </a:cxn>
                <a:cxn ang="0">
                  <a:pos x="45" y="20"/>
                </a:cxn>
                <a:cxn ang="0">
                  <a:pos x="45" y="15"/>
                </a:cxn>
                <a:cxn ang="0">
                  <a:pos x="45" y="12"/>
                </a:cxn>
                <a:cxn ang="0">
                  <a:pos x="45" y="8"/>
                </a:cxn>
                <a:cxn ang="0">
                  <a:pos x="45" y="5"/>
                </a:cxn>
                <a:cxn ang="0">
                  <a:pos x="45" y="5"/>
                </a:cxn>
                <a:cxn ang="0">
                  <a:pos x="33" y="5"/>
                </a:cxn>
                <a:cxn ang="0">
                  <a:pos x="28" y="7"/>
                </a:cxn>
                <a:cxn ang="0">
                  <a:pos x="20" y="2"/>
                </a:cxn>
                <a:cxn ang="0">
                  <a:pos x="15" y="2"/>
                </a:cxn>
                <a:cxn ang="0">
                  <a:pos x="10" y="0"/>
                </a:cxn>
              </a:cxnLst>
              <a:rect l="0" t="0" r="r" b="b"/>
              <a:pathLst>
                <a:path w="56" h="71">
                  <a:moveTo>
                    <a:pt x="10" y="0"/>
                  </a:moveTo>
                  <a:lnTo>
                    <a:pt x="5" y="0"/>
                  </a:lnTo>
                  <a:lnTo>
                    <a:pt x="5" y="5"/>
                  </a:lnTo>
                  <a:lnTo>
                    <a:pt x="5" y="10"/>
                  </a:lnTo>
                  <a:lnTo>
                    <a:pt x="5" y="15"/>
                  </a:lnTo>
                  <a:lnTo>
                    <a:pt x="2" y="18"/>
                  </a:lnTo>
                  <a:lnTo>
                    <a:pt x="2" y="23"/>
                  </a:lnTo>
                  <a:lnTo>
                    <a:pt x="2" y="28"/>
                  </a:lnTo>
                  <a:lnTo>
                    <a:pt x="2" y="33"/>
                  </a:lnTo>
                  <a:lnTo>
                    <a:pt x="0" y="33"/>
                  </a:lnTo>
                  <a:lnTo>
                    <a:pt x="0" y="38"/>
                  </a:lnTo>
                  <a:lnTo>
                    <a:pt x="0" y="40"/>
                  </a:lnTo>
                  <a:lnTo>
                    <a:pt x="0" y="45"/>
                  </a:lnTo>
                  <a:lnTo>
                    <a:pt x="0" y="45"/>
                  </a:lnTo>
                  <a:lnTo>
                    <a:pt x="0" y="49"/>
                  </a:lnTo>
                  <a:lnTo>
                    <a:pt x="0" y="54"/>
                  </a:lnTo>
                  <a:lnTo>
                    <a:pt x="0" y="59"/>
                  </a:lnTo>
                  <a:lnTo>
                    <a:pt x="0" y="54"/>
                  </a:lnTo>
                  <a:lnTo>
                    <a:pt x="0" y="54"/>
                  </a:lnTo>
                  <a:lnTo>
                    <a:pt x="0" y="53"/>
                  </a:lnTo>
                  <a:lnTo>
                    <a:pt x="4" y="53"/>
                  </a:lnTo>
                  <a:lnTo>
                    <a:pt x="4" y="48"/>
                  </a:lnTo>
                  <a:lnTo>
                    <a:pt x="4" y="48"/>
                  </a:lnTo>
                  <a:lnTo>
                    <a:pt x="4" y="48"/>
                  </a:lnTo>
                  <a:lnTo>
                    <a:pt x="8" y="48"/>
                  </a:lnTo>
                  <a:lnTo>
                    <a:pt x="8" y="43"/>
                  </a:lnTo>
                  <a:lnTo>
                    <a:pt x="8" y="43"/>
                  </a:lnTo>
                  <a:lnTo>
                    <a:pt x="8" y="41"/>
                  </a:lnTo>
                  <a:lnTo>
                    <a:pt x="13" y="41"/>
                  </a:lnTo>
                  <a:lnTo>
                    <a:pt x="13" y="36"/>
                  </a:lnTo>
                  <a:lnTo>
                    <a:pt x="15" y="36"/>
                  </a:lnTo>
                  <a:lnTo>
                    <a:pt x="15" y="35"/>
                  </a:lnTo>
                  <a:lnTo>
                    <a:pt x="20" y="35"/>
                  </a:lnTo>
                  <a:lnTo>
                    <a:pt x="20" y="35"/>
                  </a:lnTo>
                  <a:lnTo>
                    <a:pt x="20" y="35"/>
                  </a:lnTo>
                  <a:lnTo>
                    <a:pt x="20" y="35"/>
                  </a:lnTo>
                  <a:lnTo>
                    <a:pt x="20" y="40"/>
                  </a:lnTo>
                  <a:lnTo>
                    <a:pt x="20" y="40"/>
                  </a:lnTo>
                  <a:lnTo>
                    <a:pt x="20" y="45"/>
                  </a:lnTo>
                  <a:lnTo>
                    <a:pt x="20" y="45"/>
                  </a:lnTo>
                  <a:lnTo>
                    <a:pt x="23" y="49"/>
                  </a:lnTo>
                  <a:lnTo>
                    <a:pt x="23" y="49"/>
                  </a:lnTo>
                  <a:lnTo>
                    <a:pt x="23" y="54"/>
                  </a:lnTo>
                  <a:lnTo>
                    <a:pt x="23" y="54"/>
                  </a:lnTo>
                  <a:lnTo>
                    <a:pt x="27" y="59"/>
                  </a:lnTo>
                  <a:lnTo>
                    <a:pt x="27" y="59"/>
                  </a:lnTo>
                  <a:lnTo>
                    <a:pt x="27" y="64"/>
                  </a:lnTo>
                  <a:lnTo>
                    <a:pt x="27" y="66"/>
                  </a:lnTo>
                  <a:lnTo>
                    <a:pt x="30" y="71"/>
                  </a:lnTo>
                  <a:lnTo>
                    <a:pt x="30" y="66"/>
                  </a:lnTo>
                  <a:lnTo>
                    <a:pt x="30" y="64"/>
                  </a:lnTo>
                  <a:lnTo>
                    <a:pt x="30" y="59"/>
                  </a:lnTo>
                  <a:lnTo>
                    <a:pt x="33" y="59"/>
                  </a:lnTo>
                  <a:lnTo>
                    <a:pt x="33" y="54"/>
                  </a:lnTo>
                  <a:lnTo>
                    <a:pt x="33" y="54"/>
                  </a:lnTo>
                  <a:lnTo>
                    <a:pt x="33" y="49"/>
                  </a:lnTo>
                  <a:lnTo>
                    <a:pt x="35" y="49"/>
                  </a:lnTo>
                  <a:lnTo>
                    <a:pt x="35" y="45"/>
                  </a:lnTo>
                  <a:lnTo>
                    <a:pt x="35" y="45"/>
                  </a:lnTo>
                  <a:lnTo>
                    <a:pt x="35" y="43"/>
                  </a:lnTo>
                  <a:lnTo>
                    <a:pt x="35" y="43"/>
                  </a:lnTo>
                  <a:lnTo>
                    <a:pt x="35" y="40"/>
                  </a:lnTo>
                  <a:lnTo>
                    <a:pt x="35" y="40"/>
                  </a:lnTo>
                  <a:lnTo>
                    <a:pt x="35" y="40"/>
                  </a:lnTo>
                  <a:lnTo>
                    <a:pt x="35" y="40"/>
                  </a:lnTo>
                  <a:lnTo>
                    <a:pt x="35" y="40"/>
                  </a:lnTo>
                  <a:lnTo>
                    <a:pt x="35" y="40"/>
                  </a:lnTo>
                  <a:lnTo>
                    <a:pt x="35" y="40"/>
                  </a:lnTo>
                  <a:lnTo>
                    <a:pt x="38" y="45"/>
                  </a:lnTo>
                  <a:lnTo>
                    <a:pt x="38" y="45"/>
                  </a:lnTo>
                  <a:lnTo>
                    <a:pt x="38" y="46"/>
                  </a:lnTo>
                  <a:lnTo>
                    <a:pt x="38" y="46"/>
                  </a:lnTo>
                  <a:lnTo>
                    <a:pt x="43" y="51"/>
                  </a:lnTo>
                  <a:lnTo>
                    <a:pt x="43" y="51"/>
                  </a:lnTo>
                  <a:lnTo>
                    <a:pt x="43" y="51"/>
                  </a:lnTo>
                  <a:lnTo>
                    <a:pt x="43" y="51"/>
                  </a:lnTo>
                  <a:lnTo>
                    <a:pt x="48" y="56"/>
                  </a:lnTo>
                  <a:lnTo>
                    <a:pt x="48" y="56"/>
                  </a:lnTo>
                  <a:lnTo>
                    <a:pt x="51" y="61"/>
                  </a:lnTo>
                  <a:lnTo>
                    <a:pt x="51" y="61"/>
                  </a:lnTo>
                  <a:lnTo>
                    <a:pt x="56" y="66"/>
                  </a:lnTo>
                  <a:lnTo>
                    <a:pt x="56" y="61"/>
                  </a:lnTo>
                  <a:lnTo>
                    <a:pt x="56" y="61"/>
                  </a:lnTo>
                  <a:lnTo>
                    <a:pt x="56" y="58"/>
                  </a:lnTo>
                  <a:lnTo>
                    <a:pt x="56" y="58"/>
                  </a:lnTo>
                  <a:lnTo>
                    <a:pt x="56" y="53"/>
                  </a:lnTo>
                  <a:lnTo>
                    <a:pt x="56" y="53"/>
                  </a:lnTo>
                  <a:lnTo>
                    <a:pt x="56" y="53"/>
                  </a:lnTo>
                  <a:lnTo>
                    <a:pt x="56" y="53"/>
                  </a:lnTo>
                  <a:lnTo>
                    <a:pt x="56" y="48"/>
                  </a:lnTo>
                  <a:lnTo>
                    <a:pt x="56" y="48"/>
                  </a:lnTo>
                  <a:lnTo>
                    <a:pt x="56" y="48"/>
                  </a:lnTo>
                  <a:lnTo>
                    <a:pt x="56" y="48"/>
                  </a:lnTo>
                  <a:lnTo>
                    <a:pt x="56" y="45"/>
                  </a:lnTo>
                  <a:lnTo>
                    <a:pt x="56" y="45"/>
                  </a:lnTo>
                  <a:lnTo>
                    <a:pt x="56" y="45"/>
                  </a:lnTo>
                  <a:lnTo>
                    <a:pt x="56" y="45"/>
                  </a:lnTo>
                  <a:lnTo>
                    <a:pt x="51" y="40"/>
                  </a:lnTo>
                  <a:lnTo>
                    <a:pt x="51" y="40"/>
                  </a:lnTo>
                  <a:lnTo>
                    <a:pt x="51" y="38"/>
                  </a:lnTo>
                  <a:lnTo>
                    <a:pt x="51" y="38"/>
                  </a:lnTo>
                  <a:lnTo>
                    <a:pt x="46" y="33"/>
                  </a:lnTo>
                  <a:lnTo>
                    <a:pt x="46" y="33"/>
                  </a:lnTo>
                  <a:lnTo>
                    <a:pt x="46" y="33"/>
                  </a:lnTo>
                  <a:lnTo>
                    <a:pt x="46" y="33"/>
                  </a:lnTo>
                  <a:lnTo>
                    <a:pt x="45" y="28"/>
                  </a:lnTo>
                  <a:lnTo>
                    <a:pt x="45" y="28"/>
                  </a:lnTo>
                  <a:lnTo>
                    <a:pt x="45" y="28"/>
                  </a:lnTo>
                  <a:lnTo>
                    <a:pt x="45" y="28"/>
                  </a:lnTo>
                  <a:lnTo>
                    <a:pt x="45" y="25"/>
                  </a:lnTo>
                  <a:lnTo>
                    <a:pt x="45" y="25"/>
                  </a:lnTo>
                  <a:lnTo>
                    <a:pt x="45" y="25"/>
                  </a:lnTo>
                  <a:lnTo>
                    <a:pt x="45" y="25"/>
                  </a:lnTo>
                  <a:lnTo>
                    <a:pt x="45" y="20"/>
                  </a:lnTo>
                  <a:lnTo>
                    <a:pt x="45" y="18"/>
                  </a:lnTo>
                  <a:lnTo>
                    <a:pt x="45" y="15"/>
                  </a:lnTo>
                  <a:lnTo>
                    <a:pt x="45" y="15"/>
                  </a:lnTo>
                  <a:lnTo>
                    <a:pt x="45" y="12"/>
                  </a:lnTo>
                  <a:lnTo>
                    <a:pt x="45" y="12"/>
                  </a:lnTo>
                  <a:lnTo>
                    <a:pt x="45" y="12"/>
                  </a:lnTo>
                  <a:lnTo>
                    <a:pt x="45" y="12"/>
                  </a:lnTo>
                  <a:lnTo>
                    <a:pt x="45" y="8"/>
                  </a:lnTo>
                  <a:lnTo>
                    <a:pt x="45" y="8"/>
                  </a:lnTo>
                  <a:lnTo>
                    <a:pt x="45" y="8"/>
                  </a:lnTo>
                  <a:lnTo>
                    <a:pt x="45" y="8"/>
                  </a:lnTo>
                  <a:lnTo>
                    <a:pt x="45" y="5"/>
                  </a:lnTo>
                  <a:lnTo>
                    <a:pt x="45" y="5"/>
                  </a:lnTo>
                  <a:lnTo>
                    <a:pt x="45" y="5"/>
                  </a:lnTo>
                  <a:lnTo>
                    <a:pt x="45" y="5"/>
                  </a:lnTo>
                  <a:lnTo>
                    <a:pt x="40" y="5"/>
                  </a:lnTo>
                  <a:lnTo>
                    <a:pt x="38" y="5"/>
                  </a:lnTo>
                  <a:lnTo>
                    <a:pt x="33" y="5"/>
                  </a:lnTo>
                  <a:lnTo>
                    <a:pt x="33" y="8"/>
                  </a:lnTo>
                  <a:lnTo>
                    <a:pt x="28" y="7"/>
                  </a:lnTo>
                  <a:lnTo>
                    <a:pt x="28" y="7"/>
                  </a:lnTo>
                  <a:lnTo>
                    <a:pt x="25" y="7"/>
                  </a:lnTo>
                  <a:lnTo>
                    <a:pt x="25" y="7"/>
                  </a:lnTo>
                  <a:lnTo>
                    <a:pt x="20" y="2"/>
                  </a:lnTo>
                  <a:lnTo>
                    <a:pt x="20" y="2"/>
                  </a:lnTo>
                  <a:lnTo>
                    <a:pt x="15" y="2"/>
                  </a:lnTo>
                  <a:lnTo>
                    <a:pt x="15" y="2"/>
                  </a:lnTo>
                  <a:lnTo>
                    <a:pt x="10" y="0"/>
                  </a:lnTo>
                  <a:lnTo>
                    <a:pt x="10" y="0"/>
                  </a:lnTo>
                  <a:lnTo>
                    <a:pt x="10" y="0"/>
                  </a:lnTo>
                  <a:lnTo>
                    <a:pt x="10" y="0"/>
                  </a:lnTo>
                  <a:lnTo>
                    <a:pt x="1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1" name="Freeform 41"/>
            <p:cNvSpPr>
              <a:spLocks/>
            </p:cNvSpPr>
            <p:nvPr/>
          </p:nvSpPr>
          <p:spPr bwMode="auto">
            <a:xfrm>
              <a:off x="7037388" y="3817938"/>
              <a:ext cx="112713" cy="68263"/>
            </a:xfrm>
            <a:custGeom>
              <a:avLst/>
              <a:gdLst/>
              <a:ahLst/>
              <a:cxnLst>
                <a:cxn ang="0">
                  <a:pos x="35" y="40"/>
                </a:cxn>
                <a:cxn ang="0">
                  <a:pos x="41" y="40"/>
                </a:cxn>
                <a:cxn ang="0">
                  <a:pos x="46" y="38"/>
                </a:cxn>
                <a:cxn ang="0">
                  <a:pos x="54" y="38"/>
                </a:cxn>
                <a:cxn ang="0">
                  <a:pos x="59" y="33"/>
                </a:cxn>
                <a:cxn ang="0">
                  <a:pos x="61" y="30"/>
                </a:cxn>
                <a:cxn ang="0">
                  <a:pos x="66" y="25"/>
                </a:cxn>
                <a:cxn ang="0">
                  <a:pos x="68" y="23"/>
                </a:cxn>
                <a:cxn ang="0">
                  <a:pos x="69" y="18"/>
                </a:cxn>
                <a:cxn ang="0">
                  <a:pos x="69" y="13"/>
                </a:cxn>
                <a:cxn ang="0">
                  <a:pos x="64" y="9"/>
                </a:cxn>
                <a:cxn ang="0">
                  <a:pos x="63" y="9"/>
                </a:cxn>
                <a:cxn ang="0">
                  <a:pos x="58" y="4"/>
                </a:cxn>
                <a:cxn ang="0">
                  <a:pos x="51" y="4"/>
                </a:cxn>
                <a:cxn ang="0">
                  <a:pos x="46" y="4"/>
                </a:cxn>
                <a:cxn ang="0">
                  <a:pos x="40" y="4"/>
                </a:cxn>
                <a:cxn ang="0">
                  <a:pos x="35" y="0"/>
                </a:cxn>
                <a:cxn ang="0">
                  <a:pos x="25" y="0"/>
                </a:cxn>
                <a:cxn ang="0">
                  <a:pos x="20" y="0"/>
                </a:cxn>
                <a:cxn ang="0">
                  <a:pos x="12" y="0"/>
                </a:cxn>
                <a:cxn ang="0">
                  <a:pos x="7" y="5"/>
                </a:cxn>
                <a:cxn ang="0">
                  <a:pos x="2" y="5"/>
                </a:cxn>
                <a:cxn ang="0">
                  <a:pos x="0" y="10"/>
                </a:cxn>
                <a:cxn ang="0">
                  <a:pos x="0" y="13"/>
                </a:cxn>
                <a:cxn ang="0">
                  <a:pos x="0" y="18"/>
                </a:cxn>
                <a:cxn ang="0">
                  <a:pos x="0" y="18"/>
                </a:cxn>
                <a:cxn ang="0">
                  <a:pos x="2" y="23"/>
                </a:cxn>
                <a:cxn ang="0">
                  <a:pos x="4" y="27"/>
                </a:cxn>
                <a:cxn ang="0">
                  <a:pos x="8" y="31"/>
                </a:cxn>
                <a:cxn ang="0">
                  <a:pos x="15" y="31"/>
                </a:cxn>
                <a:cxn ang="0">
                  <a:pos x="20" y="36"/>
                </a:cxn>
                <a:cxn ang="0">
                  <a:pos x="30" y="38"/>
                </a:cxn>
                <a:cxn ang="0">
                  <a:pos x="35" y="43"/>
                </a:cxn>
              </a:cxnLst>
              <a:rect l="0" t="0" r="r" b="b"/>
              <a:pathLst>
                <a:path w="71" h="43">
                  <a:moveTo>
                    <a:pt x="35" y="43"/>
                  </a:moveTo>
                  <a:lnTo>
                    <a:pt x="35" y="40"/>
                  </a:lnTo>
                  <a:lnTo>
                    <a:pt x="40" y="40"/>
                  </a:lnTo>
                  <a:lnTo>
                    <a:pt x="41" y="40"/>
                  </a:lnTo>
                  <a:lnTo>
                    <a:pt x="46" y="40"/>
                  </a:lnTo>
                  <a:lnTo>
                    <a:pt x="46" y="38"/>
                  </a:lnTo>
                  <a:lnTo>
                    <a:pt x="51" y="38"/>
                  </a:lnTo>
                  <a:lnTo>
                    <a:pt x="54" y="38"/>
                  </a:lnTo>
                  <a:lnTo>
                    <a:pt x="59" y="38"/>
                  </a:lnTo>
                  <a:lnTo>
                    <a:pt x="59" y="33"/>
                  </a:lnTo>
                  <a:lnTo>
                    <a:pt x="61" y="33"/>
                  </a:lnTo>
                  <a:lnTo>
                    <a:pt x="61" y="30"/>
                  </a:lnTo>
                  <a:lnTo>
                    <a:pt x="66" y="30"/>
                  </a:lnTo>
                  <a:lnTo>
                    <a:pt x="66" y="25"/>
                  </a:lnTo>
                  <a:lnTo>
                    <a:pt x="68" y="25"/>
                  </a:lnTo>
                  <a:lnTo>
                    <a:pt x="68" y="23"/>
                  </a:lnTo>
                  <a:lnTo>
                    <a:pt x="71" y="23"/>
                  </a:lnTo>
                  <a:lnTo>
                    <a:pt x="69" y="18"/>
                  </a:lnTo>
                  <a:lnTo>
                    <a:pt x="69" y="18"/>
                  </a:lnTo>
                  <a:lnTo>
                    <a:pt x="69" y="13"/>
                  </a:lnTo>
                  <a:lnTo>
                    <a:pt x="69" y="13"/>
                  </a:lnTo>
                  <a:lnTo>
                    <a:pt x="64" y="9"/>
                  </a:lnTo>
                  <a:lnTo>
                    <a:pt x="64" y="9"/>
                  </a:lnTo>
                  <a:lnTo>
                    <a:pt x="63" y="9"/>
                  </a:lnTo>
                  <a:lnTo>
                    <a:pt x="63" y="9"/>
                  </a:lnTo>
                  <a:lnTo>
                    <a:pt x="58" y="4"/>
                  </a:lnTo>
                  <a:lnTo>
                    <a:pt x="56" y="4"/>
                  </a:lnTo>
                  <a:lnTo>
                    <a:pt x="51" y="4"/>
                  </a:lnTo>
                  <a:lnTo>
                    <a:pt x="51" y="4"/>
                  </a:lnTo>
                  <a:lnTo>
                    <a:pt x="46" y="4"/>
                  </a:lnTo>
                  <a:lnTo>
                    <a:pt x="45" y="4"/>
                  </a:lnTo>
                  <a:lnTo>
                    <a:pt x="40" y="4"/>
                  </a:lnTo>
                  <a:lnTo>
                    <a:pt x="40" y="4"/>
                  </a:lnTo>
                  <a:lnTo>
                    <a:pt x="35" y="0"/>
                  </a:lnTo>
                  <a:lnTo>
                    <a:pt x="30" y="0"/>
                  </a:lnTo>
                  <a:lnTo>
                    <a:pt x="25" y="0"/>
                  </a:lnTo>
                  <a:lnTo>
                    <a:pt x="25" y="0"/>
                  </a:lnTo>
                  <a:lnTo>
                    <a:pt x="20" y="0"/>
                  </a:lnTo>
                  <a:lnTo>
                    <a:pt x="17" y="0"/>
                  </a:lnTo>
                  <a:lnTo>
                    <a:pt x="12" y="0"/>
                  </a:lnTo>
                  <a:lnTo>
                    <a:pt x="12" y="5"/>
                  </a:lnTo>
                  <a:lnTo>
                    <a:pt x="7" y="5"/>
                  </a:lnTo>
                  <a:lnTo>
                    <a:pt x="7" y="5"/>
                  </a:lnTo>
                  <a:lnTo>
                    <a:pt x="2" y="5"/>
                  </a:lnTo>
                  <a:lnTo>
                    <a:pt x="2" y="10"/>
                  </a:lnTo>
                  <a:lnTo>
                    <a:pt x="0" y="10"/>
                  </a:lnTo>
                  <a:lnTo>
                    <a:pt x="0" y="13"/>
                  </a:lnTo>
                  <a:lnTo>
                    <a:pt x="0" y="13"/>
                  </a:lnTo>
                  <a:lnTo>
                    <a:pt x="0" y="18"/>
                  </a:lnTo>
                  <a:lnTo>
                    <a:pt x="0" y="18"/>
                  </a:lnTo>
                  <a:lnTo>
                    <a:pt x="0" y="18"/>
                  </a:lnTo>
                  <a:lnTo>
                    <a:pt x="0" y="18"/>
                  </a:lnTo>
                  <a:lnTo>
                    <a:pt x="2" y="23"/>
                  </a:lnTo>
                  <a:lnTo>
                    <a:pt x="2" y="23"/>
                  </a:lnTo>
                  <a:lnTo>
                    <a:pt x="4" y="27"/>
                  </a:lnTo>
                  <a:lnTo>
                    <a:pt x="4" y="27"/>
                  </a:lnTo>
                  <a:lnTo>
                    <a:pt x="8" y="31"/>
                  </a:lnTo>
                  <a:lnTo>
                    <a:pt x="8" y="31"/>
                  </a:lnTo>
                  <a:lnTo>
                    <a:pt x="13" y="31"/>
                  </a:lnTo>
                  <a:lnTo>
                    <a:pt x="15" y="31"/>
                  </a:lnTo>
                  <a:lnTo>
                    <a:pt x="20" y="36"/>
                  </a:lnTo>
                  <a:lnTo>
                    <a:pt x="20" y="36"/>
                  </a:lnTo>
                  <a:lnTo>
                    <a:pt x="25" y="38"/>
                  </a:lnTo>
                  <a:lnTo>
                    <a:pt x="30" y="38"/>
                  </a:lnTo>
                  <a:lnTo>
                    <a:pt x="35" y="43"/>
                  </a:lnTo>
                  <a:lnTo>
                    <a:pt x="35" y="43"/>
                  </a:lnTo>
                  <a:close/>
                </a:path>
              </a:pathLst>
            </a:custGeom>
            <a:solidFill>
              <a:srgbClr val="FFCB8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2" name="Freeform 42"/>
            <p:cNvSpPr>
              <a:spLocks/>
            </p:cNvSpPr>
            <p:nvPr/>
          </p:nvSpPr>
          <p:spPr bwMode="auto">
            <a:xfrm>
              <a:off x="7045325" y="3846513"/>
              <a:ext cx="96838" cy="101600"/>
            </a:xfrm>
            <a:custGeom>
              <a:avLst/>
              <a:gdLst/>
              <a:ahLst/>
              <a:cxnLst>
                <a:cxn ang="0">
                  <a:pos x="5" y="5"/>
                </a:cxn>
                <a:cxn ang="0">
                  <a:pos x="3" y="15"/>
                </a:cxn>
                <a:cxn ang="0">
                  <a:pos x="3" y="30"/>
                </a:cxn>
                <a:cxn ang="0">
                  <a:pos x="0" y="40"/>
                </a:cxn>
                <a:cxn ang="0">
                  <a:pos x="0" y="50"/>
                </a:cxn>
                <a:cxn ang="0">
                  <a:pos x="0" y="54"/>
                </a:cxn>
                <a:cxn ang="0">
                  <a:pos x="5" y="53"/>
                </a:cxn>
                <a:cxn ang="0">
                  <a:pos x="8" y="48"/>
                </a:cxn>
                <a:cxn ang="0">
                  <a:pos x="13" y="43"/>
                </a:cxn>
                <a:cxn ang="0">
                  <a:pos x="17" y="36"/>
                </a:cxn>
                <a:cxn ang="0">
                  <a:pos x="20" y="35"/>
                </a:cxn>
                <a:cxn ang="0">
                  <a:pos x="20" y="35"/>
                </a:cxn>
                <a:cxn ang="0">
                  <a:pos x="22" y="45"/>
                </a:cxn>
                <a:cxn ang="0">
                  <a:pos x="26" y="50"/>
                </a:cxn>
                <a:cxn ang="0">
                  <a:pos x="28" y="54"/>
                </a:cxn>
                <a:cxn ang="0">
                  <a:pos x="28" y="59"/>
                </a:cxn>
                <a:cxn ang="0">
                  <a:pos x="31" y="59"/>
                </a:cxn>
                <a:cxn ang="0">
                  <a:pos x="35" y="50"/>
                </a:cxn>
                <a:cxn ang="0">
                  <a:pos x="38" y="50"/>
                </a:cxn>
                <a:cxn ang="0">
                  <a:pos x="38" y="40"/>
                </a:cxn>
                <a:cxn ang="0">
                  <a:pos x="38" y="35"/>
                </a:cxn>
                <a:cxn ang="0">
                  <a:pos x="40" y="35"/>
                </a:cxn>
                <a:cxn ang="0">
                  <a:pos x="41" y="41"/>
                </a:cxn>
                <a:cxn ang="0">
                  <a:pos x="43" y="45"/>
                </a:cxn>
                <a:cxn ang="0">
                  <a:pos x="48" y="50"/>
                </a:cxn>
                <a:cxn ang="0">
                  <a:pos x="53" y="54"/>
                </a:cxn>
                <a:cxn ang="0">
                  <a:pos x="61" y="64"/>
                </a:cxn>
                <a:cxn ang="0">
                  <a:pos x="59" y="56"/>
                </a:cxn>
                <a:cxn ang="0">
                  <a:pos x="59" y="51"/>
                </a:cxn>
                <a:cxn ang="0">
                  <a:pos x="56" y="46"/>
                </a:cxn>
                <a:cxn ang="0">
                  <a:pos x="56" y="46"/>
                </a:cxn>
                <a:cxn ang="0">
                  <a:pos x="56" y="45"/>
                </a:cxn>
                <a:cxn ang="0">
                  <a:pos x="53" y="40"/>
                </a:cxn>
                <a:cxn ang="0">
                  <a:pos x="53" y="33"/>
                </a:cxn>
                <a:cxn ang="0">
                  <a:pos x="53" y="33"/>
                </a:cxn>
                <a:cxn ang="0">
                  <a:pos x="51" y="25"/>
                </a:cxn>
                <a:cxn ang="0">
                  <a:pos x="51" y="20"/>
                </a:cxn>
                <a:cxn ang="0">
                  <a:pos x="46" y="15"/>
                </a:cxn>
                <a:cxn ang="0">
                  <a:pos x="46" y="13"/>
                </a:cxn>
                <a:cxn ang="0">
                  <a:pos x="44" y="12"/>
                </a:cxn>
                <a:cxn ang="0">
                  <a:pos x="44" y="9"/>
                </a:cxn>
                <a:cxn ang="0">
                  <a:pos x="44" y="5"/>
                </a:cxn>
                <a:cxn ang="0">
                  <a:pos x="44" y="5"/>
                </a:cxn>
                <a:cxn ang="0">
                  <a:pos x="35" y="5"/>
                </a:cxn>
                <a:cxn ang="0">
                  <a:pos x="30" y="5"/>
                </a:cxn>
                <a:cxn ang="0">
                  <a:pos x="23" y="0"/>
                </a:cxn>
                <a:cxn ang="0">
                  <a:pos x="18" y="0"/>
                </a:cxn>
                <a:cxn ang="0">
                  <a:pos x="10" y="0"/>
                </a:cxn>
              </a:cxnLst>
              <a:rect l="0" t="0" r="r" b="b"/>
              <a:pathLst>
                <a:path w="61" h="64">
                  <a:moveTo>
                    <a:pt x="10" y="0"/>
                  </a:moveTo>
                  <a:lnTo>
                    <a:pt x="5" y="0"/>
                  </a:lnTo>
                  <a:lnTo>
                    <a:pt x="5" y="5"/>
                  </a:lnTo>
                  <a:lnTo>
                    <a:pt x="5" y="10"/>
                  </a:lnTo>
                  <a:lnTo>
                    <a:pt x="5" y="15"/>
                  </a:lnTo>
                  <a:lnTo>
                    <a:pt x="3" y="15"/>
                  </a:lnTo>
                  <a:lnTo>
                    <a:pt x="3" y="20"/>
                  </a:lnTo>
                  <a:lnTo>
                    <a:pt x="3" y="25"/>
                  </a:lnTo>
                  <a:lnTo>
                    <a:pt x="3" y="30"/>
                  </a:lnTo>
                  <a:lnTo>
                    <a:pt x="0" y="30"/>
                  </a:lnTo>
                  <a:lnTo>
                    <a:pt x="0" y="35"/>
                  </a:lnTo>
                  <a:lnTo>
                    <a:pt x="0" y="40"/>
                  </a:lnTo>
                  <a:lnTo>
                    <a:pt x="0" y="45"/>
                  </a:lnTo>
                  <a:lnTo>
                    <a:pt x="0" y="45"/>
                  </a:lnTo>
                  <a:lnTo>
                    <a:pt x="0" y="50"/>
                  </a:lnTo>
                  <a:lnTo>
                    <a:pt x="0" y="54"/>
                  </a:lnTo>
                  <a:lnTo>
                    <a:pt x="0" y="59"/>
                  </a:lnTo>
                  <a:lnTo>
                    <a:pt x="0" y="54"/>
                  </a:lnTo>
                  <a:lnTo>
                    <a:pt x="0" y="54"/>
                  </a:lnTo>
                  <a:lnTo>
                    <a:pt x="0" y="53"/>
                  </a:lnTo>
                  <a:lnTo>
                    <a:pt x="5" y="53"/>
                  </a:lnTo>
                  <a:lnTo>
                    <a:pt x="5" y="48"/>
                  </a:lnTo>
                  <a:lnTo>
                    <a:pt x="8" y="48"/>
                  </a:lnTo>
                  <a:lnTo>
                    <a:pt x="8" y="48"/>
                  </a:lnTo>
                  <a:lnTo>
                    <a:pt x="13" y="48"/>
                  </a:lnTo>
                  <a:lnTo>
                    <a:pt x="13" y="43"/>
                  </a:lnTo>
                  <a:lnTo>
                    <a:pt x="13" y="43"/>
                  </a:lnTo>
                  <a:lnTo>
                    <a:pt x="13" y="41"/>
                  </a:lnTo>
                  <a:lnTo>
                    <a:pt x="17" y="41"/>
                  </a:lnTo>
                  <a:lnTo>
                    <a:pt x="17" y="36"/>
                  </a:lnTo>
                  <a:lnTo>
                    <a:pt x="17" y="36"/>
                  </a:lnTo>
                  <a:lnTo>
                    <a:pt x="17" y="35"/>
                  </a:lnTo>
                  <a:lnTo>
                    <a:pt x="20" y="35"/>
                  </a:lnTo>
                  <a:lnTo>
                    <a:pt x="20" y="35"/>
                  </a:lnTo>
                  <a:lnTo>
                    <a:pt x="20" y="35"/>
                  </a:lnTo>
                  <a:lnTo>
                    <a:pt x="20" y="35"/>
                  </a:lnTo>
                  <a:lnTo>
                    <a:pt x="22" y="40"/>
                  </a:lnTo>
                  <a:lnTo>
                    <a:pt x="22" y="40"/>
                  </a:lnTo>
                  <a:lnTo>
                    <a:pt x="22" y="45"/>
                  </a:lnTo>
                  <a:lnTo>
                    <a:pt x="22" y="45"/>
                  </a:lnTo>
                  <a:lnTo>
                    <a:pt x="26" y="50"/>
                  </a:lnTo>
                  <a:lnTo>
                    <a:pt x="26" y="50"/>
                  </a:lnTo>
                  <a:lnTo>
                    <a:pt x="26" y="50"/>
                  </a:lnTo>
                  <a:lnTo>
                    <a:pt x="26" y="50"/>
                  </a:lnTo>
                  <a:lnTo>
                    <a:pt x="28" y="54"/>
                  </a:lnTo>
                  <a:lnTo>
                    <a:pt x="28" y="54"/>
                  </a:lnTo>
                  <a:lnTo>
                    <a:pt x="28" y="59"/>
                  </a:lnTo>
                  <a:lnTo>
                    <a:pt x="28" y="59"/>
                  </a:lnTo>
                  <a:lnTo>
                    <a:pt x="30" y="64"/>
                  </a:lnTo>
                  <a:lnTo>
                    <a:pt x="30" y="59"/>
                  </a:lnTo>
                  <a:lnTo>
                    <a:pt x="31" y="59"/>
                  </a:lnTo>
                  <a:lnTo>
                    <a:pt x="31" y="54"/>
                  </a:lnTo>
                  <a:lnTo>
                    <a:pt x="35" y="54"/>
                  </a:lnTo>
                  <a:lnTo>
                    <a:pt x="35" y="50"/>
                  </a:lnTo>
                  <a:lnTo>
                    <a:pt x="35" y="50"/>
                  </a:lnTo>
                  <a:lnTo>
                    <a:pt x="35" y="50"/>
                  </a:lnTo>
                  <a:lnTo>
                    <a:pt x="38" y="50"/>
                  </a:lnTo>
                  <a:lnTo>
                    <a:pt x="38" y="45"/>
                  </a:lnTo>
                  <a:lnTo>
                    <a:pt x="38" y="45"/>
                  </a:lnTo>
                  <a:lnTo>
                    <a:pt x="38" y="40"/>
                  </a:lnTo>
                  <a:lnTo>
                    <a:pt x="38" y="40"/>
                  </a:lnTo>
                  <a:lnTo>
                    <a:pt x="38" y="35"/>
                  </a:lnTo>
                  <a:lnTo>
                    <a:pt x="38" y="35"/>
                  </a:lnTo>
                  <a:lnTo>
                    <a:pt x="38" y="35"/>
                  </a:lnTo>
                  <a:lnTo>
                    <a:pt x="40" y="35"/>
                  </a:lnTo>
                  <a:lnTo>
                    <a:pt x="40" y="35"/>
                  </a:lnTo>
                  <a:lnTo>
                    <a:pt x="40" y="36"/>
                  </a:lnTo>
                  <a:lnTo>
                    <a:pt x="40" y="36"/>
                  </a:lnTo>
                  <a:lnTo>
                    <a:pt x="41" y="41"/>
                  </a:lnTo>
                  <a:lnTo>
                    <a:pt x="41" y="41"/>
                  </a:lnTo>
                  <a:lnTo>
                    <a:pt x="43" y="45"/>
                  </a:lnTo>
                  <a:lnTo>
                    <a:pt x="43" y="45"/>
                  </a:lnTo>
                  <a:lnTo>
                    <a:pt x="48" y="50"/>
                  </a:lnTo>
                  <a:lnTo>
                    <a:pt x="48" y="50"/>
                  </a:lnTo>
                  <a:lnTo>
                    <a:pt x="48" y="50"/>
                  </a:lnTo>
                  <a:lnTo>
                    <a:pt x="48" y="50"/>
                  </a:lnTo>
                  <a:lnTo>
                    <a:pt x="53" y="54"/>
                  </a:lnTo>
                  <a:lnTo>
                    <a:pt x="53" y="54"/>
                  </a:lnTo>
                  <a:lnTo>
                    <a:pt x="56" y="59"/>
                  </a:lnTo>
                  <a:lnTo>
                    <a:pt x="56" y="59"/>
                  </a:lnTo>
                  <a:lnTo>
                    <a:pt x="61" y="64"/>
                  </a:lnTo>
                  <a:lnTo>
                    <a:pt x="59" y="59"/>
                  </a:lnTo>
                  <a:lnTo>
                    <a:pt x="59" y="59"/>
                  </a:lnTo>
                  <a:lnTo>
                    <a:pt x="59" y="56"/>
                  </a:lnTo>
                  <a:lnTo>
                    <a:pt x="59" y="56"/>
                  </a:lnTo>
                  <a:lnTo>
                    <a:pt x="59" y="51"/>
                  </a:lnTo>
                  <a:lnTo>
                    <a:pt x="59" y="51"/>
                  </a:lnTo>
                  <a:lnTo>
                    <a:pt x="59" y="51"/>
                  </a:lnTo>
                  <a:lnTo>
                    <a:pt x="59" y="51"/>
                  </a:lnTo>
                  <a:lnTo>
                    <a:pt x="56" y="46"/>
                  </a:lnTo>
                  <a:lnTo>
                    <a:pt x="56" y="46"/>
                  </a:lnTo>
                  <a:lnTo>
                    <a:pt x="56" y="46"/>
                  </a:lnTo>
                  <a:lnTo>
                    <a:pt x="56" y="46"/>
                  </a:lnTo>
                  <a:lnTo>
                    <a:pt x="56" y="45"/>
                  </a:lnTo>
                  <a:lnTo>
                    <a:pt x="56" y="45"/>
                  </a:lnTo>
                  <a:lnTo>
                    <a:pt x="56" y="45"/>
                  </a:lnTo>
                  <a:lnTo>
                    <a:pt x="56" y="45"/>
                  </a:lnTo>
                  <a:lnTo>
                    <a:pt x="53" y="40"/>
                  </a:lnTo>
                  <a:lnTo>
                    <a:pt x="53" y="40"/>
                  </a:lnTo>
                  <a:lnTo>
                    <a:pt x="53" y="38"/>
                  </a:lnTo>
                  <a:lnTo>
                    <a:pt x="53" y="38"/>
                  </a:lnTo>
                  <a:lnTo>
                    <a:pt x="53" y="33"/>
                  </a:lnTo>
                  <a:lnTo>
                    <a:pt x="53" y="33"/>
                  </a:lnTo>
                  <a:lnTo>
                    <a:pt x="53" y="33"/>
                  </a:lnTo>
                  <a:lnTo>
                    <a:pt x="53" y="33"/>
                  </a:lnTo>
                  <a:lnTo>
                    <a:pt x="51" y="28"/>
                  </a:lnTo>
                  <a:lnTo>
                    <a:pt x="51" y="28"/>
                  </a:lnTo>
                  <a:lnTo>
                    <a:pt x="51" y="25"/>
                  </a:lnTo>
                  <a:lnTo>
                    <a:pt x="51" y="25"/>
                  </a:lnTo>
                  <a:lnTo>
                    <a:pt x="51" y="20"/>
                  </a:lnTo>
                  <a:lnTo>
                    <a:pt x="51" y="20"/>
                  </a:lnTo>
                  <a:lnTo>
                    <a:pt x="51" y="20"/>
                  </a:lnTo>
                  <a:lnTo>
                    <a:pt x="51" y="20"/>
                  </a:lnTo>
                  <a:lnTo>
                    <a:pt x="46" y="15"/>
                  </a:lnTo>
                  <a:lnTo>
                    <a:pt x="46" y="15"/>
                  </a:lnTo>
                  <a:lnTo>
                    <a:pt x="46" y="13"/>
                  </a:lnTo>
                  <a:lnTo>
                    <a:pt x="46" y="13"/>
                  </a:lnTo>
                  <a:lnTo>
                    <a:pt x="44" y="12"/>
                  </a:lnTo>
                  <a:lnTo>
                    <a:pt x="44" y="12"/>
                  </a:lnTo>
                  <a:lnTo>
                    <a:pt x="44" y="12"/>
                  </a:lnTo>
                  <a:lnTo>
                    <a:pt x="44" y="12"/>
                  </a:lnTo>
                  <a:lnTo>
                    <a:pt x="44" y="9"/>
                  </a:lnTo>
                  <a:lnTo>
                    <a:pt x="44" y="9"/>
                  </a:lnTo>
                  <a:lnTo>
                    <a:pt x="44" y="9"/>
                  </a:lnTo>
                  <a:lnTo>
                    <a:pt x="44" y="9"/>
                  </a:lnTo>
                  <a:lnTo>
                    <a:pt x="44" y="5"/>
                  </a:lnTo>
                  <a:lnTo>
                    <a:pt x="44" y="5"/>
                  </a:lnTo>
                  <a:lnTo>
                    <a:pt x="44" y="5"/>
                  </a:lnTo>
                  <a:lnTo>
                    <a:pt x="44" y="5"/>
                  </a:lnTo>
                  <a:lnTo>
                    <a:pt x="40" y="5"/>
                  </a:lnTo>
                  <a:lnTo>
                    <a:pt x="40" y="5"/>
                  </a:lnTo>
                  <a:lnTo>
                    <a:pt x="35" y="5"/>
                  </a:lnTo>
                  <a:lnTo>
                    <a:pt x="35" y="5"/>
                  </a:lnTo>
                  <a:lnTo>
                    <a:pt x="30" y="5"/>
                  </a:lnTo>
                  <a:lnTo>
                    <a:pt x="30" y="5"/>
                  </a:lnTo>
                  <a:lnTo>
                    <a:pt x="28" y="5"/>
                  </a:lnTo>
                  <a:lnTo>
                    <a:pt x="28" y="5"/>
                  </a:lnTo>
                  <a:lnTo>
                    <a:pt x="23" y="0"/>
                  </a:lnTo>
                  <a:lnTo>
                    <a:pt x="23" y="0"/>
                  </a:lnTo>
                  <a:lnTo>
                    <a:pt x="18" y="0"/>
                  </a:lnTo>
                  <a:lnTo>
                    <a:pt x="18" y="0"/>
                  </a:lnTo>
                  <a:lnTo>
                    <a:pt x="13" y="0"/>
                  </a:lnTo>
                  <a:lnTo>
                    <a:pt x="13" y="0"/>
                  </a:lnTo>
                  <a:lnTo>
                    <a:pt x="10" y="0"/>
                  </a:lnTo>
                  <a:lnTo>
                    <a:pt x="10" y="0"/>
                  </a:lnTo>
                  <a:lnTo>
                    <a:pt x="10" y="0"/>
                  </a:lnTo>
                  <a:close/>
                </a:path>
              </a:pathLst>
            </a:custGeom>
            <a:solidFill>
              <a:srgbClr val="FFCB8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3" name="Freeform 43"/>
            <p:cNvSpPr>
              <a:spLocks/>
            </p:cNvSpPr>
            <p:nvPr/>
          </p:nvSpPr>
          <p:spPr bwMode="auto">
            <a:xfrm>
              <a:off x="6564313" y="3459163"/>
              <a:ext cx="679450" cy="515938"/>
            </a:xfrm>
            <a:custGeom>
              <a:avLst/>
              <a:gdLst/>
              <a:ahLst/>
              <a:cxnLst>
                <a:cxn ang="0">
                  <a:pos x="0" y="0"/>
                </a:cxn>
                <a:cxn ang="0">
                  <a:pos x="428" y="61"/>
                </a:cxn>
                <a:cxn ang="0">
                  <a:pos x="398" y="325"/>
                </a:cxn>
                <a:cxn ang="0">
                  <a:pos x="398" y="321"/>
                </a:cxn>
                <a:cxn ang="0">
                  <a:pos x="398" y="320"/>
                </a:cxn>
                <a:cxn ang="0">
                  <a:pos x="398" y="315"/>
                </a:cxn>
                <a:cxn ang="0">
                  <a:pos x="398" y="312"/>
                </a:cxn>
                <a:cxn ang="0">
                  <a:pos x="398" y="302"/>
                </a:cxn>
                <a:cxn ang="0">
                  <a:pos x="398" y="295"/>
                </a:cxn>
                <a:cxn ang="0">
                  <a:pos x="398" y="282"/>
                </a:cxn>
                <a:cxn ang="0">
                  <a:pos x="400" y="271"/>
                </a:cxn>
                <a:cxn ang="0">
                  <a:pos x="400" y="253"/>
                </a:cxn>
                <a:cxn ang="0">
                  <a:pos x="402" y="235"/>
                </a:cxn>
                <a:cxn ang="0">
                  <a:pos x="402" y="212"/>
                </a:cxn>
                <a:cxn ang="0">
                  <a:pos x="406" y="190"/>
                </a:cxn>
                <a:cxn ang="0">
                  <a:pos x="408" y="162"/>
                </a:cxn>
                <a:cxn ang="0">
                  <a:pos x="413" y="133"/>
                </a:cxn>
                <a:cxn ang="0">
                  <a:pos x="418" y="100"/>
                </a:cxn>
                <a:cxn ang="0">
                  <a:pos x="423" y="66"/>
                </a:cxn>
                <a:cxn ang="0">
                  <a:pos x="418" y="62"/>
                </a:cxn>
                <a:cxn ang="0">
                  <a:pos x="408" y="62"/>
                </a:cxn>
                <a:cxn ang="0">
                  <a:pos x="392" y="57"/>
                </a:cxn>
                <a:cxn ang="0">
                  <a:pos x="374" y="57"/>
                </a:cxn>
                <a:cxn ang="0">
                  <a:pos x="347" y="53"/>
                </a:cxn>
                <a:cxn ang="0">
                  <a:pos x="321" y="48"/>
                </a:cxn>
                <a:cxn ang="0">
                  <a:pos x="288" y="43"/>
                </a:cxn>
                <a:cxn ang="0">
                  <a:pos x="259" y="39"/>
                </a:cxn>
                <a:cxn ang="0">
                  <a:pos x="221" y="33"/>
                </a:cxn>
                <a:cxn ang="0">
                  <a:pos x="187" y="28"/>
                </a:cxn>
                <a:cxn ang="0">
                  <a:pos x="152" y="23"/>
                </a:cxn>
                <a:cxn ang="0">
                  <a:pos x="118" y="18"/>
                </a:cxn>
                <a:cxn ang="0">
                  <a:pos x="84" y="13"/>
                </a:cxn>
                <a:cxn ang="0">
                  <a:pos x="52" y="8"/>
                </a:cxn>
                <a:cxn ang="0">
                  <a:pos x="23" y="3"/>
                </a:cxn>
                <a:cxn ang="0">
                  <a:pos x="0" y="0"/>
                </a:cxn>
                <a:cxn ang="0">
                  <a:pos x="0" y="0"/>
                </a:cxn>
              </a:cxnLst>
              <a:rect l="0" t="0" r="r" b="b"/>
              <a:pathLst>
                <a:path w="428" h="325">
                  <a:moveTo>
                    <a:pt x="0" y="0"/>
                  </a:moveTo>
                  <a:lnTo>
                    <a:pt x="428" y="61"/>
                  </a:lnTo>
                  <a:lnTo>
                    <a:pt x="398" y="325"/>
                  </a:lnTo>
                  <a:lnTo>
                    <a:pt x="398" y="321"/>
                  </a:lnTo>
                  <a:lnTo>
                    <a:pt x="398" y="320"/>
                  </a:lnTo>
                  <a:lnTo>
                    <a:pt x="398" y="315"/>
                  </a:lnTo>
                  <a:lnTo>
                    <a:pt x="398" y="312"/>
                  </a:lnTo>
                  <a:lnTo>
                    <a:pt x="398" y="302"/>
                  </a:lnTo>
                  <a:lnTo>
                    <a:pt x="398" y="295"/>
                  </a:lnTo>
                  <a:lnTo>
                    <a:pt x="398" y="282"/>
                  </a:lnTo>
                  <a:lnTo>
                    <a:pt x="400" y="271"/>
                  </a:lnTo>
                  <a:lnTo>
                    <a:pt x="400" y="253"/>
                  </a:lnTo>
                  <a:lnTo>
                    <a:pt x="402" y="235"/>
                  </a:lnTo>
                  <a:lnTo>
                    <a:pt x="402" y="212"/>
                  </a:lnTo>
                  <a:lnTo>
                    <a:pt x="406" y="190"/>
                  </a:lnTo>
                  <a:lnTo>
                    <a:pt x="408" y="162"/>
                  </a:lnTo>
                  <a:lnTo>
                    <a:pt x="413" y="133"/>
                  </a:lnTo>
                  <a:lnTo>
                    <a:pt x="418" y="100"/>
                  </a:lnTo>
                  <a:lnTo>
                    <a:pt x="423" y="66"/>
                  </a:lnTo>
                  <a:lnTo>
                    <a:pt x="418" y="62"/>
                  </a:lnTo>
                  <a:lnTo>
                    <a:pt x="408" y="62"/>
                  </a:lnTo>
                  <a:lnTo>
                    <a:pt x="392" y="57"/>
                  </a:lnTo>
                  <a:lnTo>
                    <a:pt x="374" y="57"/>
                  </a:lnTo>
                  <a:lnTo>
                    <a:pt x="347" y="53"/>
                  </a:lnTo>
                  <a:lnTo>
                    <a:pt x="321" y="48"/>
                  </a:lnTo>
                  <a:lnTo>
                    <a:pt x="288" y="43"/>
                  </a:lnTo>
                  <a:lnTo>
                    <a:pt x="259" y="39"/>
                  </a:lnTo>
                  <a:lnTo>
                    <a:pt x="221" y="33"/>
                  </a:lnTo>
                  <a:lnTo>
                    <a:pt x="187" y="28"/>
                  </a:lnTo>
                  <a:lnTo>
                    <a:pt x="152" y="23"/>
                  </a:lnTo>
                  <a:lnTo>
                    <a:pt x="118" y="18"/>
                  </a:lnTo>
                  <a:lnTo>
                    <a:pt x="84" y="13"/>
                  </a:lnTo>
                  <a:lnTo>
                    <a:pt x="52" y="8"/>
                  </a:lnTo>
                  <a:lnTo>
                    <a:pt x="23" y="3"/>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4" name="Freeform 44"/>
            <p:cNvSpPr>
              <a:spLocks/>
            </p:cNvSpPr>
            <p:nvPr/>
          </p:nvSpPr>
          <p:spPr bwMode="auto">
            <a:xfrm>
              <a:off x="6642100" y="3870326"/>
              <a:ext cx="236538" cy="39688"/>
            </a:xfrm>
            <a:custGeom>
              <a:avLst/>
              <a:gdLst/>
              <a:ahLst/>
              <a:cxnLst>
                <a:cxn ang="0">
                  <a:pos x="0" y="15"/>
                </a:cxn>
                <a:cxn ang="0">
                  <a:pos x="0" y="15"/>
                </a:cxn>
                <a:cxn ang="0">
                  <a:pos x="0" y="15"/>
                </a:cxn>
                <a:cxn ang="0">
                  <a:pos x="5" y="8"/>
                </a:cxn>
                <a:cxn ang="0">
                  <a:pos x="16" y="5"/>
                </a:cxn>
                <a:cxn ang="0">
                  <a:pos x="25" y="0"/>
                </a:cxn>
                <a:cxn ang="0">
                  <a:pos x="35" y="0"/>
                </a:cxn>
                <a:cxn ang="0">
                  <a:pos x="35" y="0"/>
                </a:cxn>
                <a:cxn ang="0">
                  <a:pos x="41" y="0"/>
                </a:cxn>
                <a:cxn ang="0">
                  <a:pos x="41" y="0"/>
                </a:cxn>
                <a:cxn ang="0">
                  <a:pos x="39" y="0"/>
                </a:cxn>
                <a:cxn ang="0">
                  <a:pos x="35" y="2"/>
                </a:cxn>
                <a:cxn ang="0">
                  <a:pos x="35" y="5"/>
                </a:cxn>
                <a:cxn ang="0">
                  <a:pos x="31" y="5"/>
                </a:cxn>
                <a:cxn ang="0">
                  <a:pos x="31" y="10"/>
                </a:cxn>
                <a:cxn ang="0">
                  <a:pos x="31" y="12"/>
                </a:cxn>
                <a:cxn ang="0">
                  <a:pos x="35" y="13"/>
                </a:cxn>
                <a:cxn ang="0">
                  <a:pos x="36" y="10"/>
                </a:cxn>
                <a:cxn ang="0">
                  <a:pos x="36" y="10"/>
                </a:cxn>
                <a:cxn ang="0">
                  <a:pos x="39" y="5"/>
                </a:cxn>
                <a:cxn ang="0">
                  <a:pos x="53" y="5"/>
                </a:cxn>
                <a:cxn ang="0">
                  <a:pos x="62" y="5"/>
                </a:cxn>
                <a:cxn ang="0">
                  <a:pos x="74" y="5"/>
                </a:cxn>
                <a:cxn ang="0">
                  <a:pos x="74" y="5"/>
                </a:cxn>
                <a:cxn ang="0">
                  <a:pos x="71" y="10"/>
                </a:cxn>
                <a:cxn ang="0">
                  <a:pos x="71" y="10"/>
                </a:cxn>
                <a:cxn ang="0">
                  <a:pos x="82" y="7"/>
                </a:cxn>
                <a:cxn ang="0">
                  <a:pos x="89" y="5"/>
                </a:cxn>
                <a:cxn ang="0">
                  <a:pos x="105" y="5"/>
                </a:cxn>
                <a:cxn ang="0">
                  <a:pos x="105" y="5"/>
                </a:cxn>
                <a:cxn ang="0">
                  <a:pos x="105" y="10"/>
                </a:cxn>
                <a:cxn ang="0">
                  <a:pos x="105" y="15"/>
                </a:cxn>
                <a:cxn ang="0">
                  <a:pos x="115" y="15"/>
                </a:cxn>
                <a:cxn ang="0">
                  <a:pos x="125" y="10"/>
                </a:cxn>
                <a:cxn ang="0">
                  <a:pos x="139" y="10"/>
                </a:cxn>
                <a:cxn ang="0">
                  <a:pos x="135" y="10"/>
                </a:cxn>
                <a:cxn ang="0">
                  <a:pos x="123" y="20"/>
                </a:cxn>
                <a:cxn ang="0">
                  <a:pos x="103" y="21"/>
                </a:cxn>
                <a:cxn ang="0">
                  <a:pos x="90" y="21"/>
                </a:cxn>
                <a:cxn ang="0">
                  <a:pos x="90" y="18"/>
                </a:cxn>
                <a:cxn ang="0">
                  <a:pos x="94" y="15"/>
                </a:cxn>
                <a:cxn ang="0">
                  <a:pos x="90" y="12"/>
                </a:cxn>
                <a:cxn ang="0">
                  <a:pos x="80" y="12"/>
                </a:cxn>
                <a:cxn ang="0">
                  <a:pos x="67" y="15"/>
                </a:cxn>
                <a:cxn ang="0">
                  <a:pos x="61" y="20"/>
                </a:cxn>
                <a:cxn ang="0">
                  <a:pos x="61" y="17"/>
                </a:cxn>
                <a:cxn ang="0">
                  <a:pos x="62" y="15"/>
                </a:cxn>
                <a:cxn ang="0">
                  <a:pos x="62" y="15"/>
                </a:cxn>
                <a:cxn ang="0">
                  <a:pos x="61" y="15"/>
                </a:cxn>
                <a:cxn ang="0">
                  <a:pos x="56" y="15"/>
                </a:cxn>
                <a:cxn ang="0">
                  <a:pos x="56" y="15"/>
                </a:cxn>
                <a:cxn ang="0">
                  <a:pos x="48" y="15"/>
                </a:cxn>
                <a:cxn ang="0">
                  <a:pos x="41" y="20"/>
                </a:cxn>
                <a:cxn ang="0">
                  <a:pos x="26" y="20"/>
                </a:cxn>
                <a:cxn ang="0">
                  <a:pos x="21" y="17"/>
                </a:cxn>
                <a:cxn ang="0">
                  <a:pos x="21" y="13"/>
                </a:cxn>
                <a:cxn ang="0">
                  <a:pos x="26" y="10"/>
                </a:cxn>
                <a:cxn ang="0">
                  <a:pos x="25" y="7"/>
                </a:cxn>
                <a:cxn ang="0">
                  <a:pos x="15" y="7"/>
                </a:cxn>
                <a:cxn ang="0">
                  <a:pos x="5" y="10"/>
                </a:cxn>
                <a:cxn ang="0">
                  <a:pos x="0" y="15"/>
                </a:cxn>
              </a:cxnLst>
              <a:rect l="0" t="0" r="r" b="b"/>
              <a:pathLst>
                <a:path w="149" h="25">
                  <a:moveTo>
                    <a:pt x="0" y="15"/>
                  </a:move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5" y="15"/>
                  </a:lnTo>
                  <a:lnTo>
                    <a:pt x="5" y="10"/>
                  </a:lnTo>
                  <a:lnTo>
                    <a:pt x="5" y="10"/>
                  </a:lnTo>
                  <a:lnTo>
                    <a:pt x="5" y="8"/>
                  </a:lnTo>
                  <a:lnTo>
                    <a:pt x="8" y="8"/>
                  </a:lnTo>
                  <a:lnTo>
                    <a:pt x="8" y="5"/>
                  </a:lnTo>
                  <a:lnTo>
                    <a:pt x="12" y="5"/>
                  </a:lnTo>
                  <a:lnTo>
                    <a:pt x="12" y="5"/>
                  </a:lnTo>
                  <a:lnTo>
                    <a:pt x="16" y="5"/>
                  </a:lnTo>
                  <a:lnTo>
                    <a:pt x="16" y="0"/>
                  </a:lnTo>
                  <a:lnTo>
                    <a:pt x="20" y="0"/>
                  </a:lnTo>
                  <a:lnTo>
                    <a:pt x="20" y="0"/>
                  </a:lnTo>
                  <a:lnTo>
                    <a:pt x="25" y="0"/>
                  </a:lnTo>
                  <a:lnTo>
                    <a:pt x="25" y="0"/>
                  </a:lnTo>
                  <a:lnTo>
                    <a:pt x="30" y="0"/>
                  </a:lnTo>
                  <a:lnTo>
                    <a:pt x="30" y="0"/>
                  </a:lnTo>
                  <a:lnTo>
                    <a:pt x="35" y="0"/>
                  </a:lnTo>
                  <a:lnTo>
                    <a:pt x="35" y="0"/>
                  </a:lnTo>
                  <a:lnTo>
                    <a:pt x="35" y="0"/>
                  </a:lnTo>
                  <a:lnTo>
                    <a:pt x="35" y="0"/>
                  </a:lnTo>
                  <a:lnTo>
                    <a:pt x="35" y="0"/>
                  </a:lnTo>
                  <a:lnTo>
                    <a:pt x="35" y="0"/>
                  </a:lnTo>
                  <a:lnTo>
                    <a:pt x="35" y="0"/>
                  </a:lnTo>
                  <a:lnTo>
                    <a:pt x="35" y="0"/>
                  </a:lnTo>
                  <a:lnTo>
                    <a:pt x="39" y="0"/>
                  </a:lnTo>
                  <a:lnTo>
                    <a:pt x="39" y="0"/>
                  </a:lnTo>
                  <a:lnTo>
                    <a:pt x="39" y="0"/>
                  </a:lnTo>
                  <a:lnTo>
                    <a:pt x="39" y="0"/>
                  </a:lnTo>
                  <a:lnTo>
                    <a:pt x="41" y="0"/>
                  </a:lnTo>
                  <a:lnTo>
                    <a:pt x="41" y="0"/>
                  </a:lnTo>
                  <a:lnTo>
                    <a:pt x="41" y="0"/>
                  </a:lnTo>
                  <a:lnTo>
                    <a:pt x="41" y="0"/>
                  </a:lnTo>
                  <a:lnTo>
                    <a:pt x="46" y="0"/>
                  </a:lnTo>
                  <a:lnTo>
                    <a:pt x="41" y="0"/>
                  </a:lnTo>
                  <a:lnTo>
                    <a:pt x="41" y="0"/>
                  </a:lnTo>
                  <a:lnTo>
                    <a:pt x="41" y="0"/>
                  </a:lnTo>
                  <a:lnTo>
                    <a:pt x="41" y="0"/>
                  </a:lnTo>
                  <a:lnTo>
                    <a:pt x="39" y="0"/>
                  </a:lnTo>
                  <a:lnTo>
                    <a:pt x="39" y="0"/>
                  </a:lnTo>
                  <a:lnTo>
                    <a:pt x="39" y="0"/>
                  </a:lnTo>
                  <a:lnTo>
                    <a:pt x="39" y="2"/>
                  </a:lnTo>
                  <a:lnTo>
                    <a:pt x="35" y="2"/>
                  </a:lnTo>
                  <a:lnTo>
                    <a:pt x="35" y="2"/>
                  </a:lnTo>
                  <a:lnTo>
                    <a:pt x="35" y="2"/>
                  </a:lnTo>
                  <a:lnTo>
                    <a:pt x="35" y="2"/>
                  </a:lnTo>
                  <a:lnTo>
                    <a:pt x="35" y="2"/>
                  </a:lnTo>
                  <a:lnTo>
                    <a:pt x="35" y="2"/>
                  </a:lnTo>
                  <a:lnTo>
                    <a:pt x="35" y="2"/>
                  </a:lnTo>
                  <a:lnTo>
                    <a:pt x="35" y="5"/>
                  </a:lnTo>
                  <a:lnTo>
                    <a:pt x="31" y="5"/>
                  </a:lnTo>
                  <a:lnTo>
                    <a:pt x="31" y="5"/>
                  </a:lnTo>
                  <a:lnTo>
                    <a:pt x="31" y="5"/>
                  </a:lnTo>
                  <a:lnTo>
                    <a:pt x="31" y="5"/>
                  </a:lnTo>
                  <a:lnTo>
                    <a:pt x="31" y="5"/>
                  </a:lnTo>
                  <a:lnTo>
                    <a:pt x="31" y="5"/>
                  </a:lnTo>
                  <a:lnTo>
                    <a:pt x="31" y="5"/>
                  </a:lnTo>
                  <a:lnTo>
                    <a:pt x="31" y="10"/>
                  </a:lnTo>
                  <a:lnTo>
                    <a:pt x="31" y="10"/>
                  </a:lnTo>
                  <a:lnTo>
                    <a:pt x="31" y="10"/>
                  </a:lnTo>
                  <a:lnTo>
                    <a:pt x="31" y="10"/>
                  </a:lnTo>
                  <a:lnTo>
                    <a:pt x="31" y="12"/>
                  </a:lnTo>
                  <a:lnTo>
                    <a:pt x="31" y="12"/>
                  </a:lnTo>
                  <a:lnTo>
                    <a:pt x="31" y="12"/>
                  </a:lnTo>
                  <a:lnTo>
                    <a:pt x="31" y="12"/>
                  </a:lnTo>
                  <a:lnTo>
                    <a:pt x="35" y="15"/>
                  </a:lnTo>
                  <a:lnTo>
                    <a:pt x="35" y="13"/>
                  </a:lnTo>
                  <a:lnTo>
                    <a:pt x="35" y="13"/>
                  </a:lnTo>
                  <a:lnTo>
                    <a:pt x="35" y="13"/>
                  </a:lnTo>
                  <a:lnTo>
                    <a:pt x="35" y="13"/>
                  </a:lnTo>
                  <a:lnTo>
                    <a:pt x="35" y="13"/>
                  </a:lnTo>
                  <a:lnTo>
                    <a:pt x="35" y="13"/>
                  </a:lnTo>
                  <a:lnTo>
                    <a:pt x="35" y="13"/>
                  </a:lnTo>
                  <a:lnTo>
                    <a:pt x="36" y="13"/>
                  </a:lnTo>
                  <a:lnTo>
                    <a:pt x="36" y="10"/>
                  </a:lnTo>
                  <a:lnTo>
                    <a:pt x="36" y="10"/>
                  </a:lnTo>
                  <a:lnTo>
                    <a:pt x="36" y="10"/>
                  </a:lnTo>
                  <a:lnTo>
                    <a:pt x="36" y="10"/>
                  </a:lnTo>
                  <a:lnTo>
                    <a:pt x="36" y="10"/>
                  </a:lnTo>
                  <a:lnTo>
                    <a:pt x="36" y="10"/>
                  </a:lnTo>
                  <a:lnTo>
                    <a:pt x="36" y="10"/>
                  </a:lnTo>
                  <a:lnTo>
                    <a:pt x="39" y="10"/>
                  </a:lnTo>
                  <a:lnTo>
                    <a:pt x="39" y="5"/>
                  </a:lnTo>
                  <a:lnTo>
                    <a:pt x="39" y="5"/>
                  </a:lnTo>
                  <a:lnTo>
                    <a:pt x="39" y="5"/>
                  </a:lnTo>
                  <a:lnTo>
                    <a:pt x="44" y="5"/>
                  </a:lnTo>
                  <a:lnTo>
                    <a:pt x="44" y="5"/>
                  </a:lnTo>
                  <a:lnTo>
                    <a:pt x="48" y="5"/>
                  </a:lnTo>
                  <a:lnTo>
                    <a:pt x="48" y="5"/>
                  </a:lnTo>
                  <a:lnTo>
                    <a:pt x="53" y="5"/>
                  </a:lnTo>
                  <a:lnTo>
                    <a:pt x="53" y="5"/>
                  </a:lnTo>
                  <a:lnTo>
                    <a:pt x="57" y="5"/>
                  </a:lnTo>
                  <a:lnTo>
                    <a:pt x="57" y="5"/>
                  </a:lnTo>
                  <a:lnTo>
                    <a:pt x="62" y="5"/>
                  </a:lnTo>
                  <a:lnTo>
                    <a:pt x="62" y="5"/>
                  </a:lnTo>
                  <a:lnTo>
                    <a:pt x="67" y="5"/>
                  </a:lnTo>
                  <a:lnTo>
                    <a:pt x="71" y="5"/>
                  </a:lnTo>
                  <a:lnTo>
                    <a:pt x="76" y="5"/>
                  </a:lnTo>
                  <a:lnTo>
                    <a:pt x="74" y="5"/>
                  </a:lnTo>
                  <a:lnTo>
                    <a:pt x="74" y="5"/>
                  </a:lnTo>
                  <a:lnTo>
                    <a:pt x="74" y="5"/>
                  </a:lnTo>
                  <a:lnTo>
                    <a:pt x="74" y="5"/>
                  </a:lnTo>
                  <a:lnTo>
                    <a:pt x="74" y="5"/>
                  </a:lnTo>
                  <a:lnTo>
                    <a:pt x="74" y="5"/>
                  </a:lnTo>
                  <a:lnTo>
                    <a:pt x="74" y="5"/>
                  </a:lnTo>
                  <a:lnTo>
                    <a:pt x="74" y="8"/>
                  </a:lnTo>
                  <a:lnTo>
                    <a:pt x="71" y="8"/>
                  </a:lnTo>
                  <a:lnTo>
                    <a:pt x="71" y="8"/>
                  </a:lnTo>
                  <a:lnTo>
                    <a:pt x="71" y="8"/>
                  </a:lnTo>
                  <a:lnTo>
                    <a:pt x="71" y="10"/>
                  </a:lnTo>
                  <a:lnTo>
                    <a:pt x="71" y="10"/>
                  </a:lnTo>
                  <a:lnTo>
                    <a:pt x="71" y="10"/>
                  </a:lnTo>
                  <a:lnTo>
                    <a:pt x="71" y="10"/>
                  </a:lnTo>
                  <a:lnTo>
                    <a:pt x="71" y="15"/>
                  </a:lnTo>
                  <a:lnTo>
                    <a:pt x="71" y="10"/>
                  </a:lnTo>
                  <a:lnTo>
                    <a:pt x="72" y="10"/>
                  </a:lnTo>
                  <a:lnTo>
                    <a:pt x="72" y="10"/>
                  </a:lnTo>
                  <a:lnTo>
                    <a:pt x="77" y="10"/>
                  </a:lnTo>
                  <a:lnTo>
                    <a:pt x="77" y="7"/>
                  </a:lnTo>
                  <a:lnTo>
                    <a:pt x="82" y="7"/>
                  </a:lnTo>
                  <a:lnTo>
                    <a:pt x="82" y="7"/>
                  </a:lnTo>
                  <a:lnTo>
                    <a:pt x="87" y="7"/>
                  </a:lnTo>
                  <a:lnTo>
                    <a:pt x="87" y="5"/>
                  </a:lnTo>
                  <a:lnTo>
                    <a:pt x="89" y="5"/>
                  </a:lnTo>
                  <a:lnTo>
                    <a:pt x="89" y="5"/>
                  </a:lnTo>
                  <a:lnTo>
                    <a:pt x="94" y="5"/>
                  </a:lnTo>
                  <a:lnTo>
                    <a:pt x="94" y="5"/>
                  </a:lnTo>
                  <a:lnTo>
                    <a:pt x="98" y="5"/>
                  </a:lnTo>
                  <a:lnTo>
                    <a:pt x="100" y="5"/>
                  </a:lnTo>
                  <a:lnTo>
                    <a:pt x="105" y="5"/>
                  </a:lnTo>
                  <a:lnTo>
                    <a:pt x="105" y="5"/>
                  </a:lnTo>
                  <a:lnTo>
                    <a:pt x="105" y="5"/>
                  </a:lnTo>
                  <a:lnTo>
                    <a:pt x="105" y="5"/>
                  </a:lnTo>
                  <a:lnTo>
                    <a:pt x="105" y="5"/>
                  </a:lnTo>
                  <a:lnTo>
                    <a:pt x="105" y="5"/>
                  </a:lnTo>
                  <a:lnTo>
                    <a:pt x="105" y="5"/>
                  </a:lnTo>
                  <a:lnTo>
                    <a:pt x="105" y="5"/>
                  </a:lnTo>
                  <a:lnTo>
                    <a:pt x="105" y="10"/>
                  </a:lnTo>
                  <a:lnTo>
                    <a:pt x="105" y="10"/>
                  </a:lnTo>
                  <a:lnTo>
                    <a:pt x="105" y="10"/>
                  </a:lnTo>
                  <a:lnTo>
                    <a:pt x="105" y="10"/>
                  </a:lnTo>
                  <a:lnTo>
                    <a:pt x="105" y="13"/>
                  </a:lnTo>
                  <a:lnTo>
                    <a:pt x="105" y="13"/>
                  </a:lnTo>
                  <a:lnTo>
                    <a:pt x="105" y="15"/>
                  </a:lnTo>
                  <a:lnTo>
                    <a:pt x="105" y="15"/>
                  </a:lnTo>
                  <a:lnTo>
                    <a:pt x="105" y="20"/>
                  </a:lnTo>
                  <a:lnTo>
                    <a:pt x="105" y="15"/>
                  </a:lnTo>
                  <a:lnTo>
                    <a:pt x="110" y="15"/>
                  </a:lnTo>
                  <a:lnTo>
                    <a:pt x="110" y="15"/>
                  </a:lnTo>
                  <a:lnTo>
                    <a:pt x="115" y="15"/>
                  </a:lnTo>
                  <a:lnTo>
                    <a:pt x="115" y="13"/>
                  </a:lnTo>
                  <a:lnTo>
                    <a:pt x="120" y="13"/>
                  </a:lnTo>
                  <a:lnTo>
                    <a:pt x="120" y="13"/>
                  </a:lnTo>
                  <a:lnTo>
                    <a:pt x="125" y="13"/>
                  </a:lnTo>
                  <a:lnTo>
                    <a:pt x="125" y="10"/>
                  </a:lnTo>
                  <a:lnTo>
                    <a:pt x="130" y="10"/>
                  </a:lnTo>
                  <a:lnTo>
                    <a:pt x="130" y="10"/>
                  </a:lnTo>
                  <a:lnTo>
                    <a:pt x="135" y="10"/>
                  </a:lnTo>
                  <a:lnTo>
                    <a:pt x="135" y="10"/>
                  </a:lnTo>
                  <a:lnTo>
                    <a:pt x="139" y="10"/>
                  </a:lnTo>
                  <a:lnTo>
                    <a:pt x="144" y="10"/>
                  </a:lnTo>
                  <a:lnTo>
                    <a:pt x="149" y="10"/>
                  </a:lnTo>
                  <a:lnTo>
                    <a:pt x="144" y="10"/>
                  </a:lnTo>
                  <a:lnTo>
                    <a:pt x="139" y="10"/>
                  </a:lnTo>
                  <a:lnTo>
                    <a:pt x="135" y="10"/>
                  </a:lnTo>
                  <a:lnTo>
                    <a:pt x="135" y="15"/>
                  </a:lnTo>
                  <a:lnTo>
                    <a:pt x="130" y="15"/>
                  </a:lnTo>
                  <a:lnTo>
                    <a:pt x="128" y="15"/>
                  </a:lnTo>
                  <a:lnTo>
                    <a:pt x="123" y="15"/>
                  </a:lnTo>
                  <a:lnTo>
                    <a:pt x="123" y="20"/>
                  </a:lnTo>
                  <a:lnTo>
                    <a:pt x="118" y="20"/>
                  </a:lnTo>
                  <a:lnTo>
                    <a:pt x="113" y="20"/>
                  </a:lnTo>
                  <a:lnTo>
                    <a:pt x="108" y="20"/>
                  </a:lnTo>
                  <a:lnTo>
                    <a:pt x="108" y="21"/>
                  </a:lnTo>
                  <a:lnTo>
                    <a:pt x="103" y="21"/>
                  </a:lnTo>
                  <a:lnTo>
                    <a:pt x="100" y="21"/>
                  </a:lnTo>
                  <a:lnTo>
                    <a:pt x="95" y="21"/>
                  </a:lnTo>
                  <a:lnTo>
                    <a:pt x="95" y="25"/>
                  </a:lnTo>
                  <a:lnTo>
                    <a:pt x="90" y="21"/>
                  </a:lnTo>
                  <a:lnTo>
                    <a:pt x="90" y="21"/>
                  </a:lnTo>
                  <a:lnTo>
                    <a:pt x="90" y="21"/>
                  </a:lnTo>
                  <a:lnTo>
                    <a:pt x="90" y="21"/>
                  </a:lnTo>
                  <a:lnTo>
                    <a:pt x="90" y="18"/>
                  </a:lnTo>
                  <a:lnTo>
                    <a:pt x="90" y="18"/>
                  </a:lnTo>
                  <a:lnTo>
                    <a:pt x="90" y="18"/>
                  </a:lnTo>
                  <a:lnTo>
                    <a:pt x="92" y="18"/>
                  </a:lnTo>
                  <a:lnTo>
                    <a:pt x="92" y="15"/>
                  </a:lnTo>
                  <a:lnTo>
                    <a:pt x="92" y="15"/>
                  </a:lnTo>
                  <a:lnTo>
                    <a:pt x="92" y="15"/>
                  </a:lnTo>
                  <a:lnTo>
                    <a:pt x="94" y="15"/>
                  </a:lnTo>
                  <a:lnTo>
                    <a:pt x="94" y="15"/>
                  </a:lnTo>
                  <a:lnTo>
                    <a:pt x="94" y="15"/>
                  </a:lnTo>
                  <a:lnTo>
                    <a:pt x="94" y="15"/>
                  </a:lnTo>
                  <a:lnTo>
                    <a:pt x="95" y="15"/>
                  </a:lnTo>
                  <a:lnTo>
                    <a:pt x="90" y="12"/>
                  </a:lnTo>
                  <a:lnTo>
                    <a:pt x="90" y="12"/>
                  </a:lnTo>
                  <a:lnTo>
                    <a:pt x="85" y="12"/>
                  </a:lnTo>
                  <a:lnTo>
                    <a:pt x="85" y="12"/>
                  </a:lnTo>
                  <a:lnTo>
                    <a:pt x="80" y="12"/>
                  </a:lnTo>
                  <a:lnTo>
                    <a:pt x="80" y="12"/>
                  </a:lnTo>
                  <a:lnTo>
                    <a:pt x="77" y="12"/>
                  </a:lnTo>
                  <a:lnTo>
                    <a:pt x="77" y="15"/>
                  </a:lnTo>
                  <a:lnTo>
                    <a:pt x="72" y="15"/>
                  </a:lnTo>
                  <a:lnTo>
                    <a:pt x="72" y="15"/>
                  </a:lnTo>
                  <a:lnTo>
                    <a:pt x="67" y="15"/>
                  </a:lnTo>
                  <a:lnTo>
                    <a:pt x="67" y="18"/>
                  </a:lnTo>
                  <a:lnTo>
                    <a:pt x="62" y="18"/>
                  </a:lnTo>
                  <a:lnTo>
                    <a:pt x="62" y="18"/>
                  </a:lnTo>
                  <a:lnTo>
                    <a:pt x="61" y="18"/>
                  </a:lnTo>
                  <a:lnTo>
                    <a:pt x="61" y="20"/>
                  </a:lnTo>
                  <a:lnTo>
                    <a:pt x="61" y="17"/>
                  </a:lnTo>
                  <a:lnTo>
                    <a:pt x="61" y="17"/>
                  </a:lnTo>
                  <a:lnTo>
                    <a:pt x="61" y="17"/>
                  </a:lnTo>
                  <a:lnTo>
                    <a:pt x="61" y="17"/>
                  </a:lnTo>
                  <a:lnTo>
                    <a:pt x="61" y="17"/>
                  </a:lnTo>
                  <a:lnTo>
                    <a:pt x="61" y="17"/>
                  </a:lnTo>
                  <a:lnTo>
                    <a:pt x="61" y="17"/>
                  </a:lnTo>
                  <a:lnTo>
                    <a:pt x="62" y="17"/>
                  </a:lnTo>
                  <a:lnTo>
                    <a:pt x="62" y="15"/>
                  </a:lnTo>
                  <a:lnTo>
                    <a:pt x="62" y="15"/>
                  </a:lnTo>
                  <a:lnTo>
                    <a:pt x="62" y="15"/>
                  </a:lnTo>
                  <a:lnTo>
                    <a:pt x="62" y="15"/>
                  </a:lnTo>
                  <a:lnTo>
                    <a:pt x="62" y="15"/>
                  </a:lnTo>
                  <a:lnTo>
                    <a:pt x="62" y="15"/>
                  </a:lnTo>
                  <a:lnTo>
                    <a:pt x="62" y="15"/>
                  </a:lnTo>
                  <a:lnTo>
                    <a:pt x="66" y="15"/>
                  </a:lnTo>
                  <a:lnTo>
                    <a:pt x="61" y="15"/>
                  </a:lnTo>
                  <a:lnTo>
                    <a:pt x="61" y="15"/>
                  </a:lnTo>
                  <a:lnTo>
                    <a:pt x="61" y="15"/>
                  </a:lnTo>
                  <a:lnTo>
                    <a:pt x="61" y="15"/>
                  </a:lnTo>
                  <a:lnTo>
                    <a:pt x="59" y="15"/>
                  </a:lnTo>
                  <a:lnTo>
                    <a:pt x="59" y="15"/>
                  </a:lnTo>
                  <a:lnTo>
                    <a:pt x="59" y="15"/>
                  </a:lnTo>
                  <a:lnTo>
                    <a:pt x="59" y="15"/>
                  </a:lnTo>
                  <a:lnTo>
                    <a:pt x="56" y="15"/>
                  </a:lnTo>
                  <a:lnTo>
                    <a:pt x="56" y="15"/>
                  </a:lnTo>
                  <a:lnTo>
                    <a:pt x="56" y="15"/>
                  </a:lnTo>
                  <a:lnTo>
                    <a:pt x="56" y="15"/>
                  </a:lnTo>
                  <a:lnTo>
                    <a:pt x="56" y="15"/>
                  </a:lnTo>
                  <a:lnTo>
                    <a:pt x="56" y="15"/>
                  </a:lnTo>
                  <a:lnTo>
                    <a:pt x="56" y="15"/>
                  </a:lnTo>
                  <a:lnTo>
                    <a:pt x="56" y="15"/>
                  </a:lnTo>
                  <a:lnTo>
                    <a:pt x="51" y="15"/>
                  </a:lnTo>
                  <a:lnTo>
                    <a:pt x="51" y="15"/>
                  </a:lnTo>
                  <a:lnTo>
                    <a:pt x="48" y="15"/>
                  </a:lnTo>
                  <a:lnTo>
                    <a:pt x="48" y="15"/>
                  </a:lnTo>
                  <a:lnTo>
                    <a:pt x="43" y="15"/>
                  </a:lnTo>
                  <a:lnTo>
                    <a:pt x="43" y="15"/>
                  </a:lnTo>
                  <a:lnTo>
                    <a:pt x="41" y="15"/>
                  </a:lnTo>
                  <a:lnTo>
                    <a:pt x="41" y="20"/>
                  </a:lnTo>
                  <a:lnTo>
                    <a:pt x="36" y="20"/>
                  </a:lnTo>
                  <a:lnTo>
                    <a:pt x="36" y="20"/>
                  </a:lnTo>
                  <a:lnTo>
                    <a:pt x="31" y="20"/>
                  </a:lnTo>
                  <a:lnTo>
                    <a:pt x="31" y="20"/>
                  </a:lnTo>
                  <a:lnTo>
                    <a:pt x="26" y="20"/>
                  </a:lnTo>
                  <a:lnTo>
                    <a:pt x="26" y="20"/>
                  </a:lnTo>
                  <a:lnTo>
                    <a:pt x="25" y="20"/>
                  </a:lnTo>
                  <a:lnTo>
                    <a:pt x="25" y="20"/>
                  </a:lnTo>
                  <a:lnTo>
                    <a:pt x="21" y="17"/>
                  </a:lnTo>
                  <a:lnTo>
                    <a:pt x="21" y="17"/>
                  </a:lnTo>
                  <a:lnTo>
                    <a:pt x="21" y="17"/>
                  </a:lnTo>
                  <a:lnTo>
                    <a:pt x="21" y="17"/>
                  </a:lnTo>
                  <a:lnTo>
                    <a:pt x="21" y="13"/>
                  </a:lnTo>
                  <a:lnTo>
                    <a:pt x="21" y="13"/>
                  </a:lnTo>
                  <a:lnTo>
                    <a:pt x="21" y="13"/>
                  </a:lnTo>
                  <a:lnTo>
                    <a:pt x="25" y="13"/>
                  </a:lnTo>
                  <a:lnTo>
                    <a:pt x="25" y="10"/>
                  </a:lnTo>
                  <a:lnTo>
                    <a:pt x="25" y="10"/>
                  </a:lnTo>
                  <a:lnTo>
                    <a:pt x="25" y="10"/>
                  </a:lnTo>
                  <a:lnTo>
                    <a:pt x="26" y="10"/>
                  </a:lnTo>
                  <a:lnTo>
                    <a:pt x="26" y="10"/>
                  </a:lnTo>
                  <a:lnTo>
                    <a:pt x="26" y="10"/>
                  </a:lnTo>
                  <a:lnTo>
                    <a:pt x="26" y="10"/>
                  </a:lnTo>
                  <a:lnTo>
                    <a:pt x="30" y="10"/>
                  </a:lnTo>
                  <a:lnTo>
                    <a:pt x="25" y="7"/>
                  </a:lnTo>
                  <a:lnTo>
                    <a:pt x="25" y="7"/>
                  </a:lnTo>
                  <a:lnTo>
                    <a:pt x="20" y="7"/>
                  </a:lnTo>
                  <a:lnTo>
                    <a:pt x="20" y="7"/>
                  </a:lnTo>
                  <a:lnTo>
                    <a:pt x="15" y="7"/>
                  </a:lnTo>
                  <a:lnTo>
                    <a:pt x="15" y="7"/>
                  </a:lnTo>
                  <a:lnTo>
                    <a:pt x="15" y="7"/>
                  </a:lnTo>
                  <a:lnTo>
                    <a:pt x="15" y="10"/>
                  </a:lnTo>
                  <a:lnTo>
                    <a:pt x="10" y="10"/>
                  </a:lnTo>
                  <a:lnTo>
                    <a:pt x="10" y="10"/>
                  </a:lnTo>
                  <a:lnTo>
                    <a:pt x="5" y="10"/>
                  </a:lnTo>
                  <a:lnTo>
                    <a:pt x="5" y="12"/>
                  </a:lnTo>
                  <a:lnTo>
                    <a:pt x="0" y="12"/>
                  </a:lnTo>
                  <a:lnTo>
                    <a:pt x="0" y="12"/>
                  </a:lnTo>
                  <a:lnTo>
                    <a:pt x="0" y="12"/>
                  </a:lnTo>
                  <a:lnTo>
                    <a:pt x="0" y="15"/>
                  </a:lnTo>
                  <a:lnTo>
                    <a:pt x="0" y="1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5" name="Freeform 45"/>
            <p:cNvSpPr>
              <a:spLocks/>
            </p:cNvSpPr>
            <p:nvPr/>
          </p:nvSpPr>
          <p:spPr bwMode="auto">
            <a:xfrm>
              <a:off x="6642100" y="3586163"/>
              <a:ext cx="500063" cy="63500"/>
            </a:xfrm>
            <a:custGeom>
              <a:avLst/>
              <a:gdLst/>
              <a:ahLst/>
              <a:cxnLst>
                <a:cxn ang="0">
                  <a:pos x="0" y="0"/>
                </a:cxn>
                <a:cxn ang="0">
                  <a:pos x="315" y="40"/>
                </a:cxn>
                <a:cxn ang="0">
                  <a:pos x="5" y="10"/>
                </a:cxn>
                <a:cxn ang="0">
                  <a:pos x="0" y="0"/>
                </a:cxn>
                <a:cxn ang="0">
                  <a:pos x="0" y="0"/>
                </a:cxn>
              </a:cxnLst>
              <a:rect l="0" t="0" r="r" b="b"/>
              <a:pathLst>
                <a:path w="315" h="40">
                  <a:moveTo>
                    <a:pt x="0" y="0"/>
                  </a:moveTo>
                  <a:lnTo>
                    <a:pt x="315" y="40"/>
                  </a:lnTo>
                  <a:lnTo>
                    <a:pt x="5" y="10"/>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6" name="Freeform 46"/>
            <p:cNvSpPr>
              <a:spLocks/>
            </p:cNvSpPr>
            <p:nvPr/>
          </p:nvSpPr>
          <p:spPr bwMode="auto">
            <a:xfrm>
              <a:off x="6642100" y="3665538"/>
              <a:ext cx="500063" cy="46038"/>
            </a:xfrm>
            <a:custGeom>
              <a:avLst/>
              <a:gdLst/>
              <a:ahLst/>
              <a:cxnLst>
                <a:cxn ang="0">
                  <a:pos x="0" y="0"/>
                </a:cxn>
                <a:cxn ang="0">
                  <a:pos x="315" y="29"/>
                </a:cxn>
                <a:cxn ang="0">
                  <a:pos x="0" y="9"/>
                </a:cxn>
                <a:cxn ang="0">
                  <a:pos x="0" y="0"/>
                </a:cxn>
                <a:cxn ang="0">
                  <a:pos x="0" y="0"/>
                </a:cxn>
              </a:cxnLst>
              <a:rect l="0" t="0" r="r" b="b"/>
              <a:pathLst>
                <a:path w="315" h="29">
                  <a:moveTo>
                    <a:pt x="0" y="0"/>
                  </a:moveTo>
                  <a:lnTo>
                    <a:pt x="315" y="29"/>
                  </a:lnTo>
                  <a:lnTo>
                    <a:pt x="0" y="9"/>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7" name="Freeform 47"/>
            <p:cNvSpPr>
              <a:spLocks/>
            </p:cNvSpPr>
            <p:nvPr/>
          </p:nvSpPr>
          <p:spPr bwMode="auto">
            <a:xfrm>
              <a:off x="6642100" y="3735388"/>
              <a:ext cx="484188" cy="49213"/>
            </a:xfrm>
            <a:custGeom>
              <a:avLst/>
              <a:gdLst/>
              <a:ahLst/>
              <a:cxnLst>
                <a:cxn ang="0">
                  <a:pos x="0" y="0"/>
                </a:cxn>
                <a:cxn ang="0">
                  <a:pos x="305" y="31"/>
                </a:cxn>
                <a:cxn ang="0">
                  <a:pos x="0" y="11"/>
                </a:cxn>
                <a:cxn ang="0">
                  <a:pos x="0" y="0"/>
                </a:cxn>
                <a:cxn ang="0">
                  <a:pos x="0" y="0"/>
                </a:cxn>
              </a:cxnLst>
              <a:rect l="0" t="0" r="r" b="b"/>
              <a:pathLst>
                <a:path w="305" h="31">
                  <a:moveTo>
                    <a:pt x="0" y="0"/>
                  </a:moveTo>
                  <a:lnTo>
                    <a:pt x="305" y="31"/>
                  </a:lnTo>
                  <a:lnTo>
                    <a:pt x="0" y="11"/>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8" name="Freeform 48"/>
            <p:cNvSpPr>
              <a:spLocks/>
            </p:cNvSpPr>
            <p:nvPr/>
          </p:nvSpPr>
          <p:spPr bwMode="auto">
            <a:xfrm>
              <a:off x="6657975" y="3854451"/>
              <a:ext cx="236538" cy="39688"/>
            </a:xfrm>
            <a:custGeom>
              <a:avLst/>
              <a:gdLst/>
              <a:ahLst/>
              <a:cxnLst>
                <a:cxn ang="0">
                  <a:pos x="0" y="13"/>
                </a:cxn>
                <a:cxn ang="0">
                  <a:pos x="3" y="10"/>
                </a:cxn>
                <a:cxn ang="0">
                  <a:pos x="3" y="10"/>
                </a:cxn>
                <a:cxn ang="0">
                  <a:pos x="5" y="5"/>
                </a:cxn>
                <a:cxn ang="0">
                  <a:pos x="18" y="4"/>
                </a:cxn>
                <a:cxn ang="0">
                  <a:pos x="28" y="0"/>
                </a:cxn>
                <a:cxn ang="0">
                  <a:pos x="41" y="0"/>
                </a:cxn>
                <a:cxn ang="0">
                  <a:pos x="41" y="0"/>
                </a:cxn>
                <a:cxn ang="0">
                  <a:pos x="43" y="0"/>
                </a:cxn>
                <a:cxn ang="0">
                  <a:pos x="43" y="0"/>
                </a:cxn>
                <a:cxn ang="0">
                  <a:pos x="43" y="0"/>
                </a:cxn>
                <a:cxn ang="0">
                  <a:pos x="41" y="2"/>
                </a:cxn>
                <a:cxn ang="0">
                  <a:pos x="41" y="5"/>
                </a:cxn>
                <a:cxn ang="0">
                  <a:pos x="36" y="5"/>
                </a:cxn>
                <a:cxn ang="0">
                  <a:pos x="36" y="8"/>
                </a:cxn>
                <a:cxn ang="0">
                  <a:pos x="36" y="12"/>
                </a:cxn>
                <a:cxn ang="0">
                  <a:pos x="36" y="13"/>
                </a:cxn>
                <a:cxn ang="0">
                  <a:pos x="38" y="10"/>
                </a:cxn>
                <a:cxn ang="0">
                  <a:pos x="38" y="10"/>
                </a:cxn>
                <a:cxn ang="0">
                  <a:pos x="43" y="5"/>
                </a:cxn>
                <a:cxn ang="0">
                  <a:pos x="56" y="5"/>
                </a:cxn>
                <a:cxn ang="0">
                  <a:pos x="62" y="5"/>
                </a:cxn>
                <a:cxn ang="0">
                  <a:pos x="74" y="5"/>
                </a:cxn>
                <a:cxn ang="0">
                  <a:pos x="74" y="5"/>
                </a:cxn>
                <a:cxn ang="0">
                  <a:pos x="70" y="10"/>
                </a:cxn>
                <a:cxn ang="0">
                  <a:pos x="70" y="10"/>
                </a:cxn>
                <a:cxn ang="0">
                  <a:pos x="82" y="5"/>
                </a:cxn>
                <a:cxn ang="0">
                  <a:pos x="92" y="2"/>
                </a:cxn>
                <a:cxn ang="0">
                  <a:pos x="110" y="5"/>
                </a:cxn>
                <a:cxn ang="0">
                  <a:pos x="106" y="5"/>
                </a:cxn>
                <a:cxn ang="0">
                  <a:pos x="105" y="10"/>
                </a:cxn>
                <a:cxn ang="0">
                  <a:pos x="105" y="15"/>
                </a:cxn>
                <a:cxn ang="0">
                  <a:pos x="115" y="15"/>
                </a:cxn>
                <a:cxn ang="0">
                  <a:pos x="125" y="8"/>
                </a:cxn>
                <a:cxn ang="0">
                  <a:pos x="139" y="5"/>
                </a:cxn>
                <a:cxn ang="0">
                  <a:pos x="134" y="7"/>
                </a:cxn>
                <a:cxn ang="0">
                  <a:pos x="123" y="20"/>
                </a:cxn>
                <a:cxn ang="0">
                  <a:pos x="103" y="22"/>
                </a:cxn>
                <a:cxn ang="0">
                  <a:pos x="92" y="22"/>
                </a:cxn>
                <a:cxn ang="0">
                  <a:pos x="92" y="18"/>
                </a:cxn>
                <a:cxn ang="0">
                  <a:pos x="97" y="15"/>
                </a:cxn>
                <a:cxn ang="0">
                  <a:pos x="95" y="12"/>
                </a:cxn>
                <a:cxn ang="0">
                  <a:pos x="84" y="12"/>
                </a:cxn>
                <a:cxn ang="0">
                  <a:pos x="69" y="15"/>
                </a:cxn>
                <a:cxn ang="0">
                  <a:pos x="61" y="20"/>
                </a:cxn>
                <a:cxn ang="0">
                  <a:pos x="61" y="15"/>
                </a:cxn>
                <a:cxn ang="0">
                  <a:pos x="62" y="10"/>
                </a:cxn>
                <a:cxn ang="0">
                  <a:pos x="62" y="10"/>
                </a:cxn>
                <a:cxn ang="0">
                  <a:pos x="62" y="10"/>
                </a:cxn>
                <a:cxn ang="0">
                  <a:pos x="61" y="10"/>
                </a:cxn>
                <a:cxn ang="0">
                  <a:pos x="61" y="10"/>
                </a:cxn>
                <a:cxn ang="0">
                  <a:pos x="51" y="15"/>
                </a:cxn>
                <a:cxn ang="0">
                  <a:pos x="43" y="17"/>
                </a:cxn>
                <a:cxn ang="0">
                  <a:pos x="28" y="17"/>
                </a:cxn>
                <a:cxn ang="0">
                  <a:pos x="21" y="17"/>
                </a:cxn>
                <a:cxn ang="0">
                  <a:pos x="21" y="13"/>
                </a:cxn>
                <a:cxn ang="0">
                  <a:pos x="26" y="8"/>
                </a:cxn>
                <a:cxn ang="0">
                  <a:pos x="25" y="5"/>
                </a:cxn>
                <a:cxn ang="0">
                  <a:pos x="15" y="5"/>
                </a:cxn>
                <a:cxn ang="0">
                  <a:pos x="5" y="8"/>
                </a:cxn>
                <a:cxn ang="0">
                  <a:pos x="0" y="15"/>
                </a:cxn>
              </a:cxnLst>
              <a:rect l="0" t="0" r="r" b="b"/>
              <a:pathLst>
                <a:path w="149" h="25">
                  <a:moveTo>
                    <a:pt x="0" y="15"/>
                  </a:moveTo>
                  <a:lnTo>
                    <a:pt x="0" y="13"/>
                  </a:lnTo>
                  <a:lnTo>
                    <a:pt x="0" y="13"/>
                  </a:lnTo>
                  <a:lnTo>
                    <a:pt x="0" y="13"/>
                  </a:lnTo>
                  <a:lnTo>
                    <a:pt x="0" y="13"/>
                  </a:lnTo>
                  <a:lnTo>
                    <a:pt x="0" y="13"/>
                  </a:lnTo>
                  <a:lnTo>
                    <a:pt x="0" y="13"/>
                  </a:lnTo>
                  <a:lnTo>
                    <a:pt x="0" y="13"/>
                  </a:lnTo>
                  <a:lnTo>
                    <a:pt x="3" y="13"/>
                  </a:lnTo>
                  <a:lnTo>
                    <a:pt x="3" y="10"/>
                  </a:lnTo>
                  <a:lnTo>
                    <a:pt x="3" y="10"/>
                  </a:lnTo>
                  <a:lnTo>
                    <a:pt x="3" y="10"/>
                  </a:lnTo>
                  <a:lnTo>
                    <a:pt x="3" y="10"/>
                  </a:lnTo>
                  <a:lnTo>
                    <a:pt x="3" y="10"/>
                  </a:lnTo>
                  <a:lnTo>
                    <a:pt x="3" y="10"/>
                  </a:lnTo>
                  <a:lnTo>
                    <a:pt x="3" y="10"/>
                  </a:lnTo>
                  <a:lnTo>
                    <a:pt x="5" y="10"/>
                  </a:lnTo>
                  <a:lnTo>
                    <a:pt x="5" y="5"/>
                  </a:lnTo>
                  <a:lnTo>
                    <a:pt x="5" y="5"/>
                  </a:lnTo>
                  <a:lnTo>
                    <a:pt x="5" y="5"/>
                  </a:lnTo>
                  <a:lnTo>
                    <a:pt x="8" y="5"/>
                  </a:lnTo>
                  <a:lnTo>
                    <a:pt x="8" y="4"/>
                  </a:lnTo>
                  <a:lnTo>
                    <a:pt x="13" y="4"/>
                  </a:lnTo>
                  <a:lnTo>
                    <a:pt x="13" y="4"/>
                  </a:lnTo>
                  <a:lnTo>
                    <a:pt x="18" y="4"/>
                  </a:lnTo>
                  <a:lnTo>
                    <a:pt x="18" y="0"/>
                  </a:lnTo>
                  <a:lnTo>
                    <a:pt x="23" y="0"/>
                  </a:lnTo>
                  <a:lnTo>
                    <a:pt x="23" y="0"/>
                  </a:lnTo>
                  <a:lnTo>
                    <a:pt x="28" y="0"/>
                  </a:lnTo>
                  <a:lnTo>
                    <a:pt x="28" y="0"/>
                  </a:lnTo>
                  <a:lnTo>
                    <a:pt x="33" y="0"/>
                  </a:lnTo>
                  <a:lnTo>
                    <a:pt x="36" y="0"/>
                  </a:lnTo>
                  <a:lnTo>
                    <a:pt x="41" y="0"/>
                  </a:lnTo>
                  <a:lnTo>
                    <a:pt x="41" y="0"/>
                  </a:lnTo>
                  <a:lnTo>
                    <a:pt x="41" y="0"/>
                  </a:lnTo>
                  <a:lnTo>
                    <a:pt x="41" y="0"/>
                  </a:lnTo>
                  <a:lnTo>
                    <a:pt x="41" y="0"/>
                  </a:lnTo>
                  <a:lnTo>
                    <a:pt x="41" y="0"/>
                  </a:lnTo>
                  <a:lnTo>
                    <a:pt x="41" y="0"/>
                  </a:lnTo>
                  <a:lnTo>
                    <a:pt x="41" y="0"/>
                  </a:lnTo>
                  <a:lnTo>
                    <a:pt x="43" y="0"/>
                  </a:lnTo>
                  <a:lnTo>
                    <a:pt x="43" y="0"/>
                  </a:lnTo>
                  <a:lnTo>
                    <a:pt x="43" y="0"/>
                  </a:lnTo>
                  <a:lnTo>
                    <a:pt x="43" y="0"/>
                  </a:lnTo>
                  <a:lnTo>
                    <a:pt x="43" y="0"/>
                  </a:lnTo>
                  <a:lnTo>
                    <a:pt x="43" y="0"/>
                  </a:lnTo>
                  <a:lnTo>
                    <a:pt x="43" y="0"/>
                  </a:lnTo>
                  <a:lnTo>
                    <a:pt x="43" y="0"/>
                  </a:lnTo>
                  <a:lnTo>
                    <a:pt x="46" y="0"/>
                  </a:lnTo>
                  <a:lnTo>
                    <a:pt x="43" y="0"/>
                  </a:lnTo>
                  <a:lnTo>
                    <a:pt x="43" y="0"/>
                  </a:lnTo>
                  <a:lnTo>
                    <a:pt x="43" y="0"/>
                  </a:lnTo>
                  <a:lnTo>
                    <a:pt x="43" y="0"/>
                  </a:lnTo>
                  <a:lnTo>
                    <a:pt x="43" y="0"/>
                  </a:lnTo>
                  <a:lnTo>
                    <a:pt x="43" y="0"/>
                  </a:lnTo>
                  <a:lnTo>
                    <a:pt x="43" y="0"/>
                  </a:lnTo>
                  <a:lnTo>
                    <a:pt x="43" y="2"/>
                  </a:lnTo>
                  <a:lnTo>
                    <a:pt x="41" y="2"/>
                  </a:lnTo>
                  <a:lnTo>
                    <a:pt x="41" y="2"/>
                  </a:lnTo>
                  <a:lnTo>
                    <a:pt x="41" y="2"/>
                  </a:lnTo>
                  <a:lnTo>
                    <a:pt x="41" y="2"/>
                  </a:lnTo>
                  <a:lnTo>
                    <a:pt x="41" y="2"/>
                  </a:lnTo>
                  <a:lnTo>
                    <a:pt x="41" y="2"/>
                  </a:lnTo>
                  <a:lnTo>
                    <a:pt x="41" y="2"/>
                  </a:lnTo>
                  <a:lnTo>
                    <a:pt x="41" y="5"/>
                  </a:lnTo>
                  <a:lnTo>
                    <a:pt x="36" y="5"/>
                  </a:lnTo>
                  <a:lnTo>
                    <a:pt x="36" y="5"/>
                  </a:lnTo>
                  <a:lnTo>
                    <a:pt x="36" y="5"/>
                  </a:lnTo>
                  <a:lnTo>
                    <a:pt x="36" y="5"/>
                  </a:lnTo>
                  <a:lnTo>
                    <a:pt x="36" y="5"/>
                  </a:lnTo>
                  <a:lnTo>
                    <a:pt x="36" y="5"/>
                  </a:lnTo>
                  <a:lnTo>
                    <a:pt x="36" y="5"/>
                  </a:lnTo>
                  <a:lnTo>
                    <a:pt x="36" y="8"/>
                  </a:lnTo>
                  <a:lnTo>
                    <a:pt x="36" y="8"/>
                  </a:lnTo>
                  <a:lnTo>
                    <a:pt x="36" y="8"/>
                  </a:lnTo>
                  <a:lnTo>
                    <a:pt x="36" y="8"/>
                  </a:lnTo>
                  <a:lnTo>
                    <a:pt x="36" y="12"/>
                  </a:lnTo>
                  <a:lnTo>
                    <a:pt x="36" y="12"/>
                  </a:lnTo>
                  <a:lnTo>
                    <a:pt x="36" y="12"/>
                  </a:lnTo>
                  <a:lnTo>
                    <a:pt x="36" y="12"/>
                  </a:lnTo>
                  <a:lnTo>
                    <a:pt x="36" y="15"/>
                  </a:lnTo>
                  <a:lnTo>
                    <a:pt x="36" y="13"/>
                  </a:lnTo>
                  <a:lnTo>
                    <a:pt x="36" y="13"/>
                  </a:lnTo>
                  <a:lnTo>
                    <a:pt x="36" y="13"/>
                  </a:lnTo>
                  <a:lnTo>
                    <a:pt x="36" y="13"/>
                  </a:lnTo>
                  <a:lnTo>
                    <a:pt x="36" y="13"/>
                  </a:lnTo>
                  <a:lnTo>
                    <a:pt x="36" y="13"/>
                  </a:lnTo>
                  <a:lnTo>
                    <a:pt x="36" y="13"/>
                  </a:lnTo>
                  <a:lnTo>
                    <a:pt x="38" y="13"/>
                  </a:lnTo>
                  <a:lnTo>
                    <a:pt x="38" y="10"/>
                  </a:lnTo>
                  <a:lnTo>
                    <a:pt x="38" y="10"/>
                  </a:lnTo>
                  <a:lnTo>
                    <a:pt x="38" y="10"/>
                  </a:lnTo>
                  <a:lnTo>
                    <a:pt x="38" y="10"/>
                  </a:lnTo>
                  <a:lnTo>
                    <a:pt x="38" y="10"/>
                  </a:lnTo>
                  <a:lnTo>
                    <a:pt x="38" y="10"/>
                  </a:lnTo>
                  <a:lnTo>
                    <a:pt x="38" y="10"/>
                  </a:lnTo>
                  <a:lnTo>
                    <a:pt x="41" y="10"/>
                  </a:lnTo>
                  <a:lnTo>
                    <a:pt x="41" y="5"/>
                  </a:lnTo>
                  <a:lnTo>
                    <a:pt x="43" y="5"/>
                  </a:lnTo>
                  <a:lnTo>
                    <a:pt x="43" y="5"/>
                  </a:lnTo>
                  <a:lnTo>
                    <a:pt x="47" y="5"/>
                  </a:lnTo>
                  <a:lnTo>
                    <a:pt x="47" y="5"/>
                  </a:lnTo>
                  <a:lnTo>
                    <a:pt x="51" y="5"/>
                  </a:lnTo>
                  <a:lnTo>
                    <a:pt x="51" y="5"/>
                  </a:lnTo>
                  <a:lnTo>
                    <a:pt x="56" y="5"/>
                  </a:lnTo>
                  <a:lnTo>
                    <a:pt x="56" y="5"/>
                  </a:lnTo>
                  <a:lnTo>
                    <a:pt x="57" y="5"/>
                  </a:lnTo>
                  <a:lnTo>
                    <a:pt x="57" y="5"/>
                  </a:lnTo>
                  <a:lnTo>
                    <a:pt x="62" y="5"/>
                  </a:lnTo>
                  <a:lnTo>
                    <a:pt x="62" y="5"/>
                  </a:lnTo>
                  <a:lnTo>
                    <a:pt x="67" y="5"/>
                  </a:lnTo>
                  <a:lnTo>
                    <a:pt x="70" y="5"/>
                  </a:lnTo>
                  <a:lnTo>
                    <a:pt x="75" y="5"/>
                  </a:lnTo>
                  <a:lnTo>
                    <a:pt x="74" y="5"/>
                  </a:lnTo>
                  <a:lnTo>
                    <a:pt x="74" y="5"/>
                  </a:lnTo>
                  <a:lnTo>
                    <a:pt x="74" y="5"/>
                  </a:lnTo>
                  <a:lnTo>
                    <a:pt x="74" y="5"/>
                  </a:lnTo>
                  <a:lnTo>
                    <a:pt x="74" y="5"/>
                  </a:lnTo>
                  <a:lnTo>
                    <a:pt x="74" y="5"/>
                  </a:lnTo>
                  <a:lnTo>
                    <a:pt x="74" y="5"/>
                  </a:lnTo>
                  <a:lnTo>
                    <a:pt x="74" y="7"/>
                  </a:lnTo>
                  <a:lnTo>
                    <a:pt x="70" y="7"/>
                  </a:lnTo>
                  <a:lnTo>
                    <a:pt x="70" y="7"/>
                  </a:lnTo>
                  <a:lnTo>
                    <a:pt x="70" y="7"/>
                  </a:lnTo>
                  <a:lnTo>
                    <a:pt x="70" y="10"/>
                  </a:lnTo>
                  <a:lnTo>
                    <a:pt x="70" y="10"/>
                  </a:lnTo>
                  <a:lnTo>
                    <a:pt x="70" y="10"/>
                  </a:lnTo>
                  <a:lnTo>
                    <a:pt x="70" y="10"/>
                  </a:lnTo>
                  <a:lnTo>
                    <a:pt x="70" y="15"/>
                  </a:lnTo>
                  <a:lnTo>
                    <a:pt x="70" y="10"/>
                  </a:lnTo>
                  <a:lnTo>
                    <a:pt x="72" y="10"/>
                  </a:lnTo>
                  <a:lnTo>
                    <a:pt x="72" y="10"/>
                  </a:lnTo>
                  <a:lnTo>
                    <a:pt x="77" y="10"/>
                  </a:lnTo>
                  <a:lnTo>
                    <a:pt x="77" y="5"/>
                  </a:lnTo>
                  <a:lnTo>
                    <a:pt x="82" y="5"/>
                  </a:lnTo>
                  <a:lnTo>
                    <a:pt x="82" y="5"/>
                  </a:lnTo>
                  <a:lnTo>
                    <a:pt x="87" y="5"/>
                  </a:lnTo>
                  <a:lnTo>
                    <a:pt x="87" y="2"/>
                  </a:lnTo>
                  <a:lnTo>
                    <a:pt x="92" y="2"/>
                  </a:lnTo>
                  <a:lnTo>
                    <a:pt x="92" y="2"/>
                  </a:lnTo>
                  <a:lnTo>
                    <a:pt x="97" y="2"/>
                  </a:lnTo>
                  <a:lnTo>
                    <a:pt x="97" y="2"/>
                  </a:lnTo>
                  <a:lnTo>
                    <a:pt x="102" y="2"/>
                  </a:lnTo>
                  <a:lnTo>
                    <a:pt x="105" y="2"/>
                  </a:lnTo>
                  <a:lnTo>
                    <a:pt x="110" y="5"/>
                  </a:lnTo>
                  <a:lnTo>
                    <a:pt x="106" y="5"/>
                  </a:lnTo>
                  <a:lnTo>
                    <a:pt x="106" y="5"/>
                  </a:lnTo>
                  <a:lnTo>
                    <a:pt x="106" y="5"/>
                  </a:lnTo>
                  <a:lnTo>
                    <a:pt x="106" y="5"/>
                  </a:lnTo>
                  <a:lnTo>
                    <a:pt x="106" y="5"/>
                  </a:lnTo>
                  <a:lnTo>
                    <a:pt x="106" y="5"/>
                  </a:lnTo>
                  <a:lnTo>
                    <a:pt x="106" y="5"/>
                  </a:lnTo>
                  <a:lnTo>
                    <a:pt x="106" y="10"/>
                  </a:lnTo>
                  <a:lnTo>
                    <a:pt x="105" y="10"/>
                  </a:lnTo>
                  <a:lnTo>
                    <a:pt x="105" y="10"/>
                  </a:lnTo>
                  <a:lnTo>
                    <a:pt x="105" y="10"/>
                  </a:lnTo>
                  <a:lnTo>
                    <a:pt x="105" y="13"/>
                  </a:lnTo>
                  <a:lnTo>
                    <a:pt x="105" y="13"/>
                  </a:lnTo>
                  <a:lnTo>
                    <a:pt x="105" y="15"/>
                  </a:lnTo>
                  <a:lnTo>
                    <a:pt x="105" y="15"/>
                  </a:lnTo>
                  <a:lnTo>
                    <a:pt x="105" y="20"/>
                  </a:lnTo>
                  <a:lnTo>
                    <a:pt x="105" y="15"/>
                  </a:lnTo>
                  <a:lnTo>
                    <a:pt x="110" y="15"/>
                  </a:lnTo>
                  <a:lnTo>
                    <a:pt x="110" y="15"/>
                  </a:lnTo>
                  <a:lnTo>
                    <a:pt x="115" y="15"/>
                  </a:lnTo>
                  <a:lnTo>
                    <a:pt x="115" y="13"/>
                  </a:lnTo>
                  <a:lnTo>
                    <a:pt x="120" y="13"/>
                  </a:lnTo>
                  <a:lnTo>
                    <a:pt x="120" y="13"/>
                  </a:lnTo>
                  <a:lnTo>
                    <a:pt x="125" y="13"/>
                  </a:lnTo>
                  <a:lnTo>
                    <a:pt x="125" y="8"/>
                  </a:lnTo>
                  <a:lnTo>
                    <a:pt x="129" y="8"/>
                  </a:lnTo>
                  <a:lnTo>
                    <a:pt x="129" y="8"/>
                  </a:lnTo>
                  <a:lnTo>
                    <a:pt x="134" y="8"/>
                  </a:lnTo>
                  <a:lnTo>
                    <a:pt x="134" y="5"/>
                  </a:lnTo>
                  <a:lnTo>
                    <a:pt x="139" y="5"/>
                  </a:lnTo>
                  <a:lnTo>
                    <a:pt x="144" y="5"/>
                  </a:lnTo>
                  <a:lnTo>
                    <a:pt x="149" y="5"/>
                  </a:lnTo>
                  <a:lnTo>
                    <a:pt x="144" y="5"/>
                  </a:lnTo>
                  <a:lnTo>
                    <a:pt x="139" y="7"/>
                  </a:lnTo>
                  <a:lnTo>
                    <a:pt x="134" y="7"/>
                  </a:lnTo>
                  <a:lnTo>
                    <a:pt x="134" y="12"/>
                  </a:lnTo>
                  <a:lnTo>
                    <a:pt x="129" y="12"/>
                  </a:lnTo>
                  <a:lnTo>
                    <a:pt x="128" y="15"/>
                  </a:lnTo>
                  <a:lnTo>
                    <a:pt x="123" y="15"/>
                  </a:lnTo>
                  <a:lnTo>
                    <a:pt x="123" y="20"/>
                  </a:lnTo>
                  <a:lnTo>
                    <a:pt x="118" y="20"/>
                  </a:lnTo>
                  <a:lnTo>
                    <a:pt x="113" y="20"/>
                  </a:lnTo>
                  <a:lnTo>
                    <a:pt x="108" y="20"/>
                  </a:lnTo>
                  <a:lnTo>
                    <a:pt x="108" y="22"/>
                  </a:lnTo>
                  <a:lnTo>
                    <a:pt x="103" y="22"/>
                  </a:lnTo>
                  <a:lnTo>
                    <a:pt x="100" y="22"/>
                  </a:lnTo>
                  <a:lnTo>
                    <a:pt x="95" y="22"/>
                  </a:lnTo>
                  <a:lnTo>
                    <a:pt x="95" y="25"/>
                  </a:lnTo>
                  <a:lnTo>
                    <a:pt x="92" y="22"/>
                  </a:lnTo>
                  <a:lnTo>
                    <a:pt x="92" y="22"/>
                  </a:lnTo>
                  <a:lnTo>
                    <a:pt x="92" y="22"/>
                  </a:lnTo>
                  <a:lnTo>
                    <a:pt x="92" y="22"/>
                  </a:lnTo>
                  <a:lnTo>
                    <a:pt x="92" y="18"/>
                  </a:lnTo>
                  <a:lnTo>
                    <a:pt x="92" y="18"/>
                  </a:lnTo>
                  <a:lnTo>
                    <a:pt x="92" y="18"/>
                  </a:lnTo>
                  <a:lnTo>
                    <a:pt x="95" y="18"/>
                  </a:lnTo>
                  <a:lnTo>
                    <a:pt x="95" y="15"/>
                  </a:lnTo>
                  <a:lnTo>
                    <a:pt x="95" y="15"/>
                  </a:lnTo>
                  <a:lnTo>
                    <a:pt x="95" y="15"/>
                  </a:lnTo>
                  <a:lnTo>
                    <a:pt x="97" y="15"/>
                  </a:lnTo>
                  <a:lnTo>
                    <a:pt x="97" y="15"/>
                  </a:lnTo>
                  <a:lnTo>
                    <a:pt x="97" y="15"/>
                  </a:lnTo>
                  <a:lnTo>
                    <a:pt x="97" y="15"/>
                  </a:lnTo>
                  <a:lnTo>
                    <a:pt x="100" y="15"/>
                  </a:lnTo>
                  <a:lnTo>
                    <a:pt x="95" y="12"/>
                  </a:lnTo>
                  <a:lnTo>
                    <a:pt x="93" y="12"/>
                  </a:lnTo>
                  <a:lnTo>
                    <a:pt x="88" y="12"/>
                  </a:lnTo>
                  <a:lnTo>
                    <a:pt x="88" y="12"/>
                  </a:lnTo>
                  <a:lnTo>
                    <a:pt x="84" y="12"/>
                  </a:lnTo>
                  <a:lnTo>
                    <a:pt x="84" y="12"/>
                  </a:lnTo>
                  <a:lnTo>
                    <a:pt x="79" y="12"/>
                  </a:lnTo>
                  <a:lnTo>
                    <a:pt x="79" y="15"/>
                  </a:lnTo>
                  <a:lnTo>
                    <a:pt x="74" y="15"/>
                  </a:lnTo>
                  <a:lnTo>
                    <a:pt x="74" y="15"/>
                  </a:lnTo>
                  <a:lnTo>
                    <a:pt x="69" y="15"/>
                  </a:lnTo>
                  <a:lnTo>
                    <a:pt x="69" y="17"/>
                  </a:lnTo>
                  <a:lnTo>
                    <a:pt x="64" y="17"/>
                  </a:lnTo>
                  <a:lnTo>
                    <a:pt x="64" y="17"/>
                  </a:lnTo>
                  <a:lnTo>
                    <a:pt x="61" y="17"/>
                  </a:lnTo>
                  <a:lnTo>
                    <a:pt x="61" y="20"/>
                  </a:lnTo>
                  <a:lnTo>
                    <a:pt x="61" y="17"/>
                  </a:lnTo>
                  <a:lnTo>
                    <a:pt x="61" y="17"/>
                  </a:lnTo>
                  <a:lnTo>
                    <a:pt x="61" y="17"/>
                  </a:lnTo>
                  <a:lnTo>
                    <a:pt x="61" y="17"/>
                  </a:lnTo>
                  <a:lnTo>
                    <a:pt x="61" y="15"/>
                  </a:lnTo>
                  <a:lnTo>
                    <a:pt x="61" y="15"/>
                  </a:lnTo>
                  <a:lnTo>
                    <a:pt x="61" y="15"/>
                  </a:lnTo>
                  <a:lnTo>
                    <a:pt x="62" y="15"/>
                  </a:lnTo>
                  <a:lnTo>
                    <a:pt x="62" y="10"/>
                  </a:lnTo>
                  <a:lnTo>
                    <a:pt x="62" y="10"/>
                  </a:lnTo>
                  <a:lnTo>
                    <a:pt x="62" y="10"/>
                  </a:lnTo>
                  <a:lnTo>
                    <a:pt x="62" y="10"/>
                  </a:lnTo>
                  <a:lnTo>
                    <a:pt x="62" y="10"/>
                  </a:lnTo>
                  <a:lnTo>
                    <a:pt x="62" y="10"/>
                  </a:lnTo>
                  <a:lnTo>
                    <a:pt x="62" y="10"/>
                  </a:lnTo>
                  <a:lnTo>
                    <a:pt x="66" y="10"/>
                  </a:lnTo>
                  <a:lnTo>
                    <a:pt x="62" y="10"/>
                  </a:lnTo>
                  <a:lnTo>
                    <a:pt x="62" y="10"/>
                  </a:lnTo>
                  <a:lnTo>
                    <a:pt x="62" y="10"/>
                  </a:lnTo>
                  <a:lnTo>
                    <a:pt x="62" y="10"/>
                  </a:lnTo>
                  <a:lnTo>
                    <a:pt x="62" y="10"/>
                  </a:lnTo>
                  <a:lnTo>
                    <a:pt x="62" y="10"/>
                  </a:lnTo>
                  <a:lnTo>
                    <a:pt x="62" y="10"/>
                  </a:lnTo>
                  <a:lnTo>
                    <a:pt x="62" y="10"/>
                  </a:lnTo>
                  <a:lnTo>
                    <a:pt x="61" y="10"/>
                  </a:lnTo>
                  <a:lnTo>
                    <a:pt x="61" y="10"/>
                  </a:lnTo>
                  <a:lnTo>
                    <a:pt x="61" y="10"/>
                  </a:lnTo>
                  <a:lnTo>
                    <a:pt x="61" y="10"/>
                  </a:lnTo>
                  <a:lnTo>
                    <a:pt x="61" y="10"/>
                  </a:lnTo>
                  <a:lnTo>
                    <a:pt x="61" y="10"/>
                  </a:lnTo>
                  <a:lnTo>
                    <a:pt x="61" y="10"/>
                  </a:lnTo>
                  <a:lnTo>
                    <a:pt x="61" y="15"/>
                  </a:lnTo>
                  <a:lnTo>
                    <a:pt x="56" y="15"/>
                  </a:lnTo>
                  <a:lnTo>
                    <a:pt x="56" y="15"/>
                  </a:lnTo>
                  <a:lnTo>
                    <a:pt x="51" y="15"/>
                  </a:lnTo>
                  <a:lnTo>
                    <a:pt x="51" y="15"/>
                  </a:lnTo>
                  <a:lnTo>
                    <a:pt x="46" y="15"/>
                  </a:lnTo>
                  <a:lnTo>
                    <a:pt x="46" y="15"/>
                  </a:lnTo>
                  <a:lnTo>
                    <a:pt x="43" y="15"/>
                  </a:lnTo>
                  <a:lnTo>
                    <a:pt x="43" y="17"/>
                  </a:lnTo>
                  <a:lnTo>
                    <a:pt x="38" y="17"/>
                  </a:lnTo>
                  <a:lnTo>
                    <a:pt x="38" y="17"/>
                  </a:lnTo>
                  <a:lnTo>
                    <a:pt x="33" y="17"/>
                  </a:lnTo>
                  <a:lnTo>
                    <a:pt x="33" y="17"/>
                  </a:lnTo>
                  <a:lnTo>
                    <a:pt x="28" y="17"/>
                  </a:lnTo>
                  <a:lnTo>
                    <a:pt x="28" y="17"/>
                  </a:lnTo>
                  <a:lnTo>
                    <a:pt x="25" y="17"/>
                  </a:lnTo>
                  <a:lnTo>
                    <a:pt x="25" y="20"/>
                  </a:lnTo>
                  <a:lnTo>
                    <a:pt x="21" y="17"/>
                  </a:lnTo>
                  <a:lnTo>
                    <a:pt x="21" y="17"/>
                  </a:lnTo>
                  <a:lnTo>
                    <a:pt x="21" y="17"/>
                  </a:lnTo>
                  <a:lnTo>
                    <a:pt x="21" y="17"/>
                  </a:lnTo>
                  <a:lnTo>
                    <a:pt x="21" y="13"/>
                  </a:lnTo>
                  <a:lnTo>
                    <a:pt x="21" y="13"/>
                  </a:lnTo>
                  <a:lnTo>
                    <a:pt x="21" y="13"/>
                  </a:lnTo>
                  <a:lnTo>
                    <a:pt x="25" y="13"/>
                  </a:lnTo>
                  <a:lnTo>
                    <a:pt x="25" y="8"/>
                  </a:lnTo>
                  <a:lnTo>
                    <a:pt x="25" y="8"/>
                  </a:lnTo>
                  <a:lnTo>
                    <a:pt x="25" y="8"/>
                  </a:lnTo>
                  <a:lnTo>
                    <a:pt x="26" y="8"/>
                  </a:lnTo>
                  <a:lnTo>
                    <a:pt x="26" y="5"/>
                  </a:lnTo>
                  <a:lnTo>
                    <a:pt x="26" y="5"/>
                  </a:lnTo>
                  <a:lnTo>
                    <a:pt x="26" y="5"/>
                  </a:lnTo>
                  <a:lnTo>
                    <a:pt x="29" y="5"/>
                  </a:lnTo>
                  <a:lnTo>
                    <a:pt x="25" y="5"/>
                  </a:lnTo>
                  <a:lnTo>
                    <a:pt x="25" y="5"/>
                  </a:lnTo>
                  <a:lnTo>
                    <a:pt x="20" y="5"/>
                  </a:lnTo>
                  <a:lnTo>
                    <a:pt x="20" y="5"/>
                  </a:lnTo>
                  <a:lnTo>
                    <a:pt x="15" y="5"/>
                  </a:lnTo>
                  <a:lnTo>
                    <a:pt x="15" y="5"/>
                  </a:lnTo>
                  <a:lnTo>
                    <a:pt x="15" y="5"/>
                  </a:lnTo>
                  <a:lnTo>
                    <a:pt x="15" y="8"/>
                  </a:lnTo>
                  <a:lnTo>
                    <a:pt x="10" y="8"/>
                  </a:lnTo>
                  <a:lnTo>
                    <a:pt x="10" y="8"/>
                  </a:lnTo>
                  <a:lnTo>
                    <a:pt x="5" y="8"/>
                  </a:lnTo>
                  <a:lnTo>
                    <a:pt x="5" y="12"/>
                  </a:lnTo>
                  <a:lnTo>
                    <a:pt x="0" y="12"/>
                  </a:lnTo>
                  <a:lnTo>
                    <a:pt x="0" y="12"/>
                  </a:lnTo>
                  <a:lnTo>
                    <a:pt x="0" y="12"/>
                  </a:lnTo>
                  <a:lnTo>
                    <a:pt x="0" y="15"/>
                  </a:lnTo>
                  <a:lnTo>
                    <a:pt x="0" y="15"/>
                  </a:lnTo>
                  <a:close/>
                </a:path>
              </a:pathLst>
            </a:custGeom>
            <a:solidFill>
              <a:srgbClr val="FFCB8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69" name="Freeform 49"/>
            <p:cNvSpPr>
              <a:spLocks/>
            </p:cNvSpPr>
            <p:nvPr/>
          </p:nvSpPr>
          <p:spPr bwMode="auto">
            <a:xfrm>
              <a:off x="7053263" y="3829051"/>
              <a:ext cx="84138" cy="41275"/>
            </a:xfrm>
            <a:custGeom>
              <a:avLst/>
              <a:gdLst/>
              <a:ahLst/>
              <a:cxnLst>
                <a:cxn ang="0">
                  <a:pos x="5" y="0"/>
                </a:cxn>
                <a:cxn ang="0">
                  <a:pos x="5" y="0"/>
                </a:cxn>
                <a:cxn ang="0">
                  <a:pos x="7" y="0"/>
                </a:cxn>
                <a:cxn ang="0">
                  <a:pos x="13" y="0"/>
                </a:cxn>
                <a:cxn ang="0">
                  <a:pos x="18" y="0"/>
                </a:cxn>
                <a:cxn ang="0">
                  <a:pos x="28" y="0"/>
                </a:cxn>
                <a:cxn ang="0">
                  <a:pos x="36" y="2"/>
                </a:cxn>
                <a:cxn ang="0">
                  <a:pos x="46" y="6"/>
                </a:cxn>
                <a:cxn ang="0">
                  <a:pos x="51" y="11"/>
                </a:cxn>
                <a:cxn ang="0">
                  <a:pos x="51" y="11"/>
                </a:cxn>
                <a:cxn ang="0">
                  <a:pos x="51" y="11"/>
                </a:cxn>
                <a:cxn ang="0">
                  <a:pos x="51" y="11"/>
                </a:cxn>
                <a:cxn ang="0">
                  <a:pos x="51" y="13"/>
                </a:cxn>
                <a:cxn ang="0">
                  <a:pos x="51" y="13"/>
                </a:cxn>
                <a:cxn ang="0">
                  <a:pos x="48" y="18"/>
                </a:cxn>
                <a:cxn ang="0">
                  <a:pos x="46" y="21"/>
                </a:cxn>
                <a:cxn ang="0">
                  <a:pos x="46" y="23"/>
                </a:cxn>
                <a:cxn ang="0">
                  <a:pos x="46" y="23"/>
                </a:cxn>
                <a:cxn ang="0">
                  <a:pos x="46" y="20"/>
                </a:cxn>
                <a:cxn ang="0">
                  <a:pos x="46" y="20"/>
                </a:cxn>
                <a:cxn ang="0">
                  <a:pos x="46" y="15"/>
                </a:cxn>
                <a:cxn ang="0">
                  <a:pos x="46" y="15"/>
                </a:cxn>
                <a:cxn ang="0">
                  <a:pos x="46" y="11"/>
                </a:cxn>
                <a:cxn ang="0">
                  <a:pos x="46" y="11"/>
                </a:cxn>
                <a:cxn ang="0">
                  <a:pos x="43" y="8"/>
                </a:cxn>
                <a:cxn ang="0">
                  <a:pos x="41" y="8"/>
                </a:cxn>
                <a:cxn ang="0">
                  <a:pos x="36" y="8"/>
                </a:cxn>
                <a:cxn ang="0">
                  <a:pos x="33" y="8"/>
                </a:cxn>
                <a:cxn ang="0">
                  <a:pos x="28" y="6"/>
                </a:cxn>
                <a:cxn ang="0">
                  <a:pos x="20" y="6"/>
                </a:cxn>
                <a:cxn ang="0">
                  <a:pos x="15" y="6"/>
                </a:cxn>
                <a:cxn ang="0">
                  <a:pos x="5" y="6"/>
                </a:cxn>
                <a:cxn ang="0">
                  <a:pos x="2" y="6"/>
                </a:cxn>
                <a:cxn ang="0">
                  <a:pos x="2" y="6"/>
                </a:cxn>
                <a:cxn ang="0">
                  <a:pos x="2" y="6"/>
                </a:cxn>
                <a:cxn ang="0">
                  <a:pos x="2" y="6"/>
                </a:cxn>
                <a:cxn ang="0">
                  <a:pos x="0" y="6"/>
                </a:cxn>
                <a:cxn ang="0">
                  <a:pos x="0" y="6"/>
                </a:cxn>
                <a:cxn ang="0">
                  <a:pos x="0" y="6"/>
                </a:cxn>
                <a:cxn ang="0">
                  <a:pos x="0" y="6"/>
                </a:cxn>
                <a:cxn ang="0">
                  <a:pos x="0" y="8"/>
                </a:cxn>
                <a:cxn ang="0">
                  <a:pos x="0" y="8"/>
                </a:cxn>
                <a:cxn ang="0">
                  <a:pos x="0" y="6"/>
                </a:cxn>
                <a:cxn ang="0">
                  <a:pos x="0" y="6"/>
                </a:cxn>
                <a:cxn ang="0">
                  <a:pos x="0" y="2"/>
                </a:cxn>
                <a:cxn ang="0">
                  <a:pos x="0" y="2"/>
                </a:cxn>
                <a:cxn ang="0">
                  <a:pos x="0" y="2"/>
                </a:cxn>
                <a:cxn ang="0">
                  <a:pos x="0" y="2"/>
                </a:cxn>
                <a:cxn ang="0">
                  <a:pos x="5" y="2"/>
                </a:cxn>
              </a:cxnLst>
              <a:rect l="0" t="0" r="r" b="b"/>
              <a:pathLst>
                <a:path w="53" h="26">
                  <a:moveTo>
                    <a:pt x="5" y="2"/>
                  </a:moveTo>
                  <a:lnTo>
                    <a:pt x="5" y="0"/>
                  </a:lnTo>
                  <a:lnTo>
                    <a:pt x="5" y="0"/>
                  </a:lnTo>
                  <a:lnTo>
                    <a:pt x="5" y="0"/>
                  </a:lnTo>
                  <a:lnTo>
                    <a:pt x="7" y="0"/>
                  </a:lnTo>
                  <a:lnTo>
                    <a:pt x="7" y="0"/>
                  </a:lnTo>
                  <a:lnTo>
                    <a:pt x="12" y="0"/>
                  </a:lnTo>
                  <a:lnTo>
                    <a:pt x="13" y="0"/>
                  </a:lnTo>
                  <a:lnTo>
                    <a:pt x="18" y="0"/>
                  </a:lnTo>
                  <a:lnTo>
                    <a:pt x="18" y="0"/>
                  </a:lnTo>
                  <a:lnTo>
                    <a:pt x="23" y="0"/>
                  </a:lnTo>
                  <a:lnTo>
                    <a:pt x="28" y="0"/>
                  </a:lnTo>
                  <a:lnTo>
                    <a:pt x="33" y="2"/>
                  </a:lnTo>
                  <a:lnTo>
                    <a:pt x="36" y="2"/>
                  </a:lnTo>
                  <a:lnTo>
                    <a:pt x="41" y="5"/>
                  </a:lnTo>
                  <a:lnTo>
                    <a:pt x="46" y="6"/>
                  </a:lnTo>
                  <a:lnTo>
                    <a:pt x="51" y="11"/>
                  </a:lnTo>
                  <a:lnTo>
                    <a:pt x="51" y="11"/>
                  </a:lnTo>
                  <a:lnTo>
                    <a:pt x="51" y="11"/>
                  </a:lnTo>
                  <a:lnTo>
                    <a:pt x="51" y="11"/>
                  </a:lnTo>
                  <a:lnTo>
                    <a:pt x="51" y="11"/>
                  </a:lnTo>
                  <a:lnTo>
                    <a:pt x="51" y="11"/>
                  </a:lnTo>
                  <a:lnTo>
                    <a:pt x="51" y="11"/>
                  </a:lnTo>
                  <a:lnTo>
                    <a:pt x="51" y="11"/>
                  </a:lnTo>
                  <a:lnTo>
                    <a:pt x="53" y="13"/>
                  </a:lnTo>
                  <a:lnTo>
                    <a:pt x="51" y="13"/>
                  </a:lnTo>
                  <a:lnTo>
                    <a:pt x="51" y="13"/>
                  </a:lnTo>
                  <a:lnTo>
                    <a:pt x="51" y="13"/>
                  </a:lnTo>
                  <a:lnTo>
                    <a:pt x="51" y="18"/>
                  </a:lnTo>
                  <a:lnTo>
                    <a:pt x="48" y="18"/>
                  </a:lnTo>
                  <a:lnTo>
                    <a:pt x="48" y="21"/>
                  </a:lnTo>
                  <a:lnTo>
                    <a:pt x="46" y="21"/>
                  </a:lnTo>
                  <a:lnTo>
                    <a:pt x="46" y="26"/>
                  </a:lnTo>
                  <a:lnTo>
                    <a:pt x="46" y="23"/>
                  </a:lnTo>
                  <a:lnTo>
                    <a:pt x="46" y="23"/>
                  </a:lnTo>
                  <a:lnTo>
                    <a:pt x="46" y="23"/>
                  </a:lnTo>
                  <a:lnTo>
                    <a:pt x="46" y="23"/>
                  </a:lnTo>
                  <a:lnTo>
                    <a:pt x="46" y="20"/>
                  </a:lnTo>
                  <a:lnTo>
                    <a:pt x="46" y="20"/>
                  </a:lnTo>
                  <a:lnTo>
                    <a:pt x="46" y="20"/>
                  </a:lnTo>
                  <a:lnTo>
                    <a:pt x="46" y="20"/>
                  </a:lnTo>
                  <a:lnTo>
                    <a:pt x="46" y="15"/>
                  </a:lnTo>
                  <a:lnTo>
                    <a:pt x="46" y="15"/>
                  </a:lnTo>
                  <a:lnTo>
                    <a:pt x="46" y="15"/>
                  </a:lnTo>
                  <a:lnTo>
                    <a:pt x="46" y="15"/>
                  </a:lnTo>
                  <a:lnTo>
                    <a:pt x="46" y="11"/>
                  </a:lnTo>
                  <a:lnTo>
                    <a:pt x="46" y="11"/>
                  </a:lnTo>
                  <a:lnTo>
                    <a:pt x="46" y="11"/>
                  </a:lnTo>
                  <a:lnTo>
                    <a:pt x="46" y="11"/>
                  </a:lnTo>
                  <a:lnTo>
                    <a:pt x="43" y="8"/>
                  </a:lnTo>
                  <a:lnTo>
                    <a:pt x="43" y="8"/>
                  </a:lnTo>
                  <a:lnTo>
                    <a:pt x="41" y="8"/>
                  </a:lnTo>
                  <a:lnTo>
                    <a:pt x="41" y="8"/>
                  </a:lnTo>
                  <a:lnTo>
                    <a:pt x="36" y="8"/>
                  </a:lnTo>
                  <a:lnTo>
                    <a:pt x="36" y="8"/>
                  </a:lnTo>
                  <a:lnTo>
                    <a:pt x="33" y="8"/>
                  </a:lnTo>
                  <a:lnTo>
                    <a:pt x="33" y="8"/>
                  </a:lnTo>
                  <a:lnTo>
                    <a:pt x="28" y="6"/>
                  </a:lnTo>
                  <a:lnTo>
                    <a:pt x="25" y="6"/>
                  </a:lnTo>
                  <a:lnTo>
                    <a:pt x="20" y="6"/>
                  </a:lnTo>
                  <a:lnTo>
                    <a:pt x="20" y="6"/>
                  </a:lnTo>
                  <a:lnTo>
                    <a:pt x="15" y="6"/>
                  </a:lnTo>
                  <a:lnTo>
                    <a:pt x="10" y="6"/>
                  </a:lnTo>
                  <a:lnTo>
                    <a:pt x="5" y="6"/>
                  </a:lnTo>
                  <a:lnTo>
                    <a:pt x="5" y="6"/>
                  </a:lnTo>
                  <a:lnTo>
                    <a:pt x="2" y="6"/>
                  </a:lnTo>
                  <a:lnTo>
                    <a:pt x="2" y="6"/>
                  </a:lnTo>
                  <a:lnTo>
                    <a:pt x="2" y="6"/>
                  </a:lnTo>
                  <a:lnTo>
                    <a:pt x="2" y="6"/>
                  </a:lnTo>
                  <a:lnTo>
                    <a:pt x="2" y="6"/>
                  </a:lnTo>
                  <a:lnTo>
                    <a:pt x="2" y="6"/>
                  </a:lnTo>
                  <a:lnTo>
                    <a:pt x="2" y="6"/>
                  </a:lnTo>
                  <a:lnTo>
                    <a:pt x="2" y="6"/>
                  </a:lnTo>
                  <a:lnTo>
                    <a:pt x="0" y="6"/>
                  </a:lnTo>
                  <a:lnTo>
                    <a:pt x="0" y="6"/>
                  </a:lnTo>
                  <a:lnTo>
                    <a:pt x="0" y="6"/>
                  </a:lnTo>
                  <a:lnTo>
                    <a:pt x="0" y="6"/>
                  </a:lnTo>
                  <a:lnTo>
                    <a:pt x="0" y="6"/>
                  </a:lnTo>
                  <a:lnTo>
                    <a:pt x="0" y="6"/>
                  </a:lnTo>
                  <a:lnTo>
                    <a:pt x="0" y="6"/>
                  </a:lnTo>
                  <a:lnTo>
                    <a:pt x="0" y="11"/>
                  </a:lnTo>
                  <a:lnTo>
                    <a:pt x="0" y="8"/>
                  </a:lnTo>
                  <a:lnTo>
                    <a:pt x="0" y="8"/>
                  </a:lnTo>
                  <a:lnTo>
                    <a:pt x="0" y="8"/>
                  </a:lnTo>
                  <a:lnTo>
                    <a:pt x="0" y="8"/>
                  </a:lnTo>
                  <a:lnTo>
                    <a:pt x="0" y="6"/>
                  </a:lnTo>
                  <a:lnTo>
                    <a:pt x="0" y="6"/>
                  </a:lnTo>
                  <a:lnTo>
                    <a:pt x="0" y="6"/>
                  </a:lnTo>
                  <a:lnTo>
                    <a:pt x="0" y="6"/>
                  </a:lnTo>
                  <a:lnTo>
                    <a:pt x="0" y="2"/>
                  </a:lnTo>
                  <a:lnTo>
                    <a:pt x="0" y="2"/>
                  </a:lnTo>
                  <a:lnTo>
                    <a:pt x="0" y="2"/>
                  </a:lnTo>
                  <a:lnTo>
                    <a:pt x="0" y="2"/>
                  </a:lnTo>
                  <a:lnTo>
                    <a:pt x="0" y="2"/>
                  </a:lnTo>
                  <a:lnTo>
                    <a:pt x="0" y="2"/>
                  </a:lnTo>
                  <a:lnTo>
                    <a:pt x="0" y="2"/>
                  </a:lnTo>
                  <a:lnTo>
                    <a:pt x="5" y="2"/>
                  </a:lnTo>
                  <a:lnTo>
                    <a:pt x="5" y="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0" name="Freeform 50"/>
            <p:cNvSpPr>
              <a:spLocks/>
            </p:cNvSpPr>
            <p:nvPr/>
          </p:nvSpPr>
          <p:spPr bwMode="auto">
            <a:xfrm>
              <a:off x="4992688" y="4949826"/>
              <a:ext cx="693738" cy="636588"/>
            </a:xfrm>
            <a:custGeom>
              <a:avLst/>
              <a:gdLst/>
              <a:ahLst/>
              <a:cxnLst>
                <a:cxn ang="0">
                  <a:pos x="64" y="2"/>
                </a:cxn>
                <a:cxn ang="0">
                  <a:pos x="60" y="0"/>
                </a:cxn>
                <a:cxn ang="0">
                  <a:pos x="59" y="0"/>
                </a:cxn>
                <a:cxn ang="0">
                  <a:pos x="52" y="0"/>
                </a:cxn>
                <a:cxn ang="0">
                  <a:pos x="47" y="0"/>
                </a:cxn>
                <a:cxn ang="0">
                  <a:pos x="37" y="0"/>
                </a:cxn>
                <a:cxn ang="0">
                  <a:pos x="32" y="0"/>
                </a:cxn>
                <a:cxn ang="0">
                  <a:pos x="23" y="0"/>
                </a:cxn>
                <a:cxn ang="0">
                  <a:pos x="18" y="5"/>
                </a:cxn>
                <a:cxn ang="0">
                  <a:pos x="10" y="7"/>
                </a:cxn>
                <a:cxn ang="0">
                  <a:pos x="5" y="12"/>
                </a:cxn>
                <a:cxn ang="0">
                  <a:pos x="0" y="17"/>
                </a:cxn>
                <a:cxn ang="0">
                  <a:pos x="0" y="25"/>
                </a:cxn>
                <a:cxn ang="0">
                  <a:pos x="0" y="33"/>
                </a:cxn>
                <a:cxn ang="0">
                  <a:pos x="5" y="43"/>
                </a:cxn>
                <a:cxn ang="0">
                  <a:pos x="11" y="56"/>
                </a:cxn>
                <a:cxn ang="0">
                  <a:pos x="23" y="73"/>
                </a:cxn>
                <a:cxn ang="0">
                  <a:pos x="23" y="73"/>
                </a:cxn>
                <a:cxn ang="0">
                  <a:pos x="24" y="74"/>
                </a:cxn>
                <a:cxn ang="0">
                  <a:pos x="29" y="78"/>
                </a:cxn>
                <a:cxn ang="0">
                  <a:pos x="36" y="82"/>
                </a:cxn>
                <a:cxn ang="0">
                  <a:pos x="42" y="87"/>
                </a:cxn>
                <a:cxn ang="0">
                  <a:pos x="52" y="96"/>
                </a:cxn>
                <a:cxn ang="0">
                  <a:pos x="65" y="105"/>
                </a:cxn>
                <a:cxn ang="0">
                  <a:pos x="80" y="115"/>
                </a:cxn>
                <a:cxn ang="0">
                  <a:pos x="93" y="123"/>
                </a:cxn>
                <a:cxn ang="0">
                  <a:pos x="110" y="133"/>
                </a:cxn>
                <a:cxn ang="0">
                  <a:pos x="128" y="143"/>
                </a:cxn>
                <a:cxn ang="0">
                  <a:pos x="149" y="155"/>
                </a:cxn>
                <a:cxn ang="0">
                  <a:pos x="170" y="164"/>
                </a:cxn>
                <a:cxn ang="0">
                  <a:pos x="195" y="174"/>
                </a:cxn>
                <a:cxn ang="0">
                  <a:pos x="219" y="184"/>
                </a:cxn>
                <a:cxn ang="0">
                  <a:pos x="247" y="197"/>
                </a:cxn>
                <a:cxn ang="0">
                  <a:pos x="247" y="197"/>
                </a:cxn>
                <a:cxn ang="0">
                  <a:pos x="249" y="199"/>
                </a:cxn>
                <a:cxn ang="0">
                  <a:pos x="254" y="202"/>
                </a:cxn>
                <a:cxn ang="0">
                  <a:pos x="259" y="209"/>
                </a:cxn>
                <a:cxn ang="0">
                  <a:pos x="264" y="215"/>
                </a:cxn>
                <a:cxn ang="0">
                  <a:pos x="270" y="225"/>
                </a:cxn>
                <a:cxn ang="0">
                  <a:pos x="275" y="235"/>
                </a:cxn>
                <a:cxn ang="0">
                  <a:pos x="285" y="250"/>
                </a:cxn>
                <a:cxn ang="0">
                  <a:pos x="290" y="261"/>
                </a:cxn>
                <a:cxn ang="0">
                  <a:pos x="296" y="276"/>
                </a:cxn>
                <a:cxn ang="0">
                  <a:pos x="301" y="292"/>
                </a:cxn>
                <a:cxn ang="0">
                  <a:pos x="310" y="312"/>
                </a:cxn>
                <a:cxn ang="0">
                  <a:pos x="311" y="332"/>
                </a:cxn>
                <a:cxn ang="0">
                  <a:pos x="316" y="353"/>
                </a:cxn>
                <a:cxn ang="0">
                  <a:pos x="316" y="376"/>
                </a:cxn>
                <a:cxn ang="0">
                  <a:pos x="318" y="401"/>
                </a:cxn>
                <a:cxn ang="0">
                  <a:pos x="437" y="391"/>
                </a:cxn>
                <a:cxn ang="0">
                  <a:pos x="377" y="168"/>
                </a:cxn>
                <a:cxn ang="0">
                  <a:pos x="64" y="2"/>
                </a:cxn>
                <a:cxn ang="0">
                  <a:pos x="64" y="2"/>
                </a:cxn>
              </a:cxnLst>
              <a:rect l="0" t="0" r="r" b="b"/>
              <a:pathLst>
                <a:path w="437" h="401">
                  <a:moveTo>
                    <a:pt x="64" y="2"/>
                  </a:moveTo>
                  <a:lnTo>
                    <a:pt x="60" y="0"/>
                  </a:lnTo>
                  <a:lnTo>
                    <a:pt x="59" y="0"/>
                  </a:lnTo>
                  <a:lnTo>
                    <a:pt x="52" y="0"/>
                  </a:lnTo>
                  <a:lnTo>
                    <a:pt x="47" y="0"/>
                  </a:lnTo>
                  <a:lnTo>
                    <a:pt x="37" y="0"/>
                  </a:lnTo>
                  <a:lnTo>
                    <a:pt x="32" y="0"/>
                  </a:lnTo>
                  <a:lnTo>
                    <a:pt x="23" y="0"/>
                  </a:lnTo>
                  <a:lnTo>
                    <a:pt x="18" y="5"/>
                  </a:lnTo>
                  <a:lnTo>
                    <a:pt x="10" y="7"/>
                  </a:lnTo>
                  <a:lnTo>
                    <a:pt x="5" y="12"/>
                  </a:lnTo>
                  <a:lnTo>
                    <a:pt x="0" y="17"/>
                  </a:lnTo>
                  <a:lnTo>
                    <a:pt x="0" y="25"/>
                  </a:lnTo>
                  <a:lnTo>
                    <a:pt x="0" y="33"/>
                  </a:lnTo>
                  <a:lnTo>
                    <a:pt x="5" y="43"/>
                  </a:lnTo>
                  <a:lnTo>
                    <a:pt x="11" y="56"/>
                  </a:lnTo>
                  <a:lnTo>
                    <a:pt x="23" y="73"/>
                  </a:lnTo>
                  <a:lnTo>
                    <a:pt x="23" y="73"/>
                  </a:lnTo>
                  <a:lnTo>
                    <a:pt x="24" y="74"/>
                  </a:lnTo>
                  <a:lnTo>
                    <a:pt x="29" y="78"/>
                  </a:lnTo>
                  <a:lnTo>
                    <a:pt x="36" y="82"/>
                  </a:lnTo>
                  <a:lnTo>
                    <a:pt x="42" y="87"/>
                  </a:lnTo>
                  <a:lnTo>
                    <a:pt x="52" y="96"/>
                  </a:lnTo>
                  <a:lnTo>
                    <a:pt x="65" y="105"/>
                  </a:lnTo>
                  <a:lnTo>
                    <a:pt x="80" y="115"/>
                  </a:lnTo>
                  <a:lnTo>
                    <a:pt x="93" y="123"/>
                  </a:lnTo>
                  <a:lnTo>
                    <a:pt x="110" y="133"/>
                  </a:lnTo>
                  <a:lnTo>
                    <a:pt x="128" y="143"/>
                  </a:lnTo>
                  <a:lnTo>
                    <a:pt x="149" y="155"/>
                  </a:lnTo>
                  <a:lnTo>
                    <a:pt x="170" y="164"/>
                  </a:lnTo>
                  <a:lnTo>
                    <a:pt x="195" y="174"/>
                  </a:lnTo>
                  <a:lnTo>
                    <a:pt x="219" y="184"/>
                  </a:lnTo>
                  <a:lnTo>
                    <a:pt x="247" y="197"/>
                  </a:lnTo>
                  <a:lnTo>
                    <a:pt x="247" y="197"/>
                  </a:lnTo>
                  <a:lnTo>
                    <a:pt x="249" y="199"/>
                  </a:lnTo>
                  <a:lnTo>
                    <a:pt x="254" y="202"/>
                  </a:lnTo>
                  <a:lnTo>
                    <a:pt x="259" y="209"/>
                  </a:lnTo>
                  <a:lnTo>
                    <a:pt x="264" y="215"/>
                  </a:lnTo>
                  <a:lnTo>
                    <a:pt x="270" y="225"/>
                  </a:lnTo>
                  <a:lnTo>
                    <a:pt x="275" y="235"/>
                  </a:lnTo>
                  <a:lnTo>
                    <a:pt x="285" y="250"/>
                  </a:lnTo>
                  <a:lnTo>
                    <a:pt x="290" y="261"/>
                  </a:lnTo>
                  <a:lnTo>
                    <a:pt x="296" y="276"/>
                  </a:lnTo>
                  <a:lnTo>
                    <a:pt x="301" y="292"/>
                  </a:lnTo>
                  <a:lnTo>
                    <a:pt x="310" y="312"/>
                  </a:lnTo>
                  <a:lnTo>
                    <a:pt x="311" y="332"/>
                  </a:lnTo>
                  <a:lnTo>
                    <a:pt x="316" y="353"/>
                  </a:lnTo>
                  <a:lnTo>
                    <a:pt x="316" y="376"/>
                  </a:lnTo>
                  <a:lnTo>
                    <a:pt x="318" y="401"/>
                  </a:lnTo>
                  <a:lnTo>
                    <a:pt x="437" y="391"/>
                  </a:lnTo>
                  <a:lnTo>
                    <a:pt x="377" y="168"/>
                  </a:lnTo>
                  <a:lnTo>
                    <a:pt x="64" y="2"/>
                  </a:lnTo>
                  <a:lnTo>
                    <a:pt x="64" y="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1" name="Freeform 51"/>
            <p:cNvSpPr>
              <a:spLocks/>
            </p:cNvSpPr>
            <p:nvPr/>
          </p:nvSpPr>
          <p:spPr bwMode="auto">
            <a:xfrm>
              <a:off x="6597650" y="6764338"/>
              <a:ext cx="361950" cy="44450"/>
            </a:xfrm>
            <a:custGeom>
              <a:avLst/>
              <a:gdLst/>
              <a:ahLst/>
              <a:cxnLst>
                <a:cxn ang="0">
                  <a:pos x="205" y="2"/>
                </a:cxn>
                <a:cxn ang="0">
                  <a:pos x="197" y="2"/>
                </a:cxn>
                <a:cxn ang="0">
                  <a:pos x="182" y="0"/>
                </a:cxn>
                <a:cxn ang="0">
                  <a:pos x="163" y="0"/>
                </a:cxn>
                <a:cxn ang="0">
                  <a:pos x="136" y="0"/>
                </a:cxn>
                <a:cxn ang="0">
                  <a:pos x="105" y="0"/>
                </a:cxn>
                <a:cxn ang="0">
                  <a:pos x="71" y="0"/>
                </a:cxn>
                <a:cxn ang="0">
                  <a:pos x="35" y="5"/>
                </a:cxn>
                <a:cxn ang="0">
                  <a:pos x="15" y="10"/>
                </a:cxn>
                <a:cxn ang="0">
                  <a:pos x="12" y="10"/>
                </a:cxn>
                <a:cxn ang="0">
                  <a:pos x="7" y="10"/>
                </a:cxn>
                <a:cxn ang="0">
                  <a:pos x="4" y="10"/>
                </a:cxn>
                <a:cxn ang="0">
                  <a:pos x="0" y="10"/>
                </a:cxn>
                <a:cxn ang="0">
                  <a:pos x="0" y="10"/>
                </a:cxn>
                <a:cxn ang="0">
                  <a:pos x="2" y="13"/>
                </a:cxn>
                <a:cxn ang="0">
                  <a:pos x="10" y="15"/>
                </a:cxn>
                <a:cxn ang="0">
                  <a:pos x="18" y="20"/>
                </a:cxn>
                <a:cxn ang="0">
                  <a:pos x="25" y="20"/>
                </a:cxn>
                <a:cxn ang="0">
                  <a:pos x="40" y="21"/>
                </a:cxn>
                <a:cxn ang="0">
                  <a:pos x="61" y="21"/>
                </a:cxn>
                <a:cxn ang="0">
                  <a:pos x="89" y="26"/>
                </a:cxn>
                <a:cxn ang="0">
                  <a:pos x="122" y="26"/>
                </a:cxn>
                <a:cxn ang="0">
                  <a:pos x="161" y="26"/>
                </a:cxn>
                <a:cxn ang="0">
                  <a:pos x="204" y="25"/>
                </a:cxn>
                <a:cxn ang="0">
                  <a:pos x="225" y="21"/>
                </a:cxn>
                <a:cxn ang="0">
                  <a:pos x="223" y="21"/>
                </a:cxn>
                <a:cxn ang="0">
                  <a:pos x="218" y="20"/>
                </a:cxn>
                <a:cxn ang="0">
                  <a:pos x="218" y="20"/>
                </a:cxn>
                <a:cxn ang="0">
                  <a:pos x="213" y="15"/>
                </a:cxn>
                <a:cxn ang="0">
                  <a:pos x="212" y="12"/>
                </a:cxn>
                <a:cxn ang="0">
                  <a:pos x="208" y="7"/>
                </a:cxn>
                <a:cxn ang="0">
                  <a:pos x="208" y="5"/>
                </a:cxn>
                <a:cxn ang="0">
                  <a:pos x="208" y="5"/>
                </a:cxn>
              </a:cxnLst>
              <a:rect l="0" t="0" r="r" b="b"/>
              <a:pathLst>
                <a:path w="228" h="28">
                  <a:moveTo>
                    <a:pt x="208" y="5"/>
                  </a:moveTo>
                  <a:lnTo>
                    <a:pt x="205" y="2"/>
                  </a:lnTo>
                  <a:lnTo>
                    <a:pt x="204" y="2"/>
                  </a:lnTo>
                  <a:lnTo>
                    <a:pt x="197" y="2"/>
                  </a:lnTo>
                  <a:lnTo>
                    <a:pt x="192" y="2"/>
                  </a:lnTo>
                  <a:lnTo>
                    <a:pt x="182" y="0"/>
                  </a:lnTo>
                  <a:lnTo>
                    <a:pt x="174" y="0"/>
                  </a:lnTo>
                  <a:lnTo>
                    <a:pt x="163" y="0"/>
                  </a:lnTo>
                  <a:lnTo>
                    <a:pt x="153" y="0"/>
                  </a:lnTo>
                  <a:lnTo>
                    <a:pt x="136" y="0"/>
                  </a:lnTo>
                  <a:lnTo>
                    <a:pt x="122" y="0"/>
                  </a:lnTo>
                  <a:lnTo>
                    <a:pt x="105" y="0"/>
                  </a:lnTo>
                  <a:lnTo>
                    <a:pt x="90" y="0"/>
                  </a:lnTo>
                  <a:lnTo>
                    <a:pt x="71" y="0"/>
                  </a:lnTo>
                  <a:lnTo>
                    <a:pt x="54" y="3"/>
                  </a:lnTo>
                  <a:lnTo>
                    <a:pt x="35" y="5"/>
                  </a:lnTo>
                  <a:lnTo>
                    <a:pt x="18" y="10"/>
                  </a:lnTo>
                  <a:lnTo>
                    <a:pt x="15" y="10"/>
                  </a:lnTo>
                  <a:lnTo>
                    <a:pt x="15" y="10"/>
                  </a:lnTo>
                  <a:lnTo>
                    <a:pt x="12" y="10"/>
                  </a:lnTo>
                  <a:lnTo>
                    <a:pt x="12" y="10"/>
                  </a:lnTo>
                  <a:lnTo>
                    <a:pt x="7" y="10"/>
                  </a:lnTo>
                  <a:lnTo>
                    <a:pt x="7" y="10"/>
                  </a:lnTo>
                  <a:lnTo>
                    <a:pt x="4" y="10"/>
                  </a:lnTo>
                  <a:lnTo>
                    <a:pt x="4" y="10"/>
                  </a:lnTo>
                  <a:lnTo>
                    <a:pt x="0" y="10"/>
                  </a:lnTo>
                  <a:lnTo>
                    <a:pt x="0" y="10"/>
                  </a:lnTo>
                  <a:lnTo>
                    <a:pt x="0" y="10"/>
                  </a:lnTo>
                  <a:lnTo>
                    <a:pt x="2" y="13"/>
                  </a:lnTo>
                  <a:lnTo>
                    <a:pt x="2" y="13"/>
                  </a:lnTo>
                  <a:lnTo>
                    <a:pt x="5" y="15"/>
                  </a:lnTo>
                  <a:lnTo>
                    <a:pt x="10" y="15"/>
                  </a:lnTo>
                  <a:lnTo>
                    <a:pt x="18" y="20"/>
                  </a:lnTo>
                  <a:lnTo>
                    <a:pt x="18" y="20"/>
                  </a:lnTo>
                  <a:lnTo>
                    <a:pt x="20" y="20"/>
                  </a:lnTo>
                  <a:lnTo>
                    <a:pt x="25" y="20"/>
                  </a:lnTo>
                  <a:lnTo>
                    <a:pt x="33" y="21"/>
                  </a:lnTo>
                  <a:lnTo>
                    <a:pt x="40" y="21"/>
                  </a:lnTo>
                  <a:lnTo>
                    <a:pt x="49" y="21"/>
                  </a:lnTo>
                  <a:lnTo>
                    <a:pt x="61" y="21"/>
                  </a:lnTo>
                  <a:lnTo>
                    <a:pt x="76" y="26"/>
                  </a:lnTo>
                  <a:lnTo>
                    <a:pt x="89" y="26"/>
                  </a:lnTo>
                  <a:lnTo>
                    <a:pt x="105" y="26"/>
                  </a:lnTo>
                  <a:lnTo>
                    <a:pt x="122" y="26"/>
                  </a:lnTo>
                  <a:lnTo>
                    <a:pt x="141" y="28"/>
                  </a:lnTo>
                  <a:lnTo>
                    <a:pt x="161" y="26"/>
                  </a:lnTo>
                  <a:lnTo>
                    <a:pt x="182" y="26"/>
                  </a:lnTo>
                  <a:lnTo>
                    <a:pt x="204" y="25"/>
                  </a:lnTo>
                  <a:lnTo>
                    <a:pt x="228" y="25"/>
                  </a:lnTo>
                  <a:lnTo>
                    <a:pt x="225" y="21"/>
                  </a:lnTo>
                  <a:lnTo>
                    <a:pt x="225" y="21"/>
                  </a:lnTo>
                  <a:lnTo>
                    <a:pt x="223" y="21"/>
                  </a:lnTo>
                  <a:lnTo>
                    <a:pt x="223" y="21"/>
                  </a:lnTo>
                  <a:lnTo>
                    <a:pt x="218" y="20"/>
                  </a:lnTo>
                  <a:lnTo>
                    <a:pt x="218" y="20"/>
                  </a:lnTo>
                  <a:lnTo>
                    <a:pt x="218" y="20"/>
                  </a:lnTo>
                  <a:lnTo>
                    <a:pt x="218" y="20"/>
                  </a:lnTo>
                  <a:lnTo>
                    <a:pt x="213" y="15"/>
                  </a:lnTo>
                  <a:lnTo>
                    <a:pt x="213" y="15"/>
                  </a:lnTo>
                  <a:lnTo>
                    <a:pt x="212" y="12"/>
                  </a:lnTo>
                  <a:lnTo>
                    <a:pt x="212" y="12"/>
                  </a:lnTo>
                  <a:lnTo>
                    <a:pt x="208" y="7"/>
                  </a:lnTo>
                  <a:lnTo>
                    <a:pt x="208" y="7"/>
                  </a:lnTo>
                  <a:lnTo>
                    <a:pt x="208" y="5"/>
                  </a:lnTo>
                  <a:lnTo>
                    <a:pt x="208" y="5"/>
                  </a:lnTo>
                  <a:lnTo>
                    <a:pt x="208"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2" name="Freeform 52"/>
            <p:cNvSpPr>
              <a:spLocks/>
            </p:cNvSpPr>
            <p:nvPr/>
          </p:nvSpPr>
          <p:spPr bwMode="auto">
            <a:xfrm>
              <a:off x="3927475" y="4972051"/>
              <a:ext cx="731838" cy="671513"/>
            </a:xfrm>
            <a:custGeom>
              <a:avLst/>
              <a:gdLst/>
              <a:ahLst/>
              <a:cxnLst>
                <a:cxn ang="0">
                  <a:pos x="79" y="0"/>
                </a:cxn>
                <a:cxn ang="0">
                  <a:pos x="72" y="0"/>
                </a:cxn>
                <a:cxn ang="0">
                  <a:pos x="61" y="0"/>
                </a:cxn>
                <a:cxn ang="0">
                  <a:pos x="49" y="0"/>
                </a:cxn>
                <a:cxn ang="0">
                  <a:pos x="35" y="1"/>
                </a:cxn>
                <a:cxn ang="0">
                  <a:pos x="21" y="1"/>
                </a:cxn>
                <a:cxn ang="0">
                  <a:pos x="12" y="8"/>
                </a:cxn>
                <a:cxn ang="0">
                  <a:pos x="2" y="18"/>
                </a:cxn>
                <a:cxn ang="0">
                  <a:pos x="0" y="24"/>
                </a:cxn>
                <a:cxn ang="0">
                  <a:pos x="0" y="27"/>
                </a:cxn>
                <a:cxn ang="0">
                  <a:pos x="2" y="37"/>
                </a:cxn>
                <a:cxn ang="0">
                  <a:pos x="15" y="52"/>
                </a:cxn>
                <a:cxn ang="0">
                  <a:pos x="40" y="72"/>
                </a:cxn>
                <a:cxn ang="0">
                  <a:pos x="81" y="93"/>
                </a:cxn>
                <a:cxn ang="0">
                  <a:pos x="141" y="123"/>
                </a:cxn>
                <a:cxn ang="0">
                  <a:pos x="228" y="154"/>
                </a:cxn>
                <a:cxn ang="0">
                  <a:pos x="285" y="173"/>
                </a:cxn>
                <a:cxn ang="0">
                  <a:pos x="285" y="173"/>
                </a:cxn>
                <a:cxn ang="0">
                  <a:pos x="287" y="173"/>
                </a:cxn>
                <a:cxn ang="0">
                  <a:pos x="290" y="175"/>
                </a:cxn>
                <a:cxn ang="0">
                  <a:pos x="295" y="180"/>
                </a:cxn>
                <a:cxn ang="0">
                  <a:pos x="297" y="185"/>
                </a:cxn>
                <a:cxn ang="0">
                  <a:pos x="302" y="193"/>
                </a:cxn>
                <a:cxn ang="0">
                  <a:pos x="302" y="203"/>
                </a:cxn>
                <a:cxn ang="0">
                  <a:pos x="305" y="208"/>
                </a:cxn>
                <a:cxn ang="0">
                  <a:pos x="305" y="219"/>
                </a:cxn>
                <a:cxn ang="0">
                  <a:pos x="307" y="239"/>
                </a:cxn>
                <a:cxn ang="0">
                  <a:pos x="313" y="268"/>
                </a:cxn>
                <a:cxn ang="0">
                  <a:pos x="323" y="301"/>
                </a:cxn>
                <a:cxn ang="0">
                  <a:pos x="335" y="336"/>
                </a:cxn>
                <a:cxn ang="0">
                  <a:pos x="354" y="370"/>
                </a:cxn>
                <a:cxn ang="0">
                  <a:pos x="379" y="405"/>
                </a:cxn>
                <a:cxn ang="0">
                  <a:pos x="461" y="418"/>
                </a:cxn>
                <a:cxn ang="0">
                  <a:pos x="82" y="3"/>
                </a:cxn>
              </a:cxnLst>
              <a:rect l="0" t="0" r="r" b="b"/>
              <a:pathLst>
                <a:path w="461" h="423">
                  <a:moveTo>
                    <a:pt x="82" y="3"/>
                  </a:moveTo>
                  <a:lnTo>
                    <a:pt x="79" y="0"/>
                  </a:lnTo>
                  <a:lnTo>
                    <a:pt x="77" y="0"/>
                  </a:lnTo>
                  <a:lnTo>
                    <a:pt x="72" y="0"/>
                  </a:lnTo>
                  <a:lnTo>
                    <a:pt x="69" y="0"/>
                  </a:lnTo>
                  <a:lnTo>
                    <a:pt x="61" y="0"/>
                  </a:lnTo>
                  <a:lnTo>
                    <a:pt x="56" y="0"/>
                  </a:lnTo>
                  <a:lnTo>
                    <a:pt x="49" y="0"/>
                  </a:lnTo>
                  <a:lnTo>
                    <a:pt x="44" y="1"/>
                  </a:lnTo>
                  <a:lnTo>
                    <a:pt x="35" y="1"/>
                  </a:lnTo>
                  <a:lnTo>
                    <a:pt x="30" y="1"/>
                  </a:lnTo>
                  <a:lnTo>
                    <a:pt x="21" y="1"/>
                  </a:lnTo>
                  <a:lnTo>
                    <a:pt x="17" y="6"/>
                  </a:lnTo>
                  <a:lnTo>
                    <a:pt x="12" y="8"/>
                  </a:lnTo>
                  <a:lnTo>
                    <a:pt x="7" y="13"/>
                  </a:lnTo>
                  <a:lnTo>
                    <a:pt x="2" y="18"/>
                  </a:lnTo>
                  <a:lnTo>
                    <a:pt x="2" y="24"/>
                  </a:lnTo>
                  <a:lnTo>
                    <a:pt x="0" y="24"/>
                  </a:lnTo>
                  <a:lnTo>
                    <a:pt x="0" y="26"/>
                  </a:lnTo>
                  <a:lnTo>
                    <a:pt x="0" y="27"/>
                  </a:lnTo>
                  <a:lnTo>
                    <a:pt x="2" y="32"/>
                  </a:lnTo>
                  <a:lnTo>
                    <a:pt x="2" y="37"/>
                  </a:lnTo>
                  <a:lnTo>
                    <a:pt x="7" y="44"/>
                  </a:lnTo>
                  <a:lnTo>
                    <a:pt x="15" y="52"/>
                  </a:lnTo>
                  <a:lnTo>
                    <a:pt x="26" y="62"/>
                  </a:lnTo>
                  <a:lnTo>
                    <a:pt x="40" y="72"/>
                  </a:lnTo>
                  <a:lnTo>
                    <a:pt x="58" y="82"/>
                  </a:lnTo>
                  <a:lnTo>
                    <a:pt x="81" y="93"/>
                  </a:lnTo>
                  <a:lnTo>
                    <a:pt x="110" y="108"/>
                  </a:lnTo>
                  <a:lnTo>
                    <a:pt x="141" y="123"/>
                  </a:lnTo>
                  <a:lnTo>
                    <a:pt x="182" y="137"/>
                  </a:lnTo>
                  <a:lnTo>
                    <a:pt x="228" y="154"/>
                  </a:lnTo>
                  <a:lnTo>
                    <a:pt x="285" y="173"/>
                  </a:lnTo>
                  <a:lnTo>
                    <a:pt x="285" y="173"/>
                  </a:lnTo>
                  <a:lnTo>
                    <a:pt x="285" y="173"/>
                  </a:lnTo>
                  <a:lnTo>
                    <a:pt x="285" y="173"/>
                  </a:lnTo>
                  <a:lnTo>
                    <a:pt x="287" y="173"/>
                  </a:lnTo>
                  <a:lnTo>
                    <a:pt x="287" y="173"/>
                  </a:lnTo>
                  <a:lnTo>
                    <a:pt x="290" y="175"/>
                  </a:lnTo>
                  <a:lnTo>
                    <a:pt x="290" y="175"/>
                  </a:lnTo>
                  <a:lnTo>
                    <a:pt x="295" y="180"/>
                  </a:lnTo>
                  <a:lnTo>
                    <a:pt x="295" y="180"/>
                  </a:lnTo>
                  <a:lnTo>
                    <a:pt x="297" y="185"/>
                  </a:lnTo>
                  <a:lnTo>
                    <a:pt x="297" y="185"/>
                  </a:lnTo>
                  <a:lnTo>
                    <a:pt x="302" y="190"/>
                  </a:lnTo>
                  <a:lnTo>
                    <a:pt x="302" y="193"/>
                  </a:lnTo>
                  <a:lnTo>
                    <a:pt x="302" y="198"/>
                  </a:lnTo>
                  <a:lnTo>
                    <a:pt x="302" y="203"/>
                  </a:lnTo>
                  <a:lnTo>
                    <a:pt x="305" y="208"/>
                  </a:lnTo>
                  <a:lnTo>
                    <a:pt x="305" y="208"/>
                  </a:lnTo>
                  <a:lnTo>
                    <a:pt x="305" y="213"/>
                  </a:lnTo>
                  <a:lnTo>
                    <a:pt x="305" y="219"/>
                  </a:lnTo>
                  <a:lnTo>
                    <a:pt x="307" y="229"/>
                  </a:lnTo>
                  <a:lnTo>
                    <a:pt x="307" y="239"/>
                  </a:lnTo>
                  <a:lnTo>
                    <a:pt x="310" y="254"/>
                  </a:lnTo>
                  <a:lnTo>
                    <a:pt x="313" y="268"/>
                  </a:lnTo>
                  <a:lnTo>
                    <a:pt x="318" y="287"/>
                  </a:lnTo>
                  <a:lnTo>
                    <a:pt x="323" y="301"/>
                  </a:lnTo>
                  <a:lnTo>
                    <a:pt x="328" y="319"/>
                  </a:lnTo>
                  <a:lnTo>
                    <a:pt x="335" y="336"/>
                  </a:lnTo>
                  <a:lnTo>
                    <a:pt x="344" y="355"/>
                  </a:lnTo>
                  <a:lnTo>
                    <a:pt x="354" y="370"/>
                  </a:lnTo>
                  <a:lnTo>
                    <a:pt x="366" y="390"/>
                  </a:lnTo>
                  <a:lnTo>
                    <a:pt x="379" y="405"/>
                  </a:lnTo>
                  <a:lnTo>
                    <a:pt x="395" y="423"/>
                  </a:lnTo>
                  <a:lnTo>
                    <a:pt x="461" y="418"/>
                  </a:lnTo>
                  <a:lnTo>
                    <a:pt x="381" y="149"/>
                  </a:lnTo>
                  <a:lnTo>
                    <a:pt x="82" y="3"/>
                  </a:lnTo>
                  <a:lnTo>
                    <a:pt x="82" y="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3" name="Freeform 53"/>
            <p:cNvSpPr>
              <a:spLocks/>
            </p:cNvSpPr>
            <p:nvPr/>
          </p:nvSpPr>
          <p:spPr bwMode="auto">
            <a:xfrm>
              <a:off x="4762500" y="5395913"/>
              <a:ext cx="357188" cy="314325"/>
            </a:xfrm>
            <a:custGeom>
              <a:avLst/>
              <a:gdLst/>
              <a:ahLst/>
              <a:cxnLst>
                <a:cxn ang="0">
                  <a:pos x="20" y="0"/>
                </a:cxn>
                <a:cxn ang="0">
                  <a:pos x="12" y="6"/>
                </a:cxn>
                <a:cxn ang="0">
                  <a:pos x="9" y="21"/>
                </a:cxn>
                <a:cxn ang="0">
                  <a:pos x="0" y="36"/>
                </a:cxn>
                <a:cxn ang="0">
                  <a:pos x="0" y="56"/>
                </a:cxn>
                <a:cxn ang="0">
                  <a:pos x="4" y="70"/>
                </a:cxn>
                <a:cxn ang="0">
                  <a:pos x="5" y="75"/>
                </a:cxn>
                <a:cxn ang="0">
                  <a:pos x="12" y="87"/>
                </a:cxn>
                <a:cxn ang="0">
                  <a:pos x="25" y="100"/>
                </a:cxn>
                <a:cxn ang="0">
                  <a:pos x="43" y="111"/>
                </a:cxn>
                <a:cxn ang="0">
                  <a:pos x="74" y="124"/>
                </a:cxn>
                <a:cxn ang="0">
                  <a:pos x="79" y="124"/>
                </a:cxn>
                <a:cxn ang="0">
                  <a:pos x="97" y="133"/>
                </a:cxn>
                <a:cxn ang="0">
                  <a:pos x="120" y="146"/>
                </a:cxn>
                <a:cxn ang="0">
                  <a:pos x="150" y="162"/>
                </a:cxn>
                <a:cxn ang="0">
                  <a:pos x="174" y="180"/>
                </a:cxn>
                <a:cxn ang="0">
                  <a:pos x="184" y="190"/>
                </a:cxn>
                <a:cxn ang="0">
                  <a:pos x="186" y="193"/>
                </a:cxn>
                <a:cxn ang="0">
                  <a:pos x="197" y="198"/>
                </a:cxn>
                <a:cxn ang="0">
                  <a:pos x="204" y="195"/>
                </a:cxn>
                <a:cxn ang="0">
                  <a:pos x="214" y="187"/>
                </a:cxn>
                <a:cxn ang="0">
                  <a:pos x="223" y="172"/>
                </a:cxn>
                <a:cxn ang="0">
                  <a:pos x="223" y="165"/>
                </a:cxn>
                <a:cxn ang="0">
                  <a:pos x="223" y="147"/>
                </a:cxn>
                <a:cxn ang="0">
                  <a:pos x="220" y="126"/>
                </a:cxn>
                <a:cxn ang="0">
                  <a:pos x="204" y="101"/>
                </a:cxn>
                <a:cxn ang="0">
                  <a:pos x="177" y="80"/>
                </a:cxn>
                <a:cxn ang="0">
                  <a:pos x="173" y="75"/>
                </a:cxn>
                <a:cxn ang="0">
                  <a:pos x="168" y="70"/>
                </a:cxn>
                <a:cxn ang="0">
                  <a:pos x="159" y="64"/>
                </a:cxn>
                <a:cxn ang="0">
                  <a:pos x="153" y="57"/>
                </a:cxn>
                <a:cxn ang="0">
                  <a:pos x="143" y="46"/>
                </a:cxn>
                <a:cxn ang="0">
                  <a:pos x="140" y="42"/>
                </a:cxn>
                <a:cxn ang="0">
                  <a:pos x="138" y="36"/>
                </a:cxn>
                <a:cxn ang="0">
                  <a:pos x="138" y="31"/>
                </a:cxn>
                <a:cxn ang="0">
                  <a:pos x="135" y="21"/>
                </a:cxn>
                <a:cxn ang="0">
                  <a:pos x="135" y="16"/>
                </a:cxn>
                <a:cxn ang="0">
                  <a:pos x="135" y="16"/>
                </a:cxn>
                <a:cxn ang="0">
                  <a:pos x="125" y="16"/>
                </a:cxn>
                <a:cxn ang="0">
                  <a:pos x="102" y="16"/>
                </a:cxn>
                <a:cxn ang="0">
                  <a:pos x="77" y="13"/>
                </a:cxn>
                <a:cxn ang="0">
                  <a:pos x="50" y="6"/>
                </a:cxn>
                <a:cxn ang="0">
                  <a:pos x="23" y="0"/>
                </a:cxn>
              </a:cxnLst>
              <a:rect l="0" t="0" r="r" b="b"/>
              <a:pathLst>
                <a:path w="225" h="198">
                  <a:moveTo>
                    <a:pt x="23" y="0"/>
                  </a:moveTo>
                  <a:lnTo>
                    <a:pt x="20" y="0"/>
                  </a:lnTo>
                  <a:lnTo>
                    <a:pt x="20" y="0"/>
                  </a:lnTo>
                  <a:lnTo>
                    <a:pt x="17" y="0"/>
                  </a:lnTo>
                  <a:lnTo>
                    <a:pt x="17" y="5"/>
                  </a:lnTo>
                  <a:lnTo>
                    <a:pt x="12" y="6"/>
                  </a:lnTo>
                  <a:lnTo>
                    <a:pt x="12" y="11"/>
                  </a:lnTo>
                  <a:lnTo>
                    <a:pt x="9" y="16"/>
                  </a:lnTo>
                  <a:lnTo>
                    <a:pt x="9" y="21"/>
                  </a:lnTo>
                  <a:lnTo>
                    <a:pt x="4" y="26"/>
                  </a:lnTo>
                  <a:lnTo>
                    <a:pt x="4" y="31"/>
                  </a:lnTo>
                  <a:lnTo>
                    <a:pt x="0" y="36"/>
                  </a:lnTo>
                  <a:lnTo>
                    <a:pt x="0" y="42"/>
                  </a:lnTo>
                  <a:lnTo>
                    <a:pt x="0" y="47"/>
                  </a:lnTo>
                  <a:lnTo>
                    <a:pt x="0" y="56"/>
                  </a:lnTo>
                  <a:lnTo>
                    <a:pt x="0" y="60"/>
                  </a:lnTo>
                  <a:lnTo>
                    <a:pt x="4" y="70"/>
                  </a:lnTo>
                  <a:lnTo>
                    <a:pt x="4" y="70"/>
                  </a:lnTo>
                  <a:lnTo>
                    <a:pt x="4" y="70"/>
                  </a:lnTo>
                  <a:lnTo>
                    <a:pt x="4" y="70"/>
                  </a:lnTo>
                  <a:lnTo>
                    <a:pt x="5" y="75"/>
                  </a:lnTo>
                  <a:lnTo>
                    <a:pt x="5" y="77"/>
                  </a:lnTo>
                  <a:lnTo>
                    <a:pt x="10" y="82"/>
                  </a:lnTo>
                  <a:lnTo>
                    <a:pt x="12" y="87"/>
                  </a:lnTo>
                  <a:lnTo>
                    <a:pt x="17" y="92"/>
                  </a:lnTo>
                  <a:lnTo>
                    <a:pt x="20" y="95"/>
                  </a:lnTo>
                  <a:lnTo>
                    <a:pt x="25" y="100"/>
                  </a:lnTo>
                  <a:lnTo>
                    <a:pt x="30" y="105"/>
                  </a:lnTo>
                  <a:lnTo>
                    <a:pt x="38" y="110"/>
                  </a:lnTo>
                  <a:lnTo>
                    <a:pt x="43" y="111"/>
                  </a:lnTo>
                  <a:lnTo>
                    <a:pt x="53" y="116"/>
                  </a:lnTo>
                  <a:lnTo>
                    <a:pt x="63" y="120"/>
                  </a:lnTo>
                  <a:lnTo>
                    <a:pt x="74" y="124"/>
                  </a:lnTo>
                  <a:lnTo>
                    <a:pt x="74" y="124"/>
                  </a:lnTo>
                  <a:lnTo>
                    <a:pt x="76" y="124"/>
                  </a:lnTo>
                  <a:lnTo>
                    <a:pt x="79" y="124"/>
                  </a:lnTo>
                  <a:lnTo>
                    <a:pt x="84" y="128"/>
                  </a:lnTo>
                  <a:lnTo>
                    <a:pt x="89" y="128"/>
                  </a:lnTo>
                  <a:lnTo>
                    <a:pt x="97" y="133"/>
                  </a:lnTo>
                  <a:lnTo>
                    <a:pt x="105" y="138"/>
                  </a:lnTo>
                  <a:lnTo>
                    <a:pt x="115" y="142"/>
                  </a:lnTo>
                  <a:lnTo>
                    <a:pt x="120" y="146"/>
                  </a:lnTo>
                  <a:lnTo>
                    <a:pt x="130" y="151"/>
                  </a:lnTo>
                  <a:lnTo>
                    <a:pt x="140" y="156"/>
                  </a:lnTo>
                  <a:lnTo>
                    <a:pt x="150" y="162"/>
                  </a:lnTo>
                  <a:lnTo>
                    <a:pt x="156" y="167"/>
                  </a:lnTo>
                  <a:lnTo>
                    <a:pt x="166" y="175"/>
                  </a:lnTo>
                  <a:lnTo>
                    <a:pt x="174" y="180"/>
                  </a:lnTo>
                  <a:lnTo>
                    <a:pt x="184" y="190"/>
                  </a:lnTo>
                  <a:lnTo>
                    <a:pt x="184" y="190"/>
                  </a:lnTo>
                  <a:lnTo>
                    <a:pt x="184" y="190"/>
                  </a:lnTo>
                  <a:lnTo>
                    <a:pt x="184" y="190"/>
                  </a:lnTo>
                  <a:lnTo>
                    <a:pt x="186" y="193"/>
                  </a:lnTo>
                  <a:lnTo>
                    <a:pt x="186" y="193"/>
                  </a:lnTo>
                  <a:lnTo>
                    <a:pt x="191" y="193"/>
                  </a:lnTo>
                  <a:lnTo>
                    <a:pt x="192" y="193"/>
                  </a:lnTo>
                  <a:lnTo>
                    <a:pt x="197" y="198"/>
                  </a:lnTo>
                  <a:lnTo>
                    <a:pt x="197" y="197"/>
                  </a:lnTo>
                  <a:lnTo>
                    <a:pt x="202" y="197"/>
                  </a:lnTo>
                  <a:lnTo>
                    <a:pt x="204" y="195"/>
                  </a:lnTo>
                  <a:lnTo>
                    <a:pt x="209" y="195"/>
                  </a:lnTo>
                  <a:lnTo>
                    <a:pt x="209" y="190"/>
                  </a:lnTo>
                  <a:lnTo>
                    <a:pt x="214" y="187"/>
                  </a:lnTo>
                  <a:lnTo>
                    <a:pt x="218" y="180"/>
                  </a:lnTo>
                  <a:lnTo>
                    <a:pt x="223" y="175"/>
                  </a:lnTo>
                  <a:lnTo>
                    <a:pt x="223" y="172"/>
                  </a:lnTo>
                  <a:lnTo>
                    <a:pt x="223" y="172"/>
                  </a:lnTo>
                  <a:lnTo>
                    <a:pt x="223" y="167"/>
                  </a:lnTo>
                  <a:lnTo>
                    <a:pt x="223" y="165"/>
                  </a:lnTo>
                  <a:lnTo>
                    <a:pt x="223" y="159"/>
                  </a:lnTo>
                  <a:lnTo>
                    <a:pt x="223" y="154"/>
                  </a:lnTo>
                  <a:lnTo>
                    <a:pt x="223" y="147"/>
                  </a:lnTo>
                  <a:lnTo>
                    <a:pt x="225" y="142"/>
                  </a:lnTo>
                  <a:lnTo>
                    <a:pt x="220" y="133"/>
                  </a:lnTo>
                  <a:lnTo>
                    <a:pt x="220" y="126"/>
                  </a:lnTo>
                  <a:lnTo>
                    <a:pt x="215" y="116"/>
                  </a:lnTo>
                  <a:lnTo>
                    <a:pt x="212" y="111"/>
                  </a:lnTo>
                  <a:lnTo>
                    <a:pt x="204" y="101"/>
                  </a:lnTo>
                  <a:lnTo>
                    <a:pt x="197" y="95"/>
                  </a:lnTo>
                  <a:lnTo>
                    <a:pt x="187" y="85"/>
                  </a:lnTo>
                  <a:lnTo>
                    <a:pt x="177" y="80"/>
                  </a:lnTo>
                  <a:lnTo>
                    <a:pt x="174" y="77"/>
                  </a:lnTo>
                  <a:lnTo>
                    <a:pt x="174" y="77"/>
                  </a:lnTo>
                  <a:lnTo>
                    <a:pt x="173" y="75"/>
                  </a:lnTo>
                  <a:lnTo>
                    <a:pt x="173" y="75"/>
                  </a:lnTo>
                  <a:lnTo>
                    <a:pt x="168" y="70"/>
                  </a:lnTo>
                  <a:lnTo>
                    <a:pt x="168" y="70"/>
                  </a:lnTo>
                  <a:lnTo>
                    <a:pt x="164" y="69"/>
                  </a:lnTo>
                  <a:lnTo>
                    <a:pt x="164" y="69"/>
                  </a:lnTo>
                  <a:lnTo>
                    <a:pt x="159" y="64"/>
                  </a:lnTo>
                  <a:lnTo>
                    <a:pt x="158" y="62"/>
                  </a:lnTo>
                  <a:lnTo>
                    <a:pt x="153" y="57"/>
                  </a:lnTo>
                  <a:lnTo>
                    <a:pt x="153" y="57"/>
                  </a:lnTo>
                  <a:lnTo>
                    <a:pt x="148" y="52"/>
                  </a:lnTo>
                  <a:lnTo>
                    <a:pt x="148" y="51"/>
                  </a:lnTo>
                  <a:lnTo>
                    <a:pt x="143" y="46"/>
                  </a:lnTo>
                  <a:lnTo>
                    <a:pt x="143" y="46"/>
                  </a:lnTo>
                  <a:lnTo>
                    <a:pt x="140" y="42"/>
                  </a:lnTo>
                  <a:lnTo>
                    <a:pt x="140" y="42"/>
                  </a:lnTo>
                  <a:lnTo>
                    <a:pt x="140" y="41"/>
                  </a:lnTo>
                  <a:lnTo>
                    <a:pt x="140" y="41"/>
                  </a:lnTo>
                  <a:lnTo>
                    <a:pt x="138" y="36"/>
                  </a:lnTo>
                  <a:lnTo>
                    <a:pt x="138" y="36"/>
                  </a:lnTo>
                  <a:lnTo>
                    <a:pt x="138" y="31"/>
                  </a:lnTo>
                  <a:lnTo>
                    <a:pt x="138" y="31"/>
                  </a:lnTo>
                  <a:lnTo>
                    <a:pt x="135" y="26"/>
                  </a:lnTo>
                  <a:lnTo>
                    <a:pt x="135" y="26"/>
                  </a:lnTo>
                  <a:lnTo>
                    <a:pt x="135" y="21"/>
                  </a:lnTo>
                  <a:lnTo>
                    <a:pt x="135" y="21"/>
                  </a:lnTo>
                  <a:lnTo>
                    <a:pt x="135" y="16"/>
                  </a:lnTo>
                  <a:lnTo>
                    <a:pt x="135" y="16"/>
                  </a:lnTo>
                  <a:lnTo>
                    <a:pt x="135" y="16"/>
                  </a:lnTo>
                  <a:lnTo>
                    <a:pt x="138" y="16"/>
                  </a:lnTo>
                  <a:lnTo>
                    <a:pt x="135" y="16"/>
                  </a:lnTo>
                  <a:lnTo>
                    <a:pt x="133" y="16"/>
                  </a:lnTo>
                  <a:lnTo>
                    <a:pt x="128" y="16"/>
                  </a:lnTo>
                  <a:lnTo>
                    <a:pt x="125" y="16"/>
                  </a:lnTo>
                  <a:lnTo>
                    <a:pt x="117" y="16"/>
                  </a:lnTo>
                  <a:lnTo>
                    <a:pt x="112" y="16"/>
                  </a:lnTo>
                  <a:lnTo>
                    <a:pt x="102" y="16"/>
                  </a:lnTo>
                  <a:lnTo>
                    <a:pt x="97" y="16"/>
                  </a:lnTo>
                  <a:lnTo>
                    <a:pt x="87" y="13"/>
                  </a:lnTo>
                  <a:lnTo>
                    <a:pt x="77" y="13"/>
                  </a:lnTo>
                  <a:lnTo>
                    <a:pt x="68" y="11"/>
                  </a:lnTo>
                  <a:lnTo>
                    <a:pt x="59" y="11"/>
                  </a:lnTo>
                  <a:lnTo>
                    <a:pt x="50" y="6"/>
                  </a:lnTo>
                  <a:lnTo>
                    <a:pt x="40" y="6"/>
                  </a:lnTo>
                  <a:lnTo>
                    <a:pt x="30" y="1"/>
                  </a:lnTo>
                  <a:lnTo>
                    <a:pt x="23" y="0"/>
                  </a:lnTo>
                  <a:lnTo>
                    <a:pt x="23"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4" name="Freeform 54"/>
            <p:cNvSpPr>
              <a:spLocks/>
            </p:cNvSpPr>
            <p:nvPr/>
          </p:nvSpPr>
          <p:spPr bwMode="auto">
            <a:xfrm>
              <a:off x="4762500" y="5395913"/>
              <a:ext cx="357188" cy="314325"/>
            </a:xfrm>
            <a:custGeom>
              <a:avLst/>
              <a:gdLst/>
              <a:ahLst/>
              <a:cxnLst>
                <a:cxn ang="0">
                  <a:pos x="20" y="0"/>
                </a:cxn>
                <a:cxn ang="0">
                  <a:pos x="12" y="6"/>
                </a:cxn>
                <a:cxn ang="0">
                  <a:pos x="9" y="21"/>
                </a:cxn>
                <a:cxn ang="0">
                  <a:pos x="0" y="36"/>
                </a:cxn>
                <a:cxn ang="0">
                  <a:pos x="0" y="56"/>
                </a:cxn>
                <a:cxn ang="0">
                  <a:pos x="4" y="70"/>
                </a:cxn>
                <a:cxn ang="0">
                  <a:pos x="5" y="75"/>
                </a:cxn>
                <a:cxn ang="0">
                  <a:pos x="12" y="87"/>
                </a:cxn>
                <a:cxn ang="0">
                  <a:pos x="25" y="100"/>
                </a:cxn>
                <a:cxn ang="0">
                  <a:pos x="43" y="111"/>
                </a:cxn>
                <a:cxn ang="0">
                  <a:pos x="74" y="124"/>
                </a:cxn>
                <a:cxn ang="0">
                  <a:pos x="79" y="124"/>
                </a:cxn>
                <a:cxn ang="0">
                  <a:pos x="97" y="133"/>
                </a:cxn>
                <a:cxn ang="0">
                  <a:pos x="120" y="146"/>
                </a:cxn>
                <a:cxn ang="0">
                  <a:pos x="150" y="162"/>
                </a:cxn>
                <a:cxn ang="0">
                  <a:pos x="174" y="180"/>
                </a:cxn>
                <a:cxn ang="0">
                  <a:pos x="184" y="190"/>
                </a:cxn>
                <a:cxn ang="0">
                  <a:pos x="186" y="193"/>
                </a:cxn>
                <a:cxn ang="0">
                  <a:pos x="197" y="198"/>
                </a:cxn>
                <a:cxn ang="0">
                  <a:pos x="204" y="195"/>
                </a:cxn>
                <a:cxn ang="0">
                  <a:pos x="214" y="187"/>
                </a:cxn>
                <a:cxn ang="0">
                  <a:pos x="223" y="172"/>
                </a:cxn>
                <a:cxn ang="0">
                  <a:pos x="223" y="165"/>
                </a:cxn>
                <a:cxn ang="0">
                  <a:pos x="223" y="147"/>
                </a:cxn>
                <a:cxn ang="0">
                  <a:pos x="220" y="126"/>
                </a:cxn>
                <a:cxn ang="0">
                  <a:pos x="204" y="101"/>
                </a:cxn>
                <a:cxn ang="0">
                  <a:pos x="177" y="80"/>
                </a:cxn>
                <a:cxn ang="0">
                  <a:pos x="173" y="75"/>
                </a:cxn>
                <a:cxn ang="0">
                  <a:pos x="168" y="70"/>
                </a:cxn>
                <a:cxn ang="0">
                  <a:pos x="159" y="64"/>
                </a:cxn>
                <a:cxn ang="0">
                  <a:pos x="153" y="57"/>
                </a:cxn>
                <a:cxn ang="0">
                  <a:pos x="143" y="46"/>
                </a:cxn>
                <a:cxn ang="0">
                  <a:pos x="140" y="42"/>
                </a:cxn>
                <a:cxn ang="0">
                  <a:pos x="138" y="36"/>
                </a:cxn>
                <a:cxn ang="0">
                  <a:pos x="138" y="31"/>
                </a:cxn>
                <a:cxn ang="0">
                  <a:pos x="135" y="21"/>
                </a:cxn>
                <a:cxn ang="0">
                  <a:pos x="135" y="16"/>
                </a:cxn>
                <a:cxn ang="0">
                  <a:pos x="135" y="16"/>
                </a:cxn>
                <a:cxn ang="0">
                  <a:pos x="125" y="16"/>
                </a:cxn>
                <a:cxn ang="0">
                  <a:pos x="102" y="16"/>
                </a:cxn>
                <a:cxn ang="0">
                  <a:pos x="77" y="13"/>
                </a:cxn>
                <a:cxn ang="0">
                  <a:pos x="50" y="6"/>
                </a:cxn>
                <a:cxn ang="0">
                  <a:pos x="23" y="0"/>
                </a:cxn>
              </a:cxnLst>
              <a:rect l="0" t="0" r="r" b="b"/>
              <a:pathLst>
                <a:path w="225" h="198">
                  <a:moveTo>
                    <a:pt x="23" y="0"/>
                  </a:moveTo>
                  <a:lnTo>
                    <a:pt x="20" y="0"/>
                  </a:lnTo>
                  <a:lnTo>
                    <a:pt x="20" y="0"/>
                  </a:lnTo>
                  <a:lnTo>
                    <a:pt x="17" y="0"/>
                  </a:lnTo>
                  <a:lnTo>
                    <a:pt x="17" y="5"/>
                  </a:lnTo>
                  <a:lnTo>
                    <a:pt x="12" y="6"/>
                  </a:lnTo>
                  <a:lnTo>
                    <a:pt x="12" y="11"/>
                  </a:lnTo>
                  <a:lnTo>
                    <a:pt x="9" y="16"/>
                  </a:lnTo>
                  <a:lnTo>
                    <a:pt x="9" y="21"/>
                  </a:lnTo>
                  <a:lnTo>
                    <a:pt x="4" y="26"/>
                  </a:lnTo>
                  <a:lnTo>
                    <a:pt x="4" y="31"/>
                  </a:lnTo>
                  <a:lnTo>
                    <a:pt x="0" y="36"/>
                  </a:lnTo>
                  <a:lnTo>
                    <a:pt x="0" y="42"/>
                  </a:lnTo>
                  <a:lnTo>
                    <a:pt x="0" y="47"/>
                  </a:lnTo>
                  <a:lnTo>
                    <a:pt x="0" y="56"/>
                  </a:lnTo>
                  <a:lnTo>
                    <a:pt x="0" y="60"/>
                  </a:lnTo>
                  <a:lnTo>
                    <a:pt x="4" y="70"/>
                  </a:lnTo>
                  <a:lnTo>
                    <a:pt x="4" y="70"/>
                  </a:lnTo>
                  <a:lnTo>
                    <a:pt x="4" y="70"/>
                  </a:lnTo>
                  <a:lnTo>
                    <a:pt x="4" y="70"/>
                  </a:lnTo>
                  <a:lnTo>
                    <a:pt x="5" y="75"/>
                  </a:lnTo>
                  <a:lnTo>
                    <a:pt x="5" y="77"/>
                  </a:lnTo>
                  <a:lnTo>
                    <a:pt x="10" y="82"/>
                  </a:lnTo>
                  <a:lnTo>
                    <a:pt x="12" y="87"/>
                  </a:lnTo>
                  <a:lnTo>
                    <a:pt x="17" y="92"/>
                  </a:lnTo>
                  <a:lnTo>
                    <a:pt x="20" y="95"/>
                  </a:lnTo>
                  <a:lnTo>
                    <a:pt x="25" y="100"/>
                  </a:lnTo>
                  <a:lnTo>
                    <a:pt x="30" y="105"/>
                  </a:lnTo>
                  <a:lnTo>
                    <a:pt x="38" y="110"/>
                  </a:lnTo>
                  <a:lnTo>
                    <a:pt x="43" y="111"/>
                  </a:lnTo>
                  <a:lnTo>
                    <a:pt x="53" y="116"/>
                  </a:lnTo>
                  <a:lnTo>
                    <a:pt x="63" y="120"/>
                  </a:lnTo>
                  <a:lnTo>
                    <a:pt x="74" y="124"/>
                  </a:lnTo>
                  <a:lnTo>
                    <a:pt x="74" y="124"/>
                  </a:lnTo>
                  <a:lnTo>
                    <a:pt x="76" y="124"/>
                  </a:lnTo>
                  <a:lnTo>
                    <a:pt x="79" y="124"/>
                  </a:lnTo>
                  <a:lnTo>
                    <a:pt x="84" y="128"/>
                  </a:lnTo>
                  <a:lnTo>
                    <a:pt x="89" y="128"/>
                  </a:lnTo>
                  <a:lnTo>
                    <a:pt x="97" y="133"/>
                  </a:lnTo>
                  <a:lnTo>
                    <a:pt x="105" y="138"/>
                  </a:lnTo>
                  <a:lnTo>
                    <a:pt x="115" y="142"/>
                  </a:lnTo>
                  <a:lnTo>
                    <a:pt x="120" y="146"/>
                  </a:lnTo>
                  <a:lnTo>
                    <a:pt x="130" y="151"/>
                  </a:lnTo>
                  <a:lnTo>
                    <a:pt x="140" y="156"/>
                  </a:lnTo>
                  <a:lnTo>
                    <a:pt x="150" y="162"/>
                  </a:lnTo>
                  <a:lnTo>
                    <a:pt x="156" y="167"/>
                  </a:lnTo>
                  <a:lnTo>
                    <a:pt x="166" y="175"/>
                  </a:lnTo>
                  <a:lnTo>
                    <a:pt x="174" y="180"/>
                  </a:lnTo>
                  <a:lnTo>
                    <a:pt x="184" y="190"/>
                  </a:lnTo>
                  <a:lnTo>
                    <a:pt x="184" y="190"/>
                  </a:lnTo>
                  <a:lnTo>
                    <a:pt x="184" y="190"/>
                  </a:lnTo>
                  <a:lnTo>
                    <a:pt x="184" y="190"/>
                  </a:lnTo>
                  <a:lnTo>
                    <a:pt x="186" y="193"/>
                  </a:lnTo>
                  <a:lnTo>
                    <a:pt x="186" y="193"/>
                  </a:lnTo>
                  <a:lnTo>
                    <a:pt x="191" y="193"/>
                  </a:lnTo>
                  <a:lnTo>
                    <a:pt x="192" y="193"/>
                  </a:lnTo>
                  <a:lnTo>
                    <a:pt x="197" y="198"/>
                  </a:lnTo>
                  <a:lnTo>
                    <a:pt x="197" y="197"/>
                  </a:lnTo>
                  <a:lnTo>
                    <a:pt x="202" y="197"/>
                  </a:lnTo>
                  <a:lnTo>
                    <a:pt x="204" y="195"/>
                  </a:lnTo>
                  <a:lnTo>
                    <a:pt x="209" y="195"/>
                  </a:lnTo>
                  <a:lnTo>
                    <a:pt x="209" y="190"/>
                  </a:lnTo>
                  <a:lnTo>
                    <a:pt x="214" y="187"/>
                  </a:lnTo>
                  <a:lnTo>
                    <a:pt x="218" y="180"/>
                  </a:lnTo>
                  <a:lnTo>
                    <a:pt x="223" y="175"/>
                  </a:lnTo>
                  <a:lnTo>
                    <a:pt x="223" y="172"/>
                  </a:lnTo>
                  <a:lnTo>
                    <a:pt x="223" y="172"/>
                  </a:lnTo>
                  <a:lnTo>
                    <a:pt x="223" y="167"/>
                  </a:lnTo>
                  <a:lnTo>
                    <a:pt x="223" y="165"/>
                  </a:lnTo>
                  <a:lnTo>
                    <a:pt x="223" y="159"/>
                  </a:lnTo>
                  <a:lnTo>
                    <a:pt x="223" y="154"/>
                  </a:lnTo>
                  <a:lnTo>
                    <a:pt x="223" y="147"/>
                  </a:lnTo>
                  <a:lnTo>
                    <a:pt x="225" y="142"/>
                  </a:lnTo>
                  <a:lnTo>
                    <a:pt x="220" y="133"/>
                  </a:lnTo>
                  <a:lnTo>
                    <a:pt x="220" y="126"/>
                  </a:lnTo>
                  <a:lnTo>
                    <a:pt x="215" y="116"/>
                  </a:lnTo>
                  <a:lnTo>
                    <a:pt x="212" y="111"/>
                  </a:lnTo>
                  <a:lnTo>
                    <a:pt x="204" y="101"/>
                  </a:lnTo>
                  <a:lnTo>
                    <a:pt x="197" y="95"/>
                  </a:lnTo>
                  <a:lnTo>
                    <a:pt x="187" y="85"/>
                  </a:lnTo>
                  <a:lnTo>
                    <a:pt x="177" y="80"/>
                  </a:lnTo>
                  <a:lnTo>
                    <a:pt x="174" y="77"/>
                  </a:lnTo>
                  <a:lnTo>
                    <a:pt x="174" y="77"/>
                  </a:lnTo>
                  <a:lnTo>
                    <a:pt x="173" y="75"/>
                  </a:lnTo>
                  <a:lnTo>
                    <a:pt x="173" y="75"/>
                  </a:lnTo>
                  <a:lnTo>
                    <a:pt x="168" y="70"/>
                  </a:lnTo>
                  <a:lnTo>
                    <a:pt x="168" y="70"/>
                  </a:lnTo>
                  <a:lnTo>
                    <a:pt x="164" y="69"/>
                  </a:lnTo>
                  <a:lnTo>
                    <a:pt x="164" y="69"/>
                  </a:lnTo>
                  <a:lnTo>
                    <a:pt x="159" y="64"/>
                  </a:lnTo>
                  <a:lnTo>
                    <a:pt x="158" y="62"/>
                  </a:lnTo>
                  <a:lnTo>
                    <a:pt x="153" y="57"/>
                  </a:lnTo>
                  <a:lnTo>
                    <a:pt x="153" y="57"/>
                  </a:lnTo>
                  <a:lnTo>
                    <a:pt x="148" y="52"/>
                  </a:lnTo>
                  <a:lnTo>
                    <a:pt x="148" y="51"/>
                  </a:lnTo>
                  <a:lnTo>
                    <a:pt x="143" y="46"/>
                  </a:lnTo>
                  <a:lnTo>
                    <a:pt x="143" y="46"/>
                  </a:lnTo>
                  <a:lnTo>
                    <a:pt x="140" y="42"/>
                  </a:lnTo>
                  <a:lnTo>
                    <a:pt x="140" y="42"/>
                  </a:lnTo>
                  <a:lnTo>
                    <a:pt x="140" y="41"/>
                  </a:lnTo>
                  <a:lnTo>
                    <a:pt x="140" y="41"/>
                  </a:lnTo>
                  <a:lnTo>
                    <a:pt x="138" y="36"/>
                  </a:lnTo>
                  <a:lnTo>
                    <a:pt x="138" y="36"/>
                  </a:lnTo>
                  <a:lnTo>
                    <a:pt x="138" y="31"/>
                  </a:lnTo>
                  <a:lnTo>
                    <a:pt x="138" y="31"/>
                  </a:lnTo>
                  <a:lnTo>
                    <a:pt x="135" y="26"/>
                  </a:lnTo>
                  <a:lnTo>
                    <a:pt x="135" y="26"/>
                  </a:lnTo>
                  <a:lnTo>
                    <a:pt x="135" y="21"/>
                  </a:lnTo>
                  <a:lnTo>
                    <a:pt x="135" y="21"/>
                  </a:lnTo>
                  <a:lnTo>
                    <a:pt x="135" y="16"/>
                  </a:lnTo>
                  <a:lnTo>
                    <a:pt x="135" y="16"/>
                  </a:lnTo>
                  <a:lnTo>
                    <a:pt x="135" y="16"/>
                  </a:lnTo>
                  <a:lnTo>
                    <a:pt x="138" y="16"/>
                  </a:lnTo>
                  <a:lnTo>
                    <a:pt x="135" y="16"/>
                  </a:lnTo>
                  <a:lnTo>
                    <a:pt x="133" y="16"/>
                  </a:lnTo>
                  <a:lnTo>
                    <a:pt x="128" y="16"/>
                  </a:lnTo>
                  <a:lnTo>
                    <a:pt x="125" y="16"/>
                  </a:lnTo>
                  <a:lnTo>
                    <a:pt x="117" y="16"/>
                  </a:lnTo>
                  <a:lnTo>
                    <a:pt x="112" y="16"/>
                  </a:lnTo>
                  <a:lnTo>
                    <a:pt x="102" y="16"/>
                  </a:lnTo>
                  <a:lnTo>
                    <a:pt x="97" y="16"/>
                  </a:lnTo>
                  <a:lnTo>
                    <a:pt x="87" y="13"/>
                  </a:lnTo>
                  <a:lnTo>
                    <a:pt x="77" y="13"/>
                  </a:lnTo>
                  <a:lnTo>
                    <a:pt x="68" y="11"/>
                  </a:lnTo>
                  <a:lnTo>
                    <a:pt x="59" y="11"/>
                  </a:lnTo>
                  <a:lnTo>
                    <a:pt x="50" y="6"/>
                  </a:lnTo>
                  <a:lnTo>
                    <a:pt x="40" y="6"/>
                  </a:lnTo>
                  <a:lnTo>
                    <a:pt x="30" y="1"/>
                  </a:lnTo>
                  <a:lnTo>
                    <a:pt x="23" y="0"/>
                  </a:lnTo>
                  <a:lnTo>
                    <a:pt x="23" y="0"/>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5" name="Freeform 55"/>
            <p:cNvSpPr>
              <a:spLocks/>
            </p:cNvSpPr>
            <p:nvPr/>
          </p:nvSpPr>
          <p:spPr bwMode="auto">
            <a:xfrm>
              <a:off x="5013325" y="5580063"/>
              <a:ext cx="98425" cy="120650"/>
            </a:xfrm>
            <a:custGeom>
              <a:avLst/>
              <a:gdLst/>
              <a:ahLst/>
              <a:cxnLst>
                <a:cxn ang="0">
                  <a:pos x="0" y="36"/>
                </a:cxn>
                <a:cxn ang="0">
                  <a:pos x="0" y="31"/>
                </a:cxn>
                <a:cxn ang="0">
                  <a:pos x="1" y="26"/>
                </a:cxn>
                <a:cxn ang="0">
                  <a:pos x="8" y="17"/>
                </a:cxn>
                <a:cxn ang="0">
                  <a:pos x="13" y="12"/>
                </a:cxn>
                <a:cxn ang="0">
                  <a:pos x="23" y="4"/>
                </a:cxn>
                <a:cxn ang="0">
                  <a:pos x="33" y="0"/>
                </a:cxn>
                <a:cxn ang="0">
                  <a:pos x="42" y="0"/>
                </a:cxn>
                <a:cxn ang="0">
                  <a:pos x="51" y="4"/>
                </a:cxn>
                <a:cxn ang="0">
                  <a:pos x="51" y="4"/>
                </a:cxn>
                <a:cxn ang="0">
                  <a:pos x="52" y="5"/>
                </a:cxn>
                <a:cxn ang="0">
                  <a:pos x="54" y="13"/>
                </a:cxn>
                <a:cxn ang="0">
                  <a:pos x="59" y="22"/>
                </a:cxn>
                <a:cxn ang="0">
                  <a:pos x="59" y="31"/>
                </a:cxn>
                <a:cxn ang="0">
                  <a:pos x="59" y="41"/>
                </a:cxn>
                <a:cxn ang="0">
                  <a:pos x="56" y="54"/>
                </a:cxn>
                <a:cxn ang="0">
                  <a:pos x="52" y="64"/>
                </a:cxn>
                <a:cxn ang="0">
                  <a:pos x="52" y="64"/>
                </a:cxn>
                <a:cxn ang="0">
                  <a:pos x="51" y="66"/>
                </a:cxn>
                <a:cxn ang="0">
                  <a:pos x="51" y="67"/>
                </a:cxn>
                <a:cxn ang="0">
                  <a:pos x="46" y="72"/>
                </a:cxn>
                <a:cxn ang="0">
                  <a:pos x="42" y="72"/>
                </a:cxn>
                <a:cxn ang="0">
                  <a:pos x="38" y="76"/>
                </a:cxn>
                <a:cxn ang="0">
                  <a:pos x="36" y="74"/>
                </a:cxn>
                <a:cxn ang="0">
                  <a:pos x="33" y="71"/>
                </a:cxn>
                <a:cxn ang="0">
                  <a:pos x="31" y="69"/>
                </a:cxn>
                <a:cxn ang="0">
                  <a:pos x="26" y="64"/>
                </a:cxn>
                <a:cxn ang="0">
                  <a:pos x="24" y="59"/>
                </a:cxn>
                <a:cxn ang="0">
                  <a:pos x="19" y="54"/>
                </a:cxn>
                <a:cxn ang="0">
                  <a:pos x="11" y="48"/>
                </a:cxn>
                <a:cxn ang="0">
                  <a:pos x="6" y="43"/>
                </a:cxn>
                <a:cxn ang="0">
                  <a:pos x="0" y="40"/>
                </a:cxn>
                <a:cxn ang="0">
                  <a:pos x="0" y="40"/>
                </a:cxn>
              </a:cxnLst>
              <a:rect l="0" t="0" r="r" b="b"/>
              <a:pathLst>
                <a:path w="62" h="76">
                  <a:moveTo>
                    <a:pt x="0" y="40"/>
                  </a:moveTo>
                  <a:lnTo>
                    <a:pt x="0" y="36"/>
                  </a:lnTo>
                  <a:lnTo>
                    <a:pt x="0" y="36"/>
                  </a:lnTo>
                  <a:lnTo>
                    <a:pt x="0" y="31"/>
                  </a:lnTo>
                  <a:lnTo>
                    <a:pt x="1" y="31"/>
                  </a:lnTo>
                  <a:lnTo>
                    <a:pt x="1" y="26"/>
                  </a:lnTo>
                  <a:lnTo>
                    <a:pt x="6" y="22"/>
                  </a:lnTo>
                  <a:lnTo>
                    <a:pt x="8" y="17"/>
                  </a:lnTo>
                  <a:lnTo>
                    <a:pt x="13" y="17"/>
                  </a:lnTo>
                  <a:lnTo>
                    <a:pt x="13" y="12"/>
                  </a:lnTo>
                  <a:lnTo>
                    <a:pt x="18" y="8"/>
                  </a:lnTo>
                  <a:lnTo>
                    <a:pt x="23" y="4"/>
                  </a:lnTo>
                  <a:lnTo>
                    <a:pt x="28" y="4"/>
                  </a:lnTo>
                  <a:lnTo>
                    <a:pt x="33" y="0"/>
                  </a:lnTo>
                  <a:lnTo>
                    <a:pt x="38" y="0"/>
                  </a:lnTo>
                  <a:lnTo>
                    <a:pt x="42" y="0"/>
                  </a:lnTo>
                  <a:lnTo>
                    <a:pt x="51" y="4"/>
                  </a:lnTo>
                  <a:lnTo>
                    <a:pt x="51" y="4"/>
                  </a:lnTo>
                  <a:lnTo>
                    <a:pt x="51" y="4"/>
                  </a:lnTo>
                  <a:lnTo>
                    <a:pt x="51" y="4"/>
                  </a:lnTo>
                  <a:lnTo>
                    <a:pt x="52" y="5"/>
                  </a:lnTo>
                  <a:lnTo>
                    <a:pt x="52" y="5"/>
                  </a:lnTo>
                  <a:lnTo>
                    <a:pt x="54" y="10"/>
                  </a:lnTo>
                  <a:lnTo>
                    <a:pt x="54" y="13"/>
                  </a:lnTo>
                  <a:lnTo>
                    <a:pt x="59" y="18"/>
                  </a:lnTo>
                  <a:lnTo>
                    <a:pt x="59" y="22"/>
                  </a:lnTo>
                  <a:lnTo>
                    <a:pt x="59" y="26"/>
                  </a:lnTo>
                  <a:lnTo>
                    <a:pt x="59" y="31"/>
                  </a:lnTo>
                  <a:lnTo>
                    <a:pt x="62" y="36"/>
                  </a:lnTo>
                  <a:lnTo>
                    <a:pt x="59" y="41"/>
                  </a:lnTo>
                  <a:lnTo>
                    <a:pt x="59" y="49"/>
                  </a:lnTo>
                  <a:lnTo>
                    <a:pt x="56" y="54"/>
                  </a:lnTo>
                  <a:lnTo>
                    <a:pt x="56" y="64"/>
                  </a:lnTo>
                  <a:lnTo>
                    <a:pt x="52" y="64"/>
                  </a:lnTo>
                  <a:lnTo>
                    <a:pt x="52" y="64"/>
                  </a:lnTo>
                  <a:lnTo>
                    <a:pt x="52" y="64"/>
                  </a:lnTo>
                  <a:lnTo>
                    <a:pt x="52" y="66"/>
                  </a:lnTo>
                  <a:lnTo>
                    <a:pt x="51" y="66"/>
                  </a:lnTo>
                  <a:lnTo>
                    <a:pt x="51" y="67"/>
                  </a:lnTo>
                  <a:lnTo>
                    <a:pt x="51" y="67"/>
                  </a:lnTo>
                  <a:lnTo>
                    <a:pt x="51" y="72"/>
                  </a:lnTo>
                  <a:lnTo>
                    <a:pt x="46" y="72"/>
                  </a:lnTo>
                  <a:lnTo>
                    <a:pt x="46" y="72"/>
                  </a:lnTo>
                  <a:lnTo>
                    <a:pt x="42" y="72"/>
                  </a:lnTo>
                  <a:lnTo>
                    <a:pt x="42" y="76"/>
                  </a:lnTo>
                  <a:lnTo>
                    <a:pt x="38" y="76"/>
                  </a:lnTo>
                  <a:lnTo>
                    <a:pt x="38" y="76"/>
                  </a:lnTo>
                  <a:lnTo>
                    <a:pt x="36" y="74"/>
                  </a:lnTo>
                  <a:lnTo>
                    <a:pt x="36" y="74"/>
                  </a:lnTo>
                  <a:lnTo>
                    <a:pt x="33" y="71"/>
                  </a:lnTo>
                  <a:lnTo>
                    <a:pt x="33" y="71"/>
                  </a:lnTo>
                  <a:lnTo>
                    <a:pt x="31" y="69"/>
                  </a:lnTo>
                  <a:lnTo>
                    <a:pt x="31" y="69"/>
                  </a:lnTo>
                  <a:lnTo>
                    <a:pt x="26" y="64"/>
                  </a:lnTo>
                  <a:lnTo>
                    <a:pt x="26" y="64"/>
                  </a:lnTo>
                  <a:lnTo>
                    <a:pt x="24" y="59"/>
                  </a:lnTo>
                  <a:lnTo>
                    <a:pt x="24" y="59"/>
                  </a:lnTo>
                  <a:lnTo>
                    <a:pt x="19" y="54"/>
                  </a:lnTo>
                  <a:lnTo>
                    <a:pt x="16" y="53"/>
                  </a:lnTo>
                  <a:lnTo>
                    <a:pt x="11" y="48"/>
                  </a:lnTo>
                  <a:lnTo>
                    <a:pt x="11" y="48"/>
                  </a:lnTo>
                  <a:lnTo>
                    <a:pt x="6" y="43"/>
                  </a:lnTo>
                  <a:lnTo>
                    <a:pt x="5" y="43"/>
                  </a:lnTo>
                  <a:lnTo>
                    <a:pt x="0" y="40"/>
                  </a:lnTo>
                  <a:lnTo>
                    <a:pt x="0" y="40"/>
                  </a:lnTo>
                  <a:lnTo>
                    <a:pt x="0" y="40"/>
                  </a:lnTo>
                  <a:close/>
                </a:path>
              </a:pathLst>
            </a:custGeom>
            <a:solidFill>
              <a:srgbClr val="E51932"/>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6" name="Freeform 56"/>
            <p:cNvSpPr>
              <a:spLocks/>
            </p:cNvSpPr>
            <p:nvPr/>
          </p:nvSpPr>
          <p:spPr bwMode="auto">
            <a:xfrm>
              <a:off x="4781550" y="5421313"/>
              <a:ext cx="106363" cy="165100"/>
            </a:xfrm>
            <a:custGeom>
              <a:avLst/>
              <a:gdLst/>
              <a:ahLst/>
              <a:cxnLst>
                <a:cxn ang="0">
                  <a:pos x="11" y="0"/>
                </a:cxn>
                <a:cxn ang="0">
                  <a:pos x="11" y="0"/>
                </a:cxn>
                <a:cxn ang="0">
                  <a:pos x="13" y="0"/>
                </a:cxn>
                <a:cxn ang="0">
                  <a:pos x="15" y="0"/>
                </a:cxn>
                <a:cxn ang="0">
                  <a:pos x="20" y="2"/>
                </a:cxn>
                <a:cxn ang="0">
                  <a:pos x="24" y="2"/>
                </a:cxn>
                <a:cxn ang="0">
                  <a:pos x="29" y="7"/>
                </a:cxn>
                <a:cxn ang="0">
                  <a:pos x="34" y="12"/>
                </a:cxn>
                <a:cxn ang="0">
                  <a:pos x="43" y="18"/>
                </a:cxn>
                <a:cxn ang="0">
                  <a:pos x="46" y="23"/>
                </a:cxn>
                <a:cxn ang="0">
                  <a:pos x="51" y="30"/>
                </a:cxn>
                <a:cxn ang="0">
                  <a:pos x="56" y="38"/>
                </a:cxn>
                <a:cxn ang="0">
                  <a:pos x="61" y="48"/>
                </a:cxn>
                <a:cxn ang="0">
                  <a:pos x="61" y="58"/>
                </a:cxn>
                <a:cxn ang="0">
                  <a:pos x="65" y="71"/>
                </a:cxn>
                <a:cxn ang="0">
                  <a:pos x="65" y="85"/>
                </a:cxn>
                <a:cxn ang="0">
                  <a:pos x="67" y="104"/>
                </a:cxn>
                <a:cxn ang="0">
                  <a:pos x="64" y="100"/>
                </a:cxn>
                <a:cxn ang="0">
                  <a:pos x="62" y="100"/>
                </a:cxn>
                <a:cxn ang="0">
                  <a:pos x="56" y="99"/>
                </a:cxn>
                <a:cxn ang="0">
                  <a:pos x="51" y="99"/>
                </a:cxn>
                <a:cxn ang="0">
                  <a:pos x="41" y="94"/>
                </a:cxn>
                <a:cxn ang="0">
                  <a:pos x="36" y="90"/>
                </a:cxn>
                <a:cxn ang="0">
                  <a:pos x="28" y="85"/>
                </a:cxn>
                <a:cxn ang="0">
                  <a:pos x="23" y="82"/>
                </a:cxn>
                <a:cxn ang="0">
                  <a:pos x="13" y="72"/>
                </a:cxn>
                <a:cxn ang="0">
                  <a:pos x="8" y="67"/>
                </a:cxn>
                <a:cxn ang="0">
                  <a:pos x="3" y="58"/>
                </a:cxn>
                <a:cxn ang="0">
                  <a:pos x="2" y="49"/>
                </a:cxn>
                <a:cxn ang="0">
                  <a:pos x="0" y="36"/>
                </a:cxn>
                <a:cxn ang="0">
                  <a:pos x="2" y="26"/>
                </a:cxn>
                <a:cxn ang="0">
                  <a:pos x="5" y="12"/>
                </a:cxn>
                <a:cxn ang="0">
                  <a:pos x="11" y="0"/>
                </a:cxn>
                <a:cxn ang="0">
                  <a:pos x="11" y="0"/>
                </a:cxn>
              </a:cxnLst>
              <a:rect l="0" t="0" r="r" b="b"/>
              <a:pathLst>
                <a:path w="67" h="104">
                  <a:moveTo>
                    <a:pt x="11" y="0"/>
                  </a:moveTo>
                  <a:lnTo>
                    <a:pt x="11" y="0"/>
                  </a:lnTo>
                  <a:lnTo>
                    <a:pt x="13" y="0"/>
                  </a:lnTo>
                  <a:lnTo>
                    <a:pt x="15" y="0"/>
                  </a:lnTo>
                  <a:lnTo>
                    <a:pt x="20" y="2"/>
                  </a:lnTo>
                  <a:lnTo>
                    <a:pt x="24" y="2"/>
                  </a:lnTo>
                  <a:lnTo>
                    <a:pt x="29" y="7"/>
                  </a:lnTo>
                  <a:lnTo>
                    <a:pt x="34" y="12"/>
                  </a:lnTo>
                  <a:lnTo>
                    <a:pt x="43" y="18"/>
                  </a:lnTo>
                  <a:lnTo>
                    <a:pt x="46" y="23"/>
                  </a:lnTo>
                  <a:lnTo>
                    <a:pt x="51" y="30"/>
                  </a:lnTo>
                  <a:lnTo>
                    <a:pt x="56" y="38"/>
                  </a:lnTo>
                  <a:lnTo>
                    <a:pt x="61" y="48"/>
                  </a:lnTo>
                  <a:lnTo>
                    <a:pt x="61" y="58"/>
                  </a:lnTo>
                  <a:lnTo>
                    <a:pt x="65" y="71"/>
                  </a:lnTo>
                  <a:lnTo>
                    <a:pt x="65" y="85"/>
                  </a:lnTo>
                  <a:lnTo>
                    <a:pt x="67" y="104"/>
                  </a:lnTo>
                  <a:lnTo>
                    <a:pt x="64" y="100"/>
                  </a:lnTo>
                  <a:lnTo>
                    <a:pt x="62" y="100"/>
                  </a:lnTo>
                  <a:lnTo>
                    <a:pt x="56" y="99"/>
                  </a:lnTo>
                  <a:lnTo>
                    <a:pt x="51" y="99"/>
                  </a:lnTo>
                  <a:lnTo>
                    <a:pt x="41" y="94"/>
                  </a:lnTo>
                  <a:lnTo>
                    <a:pt x="36" y="90"/>
                  </a:lnTo>
                  <a:lnTo>
                    <a:pt x="28" y="85"/>
                  </a:lnTo>
                  <a:lnTo>
                    <a:pt x="23" y="82"/>
                  </a:lnTo>
                  <a:lnTo>
                    <a:pt x="13" y="72"/>
                  </a:lnTo>
                  <a:lnTo>
                    <a:pt x="8" y="67"/>
                  </a:lnTo>
                  <a:lnTo>
                    <a:pt x="3" y="58"/>
                  </a:lnTo>
                  <a:lnTo>
                    <a:pt x="2" y="49"/>
                  </a:lnTo>
                  <a:lnTo>
                    <a:pt x="0" y="36"/>
                  </a:lnTo>
                  <a:lnTo>
                    <a:pt x="2" y="26"/>
                  </a:lnTo>
                  <a:lnTo>
                    <a:pt x="5" y="12"/>
                  </a:lnTo>
                  <a:lnTo>
                    <a:pt x="11" y="0"/>
                  </a:lnTo>
                  <a:lnTo>
                    <a:pt x="11" y="0"/>
                  </a:lnTo>
                  <a:close/>
                </a:path>
              </a:pathLst>
            </a:custGeom>
            <a:solidFill>
              <a:srgbClr val="E51932"/>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7" name="Freeform 57"/>
            <p:cNvSpPr>
              <a:spLocks/>
            </p:cNvSpPr>
            <p:nvPr/>
          </p:nvSpPr>
          <p:spPr bwMode="auto">
            <a:xfrm>
              <a:off x="4768850" y="5437188"/>
              <a:ext cx="220663" cy="47625"/>
            </a:xfrm>
            <a:custGeom>
              <a:avLst/>
              <a:gdLst/>
              <a:ahLst/>
              <a:cxnLst>
                <a:cxn ang="0">
                  <a:pos x="5" y="0"/>
                </a:cxn>
                <a:cxn ang="0">
                  <a:pos x="10" y="0"/>
                </a:cxn>
                <a:cxn ang="0">
                  <a:pos x="19" y="3"/>
                </a:cxn>
                <a:cxn ang="0">
                  <a:pos x="37" y="7"/>
                </a:cxn>
                <a:cxn ang="0">
                  <a:pos x="57" y="12"/>
                </a:cxn>
                <a:cxn ang="0">
                  <a:pos x="77" y="12"/>
                </a:cxn>
                <a:cxn ang="0">
                  <a:pos x="100" y="13"/>
                </a:cxn>
                <a:cxn ang="0">
                  <a:pos x="119" y="10"/>
                </a:cxn>
                <a:cxn ang="0">
                  <a:pos x="134" y="10"/>
                </a:cxn>
                <a:cxn ang="0">
                  <a:pos x="134" y="10"/>
                </a:cxn>
                <a:cxn ang="0">
                  <a:pos x="134" y="10"/>
                </a:cxn>
                <a:cxn ang="0">
                  <a:pos x="134" y="10"/>
                </a:cxn>
                <a:cxn ang="0">
                  <a:pos x="134" y="10"/>
                </a:cxn>
                <a:cxn ang="0">
                  <a:pos x="134" y="10"/>
                </a:cxn>
                <a:cxn ang="0">
                  <a:pos x="134" y="13"/>
                </a:cxn>
                <a:cxn ang="0">
                  <a:pos x="134" y="15"/>
                </a:cxn>
                <a:cxn ang="0">
                  <a:pos x="136" y="20"/>
                </a:cxn>
                <a:cxn ang="0">
                  <a:pos x="129" y="20"/>
                </a:cxn>
                <a:cxn ang="0">
                  <a:pos x="116" y="23"/>
                </a:cxn>
                <a:cxn ang="0">
                  <a:pos x="100" y="25"/>
                </a:cxn>
                <a:cxn ang="0">
                  <a:pos x="80" y="30"/>
                </a:cxn>
                <a:cxn ang="0">
                  <a:pos x="57" y="28"/>
                </a:cxn>
                <a:cxn ang="0">
                  <a:pos x="32" y="23"/>
                </a:cxn>
                <a:cxn ang="0">
                  <a:pos x="10" y="18"/>
                </a:cxn>
                <a:cxn ang="0">
                  <a:pos x="0" y="12"/>
                </a:cxn>
                <a:cxn ang="0">
                  <a:pos x="0" y="12"/>
                </a:cxn>
                <a:cxn ang="0">
                  <a:pos x="0" y="8"/>
                </a:cxn>
                <a:cxn ang="0">
                  <a:pos x="0" y="8"/>
                </a:cxn>
                <a:cxn ang="0">
                  <a:pos x="0" y="3"/>
                </a:cxn>
                <a:cxn ang="0">
                  <a:pos x="0" y="3"/>
                </a:cxn>
                <a:cxn ang="0">
                  <a:pos x="0" y="0"/>
                </a:cxn>
                <a:cxn ang="0">
                  <a:pos x="0" y="0"/>
                </a:cxn>
                <a:cxn ang="0">
                  <a:pos x="5" y="0"/>
                </a:cxn>
              </a:cxnLst>
              <a:rect l="0" t="0" r="r" b="b"/>
              <a:pathLst>
                <a:path w="139" h="30">
                  <a:moveTo>
                    <a:pt x="5" y="0"/>
                  </a:moveTo>
                  <a:lnTo>
                    <a:pt x="5" y="0"/>
                  </a:lnTo>
                  <a:lnTo>
                    <a:pt x="6" y="0"/>
                  </a:lnTo>
                  <a:lnTo>
                    <a:pt x="10" y="0"/>
                  </a:lnTo>
                  <a:lnTo>
                    <a:pt x="14" y="3"/>
                  </a:lnTo>
                  <a:lnTo>
                    <a:pt x="19" y="3"/>
                  </a:lnTo>
                  <a:lnTo>
                    <a:pt x="28" y="7"/>
                  </a:lnTo>
                  <a:lnTo>
                    <a:pt x="37" y="7"/>
                  </a:lnTo>
                  <a:lnTo>
                    <a:pt x="47" y="12"/>
                  </a:lnTo>
                  <a:lnTo>
                    <a:pt x="57" y="12"/>
                  </a:lnTo>
                  <a:lnTo>
                    <a:pt x="67" y="12"/>
                  </a:lnTo>
                  <a:lnTo>
                    <a:pt x="77" y="12"/>
                  </a:lnTo>
                  <a:lnTo>
                    <a:pt x="90" y="15"/>
                  </a:lnTo>
                  <a:lnTo>
                    <a:pt x="100" y="13"/>
                  </a:lnTo>
                  <a:lnTo>
                    <a:pt x="110" y="13"/>
                  </a:lnTo>
                  <a:lnTo>
                    <a:pt x="119" y="10"/>
                  </a:lnTo>
                  <a:lnTo>
                    <a:pt x="134" y="10"/>
                  </a:lnTo>
                  <a:lnTo>
                    <a:pt x="134" y="10"/>
                  </a:lnTo>
                  <a:lnTo>
                    <a:pt x="134" y="10"/>
                  </a:lnTo>
                  <a:lnTo>
                    <a:pt x="134" y="10"/>
                  </a:lnTo>
                  <a:lnTo>
                    <a:pt x="134" y="10"/>
                  </a:lnTo>
                  <a:lnTo>
                    <a:pt x="134" y="10"/>
                  </a:lnTo>
                  <a:lnTo>
                    <a:pt x="134" y="10"/>
                  </a:lnTo>
                  <a:lnTo>
                    <a:pt x="134" y="10"/>
                  </a:lnTo>
                  <a:lnTo>
                    <a:pt x="134" y="10"/>
                  </a:lnTo>
                  <a:lnTo>
                    <a:pt x="134" y="10"/>
                  </a:lnTo>
                  <a:lnTo>
                    <a:pt x="134" y="10"/>
                  </a:lnTo>
                  <a:lnTo>
                    <a:pt x="134" y="10"/>
                  </a:lnTo>
                  <a:lnTo>
                    <a:pt x="134" y="13"/>
                  </a:lnTo>
                  <a:lnTo>
                    <a:pt x="134" y="13"/>
                  </a:lnTo>
                  <a:lnTo>
                    <a:pt x="134" y="15"/>
                  </a:lnTo>
                  <a:lnTo>
                    <a:pt x="134" y="15"/>
                  </a:lnTo>
                  <a:lnTo>
                    <a:pt x="139" y="20"/>
                  </a:lnTo>
                  <a:lnTo>
                    <a:pt x="136" y="20"/>
                  </a:lnTo>
                  <a:lnTo>
                    <a:pt x="134" y="20"/>
                  </a:lnTo>
                  <a:lnTo>
                    <a:pt x="129" y="20"/>
                  </a:lnTo>
                  <a:lnTo>
                    <a:pt x="126" y="23"/>
                  </a:lnTo>
                  <a:lnTo>
                    <a:pt x="116" y="23"/>
                  </a:lnTo>
                  <a:lnTo>
                    <a:pt x="110" y="25"/>
                  </a:lnTo>
                  <a:lnTo>
                    <a:pt x="100" y="25"/>
                  </a:lnTo>
                  <a:lnTo>
                    <a:pt x="93" y="30"/>
                  </a:lnTo>
                  <a:lnTo>
                    <a:pt x="80" y="30"/>
                  </a:lnTo>
                  <a:lnTo>
                    <a:pt x="70" y="30"/>
                  </a:lnTo>
                  <a:lnTo>
                    <a:pt x="57" y="28"/>
                  </a:lnTo>
                  <a:lnTo>
                    <a:pt x="47" y="28"/>
                  </a:lnTo>
                  <a:lnTo>
                    <a:pt x="32" y="23"/>
                  </a:lnTo>
                  <a:lnTo>
                    <a:pt x="23" y="23"/>
                  </a:lnTo>
                  <a:lnTo>
                    <a:pt x="10" y="18"/>
                  </a:lnTo>
                  <a:lnTo>
                    <a:pt x="0" y="15"/>
                  </a:lnTo>
                  <a:lnTo>
                    <a:pt x="0" y="12"/>
                  </a:lnTo>
                  <a:lnTo>
                    <a:pt x="0" y="12"/>
                  </a:lnTo>
                  <a:lnTo>
                    <a:pt x="0" y="12"/>
                  </a:lnTo>
                  <a:lnTo>
                    <a:pt x="0" y="12"/>
                  </a:lnTo>
                  <a:lnTo>
                    <a:pt x="0" y="8"/>
                  </a:lnTo>
                  <a:lnTo>
                    <a:pt x="0" y="8"/>
                  </a:lnTo>
                  <a:lnTo>
                    <a:pt x="0" y="8"/>
                  </a:lnTo>
                  <a:lnTo>
                    <a:pt x="0" y="8"/>
                  </a:lnTo>
                  <a:lnTo>
                    <a:pt x="0" y="3"/>
                  </a:lnTo>
                  <a:lnTo>
                    <a:pt x="0" y="3"/>
                  </a:lnTo>
                  <a:lnTo>
                    <a:pt x="0" y="3"/>
                  </a:lnTo>
                  <a:lnTo>
                    <a:pt x="0" y="3"/>
                  </a:lnTo>
                  <a:lnTo>
                    <a:pt x="0" y="0"/>
                  </a:lnTo>
                  <a:lnTo>
                    <a:pt x="0" y="0"/>
                  </a:lnTo>
                  <a:lnTo>
                    <a:pt x="0" y="0"/>
                  </a:lnTo>
                  <a:lnTo>
                    <a:pt x="5" y="0"/>
                  </a:lnTo>
                  <a:lnTo>
                    <a:pt x="5"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8" name="Freeform 58"/>
            <p:cNvSpPr>
              <a:spLocks/>
            </p:cNvSpPr>
            <p:nvPr/>
          </p:nvSpPr>
          <p:spPr bwMode="auto">
            <a:xfrm>
              <a:off x="4765675" y="5484813"/>
              <a:ext cx="215900" cy="158750"/>
            </a:xfrm>
            <a:custGeom>
              <a:avLst/>
              <a:gdLst/>
              <a:ahLst/>
              <a:cxnLst>
                <a:cxn ang="0">
                  <a:pos x="2" y="0"/>
                </a:cxn>
                <a:cxn ang="0">
                  <a:pos x="2" y="0"/>
                </a:cxn>
                <a:cxn ang="0">
                  <a:pos x="3" y="0"/>
                </a:cxn>
                <a:cxn ang="0">
                  <a:pos x="12" y="0"/>
                </a:cxn>
                <a:cxn ang="0">
                  <a:pos x="18" y="1"/>
                </a:cxn>
                <a:cxn ang="0">
                  <a:pos x="28" y="1"/>
                </a:cxn>
                <a:cxn ang="0">
                  <a:pos x="38" y="4"/>
                </a:cxn>
                <a:cxn ang="0">
                  <a:pos x="48" y="4"/>
                </a:cxn>
                <a:cxn ang="0">
                  <a:pos x="53" y="9"/>
                </a:cxn>
                <a:cxn ang="0">
                  <a:pos x="53" y="9"/>
                </a:cxn>
                <a:cxn ang="0">
                  <a:pos x="61" y="11"/>
                </a:cxn>
                <a:cxn ang="0">
                  <a:pos x="71" y="14"/>
                </a:cxn>
                <a:cxn ang="0">
                  <a:pos x="80" y="19"/>
                </a:cxn>
                <a:cxn ang="0">
                  <a:pos x="90" y="26"/>
                </a:cxn>
                <a:cxn ang="0">
                  <a:pos x="102" y="34"/>
                </a:cxn>
                <a:cxn ang="0">
                  <a:pos x="112" y="44"/>
                </a:cxn>
                <a:cxn ang="0">
                  <a:pos x="116" y="49"/>
                </a:cxn>
                <a:cxn ang="0">
                  <a:pos x="116" y="49"/>
                </a:cxn>
                <a:cxn ang="0">
                  <a:pos x="118" y="50"/>
                </a:cxn>
                <a:cxn ang="0">
                  <a:pos x="121" y="57"/>
                </a:cxn>
                <a:cxn ang="0">
                  <a:pos x="126" y="62"/>
                </a:cxn>
                <a:cxn ang="0">
                  <a:pos x="126" y="72"/>
                </a:cxn>
                <a:cxn ang="0">
                  <a:pos x="131" y="82"/>
                </a:cxn>
                <a:cxn ang="0">
                  <a:pos x="133" y="91"/>
                </a:cxn>
                <a:cxn ang="0">
                  <a:pos x="133" y="96"/>
                </a:cxn>
                <a:cxn ang="0">
                  <a:pos x="128" y="95"/>
                </a:cxn>
                <a:cxn ang="0">
                  <a:pos x="123" y="90"/>
                </a:cxn>
                <a:cxn ang="0">
                  <a:pos x="113" y="86"/>
                </a:cxn>
                <a:cxn ang="0">
                  <a:pos x="107" y="82"/>
                </a:cxn>
                <a:cxn ang="0">
                  <a:pos x="97" y="77"/>
                </a:cxn>
                <a:cxn ang="0">
                  <a:pos x="89" y="73"/>
                </a:cxn>
                <a:cxn ang="0">
                  <a:pos x="87" y="73"/>
                </a:cxn>
                <a:cxn ang="0">
                  <a:pos x="84" y="70"/>
                </a:cxn>
                <a:cxn ang="0">
                  <a:pos x="77" y="68"/>
                </a:cxn>
                <a:cxn ang="0">
                  <a:pos x="62" y="64"/>
                </a:cxn>
                <a:cxn ang="0">
                  <a:pos x="46" y="57"/>
                </a:cxn>
                <a:cxn ang="0">
                  <a:pos x="31" y="47"/>
                </a:cxn>
                <a:cxn ang="0">
                  <a:pos x="15" y="36"/>
                </a:cxn>
                <a:cxn ang="0">
                  <a:pos x="5" y="21"/>
                </a:cxn>
                <a:cxn ang="0">
                  <a:pos x="0" y="6"/>
                </a:cxn>
                <a:cxn ang="0">
                  <a:pos x="2" y="0"/>
                </a:cxn>
              </a:cxnLst>
              <a:rect l="0" t="0" r="r" b="b"/>
              <a:pathLst>
                <a:path w="136" h="100">
                  <a:moveTo>
                    <a:pt x="2" y="0"/>
                  </a:moveTo>
                  <a:lnTo>
                    <a:pt x="2" y="0"/>
                  </a:lnTo>
                  <a:lnTo>
                    <a:pt x="2" y="0"/>
                  </a:lnTo>
                  <a:lnTo>
                    <a:pt x="2" y="0"/>
                  </a:lnTo>
                  <a:lnTo>
                    <a:pt x="3" y="0"/>
                  </a:lnTo>
                  <a:lnTo>
                    <a:pt x="3" y="0"/>
                  </a:lnTo>
                  <a:lnTo>
                    <a:pt x="8" y="0"/>
                  </a:lnTo>
                  <a:lnTo>
                    <a:pt x="12" y="0"/>
                  </a:lnTo>
                  <a:lnTo>
                    <a:pt x="16" y="1"/>
                  </a:lnTo>
                  <a:lnTo>
                    <a:pt x="18" y="1"/>
                  </a:lnTo>
                  <a:lnTo>
                    <a:pt x="23" y="1"/>
                  </a:lnTo>
                  <a:lnTo>
                    <a:pt x="28" y="1"/>
                  </a:lnTo>
                  <a:lnTo>
                    <a:pt x="33" y="4"/>
                  </a:lnTo>
                  <a:lnTo>
                    <a:pt x="38" y="4"/>
                  </a:lnTo>
                  <a:lnTo>
                    <a:pt x="43" y="4"/>
                  </a:lnTo>
                  <a:lnTo>
                    <a:pt x="48" y="4"/>
                  </a:lnTo>
                  <a:lnTo>
                    <a:pt x="53" y="9"/>
                  </a:lnTo>
                  <a:lnTo>
                    <a:pt x="53" y="9"/>
                  </a:lnTo>
                  <a:lnTo>
                    <a:pt x="53" y="9"/>
                  </a:lnTo>
                  <a:lnTo>
                    <a:pt x="53" y="9"/>
                  </a:lnTo>
                  <a:lnTo>
                    <a:pt x="57" y="11"/>
                  </a:lnTo>
                  <a:lnTo>
                    <a:pt x="61" y="11"/>
                  </a:lnTo>
                  <a:lnTo>
                    <a:pt x="66" y="14"/>
                  </a:lnTo>
                  <a:lnTo>
                    <a:pt x="71" y="14"/>
                  </a:lnTo>
                  <a:lnTo>
                    <a:pt x="75" y="19"/>
                  </a:lnTo>
                  <a:lnTo>
                    <a:pt x="80" y="19"/>
                  </a:lnTo>
                  <a:lnTo>
                    <a:pt x="85" y="24"/>
                  </a:lnTo>
                  <a:lnTo>
                    <a:pt x="90" y="26"/>
                  </a:lnTo>
                  <a:lnTo>
                    <a:pt x="97" y="31"/>
                  </a:lnTo>
                  <a:lnTo>
                    <a:pt x="102" y="34"/>
                  </a:lnTo>
                  <a:lnTo>
                    <a:pt x="107" y="39"/>
                  </a:lnTo>
                  <a:lnTo>
                    <a:pt x="112" y="44"/>
                  </a:lnTo>
                  <a:lnTo>
                    <a:pt x="116" y="49"/>
                  </a:lnTo>
                  <a:lnTo>
                    <a:pt x="116" y="49"/>
                  </a:lnTo>
                  <a:lnTo>
                    <a:pt x="116" y="49"/>
                  </a:lnTo>
                  <a:lnTo>
                    <a:pt x="116" y="49"/>
                  </a:lnTo>
                  <a:lnTo>
                    <a:pt x="118" y="50"/>
                  </a:lnTo>
                  <a:lnTo>
                    <a:pt x="118" y="50"/>
                  </a:lnTo>
                  <a:lnTo>
                    <a:pt x="121" y="55"/>
                  </a:lnTo>
                  <a:lnTo>
                    <a:pt x="121" y="57"/>
                  </a:lnTo>
                  <a:lnTo>
                    <a:pt x="126" y="62"/>
                  </a:lnTo>
                  <a:lnTo>
                    <a:pt x="126" y="62"/>
                  </a:lnTo>
                  <a:lnTo>
                    <a:pt x="126" y="67"/>
                  </a:lnTo>
                  <a:lnTo>
                    <a:pt x="126" y="72"/>
                  </a:lnTo>
                  <a:lnTo>
                    <a:pt x="131" y="77"/>
                  </a:lnTo>
                  <a:lnTo>
                    <a:pt x="131" y="82"/>
                  </a:lnTo>
                  <a:lnTo>
                    <a:pt x="133" y="86"/>
                  </a:lnTo>
                  <a:lnTo>
                    <a:pt x="133" y="91"/>
                  </a:lnTo>
                  <a:lnTo>
                    <a:pt x="136" y="100"/>
                  </a:lnTo>
                  <a:lnTo>
                    <a:pt x="133" y="96"/>
                  </a:lnTo>
                  <a:lnTo>
                    <a:pt x="133" y="96"/>
                  </a:lnTo>
                  <a:lnTo>
                    <a:pt x="128" y="95"/>
                  </a:lnTo>
                  <a:lnTo>
                    <a:pt x="128" y="95"/>
                  </a:lnTo>
                  <a:lnTo>
                    <a:pt x="123" y="90"/>
                  </a:lnTo>
                  <a:lnTo>
                    <a:pt x="118" y="90"/>
                  </a:lnTo>
                  <a:lnTo>
                    <a:pt x="113" y="86"/>
                  </a:lnTo>
                  <a:lnTo>
                    <a:pt x="112" y="86"/>
                  </a:lnTo>
                  <a:lnTo>
                    <a:pt x="107" y="82"/>
                  </a:lnTo>
                  <a:lnTo>
                    <a:pt x="102" y="82"/>
                  </a:lnTo>
                  <a:lnTo>
                    <a:pt x="97" y="77"/>
                  </a:lnTo>
                  <a:lnTo>
                    <a:pt x="94" y="77"/>
                  </a:lnTo>
                  <a:lnTo>
                    <a:pt x="89" y="73"/>
                  </a:lnTo>
                  <a:lnTo>
                    <a:pt x="89" y="73"/>
                  </a:lnTo>
                  <a:lnTo>
                    <a:pt x="87" y="73"/>
                  </a:lnTo>
                  <a:lnTo>
                    <a:pt x="87" y="73"/>
                  </a:lnTo>
                  <a:lnTo>
                    <a:pt x="84" y="70"/>
                  </a:lnTo>
                  <a:lnTo>
                    <a:pt x="82" y="70"/>
                  </a:lnTo>
                  <a:lnTo>
                    <a:pt x="77" y="68"/>
                  </a:lnTo>
                  <a:lnTo>
                    <a:pt x="72" y="68"/>
                  </a:lnTo>
                  <a:lnTo>
                    <a:pt x="62" y="64"/>
                  </a:lnTo>
                  <a:lnTo>
                    <a:pt x="56" y="62"/>
                  </a:lnTo>
                  <a:lnTo>
                    <a:pt x="46" y="57"/>
                  </a:lnTo>
                  <a:lnTo>
                    <a:pt x="41" y="55"/>
                  </a:lnTo>
                  <a:lnTo>
                    <a:pt x="31" y="47"/>
                  </a:lnTo>
                  <a:lnTo>
                    <a:pt x="23" y="42"/>
                  </a:lnTo>
                  <a:lnTo>
                    <a:pt x="15" y="36"/>
                  </a:lnTo>
                  <a:lnTo>
                    <a:pt x="10" y="31"/>
                  </a:lnTo>
                  <a:lnTo>
                    <a:pt x="5" y="21"/>
                  </a:lnTo>
                  <a:lnTo>
                    <a:pt x="2" y="16"/>
                  </a:lnTo>
                  <a:lnTo>
                    <a:pt x="0" y="6"/>
                  </a:lnTo>
                  <a:lnTo>
                    <a:pt x="2" y="0"/>
                  </a:lnTo>
                  <a:lnTo>
                    <a:pt x="2"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79" name="Freeform 59"/>
            <p:cNvSpPr>
              <a:spLocks/>
            </p:cNvSpPr>
            <p:nvPr/>
          </p:nvSpPr>
          <p:spPr bwMode="auto">
            <a:xfrm>
              <a:off x="4529138" y="5429251"/>
              <a:ext cx="414338" cy="234950"/>
            </a:xfrm>
            <a:custGeom>
              <a:avLst/>
              <a:gdLst/>
              <a:ahLst/>
              <a:cxnLst>
                <a:cxn ang="0">
                  <a:pos x="3" y="30"/>
                </a:cxn>
                <a:cxn ang="0">
                  <a:pos x="0" y="38"/>
                </a:cxn>
                <a:cxn ang="0">
                  <a:pos x="0" y="54"/>
                </a:cxn>
                <a:cxn ang="0">
                  <a:pos x="0" y="69"/>
                </a:cxn>
                <a:cxn ang="0">
                  <a:pos x="6" y="89"/>
                </a:cxn>
                <a:cxn ang="0">
                  <a:pos x="16" y="103"/>
                </a:cxn>
                <a:cxn ang="0">
                  <a:pos x="21" y="107"/>
                </a:cxn>
                <a:cxn ang="0">
                  <a:pos x="31" y="115"/>
                </a:cxn>
                <a:cxn ang="0">
                  <a:pos x="47" y="123"/>
                </a:cxn>
                <a:cxn ang="0">
                  <a:pos x="70" y="128"/>
                </a:cxn>
                <a:cxn ang="0">
                  <a:pos x="102" y="130"/>
                </a:cxn>
                <a:cxn ang="0">
                  <a:pos x="108" y="126"/>
                </a:cxn>
                <a:cxn ang="0">
                  <a:pos x="126" y="126"/>
                </a:cxn>
                <a:cxn ang="0">
                  <a:pos x="156" y="126"/>
                </a:cxn>
                <a:cxn ang="0">
                  <a:pos x="185" y="130"/>
                </a:cxn>
                <a:cxn ang="0">
                  <a:pos x="215" y="139"/>
                </a:cxn>
                <a:cxn ang="0">
                  <a:pos x="226" y="144"/>
                </a:cxn>
                <a:cxn ang="0">
                  <a:pos x="231" y="144"/>
                </a:cxn>
                <a:cxn ang="0">
                  <a:pos x="244" y="148"/>
                </a:cxn>
                <a:cxn ang="0">
                  <a:pos x="251" y="141"/>
                </a:cxn>
                <a:cxn ang="0">
                  <a:pos x="257" y="131"/>
                </a:cxn>
                <a:cxn ang="0">
                  <a:pos x="259" y="117"/>
                </a:cxn>
                <a:cxn ang="0">
                  <a:pos x="259" y="108"/>
                </a:cxn>
                <a:cxn ang="0">
                  <a:pos x="251" y="94"/>
                </a:cxn>
                <a:cxn ang="0">
                  <a:pos x="241" y="74"/>
                </a:cxn>
                <a:cxn ang="0">
                  <a:pos x="216" y="58"/>
                </a:cxn>
                <a:cxn ang="0">
                  <a:pos x="180" y="44"/>
                </a:cxn>
                <a:cxn ang="0">
                  <a:pos x="175" y="41"/>
                </a:cxn>
                <a:cxn ang="0">
                  <a:pos x="169" y="39"/>
                </a:cxn>
                <a:cxn ang="0">
                  <a:pos x="159" y="35"/>
                </a:cxn>
                <a:cxn ang="0">
                  <a:pos x="149" y="31"/>
                </a:cxn>
                <a:cxn ang="0">
                  <a:pos x="136" y="25"/>
                </a:cxn>
                <a:cxn ang="0">
                  <a:pos x="133" y="21"/>
                </a:cxn>
                <a:cxn ang="0">
                  <a:pos x="126" y="15"/>
                </a:cxn>
                <a:cxn ang="0">
                  <a:pos x="126" y="15"/>
                </a:cxn>
                <a:cxn ang="0">
                  <a:pos x="120" y="5"/>
                </a:cxn>
                <a:cxn ang="0">
                  <a:pos x="120" y="0"/>
                </a:cxn>
                <a:cxn ang="0">
                  <a:pos x="118" y="0"/>
                </a:cxn>
                <a:cxn ang="0">
                  <a:pos x="110" y="5"/>
                </a:cxn>
                <a:cxn ang="0">
                  <a:pos x="87" y="13"/>
                </a:cxn>
                <a:cxn ang="0">
                  <a:pos x="62" y="21"/>
                </a:cxn>
                <a:cxn ang="0">
                  <a:pos x="34" y="26"/>
                </a:cxn>
                <a:cxn ang="0">
                  <a:pos x="6" y="30"/>
                </a:cxn>
              </a:cxnLst>
              <a:rect l="0" t="0" r="r" b="b"/>
              <a:pathLst>
                <a:path w="261" h="148">
                  <a:moveTo>
                    <a:pt x="6" y="30"/>
                  </a:moveTo>
                  <a:lnTo>
                    <a:pt x="3" y="30"/>
                  </a:lnTo>
                  <a:lnTo>
                    <a:pt x="3" y="30"/>
                  </a:lnTo>
                  <a:lnTo>
                    <a:pt x="3" y="30"/>
                  </a:lnTo>
                  <a:lnTo>
                    <a:pt x="3" y="35"/>
                  </a:lnTo>
                  <a:lnTo>
                    <a:pt x="0" y="38"/>
                  </a:lnTo>
                  <a:lnTo>
                    <a:pt x="0" y="43"/>
                  </a:lnTo>
                  <a:lnTo>
                    <a:pt x="0" y="48"/>
                  </a:lnTo>
                  <a:lnTo>
                    <a:pt x="0" y="54"/>
                  </a:lnTo>
                  <a:lnTo>
                    <a:pt x="0" y="59"/>
                  </a:lnTo>
                  <a:lnTo>
                    <a:pt x="0" y="64"/>
                  </a:lnTo>
                  <a:lnTo>
                    <a:pt x="0" y="69"/>
                  </a:lnTo>
                  <a:lnTo>
                    <a:pt x="2" y="77"/>
                  </a:lnTo>
                  <a:lnTo>
                    <a:pt x="2" y="82"/>
                  </a:lnTo>
                  <a:lnTo>
                    <a:pt x="6" y="89"/>
                  </a:lnTo>
                  <a:lnTo>
                    <a:pt x="11" y="94"/>
                  </a:lnTo>
                  <a:lnTo>
                    <a:pt x="16" y="103"/>
                  </a:lnTo>
                  <a:lnTo>
                    <a:pt x="16" y="103"/>
                  </a:lnTo>
                  <a:lnTo>
                    <a:pt x="16" y="103"/>
                  </a:lnTo>
                  <a:lnTo>
                    <a:pt x="16" y="103"/>
                  </a:lnTo>
                  <a:lnTo>
                    <a:pt x="21" y="107"/>
                  </a:lnTo>
                  <a:lnTo>
                    <a:pt x="21" y="107"/>
                  </a:lnTo>
                  <a:lnTo>
                    <a:pt x="26" y="112"/>
                  </a:lnTo>
                  <a:lnTo>
                    <a:pt x="31" y="115"/>
                  </a:lnTo>
                  <a:lnTo>
                    <a:pt x="38" y="120"/>
                  </a:lnTo>
                  <a:lnTo>
                    <a:pt x="43" y="120"/>
                  </a:lnTo>
                  <a:lnTo>
                    <a:pt x="47" y="123"/>
                  </a:lnTo>
                  <a:lnTo>
                    <a:pt x="52" y="123"/>
                  </a:lnTo>
                  <a:lnTo>
                    <a:pt x="62" y="128"/>
                  </a:lnTo>
                  <a:lnTo>
                    <a:pt x="70" y="128"/>
                  </a:lnTo>
                  <a:lnTo>
                    <a:pt x="80" y="130"/>
                  </a:lnTo>
                  <a:lnTo>
                    <a:pt x="90" y="130"/>
                  </a:lnTo>
                  <a:lnTo>
                    <a:pt x="102" y="130"/>
                  </a:lnTo>
                  <a:lnTo>
                    <a:pt x="102" y="126"/>
                  </a:lnTo>
                  <a:lnTo>
                    <a:pt x="103" y="126"/>
                  </a:lnTo>
                  <a:lnTo>
                    <a:pt x="108" y="126"/>
                  </a:lnTo>
                  <a:lnTo>
                    <a:pt x="113" y="126"/>
                  </a:lnTo>
                  <a:lnTo>
                    <a:pt x="118" y="126"/>
                  </a:lnTo>
                  <a:lnTo>
                    <a:pt x="126" y="126"/>
                  </a:lnTo>
                  <a:lnTo>
                    <a:pt x="136" y="126"/>
                  </a:lnTo>
                  <a:lnTo>
                    <a:pt x="146" y="126"/>
                  </a:lnTo>
                  <a:lnTo>
                    <a:pt x="156" y="126"/>
                  </a:lnTo>
                  <a:lnTo>
                    <a:pt x="165" y="126"/>
                  </a:lnTo>
                  <a:lnTo>
                    <a:pt x="175" y="126"/>
                  </a:lnTo>
                  <a:lnTo>
                    <a:pt x="185" y="130"/>
                  </a:lnTo>
                  <a:lnTo>
                    <a:pt x="195" y="130"/>
                  </a:lnTo>
                  <a:lnTo>
                    <a:pt x="205" y="135"/>
                  </a:lnTo>
                  <a:lnTo>
                    <a:pt x="215" y="139"/>
                  </a:lnTo>
                  <a:lnTo>
                    <a:pt x="226" y="144"/>
                  </a:lnTo>
                  <a:lnTo>
                    <a:pt x="226" y="144"/>
                  </a:lnTo>
                  <a:lnTo>
                    <a:pt x="226" y="144"/>
                  </a:lnTo>
                  <a:lnTo>
                    <a:pt x="226" y="144"/>
                  </a:lnTo>
                  <a:lnTo>
                    <a:pt x="231" y="144"/>
                  </a:lnTo>
                  <a:lnTo>
                    <a:pt x="231" y="144"/>
                  </a:lnTo>
                  <a:lnTo>
                    <a:pt x="236" y="144"/>
                  </a:lnTo>
                  <a:lnTo>
                    <a:pt x="239" y="144"/>
                  </a:lnTo>
                  <a:lnTo>
                    <a:pt x="244" y="148"/>
                  </a:lnTo>
                  <a:lnTo>
                    <a:pt x="244" y="144"/>
                  </a:lnTo>
                  <a:lnTo>
                    <a:pt x="249" y="144"/>
                  </a:lnTo>
                  <a:lnTo>
                    <a:pt x="251" y="141"/>
                  </a:lnTo>
                  <a:lnTo>
                    <a:pt x="256" y="141"/>
                  </a:lnTo>
                  <a:lnTo>
                    <a:pt x="256" y="136"/>
                  </a:lnTo>
                  <a:lnTo>
                    <a:pt x="257" y="131"/>
                  </a:lnTo>
                  <a:lnTo>
                    <a:pt x="257" y="125"/>
                  </a:lnTo>
                  <a:lnTo>
                    <a:pt x="261" y="120"/>
                  </a:lnTo>
                  <a:lnTo>
                    <a:pt x="259" y="117"/>
                  </a:lnTo>
                  <a:lnTo>
                    <a:pt x="259" y="115"/>
                  </a:lnTo>
                  <a:lnTo>
                    <a:pt x="259" y="110"/>
                  </a:lnTo>
                  <a:lnTo>
                    <a:pt x="259" y="108"/>
                  </a:lnTo>
                  <a:lnTo>
                    <a:pt x="254" y="103"/>
                  </a:lnTo>
                  <a:lnTo>
                    <a:pt x="254" y="99"/>
                  </a:lnTo>
                  <a:lnTo>
                    <a:pt x="251" y="94"/>
                  </a:lnTo>
                  <a:lnTo>
                    <a:pt x="251" y="89"/>
                  </a:lnTo>
                  <a:lnTo>
                    <a:pt x="246" y="79"/>
                  </a:lnTo>
                  <a:lnTo>
                    <a:pt x="241" y="74"/>
                  </a:lnTo>
                  <a:lnTo>
                    <a:pt x="233" y="67"/>
                  </a:lnTo>
                  <a:lnTo>
                    <a:pt x="228" y="62"/>
                  </a:lnTo>
                  <a:lnTo>
                    <a:pt x="216" y="58"/>
                  </a:lnTo>
                  <a:lnTo>
                    <a:pt x="206" y="53"/>
                  </a:lnTo>
                  <a:lnTo>
                    <a:pt x="192" y="48"/>
                  </a:lnTo>
                  <a:lnTo>
                    <a:pt x="180" y="44"/>
                  </a:lnTo>
                  <a:lnTo>
                    <a:pt x="177" y="41"/>
                  </a:lnTo>
                  <a:lnTo>
                    <a:pt x="177" y="41"/>
                  </a:lnTo>
                  <a:lnTo>
                    <a:pt x="175" y="41"/>
                  </a:lnTo>
                  <a:lnTo>
                    <a:pt x="175" y="41"/>
                  </a:lnTo>
                  <a:lnTo>
                    <a:pt x="170" y="39"/>
                  </a:lnTo>
                  <a:lnTo>
                    <a:pt x="169" y="39"/>
                  </a:lnTo>
                  <a:lnTo>
                    <a:pt x="164" y="39"/>
                  </a:lnTo>
                  <a:lnTo>
                    <a:pt x="164" y="39"/>
                  </a:lnTo>
                  <a:lnTo>
                    <a:pt x="159" y="35"/>
                  </a:lnTo>
                  <a:lnTo>
                    <a:pt x="154" y="35"/>
                  </a:lnTo>
                  <a:lnTo>
                    <a:pt x="149" y="31"/>
                  </a:lnTo>
                  <a:lnTo>
                    <a:pt x="149" y="31"/>
                  </a:lnTo>
                  <a:lnTo>
                    <a:pt x="144" y="26"/>
                  </a:lnTo>
                  <a:lnTo>
                    <a:pt x="141" y="26"/>
                  </a:lnTo>
                  <a:lnTo>
                    <a:pt x="136" y="25"/>
                  </a:lnTo>
                  <a:lnTo>
                    <a:pt x="136" y="25"/>
                  </a:lnTo>
                  <a:lnTo>
                    <a:pt x="133" y="21"/>
                  </a:lnTo>
                  <a:lnTo>
                    <a:pt x="133" y="21"/>
                  </a:lnTo>
                  <a:lnTo>
                    <a:pt x="131" y="20"/>
                  </a:lnTo>
                  <a:lnTo>
                    <a:pt x="131" y="20"/>
                  </a:lnTo>
                  <a:lnTo>
                    <a:pt x="126" y="15"/>
                  </a:lnTo>
                  <a:lnTo>
                    <a:pt x="126" y="15"/>
                  </a:lnTo>
                  <a:lnTo>
                    <a:pt x="126" y="15"/>
                  </a:lnTo>
                  <a:lnTo>
                    <a:pt x="126" y="15"/>
                  </a:lnTo>
                  <a:lnTo>
                    <a:pt x="121" y="10"/>
                  </a:lnTo>
                  <a:lnTo>
                    <a:pt x="121" y="10"/>
                  </a:lnTo>
                  <a:lnTo>
                    <a:pt x="120" y="5"/>
                  </a:lnTo>
                  <a:lnTo>
                    <a:pt x="120" y="5"/>
                  </a:lnTo>
                  <a:lnTo>
                    <a:pt x="120" y="0"/>
                  </a:lnTo>
                  <a:lnTo>
                    <a:pt x="120" y="0"/>
                  </a:lnTo>
                  <a:lnTo>
                    <a:pt x="120" y="0"/>
                  </a:lnTo>
                  <a:lnTo>
                    <a:pt x="121" y="0"/>
                  </a:lnTo>
                  <a:lnTo>
                    <a:pt x="118" y="0"/>
                  </a:lnTo>
                  <a:lnTo>
                    <a:pt x="116" y="0"/>
                  </a:lnTo>
                  <a:lnTo>
                    <a:pt x="111" y="0"/>
                  </a:lnTo>
                  <a:lnTo>
                    <a:pt x="110" y="5"/>
                  </a:lnTo>
                  <a:lnTo>
                    <a:pt x="102" y="5"/>
                  </a:lnTo>
                  <a:lnTo>
                    <a:pt x="97" y="10"/>
                  </a:lnTo>
                  <a:lnTo>
                    <a:pt x="87" y="13"/>
                  </a:lnTo>
                  <a:lnTo>
                    <a:pt x="82" y="18"/>
                  </a:lnTo>
                  <a:lnTo>
                    <a:pt x="72" y="18"/>
                  </a:lnTo>
                  <a:lnTo>
                    <a:pt x="62" y="21"/>
                  </a:lnTo>
                  <a:lnTo>
                    <a:pt x="52" y="21"/>
                  </a:lnTo>
                  <a:lnTo>
                    <a:pt x="44" y="26"/>
                  </a:lnTo>
                  <a:lnTo>
                    <a:pt x="34" y="26"/>
                  </a:lnTo>
                  <a:lnTo>
                    <a:pt x="24" y="28"/>
                  </a:lnTo>
                  <a:lnTo>
                    <a:pt x="15" y="28"/>
                  </a:lnTo>
                  <a:lnTo>
                    <a:pt x="6" y="30"/>
                  </a:lnTo>
                  <a:lnTo>
                    <a:pt x="6" y="3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0" name="Freeform 60"/>
            <p:cNvSpPr>
              <a:spLocks/>
            </p:cNvSpPr>
            <p:nvPr/>
          </p:nvSpPr>
          <p:spPr bwMode="auto">
            <a:xfrm>
              <a:off x="4529138" y="5429251"/>
              <a:ext cx="414338" cy="234950"/>
            </a:xfrm>
            <a:custGeom>
              <a:avLst/>
              <a:gdLst/>
              <a:ahLst/>
              <a:cxnLst>
                <a:cxn ang="0">
                  <a:pos x="3" y="30"/>
                </a:cxn>
                <a:cxn ang="0">
                  <a:pos x="0" y="38"/>
                </a:cxn>
                <a:cxn ang="0">
                  <a:pos x="0" y="54"/>
                </a:cxn>
                <a:cxn ang="0">
                  <a:pos x="0" y="69"/>
                </a:cxn>
                <a:cxn ang="0">
                  <a:pos x="6" y="89"/>
                </a:cxn>
                <a:cxn ang="0">
                  <a:pos x="16" y="103"/>
                </a:cxn>
                <a:cxn ang="0">
                  <a:pos x="21" y="107"/>
                </a:cxn>
                <a:cxn ang="0">
                  <a:pos x="31" y="115"/>
                </a:cxn>
                <a:cxn ang="0">
                  <a:pos x="47" y="123"/>
                </a:cxn>
                <a:cxn ang="0">
                  <a:pos x="70" y="128"/>
                </a:cxn>
                <a:cxn ang="0">
                  <a:pos x="102" y="130"/>
                </a:cxn>
                <a:cxn ang="0">
                  <a:pos x="108" y="126"/>
                </a:cxn>
                <a:cxn ang="0">
                  <a:pos x="126" y="126"/>
                </a:cxn>
                <a:cxn ang="0">
                  <a:pos x="156" y="126"/>
                </a:cxn>
                <a:cxn ang="0">
                  <a:pos x="185" y="130"/>
                </a:cxn>
                <a:cxn ang="0">
                  <a:pos x="215" y="139"/>
                </a:cxn>
                <a:cxn ang="0">
                  <a:pos x="226" y="144"/>
                </a:cxn>
                <a:cxn ang="0">
                  <a:pos x="231" y="144"/>
                </a:cxn>
                <a:cxn ang="0">
                  <a:pos x="244" y="148"/>
                </a:cxn>
                <a:cxn ang="0">
                  <a:pos x="251" y="141"/>
                </a:cxn>
                <a:cxn ang="0">
                  <a:pos x="257" y="131"/>
                </a:cxn>
                <a:cxn ang="0">
                  <a:pos x="259" y="117"/>
                </a:cxn>
                <a:cxn ang="0">
                  <a:pos x="259" y="108"/>
                </a:cxn>
                <a:cxn ang="0">
                  <a:pos x="251" y="94"/>
                </a:cxn>
                <a:cxn ang="0">
                  <a:pos x="241" y="74"/>
                </a:cxn>
                <a:cxn ang="0">
                  <a:pos x="216" y="58"/>
                </a:cxn>
                <a:cxn ang="0">
                  <a:pos x="180" y="44"/>
                </a:cxn>
                <a:cxn ang="0">
                  <a:pos x="175" y="41"/>
                </a:cxn>
                <a:cxn ang="0">
                  <a:pos x="169" y="39"/>
                </a:cxn>
                <a:cxn ang="0">
                  <a:pos x="159" y="35"/>
                </a:cxn>
                <a:cxn ang="0">
                  <a:pos x="149" y="31"/>
                </a:cxn>
                <a:cxn ang="0">
                  <a:pos x="136" y="25"/>
                </a:cxn>
                <a:cxn ang="0">
                  <a:pos x="133" y="21"/>
                </a:cxn>
                <a:cxn ang="0">
                  <a:pos x="126" y="15"/>
                </a:cxn>
                <a:cxn ang="0">
                  <a:pos x="126" y="15"/>
                </a:cxn>
                <a:cxn ang="0">
                  <a:pos x="120" y="5"/>
                </a:cxn>
                <a:cxn ang="0">
                  <a:pos x="120" y="0"/>
                </a:cxn>
                <a:cxn ang="0">
                  <a:pos x="118" y="0"/>
                </a:cxn>
                <a:cxn ang="0">
                  <a:pos x="110" y="5"/>
                </a:cxn>
                <a:cxn ang="0">
                  <a:pos x="87" y="13"/>
                </a:cxn>
                <a:cxn ang="0">
                  <a:pos x="62" y="21"/>
                </a:cxn>
                <a:cxn ang="0">
                  <a:pos x="34" y="26"/>
                </a:cxn>
                <a:cxn ang="0">
                  <a:pos x="6" y="30"/>
                </a:cxn>
              </a:cxnLst>
              <a:rect l="0" t="0" r="r" b="b"/>
              <a:pathLst>
                <a:path w="261" h="148">
                  <a:moveTo>
                    <a:pt x="6" y="30"/>
                  </a:moveTo>
                  <a:lnTo>
                    <a:pt x="3" y="30"/>
                  </a:lnTo>
                  <a:lnTo>
                    <a:pt x="3" y="30"/>
                  </a:lnTo>
                  <a:lnTo>
                    <a:pt x="3" y="30"/>
                  </a:lnTo>
                  <a:lnTo>
                    <a:pt x="3" y="35"/>
                  </a:lnTo>
                  <a:lnTo>
                    <a:pt x="0" y="38"/>
                  </a:lnTo>
                  <a:lnTo>
                    <a:pt x="0" y="43"/>
                  </a:lnTo>
                  <a:lnTo>
                    <a:pt x="0" y="48"/>
                  </a:lnTo>
                  <a:lnTo>
                    <a:pt x="0" y="54"/>
                  </a:lnTo>
                  <a:lnTo>
                    <a:pt x="0" y="59"/>
                  </a:lnTo>
                  <a:lnTo>
                    <a:pt x="0" y="64"/>
                  </a:lnTo>
                  <a:lnTo>
                    <a:pt x="0" y="69"/>
                  </a:lnTo>
                  <a:lnTo>
                    <a:pt x="2" y="77"/>
                  </a:lnTo>
                  <a:lnTo>
                    <a:pt x="2" y="82"/>
                  </a:lnTo>
                  <a:lnTo>
                    <a:pt x="6" y="89"/>
                  </a:lnTo>
                  <a:lnTo>
                    <a:pt x="11" y="94"/>
                  </a:lnTo>
                  <a:lnTo>
                    <a:pt x="16" y="103"/>
                  </a:lnTo>
                  <a:lnTo>
                    <a:pt x="16" y="103"/>
                  </a:lnTo>
                  <a:lnTo>
                    <a:pt x="16" y="103"/>
                  </a:lnTo>
                  <a:lnTo>
                    <a:pt x="16" y="103"/>
                  </a:lnTo>
                  <a:lnTo>
                    <a:pt x="21" y="107"/>
                  </a:lnTo>
                  <a:lnTo>
                    <a:pt x="21" y="107"/>
                  </a:lnTo>
                  <a:lnTo>
                    <a:pt x="26" y="112"/>
                  </a:lnTo>
                  <a:lnTo>
                    <a:pt x="31" y="115"/>
                  </a:lnTo>
                  <a:lnTo>
                    <a:pt x="38" y="120"/>
                  </a:lnTo>
                  <a:lnTo>
                    <a:pt x="43" y="120"/>
                  </a:lnTo>
                  <a:lnTo>
                    <a:pt x="47" y="123"/>
                  </a:lnTo>
                  <a:lnTo>
                    <a:pt x="52" y="123"/>
                  </a:lnTo>
                  <a:lnTo>
                    <a:pt x="62" y="128"/>
                  </a:lnTo>
                  <a:lnTo>
                    <a:pt x="70" y="128"/>
                  </a:lnTo>
                  <a:lnTo>
                    <a:pt x="80" y="130"/>
                  </a:lnTo>
                  <a:lnTo>
                    <a:pt x="90" y="130"/>
                  </a:lnTo>
                  <a:lnTo>
                    <a:pt x="102" y="130"/>
                  </a:lnTo>
                  <a:lnTo>
                    <a:pt x="102" y="126"/>
                  </a:lnTo>
                  <a:lnTo>
                    <a:pt x="103" y="126"/>
                  </a:lnTo>
                  <a:lnTo>
                    <a:pt x="108" y="126"/>
                  </a:lnTo>
                  <a:lnTo>
                    <a:pt x="113" y="126"/>
                  </a:lnTo>
                  <a:lnTo>
                    <a:pt x="118" y="126"/>
                  </a:lnTo>
                  <a:lnTo>
                    <a:pt x="126" y="126"/>
                  </a:lnTo>
                  <a:lnTo>
                    <a:pt x="136" y="126"/>
                  </a:lnTo>
                  <a:lnTo>
                    <a:pt x="146" y="126"/>
                  </a:lnTo>
                  <a:lnTo>
                    <a:pt x="156" y="126"/>
                  </a:lnTo>
                  <a:lnTo>
                    <a:pt x="165" y="126"/>
                  </a:lnTo>
                  <a:lnTo>
                    <a:pt x="175" y="126"/>
                  </a:lnTo>
                  <a:lnTo>
                    <a:pt x="185" y="130"/>
                  </a:lnTo>
                  <a:lnTo>
                    <a:pt x="195" y="130"/>
                  </a:lnTo>
                  <a:lnTo>
                    <a:pt x="205" y="135"/>
                  </a:lnTo>
                  <a:lnTo>
                    <a:pt x="215" y="139"/>
                  </a:lnTo>
                  <a:lnTo>
                    <a:pt x="226" y="144"/>
                  </a:lnTo>
                  <a:lnTo>
                    <a:pt x="226" y="144"/>
                  </a:lnTo>
                  <a:lnTo>
                    <a:pt x="226" y="144"/>
                  </a:lnTo>
                  <a:lnTo>
                    <a:pt x="226" y="144"/>
                  </a:lnTo>
                  <a:lnTo>
                    <a:pt x="231" y="144"/>
                  </a:lnTo>
                  <a:lnTo>
                    <a:pt x="231" y="144"/>
                  </a:lnTo>
                  <a:lnTo>
                    <a:pt x="236" y="144"/>
                  </a:lnTo>
                  <a:lnTo>
                    <a:pt x="239" y="144"/>
                  </a:lnTo>
                  <a:lnTo>
                    <a:pt x="244" y="148"/>
                  </a:lnTo>
                  <a:lnTo>
                    <a:pt x="244" y="144"/>
                  </a:lnTo>
                  <a:lnTo>
                    <a:pt x="249" y="144"/>
                  </a:lnTo>
                  <a:lnTo>
                    <a:pt x="251" y="141"/>
                  </a:lnTo>
                  <a:lnTo>
                    <a:pt x="256" y="141"/>
                  </a:lnTo>
                  <a:lnTo>
                    <a:pt x="256" y="136"/>
                  </a:lnTo>
                  <a:lnTo>
                    <a:pt x="257" y="131"/>
                  </a:lnTo>
                  <a:lnTo>
                    <a:pt x="257" y="125"/>
                  </a:lnTo>
                  <a:lnTo>
                    <a:pt x="261" y="120"/>
                  </a:lnTo>
                  <a:lnTo>
                    <a:pt x="259" y="117"/>
                  </a:lnTo>
                  <a:lnTo>
                    <a:pt x="259" y="115"/>
                  </a:lnTo>
                  <a:lnTo>
                    <a:pt x="259" y="110"/>
                  </a:lnTo>
                  <a:lnTo>
                    <a:pt x="259" y="108"/>
                  </a:lnTo>
                  <a:lnTo>
                    <a:pt x="254" y="103"/>
                  </a:lnTo>
                  <a:lnTo>
                    <a:pt x="254" y="99"/>
                  </a:lnTo>
                  <a:lnTo>
                    <a:pt x="251" y="94"/>
                  </a:lnTo>
                  <a:lnTo>
                    <a:pt x="251" y="89"/>
                  </a:lnTo>
                  <a:lnTo>
                    <a:pt x="246" y="79"/>
                  </a:lnTo>
                  <a:lnTo>
                    <a:pt x="241" y="74"/>
                  </a:lnTo>
                  <a:lnTo>
                    <a:pt x="233" y="67"/>
                  </a:lnTo>
                  <a:lnTo>
                    <a:pt x="228" y="62"/>
                  </a:lnTo>
                  <a:lnTo>
                    <a:pt x="216" y="58"/>
                  </a:lnTo>
                  <a:lnTo>
                    <a:pt x="206" y="53"/>
                  </a:lnTo>
                  <a:lnTo>
                    <a:pt x="192" y="48"/>
                  </a:lnTo>
                  <a:lnTo>
                    <a:pt x="180" y="44"/>
                  </a:lnTo>
                  <a:lnTo>
                    <a:pt x="177" y="41"/>
                  </a:lnTo>
                  <a:lnTo>
                    <a:pt x="177" y="41"/>
                  </a:lnTo>
                  <a:lnTo>
                    <a:pt x="175" y="41"/>
                  </a:lnTo>
                  <a:lnTo>
                    <a:pt x="175" y="41"/>
                  </a:lnTo>
                  <a:lnTo>
                    <a:pt x="170" y="39"/>
                  </a:lnTo>
                  <a:lnTo>
                    <a:pt x="169" y="39"/>
                  </a:lnTo>
                  <a:lnTo>
                    <a:pt x="164" y="39"/>
                  </a:lnTo>
                  <a:lnTo>
                    <a:pt x="164" y="39"/>
                  </a:lnTo>
                  <a:lnTo>
                    <a:pt x="159" y="35"/>
                  </a:lnTo>
                  <a:lnTo>
                    <a:pt x="154" y="35"/>
                  </a:lnTo>
                  <a:lnTo>
                    <a:pt x="149" y="31"/>
                  </a:lnTo>
                  <a:lnTo>
                    <a:pt x="149" y="31"/>
                  </a:lnTo>
                  <a:lnTo>
                    <a:pt x="144" y="26"/>
                  </a:lnTo>
                  <a:lnTo>
                    <a:pt x="141" y="26"/>
                  </a:lnTo>
                  <a:lnTo>
                    <a:pt x="136" y="25"/>
                  </a:lnTo>
                  <a:lnTo>
                    <a:pt x="136" y="25"/>
                  </a:lnTo>
                  <a:lnTo>
                    <a:pt x="133" y="21"/>
                  </a:lnTo>
                  <a:lnTo>
                    <a:pt x="133" y="21"/>
                  </a:lnTo>
                  <a:lnTo>
                    <a:pt x="131" y="20"/>
                  </a:lnTo>
                  <a:lnTo>
                    <a:pt x="131" y="20"/>
                  </a:lnTo>
                  <a:lnTo>
                    <a:pt x="126" y="15"/>
                  </a:lnTo>
                  <a:lnTo>
                    <a:pt x="126" y="15"/>
                  </a:lnTo>
                  <a:lnTo>
                    <a:pt x="126" y="15"/>
                  </a:lnTo>
                  <a:lnTo>
                    <a:pt x="126" y="15"/>
                  </a:lnTo>
                  <a:lnTo>
                    <a:pt x="121" y="10"/>
                  </a:lnTo>
                  <a:lnTo>
                    <a:pt x="121" y="10"/>
                  </a:lnTo>
                  <a:lnTo>
                    <a:pt x="120" y="5"/>
                  </a:lnTo>
                  <a:lnTo>
                    <a:pt x="120" y="5"/>
                  </a:lnTo>
                  <a:lnTo>
                    <a:pt x="120" y="0"/>
                  </a:lnTo>
                  <a:lnTo>
                    <a:pt x="120" y="0"/>
                  </a:lnTo>
                  <a:lnTo>
                    <a:pt x="120" y="0"/>
                  </a:lnTo>
                  <a:lnTo>
                    <a:pt x="121" y="0"/>
                  </a:lnTo>
                  <a:lnTo>
                    <a:pt x="118" y="0"/>
                  </a:lnTo>
                  <a:lnTo>
                    <a:pt x="116" y="0"/>
                  </a:lnTo>
                  <a:lnTo>
                    <a:pt x="111" y="0"/>
                  </a:lnTo>
                  <a:lnTo>
                    <a:pt x="110" y="5"/>
                  </a:lnTo>
                  <a:lnTo>
                    <a:pt x="102" y="5"/>
                  </a:lnTo>
                  <a:lnTo>
                    <a:pt x="97" y="10"/>
                  </a:lnTo>
                  <a:lnTo>
                    <a:pt x="87" y="13"/>
                  </a:lnTo>
                  <a:lnTo>
                    <a:pt x="82" y="18"/>
                  </a:lnTo>
                  <a:lnTo>
                    <a:pt x="72" y="18"/>
                  </a:lnTo>
                  <a:lnTo>
                    <a:pt x="62" y="21"/>
                  </a:lnTo>
                  <a:lnTo>
                    <a:pt x="52" y="21"/>
                  </a:lnTo>
                  <a:lnTo>
                    <a:pt x="44" y="26"/>
                  </a:lnTo>
                  <a:lnTo>
                    <a:pt x="34" y="26"/>
                  </a:lnTo>
                  <a:lnTo>
                    <a:pt x="24" y="28"/>
                  </a:lnTo>
                  <a:lnTo>
                    <a:pt x="15" y="28"/>
                  </a:lnTo>
                  <a:lnTo>
                    <a:pt x="6" y="30"/>
                  </a:lnTo>
                  <a:lnTo>
                    <a:pt x="6" y="30"/>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1" name="Freeform 61"/>
            <p:cNvSpPr>
              <a:spLocks/>
            </p:cNvSpPr>
            <p:nvPr/>
          </p:nvSpPr>
          <p:spPr bwMode="auto">
            <a:xfrm>
              <a:off x="4830763" y="5546726"/>
              <a:ext cx="96838" cy="103188"/>
            </a:xfrm>
            <a:custGeom>
              <a:avLst/>
              <a:gdLst/>
              <a:ahLst/>
              <a:cxnLst>
                <a:cxn ang="0">
                  <a:pos x="0" y="47"/>
                </a:cxn>
                <a:cxn ang="0">
                  <a:pos x="0" y="43"/>
                </a:cxn>
                <a:cxn ang="0">
                  <a:pos x="0" y="38"/>
                </a:cxn>
                <a:cxn ang="0">
                  <a:pos x="0" y="28"/>
                </a:cxn>
                <a:cxn ang="0">
                  <a:pos x="3" y="20"/>
                </a:cxn>
                <a:cxn ang="0">
                  <a:pos x="7" y="10"/>
                </a:cxn>
                <a:cxn ang="0">
                  <a:pos x="15" y="2"/>
                </a:cxn>
                <a:cxn ang="0">
                  <a:pos x="25" y="0"/>
                </a:cxn>
                <a:cxn ang="0">
                  <a:pos x="31" y="0"/>
                </a:cxn>
                <a:cxn ang="0">
                  <a:pos x="31" y="0"/>
                </a:cxn>
                <a:cxn ang="0">
                  <a:pos x="34" y="0"/>
                </a:cxn>
                <a:cxn ang="0">
                  <a:pos x="41" y="2"/>
                </a:cxn>
                <a:cxn ang="0">
                  <a:pos x="46" y="6"/>
                </a:cxn>
                <a:cxn ang="0">
                  <a:pos x="51" y="16"/>
                </a:cxn>
                <a:cxn ang="0">
                  <a:pos x="56" y="26"/>
                </a:cxn>
                <a:cxn ang="0">
                  <a:pos x="57" y="41"/>
                </a:cxn>
                <a:cxn ang="0">
                  <a:pos x="59" y="51"/>
                </a:cxn>
                <a:cxn ang="0">
                  <a:pos x="59" y="51"/>
                </a:cxn>
                <a:cxn ang="0">
                  <a:pos x="59" y="52"/>
                </a:cxn>
                <a:cxn ang="0">
                  <a:pos x="59" y="56"/>
                </a:cxn>
                <a:cxn ang="0">
                  <a:pos x="54" y="61"/>
                </a:cxn>
                <a:cxn ang="0">
                  <a:pos x="53" y="61"/>
                </a:cxn>
                <a:cxn ang="0">
                  <a:pos x="48" y="65"/>
                </a:cxn>
                <a:cxn ang="0">
                  <a:pos x="41" y="65"/>
                </a:cxn>
                <a:cxn ang="0">
                  <a:pos x="38" y="62"/>
                </a:cxn>
                <a:cxn ang="0">
                  <a:pos x="36" y="62"/>
                </a:cxn>
                <a:cxn ang="0">
                  <a:pos x="31" y="57"/>
                </a:cxn>
                <a:cxn ang="0">
                  <a:pos x="28" y="57"/>
                </a:cxn>
                <a:cxn ang="0">
                  <a:pos x="23" y="52"/>
                </a:cxn>
                <a:cxn ang="0">
                  <a:pos x="13" y="52"/>
                </a:cxn>
                <a:cxn ang="0">
                  <a:pos x="8" y="51"/>
                </a:cxn>
                <a:cxn ang="0">
                  <a:pos x="0" y="51"/>
                </a:cxn>
                <a:cxn ang="0">
                  <a:pos x="0" y="51"/>
                </a:cxn>
              </a:cxnLst>
              <a:rect l="0" t="0" r="r" b="b"/>
              <a:pathLst>
                <a:path w="61" h="65">
                  <a:moveTo>
                    <a:pt x="0" y="51"/>
                  </a:moveTo>
                  <a:lnTo>
                    <a:pt x="0" y="47"/>
                  </a:lnTo>
                  <a:lnTo>
                    <a:pt x="0" y="47"/>
                  </a:lnTo>
                  <a:lnTo>
                    <a:pt x="0" y="43"/>
                  </a:lnTo>
                  <a:lnTo>
                    <a:pt x="0" y="43"/>
                  </a:lnTo>
                  <a:lnTo>
                    <a:pt x="0" y="38"/>
                  </a:lnTo>
                  <a:lnTo>
                    <a:pt x="0" y="33"/>
                  </a:lnTo>
                  <a:lnTo>
                    <a:pt x="0" y="28"/>
                  </a:lnTo>
                  <a:lnTo>
                    <a:pt x="3" y="25"/>
                  </a:lnTo>
                  <a:lnTo>
                    <a:pt x="3" y="20"/>
                  </a:lnTo>
                  <a:lnTo>
                    <a:pt x="5" y="15"/>
                  </a:lnTo>
                  <a:lnTo>
                    <a:pt x="7" y="10"/>
                  </a:lnTo>
                  <a:lnTo>
                    <a:pt x="12" y="6"/>
                  </a:lnTo>
                  <a:lnTo>
                    <a:pt x="15" y="2"/>
                  </a:lnTo>
                  <a:lnTo>
                    <a:pt x="20" y="0"/>
                  </a:lnTo>
                  <a:lnTo>
                    <a:pt x="25" y="0"/>
                  </a:lnTo>
                  <a:lnTo>
                    <a:pt x="31" y="0"/>
                  </a:lnTo>
                  <a:lnTo>
                    <a:pt x="31" y="0"/>
                  </a:lnTo>
                  <a:lnTo>
                    <a:pt x="31" y="0"/>
                  </a:lnTo>
                  <a:lnTo>
                    <a:pt x="31" y="0"/>
                  </a:lnTo>
                  <a:lnTo>
                    <a:pt x="34" y="0"/>
                  </a:lnTo>
                  <a:lnTo>
                    <a:pt x="34" y="0"/>
                  </a:lnTo>
                  <a:lnTo>
                    <a:pt x="39" y="2"/>
                  </a:lnTo>
                  <a:lnTo>
                    <a:pt x="41" y="2"/>
                  </a:lnTo>
                  <a:lnTo>
                    <a:pt x="46" y="6"/>
                  </a:lnTo>
                  <a:lnTo>
                    <a:pt x="46" y="6"/>
                  </a:lnTo>
                  <a:lnTo>
                    <a:pt x="51" y="11"/>
                  </a:lnTo>
                  <a:lnTo>
                    <a:pt x="51" y="16"/>
                  </a:lnTo>
                  <a:lnTo>
                    <a:pt x="56" y="21"/>
                  </a:lnTo>
                  <a:lnTo>
                    <a:pt x="56" y="26"/>
                  </a:lnTo>
                  <a:lnTo>
                    <a:pt x="57" y="34"/>
                  </a:lnTo>
                  <a:lnTo>
                    <a:pt x="57" y="41"/>
                  </a:lnTo>
                  <a:lnTo>
                    <a:pt x="61" y="51"/>
                  </a:lnTo>
                  <a:lnTo>
                    <a:pt x="59" y="51"/>
                  </a:lnTo>
                  <a:lnTo>
                    <a:pt x="59" y="51"/>
                  </a:lnTo>
                  <a:lnTo>
                    <a:pt x="59" y="51"/>
                  </a:lnTo>
                  <a:lnTo>
                    <a:pt x="59" y="52"/>
                  </a:lnTo>
                  <a:lnTo>
                    <a:pt x="59" y="52"/>
                  </a:lnTo>
                  <a:lnTo>
                    <a:pt x="59" y="56"/>
                  </a:lnTo>
                  <a:lnTo>
                    <a:pt x="59" y="56"/>
                  </a:lnTo>
                  <a:lnTo>
                    <a:pt x="59" y="61"/>
                  </a:lnTo>
                  <a:lnTo>
                    <a:pt x="54" y="61"/>
                  </a:lnTo>
                  <a:lnTo>
                    <a:pt x="54" y="61"/>
                  </a:lnTo>
                  <a:lnTo>
                    <a:pt x="53" y="61"/>
                  </a:lnTo>
                  <a:lnTo>
                    <a:pt x="53" y="65"/>
                  </a:lnTo>
                  <a:lnTo>
                    <a:pt x="48" y="65"/>
                  </a:lnTo>
                  <a:lnTo>
                    <a:pt x="46" y="65"/>
                  </a:lnTo>
                  <a:lnTo>
                    <a:pt x="41" y="65"/>
                  </a:lnTo>
                  <a:lnTo>
                    <a:pt x="41" y="65"/>
                  </a:lnTo>
                  <a:lnTo>
                    <a:pt x="38" y="62"/>
                  </a:lnTo>
                  <a:lnTo>
                    <a:pt x="38" y="62"/>
                  </a:lnTo>
                  <a:lnTo>
                    <a:pt x="36" y="62"/>
                  </a:lnTo>
                  <a:lnTo>
                    <a:pt x="36" y="62"/>
                  </a:lnTo>
                  <a:lnTo>
                    <a:pt x="31" y="57"/>
                  </a:lnTo>
                  <a:lnTo>
                    <a:pt x="31" y="57"/>
                  </a:lnTo>
                  <a:lnTo>
                    <a:pt x="28" y="57"/>
                  </a:lnTo>
                  <a:lnTo>
                    <a:pt x="28" y="57"/>
                  </a:lnTo>
                  <a:lnTo>
                    <a:pt x="23" y="52"/>
                  </a:lnTo>
                  <a:lnTo>
                    <a:pt x="18" y="52"/>
                  </a:lnTo>
                  <a:lnTo>
                    <a:pt x="13" y="52"/>
                  </a:lnTo>
                  <a:lnTo>
                    <a:pt x="13" y="52"/>
                  </a:lnTo>
                  <a:lnTo>
                    <a:pt x="8" y="51"/>
                  </a:lnTo>
                  <a:lnTo>
                    <a:pt x="5" y="51"/>
                  </a:lnTo>
                  <a:lnTo>
                    <a:pt x="0" y="51"/>
                  </a:lnTo>
                  <a:lnTo>
                    <a:pt x="0" y="51"/>
                  </a:lnTo>
                  <a:lnTo>
                    <a:pt x="0" y="51"/>
                  </a:lnTo>
                  <a:close/>
                </a:path>
              </a:pathLst>
            </a:custGeom>
            <a:solidFill>
              <a:srgbClr val="E51932"/>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2" name="Freeform 62"/>
            <p:cNvSpPr>
              <a:spLocks/>
            </p:cNvSpPr>
            <p:nvPr/>
          </p:nvSpPr>
          <p:spPr bwMode="auto">
            <a:xfrm>
              <a:off x="4545013" y="5497513"/>
              <a:ext cx="146050" cy="122238"/>
            </a:xfrm>
            <a:custGeom>
              <a:avLst/>
              <a:gdLst/>
              <a:ahLst/>
              <a:cxnLst>
                <a:cxn ang="0">
                  <a:pos x="1" y="1"/>
                </a:cxn>
                <a:cxn ang="0">
                  <a:pos x="1" y="0"/>
                </a:cxn>
                <a:cxn ang="0">
                  <a:pos x="3" y="0"/>
                </a:cxn>
                <a:cxn ang="0">
                  <a:pos x="6" y="0"/>
                </a:cxn>
                <a:cxn ang="0">
                  <a:pos x="11" y="0"/>
                </a:cxn>
                <a:cxn ang="0">
                  <a:pos x="16" y="0"/>
                </a:cxn>
                <a:cxn ang="0">
                  <a:pos x="21" y="0"/>
                </a:cxn>
                <a:cxn ang="0">
                  <a:pos x="26" y="1"/>
                </a:cxn>
                <a:cxn ang="0">
                  <a:pos x="36" y="6"/>
                </a:cxn>
                <a:cxn ang="0">
                  <a:pos x="41" y="8"/>
                </a:cxn>
                <a:cxn ang="0">
                  <a:pos x="51" y="13"/>
                </a:cxn>
                <a:cxn ang="0">
                  <a:pos x="55" y="18"/>
                </a:cxn>
                <a:cxn ang="0">
                  <a:pos x="65" y="28"/>
                </a:cxn>
                <a:cxn ang="0">
                  <a:pos x="70" y="36"/>
                </a:cxn>
                <a:cxn ang="0">
                  <a:pos x="78" y="47"/>
                </a:cxn>
                <a:cxn ang="0">
                  <a:pos x="83" y="60"/>
                </a:cxn>
                <a:cxn ang="0">
                  <a:pos x="92" y="77"/>
                </a:cxn>
                <a:cxn ang="0">
                  <a:pos x="88" y="77"/>
                </a:cxn>
                <a:cxn ang="0">
                  <a:pos x="87" y="77"/>
                </a:cxn>
                <a:cxn ang="0">
                  <a:pos x="80" y="77"/>
                </a:cxn>
                <a:cxn ang="0">
                  <a:pos x="75" y="77"/>
                </a:cxn>
                <a:cxn ang="0">
                  <a:pos x="65" y="75"/>
                </a:cxn>
                <a:cxn ang="0">
                  <a:pos x="59" y="75"/>
                </a:cxn>
                <a:cxn ang="0">
                  <a:pos x="49" y="74"/>
                </a:cxn>
                <a:cxn ang="0">
                  <a:pos x="44" y="74"/>
                </a:cxn>
                <a:cxn ang="0">
                  <a:pos x="34" y="69"/>
                </a:cxn>
                <a:cxn ang="0">
                  <a:pos x="26" y="65"/>
                </a:cxn>
                <a:cxn ang="0">
                  <a:pos x="18" y="57"/>
                </a:cxn>
                <a:cxn ang="0">
                  <a:pos x="13" y="52"/>
                </a:cxn>
                <a:cxn ang="0">
                  <a:pos x="6" y="41"/>
                </a:cxn>
                <a:cxn ang="0">
                  <a:pos x="1" y="31"/>
                </a:cxn>
                <a:cxn ang="0">
                  <a:pos x="0" y="16"/>
                </a:cxn>
                <a:cxn ang="0">
                  <a:pos x="1" y="1"/>
                </a:cxn>
                <a:cxn ang="0">
                  <a:pos x="1" y="1"/>
                </a:cxn>
              </a:cxnLst>
              <a:rect l="0" t="0" r="r" b="b"/>
              <a:pathLst>
                <a:path w="92" h="77">
                  <a:moveTo>
                    <a:pt x="1" y="1"/>
                  </a:moveTo>
                  <a:lnTo>
                    <a:pt x="1" y="0"/>
                  </a:lnTo>
                  <a:lnTo>
                    <a:pt x="3" y="0"/>
                  </a:lnTo>
                  <a:lnTo>
                    <a:pt x="6" y="0"/>
                  </a:lnTo>
                  <a:lnTo>
                    <a:pt x="11" y="0"/>
                  </a:lnTo>
                  <a:lnTo>
                    <a:pt x="16" y="0"/>
                  </a:lnTo>
                  <a:lnTo>
                    <a:pt x="21" y="0"/>
                  </a:lnTo>
                  <a:lnTo>
                    <a:pt x="26" y="1"/>
                  </a:lnTo>
                  <a:lnTo>
                    <a:pt x="36" y="6"/>
                  </a:lnTo>
                  <a:lnTo>
                    <a:pt x="41" y="8"/>
                  </a:lnTo>
                  <a:lnTo>
                    <a:pt x="51" y="13"/>
                  </a:lnTo>
                  <a:lnTo>
                    <a:pt x="55" y="18"/>
                  </a:lnTo>
                  <a:lnTo>
                    <a:pt x="65" y="28"/>
                  </a:lnTo>
                  <a:lnTo>
                    <a:pt x="70" y="36"/>
                  </a:lnTo>
                  <a:lnTo>
                    <a:pt x="78" y="47"/>
                  </a:lnTo>
                  <a:lnTo>
                    <a:pt x="83" y="60"/>
                  </a:lnTo>
                  <a:lnTo>
                    <a:pt x="92" y="77"/>
                  </a:lnTo>
                  <a:lnTo>
                    <a:pt x="88" y="77"/>
                  </a:lnTo>
                  <a:lnTo>
                    <a:pt x="87" y="77"/>
                  </a:lnTo>
                  <a:lnTo>
                    <a:pt x="80" y="77"/>
                  </a:lnTo>
                  <a:lnTo>
                    <a:pt x="75" y="77"/>
                  </a:lnTo>
                  <a:lnTo>
                    <a:pt x="65" y="75"/>
                  </a:lnTo>
                  <a:lnTo>
                    <a:pt x="59" y="75"/>
                  </a:lnTo>
                  <a:lnTo>
                    <a:pt x="49" y="74"/>
                  </a:lnTo>
                  <a:lnTo>
                    <a:pt x="44" y="74"/>
                  </a:lnTo>
                  <a:lnTo>
                    <a:pt x="34" y="69"/>
                  </a:lnTo>
                  <a:lnTo>
                    <a:pt x="26" y="65"/>
                  </a:lnTo>
                  <a:lnTo>
                    <a:pt x="18" y="57"/>
                  </a:lnTo>
                  <a:lnTo>
                    <a:pt x="13" y="52"/>
                  </a:lnTo>
                  <a:lnTo>
                    <a:pt x="6" y="41"/>
                  </a:lnTo>
                  <a:lnTo>
                    <a:pt x="1" y="31"/>
                  </a:lnTo>
                  <a:lnTo>
                    <a:pt x="0" y="16"/>
                  </a:lnTo>
                  <a:lnTo>
                    <a:pt x="1" y="1"/>
                  </a:lnTo>
                  <a:lnTo>
                    <a:pt x="1" y="1"/>
                  </a:lnTo>
                  <a:close/>
                </a:path>
              </a:pathLst>
            </a:custGeom>
            <a:solidFill>
              <a:srgbClr val="E51932"/>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3" name="Freeform 63"/>
            <p:cNvSpPr>
              <a:spLocks/>
            </p:cNvSpPr>
            <p:nvPr/>
          </p:nvSpPr>
          <p:spPr bwMode="auto">
            <a:xfrm>
              <a:off x="4538663" y="5461001"/>
              <a:ext cx="206375" cy="46038"/>
            </a:xfrm>
            <a:custGeom>
              <a:avLst/>
              <a:gdLst/>
              <a:ahLst/>
              <a:cxnLst>
                <a:cxn ang="0">
                  <a:pos x="0" y="13"/>
                </a:cxn>
                <a:cxn ang="0">
                  <a:pos x="5" y="13"/>
                </a:cxn>
                <a:cxn ang="0">
                  <a:pos x="15" y="13"/>
                </a:cxn>
                <a:cxn ang="0">
                  <a:pos x="33" y="13"/>
                </a:cxn>
                <a:cxn ang="0">
                  <a:pos x="53" y="10"/>
                </a:cxn>
                <a:cxn ang="0">
                  <a:pos x="73" y="10"/>
                </a:cxn>
                <a:cxn ang="0">
                  <a:pos x="92" y="5"/>
                </a:cxn>
                <a:cxn ang="0">
                  <a:pos x="112" y="0"/>
                </a:cxn>
                <a:cxn ang="0">
                  <a:pos x="125" y="0"/>
                </a:cxn>
                <a:cxn ang="0">
                  <a:pos x="125" y="0"/>
                </a:cxn>
                <a:cxn ang="0">
                  <a:pos x="125" y="0"/>
                </a:cxn>
                <a:cxn ang="0">
                  <a:pos x="125" y="0"/>
                </a:cxn>
                <a:cxn ang="0">
                  <a:pos x="125" y="1"/>
                </a:cxn>
                <a:cxn ang="0">
                  <a:pos x="125" y="1"/>
                </a:cxn>
                <a:cxn ang="0">
                  <a:pos x="125" y="1"/>
                </a:cxn>
                <a:cxn ang="0">
                  <a:pos x="125" y="1"/>
                </a:cxn>
                <a:cxn ang="0">
                  <a:pos x="127" y="5"/>
                </a:cxn>
                <a:cxn ang="0">
                  <a:pos x="120" y="5"/>
                </a:cxn>
                <a:cxn ang="0">
                  <a:pos x="107" y="10"/>
                </a:cxn>
                <a:cxn ang="0">
                  <a:pos x="92" y="18"/>
                </a:cxn>
                <a:cxn ang="0">
                  <a:pos x="73" y="23"/>
                </a:cxn>
                <a:cxn ang="0">
                  <a:pos x="53" y="26"/>
                </a:cxn>
                <a:cxn ang="0">
                  <a:pos x="30" y="28"/>
                </a:cxn>
                <a:cxn ang="0">
                  <a:pos x="10" y="24"/>
                </a:cxn>
                <a:cxn ang="0">
                  <a:pos x="0" y="21"/>
                </a:cxn>
                <a:cxn ang="0">
                  <a:pos x="0" y="21"/>
                </a:cxn>
                <a:cxn ang="0">
                  <a:pos x="0" y="19"/>
                </a:cxn>
                <a:cxn ang="0">
                  <a:pos x="0" y="19"/>
                </a:cxn>
                <a:cxn ang="0">
                  <a:pos x="0" y="15"/>
                </a:cxn>
                <a:cxn ang="0">
                  <a:pos x="0" y="15"/>
                </a:cxn>
                <a:cxn ang="0">
                  <a:pos x="0" y="15"/>
                </a:cxn>
                <a:cxn ang="0">
                  <a:pos x="0" y="15"/>
                </a:cxn>
                <a:cxn ang="0">
                  <a:pos x="0" y="15"/>
                </a:cxn>
              </a:cxnLst>
              <a:rect l="0" t="0" r="r" b="b"/>
              <a:pathLst>
                <a:path w="130" h="29">
                  <a:moveTo>
                    <a:pt x="0" y="15"/>
                  </a:moveTo>
                  <a:lnTo>
                    <a:pt x="0" y="13"/>
                  </a:lnTo>
                  <a:lnTo>
                    <a:pt x="2" y="13"/>
                  </a:lnTo>
                  <a:lnTo>
                    <a:pt x="5" y="13"/>
                  </a:lnTo>
                  <a:lnTo>
                    <a:pt x="10" y="13"/>
                  </a:lnTo>
                  <a:lnTo>
                    <a:pt x="15" y="13"/>
                  </a:lnTo>
                  <a:lnTo>
                    <a:pt x="23" y="13"/>
                  </a:lnTo>
                  <a:lnTo>
                    <a:pt x="33" y="13"/>
                  </a:lnTo>
                  <a:lnTo>
                    <a:pt x="43" y="13"/>
                  </a:lnTo>
                  <a:lnTo>
                    <a:pt x="53" y="10"/>
                  </a:lnTo>
                  <a:lnTo>
                    <a:pt x="63" y="10"/>
                  </a:lnTo>
                  <a:lnTo>
                    <a:pt x="73" y="10"/>
                  </a:lnTo>
                  <a:lnTo>
                    <a:pt x="82" y="10"/>
                  </a:lnTo>
                  <a:lnTo>
                    <a:pt x="92" y="5"/>
                  </a:lnTo>
                  <a:lnTo>
                    <a:pt x="102" y="5"/>
                  </a:lnTo>
                  <a:lnTo>
                    <a:pt x="112" y="0"/>
                  </a:lnTo>
                  <a:lnTo>
                    <a:pt x="125" y="0"/>
                  </a:lnTo>
                  <a:lnTo>
                    <a:pt x="125" y="0"/>
                  </a:lnTo>
                  <a:lnTo>
                    <a:pt x="125" y="0"/>
                  </a:lnTo>
                  <a:lnTo>
                    <a:pt x="125" y="0"/>
                  </a:lnTo>
                  <a:lnTo>
                    <a:pt x="125" y="0"/>
                  </a:lnTo>
                  <a:lnTo>
                    <a:pt x="125" y="0"/>
                  </a:lnTo>
                  <a:lnTo>
                    <a:pt x="125" y="0"/>
                  </a:lnTo>
                  <a:lnTo>
                    <a:pt x="125" y="0"/>
                  </a:lnTo>
                  <a:lnTo>
                    <a:pt x="125" y="1"/>
                  </a:lnTo>
                  <a:lnTo>
                    <a:pt x="125" y="1"/>
                  </a:lnTo>
                  <a:lnTo>
                    <a:pt x="125" y="1"/>
                  </a:lnTo>
                  <a:lnTo>
                    <a:pt x="125" y="1"/>
                  </a:lnTo>
                  <a:lnTo>
                    <a:pt x="125" y="1"/>
                  </a:lnTo>
                  <a:lnTo>
                    <a:pt x="125" y="1"/>
                  </a:lnTo>
                  <a:lnTo>
                    <a:pt x="125" y="1"/>
                  </a:lnTo>
                  <a:lnTo>
                    <a:pt x="125" y="1"/>
                  </a:lnTo>
                  <a:lnTo>
                    <a:pt x="130" y="5"/>
                  </a:lnTo>
                  <a:lnTo>
                    <a:pt x="127" y="5"/>
                  </a:lnTo>
                  <a:lnTo>
                    <a:pt x="125" y="5"/>
                  </a:lnTo>
                  <a:lnTo>
                    <a:pt x="120" y="5"/>
                  </a:lnTo>
                  <a:lnTo>
                    <a:pt x="117" y="10"/>
                  </a:lnTo>
                  <a:lnTo>
                    <a:pt x="107" y="10"/>
                  </a:lnTo>
                  <a:lnTo>
                    <a:pt x="102" y="15"/>
                  </a:lnTo>
                  <a:lnTo>
                    <a:pt x="92" y="18"/>
                  </a:lnTo>
                  <a:lnTo>
                    <a:pt x="86" y="23"/>
                  </a:lnTo>
                  <a:lnTo>
                    <a:pt x="73" y="23"/>
                  </a:lnTo>
                  <a:lnTo>
                    <a:pt x="63" y="26"/>
                  </a:lnTo>
                  <a:lnTo>
                    <a:pt x="53" y="26"/>
                  </a:lnTo>
                  <a:lnTo>
                    <a:pt x="43" y="29"/>
                  </a:lnTo>
                  <a:lnTo>
                    <a:pt x="30" y="28"/>
                  </a:lnTo>
                  <a:lnTo>
                    <a:pt x="20" y="28"/>
                  </a:lnTo>
                  <a:lnTo>
                    <a:pt x="10" y="24"/>
                  </a:lnTo>
                  <a:lnTo>
                    <a:pt x="0" y="24"/>
                  </a:lnTo>
                  <a:lnTo>
                    <a:pt x="0" y="21"/>
                  </a:lnTo>
                  <a:lnTo>
                    <a:pt x="0" y="21"/>
                  </a:lnTo>
                  <a:lnTo>
                    <a:pt x="0" y="21"/>
                  </a:lnTo>
                  <a:lnTo>
                    <a:pt x="0" y="21"/>
                  </a:lnTo>
                  <a:lnTo>
                    <a:pt x="0" y="19"/>
                  </a:lnTo>
                  <a:lnTo>
                    <a:pt x="0" y="19"/>
                  </a:lnTo>
                  <a:lnTo>
                    <a:pt x="0" y="19"/>
                  </a:lnTo>
                  <a:lnTo>
                    <a:pt x="0" y="19"/>
                  </a:lnTo>
                  <a:lnTo>
                    <a:pt x="0" y="15"/>
                  </a:lnTo>
                  <a:lnTo>
                    <a:pt x="0" y="15"/>
                  </a:lnTo>
                  <a:lnTo>
                    <a:pt x="0" y="15"/>
                  </a:lnTo>
                  <a:lnTo>
                    <a:pt x="0" y="15"/>
                  </a:lnTo>
                  <a:lnTo>
                    <a:pt x="0" y="15"/>
                  </a:lnTo>
                  <a:lnTo>
                    <a:pt x="0" y="15"/>
                  </a:lnTo>
                  <a:lnTo>
                    <a:pt x="0" y="15"/>
                  </a:lnTo>
                  <a:lnTo>
                    <a:pt x="0" y="15"/>
                  </a:lnTo>
                  <a:lnTo>
                    <a:pt x="0" y="1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4" name="Freeform 64"/>
            <p:cNvSpPr>
              <a:spLocks/>
            </p:cNvSpPr>
            <p:nvPr/>
          </p:nvSpPr>
          <p:spPr bwMode="auto">
            <a:xfrm>
              <a:off x="4037013" y="4776788"/>
              <a:ext cx="968375" cy="709613"/>
            </a:xfrm>
            <a:custGeom>
              <a:avLst/>
              <a:gdLst/>
              <a:ahLst/>
              <a:cxnLst>
                <a:cxn ang="0">
                  <a:pos x="420" y="183"/>
                </a:cxn>
                <a:cxn ang="0">
                  <a:pos x="439" y="219"/>
                </a:cxn>
                <a:cxn ang="0">
                  <a:pos x="448" y="246"/>
                </a:cxn>
                <a:cxn ang="0">
                  <a:pos x="451" y="288"/>
                </a:cxn>
                <a:cxn ang="0">
                  <a:pos x="456" y="357"/>
                </a:cxn>
                <a:cxn ang="0">
                  <a:pos x="456" y="403"/>
                </a:cxn>
                <a:cxn ang="0">
                  <a:pos x="492" y="426"/>
                </a:cxn>
                <a:cxn ang="0">
                  <a:pos x="559" y="434"/>
                </a:cxn>
                <a:cxn ang="0">
                  <a:pos x="600" y="426"/>
                </a:cxn>
                <a:cxn ang="0">
                  <a:pos x="607" y="408"/>
                </a:cxn>
                <a:cxn ang="0">
                  <a:pos x="602" y="344"/>
                </a:cxn>
                <a:cxn ang="0">
                  <a:pos x="589" y="285"/>
                </a:cxn>
                <a:cxn ang="0">
                  <a:pos x="585" y="260"/>
                </a:cxn>
                <a:cxn ang="0">
                  <a:pos x="569" y="213"/>
                </a:cxn>
                <a:cxn ang="0">
                  <a:pos x="554" y="188"/>
                </a:cxn>
                <a:cxn ang="0">
                  <a:pos x="546" y="182"/>
                </a:cxn>
                <a:cxn ang="0">
                  <a:pos x="507" y="149"/>
                </a:cxn>
                <a:cxn ang="0">
                  <a:pos x="436" y="109"/>
                </a:cxn>
                <a:cxn ang="0">
                  <a:pos x="380" y="88"/>
                </a:cxn>
                <a:cxn ang="0">
                  <a:pos x="371" y="69"/>
                </a:cxn>
                <a:cxn ang="0">
                  <a:pos x="362" y="46"/>
                </a:cxn>
                <a:cxn ang="0">
                  <a:pos x="351" y="28"/>
                </a:cxn>
                <a:cxn ang="0">
                  <a:pos x="346" y="21"/>
                </a:cxn>
                <a:cxn ang="0">
                  <a:pos x="338" y="18"/>
                </a:cxn>
                <a:cxn ang="0">
                  <a:pos x="333" y="19"/>
                </a:cxn>
                <a:cxn ang="0">
                  <a:pos x="300" y="24"/>
                </a:cxn>
                <a:cxn ang="0">
                  <a:pos x="171" y="29"/>
                </a:cxn>
                <a:cxn ang="0">
                  <a:pos x="90" y="9"/>
                </a:cxn>
                <a:cxn ang="0">
                  <a:pos x="62" y="3"/>
                </a:cxn>
                <a:cxn ang="0">
                  <a:pos x="44" y="0"/>
                </a:cxn>
                <a:cxn ang="0">
                  <a:pos x="43" y="0"/>
                </a:cxn>
                <a:cxn ang="0">
                  <a:pos x="43" y="0"/>
                </a:cxn>
                <a:cxn ang="0">
                  <a:pos x="31" y="13"/>
                </a:cxn>
                <a:cxn ang="0">
                  <a:pos x="8" y="52"/>
                </a:cxn>
                <a:cxn ang="0">
                  <a:pos x="2" y="116"/>
                </a:cxn>
                <a:cxn ang="0">
                  <a:pos x="13" y="147"/>
                </a:cxn>
                <a:cxn ang="0">
                  <a:pos x="26" y="169"/>
                </a:cxn>
                <a:cxn ang="0">
                  <a:pos x="62" y="191"/>
                </a:cxn>
                <a:cxn ang="0">
                  <a:pos x="105" y="208"/>
                </a:cxn>
                <a:cxn ang="0">
                  <a:pos x="149" y="231"/>
                </a:cxn>
                <a:cxn ang="0">
                  <a:pos x="225" y="265"/>
                </a:cxn>
                <a:cxn ang="0">
                  <a:pos x="284" y="282"/>
                </a:cxn>
                <a:cxn ang="0">
                  <a:pos x="282" y="298"/>
                </a:cxn>
                <a:cxn ang="0">
                  <a:pos x="282" y="349"/>
                </a:cxn>
                <a:cxn ang="0">
                  <a:pos x="307" y="441"/>
                </a:cxn>
                <a:cxn ang="0">
                  <a:pos x="325" y="442"/>
                </a:cxn>
                <a:cxn ang="0">
                  <a:pos x="374" y="446"/>
                </a:cxn>
                <a:cxn ang="0">
                  <a:pos x="431" y="431"/>
                </a:cxn>
                <a:cxn ang="0">
                  <a:pos x="446" y="408"/>
                </a:cxn>
                <a:cxn ang="0">
                  <a:pos x="451" y="349"/>
                </a:cxn>
                <a:cxn ang="0">
                  <a:pos x="448" y="277"/>
                </a:cxn>
                <a:cxn ang="0">
                  <a:pos x="444" y="241"/>
                </a:cxn>
                <a:cxn ang="0">
                  <a:pos x="434" y="214"/>
                </a:cxn>
                <a:cxn ang="0">
                  <a:pos x="400" y="173"/>
                </a:cxn>
                <a:cxn ang="0">
                  <a:pos x="312" y="126"/>
                </a:cxn>
                <a:cxn ang="0">
                  <a:pos x="331" y="134"/>
                </a:cxn>
                <a:cxn ang="0">
                  <a:pos x="362" y="150"/>
                </a:cxn>
                <a:cxn ang="0">
                  <a:pos x="387" y="162"/>
                </a:cxn>
              </a:cxnLst>
              <a:rect l="0" t="0" r="r" b="b"/>
              <a:pathLst>
                <a:path w="610" h="447">
                  <a:moveTo>
                    <a:pt x="387" y="162"/>
                  </a:moveTo>
                  <a:lnTo>
                    <a:pt x="395" y="165"/>
                  </a:lnTo>
                  <a:lnTo>
                    <a:pt x="405" y="170"/>
                  </a:lnTo>
                  <a:lnTo>
                    <a:pt x="410" y="175"/>
                  </a:lnTo>
                  <a:lnTo>
                    <a:pt x="420" y="183"/>
                  </a:lnTo>
                  <a:lnTo>
                    <a:pt x="425" y="188"/>
                  </a:lnTo>
                  <a:lnTo>
                    <a:pt x="430" y="198"/>
                  </a:lnTo>
                  <a:lnTo>
                    <a:pt x="434" y="205"/>
                  </a:lnTo>
                  <a:lnTo>
                    <a:pt x="439" y="214"/>
                  </a:lnTo>
                  <a:lnTo>
                    <a:pt x="439" y="219"/>
                  </a:lnTo>
                  <a:lnTo>
                    <a:pt x="443" y="226"/>
                  </a:lnTo>
                  <a:lnTo>
                    <a:pt x="443" y="231"/>
                  </a:lnTo>
                  <a:lnTo>
                    <a:pt x="448" y="239"/>
                  </a:lnTo>
                  <a:lnTo>
                    <a:pt x="448" y="241"/>
                  </a:lnTo>
                  <a:lnTo>
                    <a:pt x="448" y="246"/>
                  </a:lnTo>
                  <a:lnTo>
                    <a:pt x="448" y="247"/>
                  </a:lnTo>
                  <a:lnTo>
                    <a:pt x="451" y="250"/>
                  </a:lnTo>
                  <a:lnTo>
                    <a:pt x="451" y="260"/>
                  </a:lnTo>
                  <a:lnTo>
                    <a:pt x="451" y="275"/>
                  </a:lnTo>
                  <a:lnTo>
                    <a:pt x="451" y="288"/>
                  </a:lnTo>
                  <a:lnTo>
                    <a:pt x="454" y="303"/>
                  </a:lnTo>
                  <a:lnTo>
                    <a:pt x="454" y="314"/>
                  </a:lnTo>
                  <a:lnTo>
                    <a:pt x="454" y="329"/>
                  </a:lnTo>
                  <a:lnTo>
                    <a:pt x="454" y="342"/>
                  </a:lnTo>
                  <a:lnTo>
                    <a:pt x="456" y="357"/>
                  </a:lnTo>
                  <a:lnTo>
                    <a:pt x="456" y="367"/>
                  </a:lnTo>
                  <a:lnTo>
                    <a:pt x="456" y="378"/>
                  </a:lnTo>
                  <a:lnTo>
                    <a:pt x="456" y="388"/>
                  </a:lnTo>
                  <a:lnTo>
                    <a:pt x="456" y="398"/>
                  </a:lnTo>
                  <a:lnTo>
                    <a:pt x="456" y="403"/>
                  </a:lnTo>
                  <a:lnTo>
                    <a:pt x="456" y="411"/>
                  </a:lnTo>
                  <a:lnTo>
                    <a:pt x="456" y="413"/>
                  </a:lnTo>
                  <a:lnTo>
                    <a:pt x="456" y="416"/>
                  </a:lnTo>
                  <a:lnTo>
                    <a:pt x="472" y="421"/>
                  </a:lnTo>
                  <a:lnTo>
                    <a:pt x="492" y="426"/>
                  </a:lnTo>
                  <a:lnTo>
                    <a:pt x="507" y="428"/>
                  </a:lnTo>
                  <a:lnTo>
                    <a:pt x="523" y="432"/>
                  </a:lnTo>
                  <a:lnTo>
                    <a:pt x="534" y="432"/>
                  </a:lnTo>
                  <a:lnTo>
                    <a:pt x="549" y="434"/>
                  </a:lnTo>
                  <a:lnTo>
                    <a:pt x="559" y="434"/>
                  </a:lnTo>
                  <a:lnTo>
                    <a:pt x="572" y="434"/>
                  </a:lnTo>
                  <a:lnTo>
                    <a:pt x="579" y="429"/>
                  </a:lnTo>
                  <a:lnTo>
                    <a:pt x="587" y="429"/>
                  </a:lnTo>
                  <a:lnTo>
                    <a:pt x="592" y="426"/>
                  </a:lnTo>
                  <a:lnTo>
                    <a:pt x="600" y="426"/>
                  </a:lnTo>
                  <a:lnTo>
                    <a:pt x="602" y="421"/>
                  </a:lnTo>
                  <a:lnTo>
                    <a:pt x="607" y="421"/>
                  </a:lnTo>
                  <a:lnTo>
                    <a:pt x="607" y="421"/>
                  </a:lnTo>
                  <a:lnTo>
                    <a:pt x="610" y="421"/>
                  </a:lnTo>
                  <a:lnTo>
                    <a:pt x="607" y="408"/>
                  </a:lnTo>
                  <a:lnTo>
                    <a:pt x="607" y="396"/>
                  </a:lnTo>
                  <a:lnTo>
                    <a:pt x="607" y="382"/>
                  </a:lnTo>
                  <a:lnTo>
                    <a:pt x="607" y="372"/>
                  </a:lnTo>
                  <a:lnTo>
                    <a:pt x="602" y="357"/>
                  </a:lnTo>
                  <a:lnTo>
                    <a:pt x="602" y="344"/>
                  </a:lnTo>
                  <a:lnTo>
                    <a:pt x="598" y="329"/>
                  </a:lnTo>
                  <a:lnTo>
                    <a:pt x="598" y="319"/>
                  </a:lnTo>
                  <a:lnTo>
                    <a:pt x="594" y="305"/>
                  </a:lnTo>
                  <a:lnTo>
                    <a:pt x="594" y="295"/>
                  </a:lnTo>
                  <a:lnTo>
                    <a:pt x="589" y="285"/>
                  </a:lnTo>
                  <a:lnTo>
                    <a:pt x="589" y="277"/>
                  </a:lnTo>
                  <a:lnTo>
                    <a:pt x="585" y="269"/>
                  </a:lnTo>
                  <a:lnTo>
                    <a:pt x="585" y="264"/>
                  </a:lnTo>
                  <a:lnTo>
                    <a:pt x="585" y="260"/>
                  </a:lnTo>
                  <a:lnTo>
                    <a:pt x="585" y="260"/>
                  </a:lnTo>
                  <a:lnTo>
                    <a:pt x="580" y="249"/>
                  </a:lnTo>
                  <a:lnTo>
                    <a:pt x="579" y="239"/>
                  </a:lnTo>
                  <a:lnTo>
                    <a:pt x="574" y="229"/>
                  </a:lnTo>
                  <a:lnTo>
                    <a:pt x="574" y="223"/>
                  </a:lnTo>
                  <a:lnTo>
                    <a:pt x="569" y="213"/>
                  </a:lnTo>
                  <a:lnTo>
                    <a:pt x="566" y="208"/>
                  </a:lnTo>
                  <a:lnTo>
                    <a:pt x="561" y="203"/>
                  </a:lnTo>
                  <a:lnTo>
                    <a:pt x="561" y="198"/>
                  </a:lnTo>
                  <a:lnTo>
                    <a:pt x="556" y="193"/>
                  </a:lnTo>
                  <a:lnTo>
                    <a:pt x="554" y="188"/>
                  </a:lnTo>
                  <a:lnTo>
                    <a:pt x="549" y="183"/>
                  </a:lnTo>
                  <a:lnTo>
                    <a:pt x="549" y="183"/>
                  </a:lnTo>
                  <a:lnTo>
                    <a:pt x="546" y="182"/>
                  </a:lnTo>
                  <a:lnTo>
                    <a:pt x="546" y="182"/>
                  </a:lnTo>
                  <a:lnTo>
                    <a:pt x="546" y="182"/>
                  </a:lnTo>
                  <a:lnTo>
                    <a:pt x="546" y="182"/>
                  </a:lnTo>
                  <a:lnTo>
                    <a:pt x="538" y="172"/>
                  </a:lnTo>
                  <a:lnTo>
                    <a:pt x="530" y="164"/>
                  </a:lnTo>
                  <a:lnTo>
                    <a:pt x="516" y="154"/>
                  </a:lnTo>
                  <a:lnTo>
                    <a:pt x="507" y="149"/>
                  </a:lnTo>
                  <a:lnTo>
                    <a:pt x="492" y="139"/>
                  </a:lnTo>
                  <a:lnTo>
                    <a:pt x="479" y="134"/>
                  </a:lnTo>
                  <a:lnTo>
                    <a:pt x="464" y="124"/>
                  </a:lnTo>
                  <a:lnTo>
                    <a:pt x="451" y="119"/>
                  </a:lnTo>
                  <a:lnTo>
                    <a:pt x="436" y="109"/>
                  </a:lnTo>
                  <a:lnTo>
                    <a:pt x="421" y="105"/>
                  </a:lnTo>
                  <a:lnTo>
                    <a:pt x="407" y="100"/>
                  </a:lnTo>
                  <a:lnTo>
                    <a:pt x="397" y="95"/>
                  </a:lnTo>
                  <a:lnTo>
                    <a:pt x="387" y="90"/>
                  </a:lnTo>
                  <a:lnTo>
                    <a:pt x="380" y="88"/>
                  </a:lnTo>
                  <a:lnTo>
                    <a:pt x="375" y="87"/>
                  </a:lnTo>
                  <a:lnTo>
                    <a:pt x="375" y="87"/>
                  </a:lnTo>
                  <a:lnTo>
                    <a:pt x="372" y="78"/>
                  </a:lnTo>
                  <a:lnTo>
                    <a:pt x="372" y="73"/>
                  </a:lnTo>
                  <a:lnTo>
                    <a:pt x="371" y="69"/>
                  </a:lnTo>
                  <a:lnTo>
                    <a:pt x="371" y="64"/>
                  </a:lnTo>
                  <a:lnTo>
                    <a:pt x="366" y="59"/>
                  </a:lnTo>
                  <a:lnTo>
                    <a:pt x="366" y="54"/>
                  </a:lnTo>
                  <a:lnTo>
                    <a:pt x="362" y="49"/>
                  </a:lnTo>
                  <a:lnTo>
                    <a:pt x="362" y="46"/>
                  </a:lnTo>
                  <a:lnTo>
                    <a:pt x="357" y="41"/>
                  </a:lnTo>
                  <a:lnTo>
                    <a:pt x="357" y="36"/>
                  </a:lnTo>
                  <a:lnTo>
                    <a:pt x="353" y="31"/>
                  </a:lnTo>
                  <a:lnTo>
                    <a:pt x="353" y="31"/>
                  </a:lnTo>
                  <a:lnTo>
                    <a:pt x="351" y="28"/>
                  </a:lnTo>
                  <a:lnTo>
                    <a:pt x="351" y="28"/>
                  </a:lnTo>
                  <a:lnTo>
                    <a:pt x="351" y="28"/>
                  </a:lnTo>
                  <a:lnTo>
                    <a:pt x="351" y="28"/>
                  </a:lnTo>
                  <a:lnTo>
                    <a:pt x="346" y="23"/>
                  </a:lnTo>
                  <a:lnTo>
                    <a:pt x="346" y="21"/>
                  </a:lnTo>
                  <a:lnTo>
                    <a:pt x="343" y="18"/>
                  </a:lnTo>
                  <a:lnTo>
                    <a:pt x="343" y="18"/>
                  </a:lnTo>
                  <a:lnTo>
                    <a:pt x="338" y="18"/>
                  </a:lnTo>
                  <a:lnTo>
                    <a:pt x="338" y="18"/>
                  </a:lnTo>
                  <a:lnTo>
                    <a:pt x="338" y="18"/>
                  </a:lnTo>
                  <a:lnTo>
                    <a:pt x="338" y="18"/>
                  </a:lnTo>
                  <a:lnTo>
                    <a:pt x="333" y="18"/>
                  </a:lnTo>
                  <a:lnTo>
                    <a:pt x="333" y="18"/>
                  </a:lnTo>
                  <a:lnTo>
                    <a:pt x="333" y="18"/>
                  </a:lnTo>
                  <a:lnTo>
                    <a:pt x="333" y="19"/>
                  </a:lnTo>
                  <a:lnTo>
                    <a:pt x="331" y="19"/>
                  </a:lnTo>
                  <a:lnTo>
                    <a:pt x="331" y="19"/>
                  </a:lnTo>
                  <a:lnTo>
                    <a:pt x="331" y="19"/>
                  </a:lnTo>
                  <a:lnTo>
                    <a:pt x="331" y="23"/>
                  </a:lnTo>
                  <a:lnTo>
                    <a:pt x="300" y="24"/>
                  </a:lnTo>
                  <a:lnTo>
                    <a:pt x="271" y="29"/>
                  </a:lnTo>
                  <a:lnTo>
                    <a:pt x="243" y="29"/>
                  </a:lnTo>
                  <a:lnTo>
                    <a:pt x="218" y="32"/>
                  </a:lnTo>
                  <a:lnTo>
                    <a:pt x="193" y="29"/>
                  </a:lnTo>
                  <a:lnTo>
                    <a:pt x="171" y="29"/>
                  </a:lnTo>
                  <a:lnTo>
                    <a:pt x="151" y="24"/>
                  </a:lnTo>
                  <a:lnTo>
                    <a:pt x="134" y="24"/>
                  </a:lnTo>
                  <a:lnTo>
                    <a:pt x="116" y="19"/>
                  </a:lnTo>
                  <a:lnTo>
                    <a:pt x="102" y="14"/>
                  </a:lnTo>
                  <a:lnTo>
                    <a:pt x="90" y="9"/>
                  </a:lnTo>
                  <a:lnTo>
                    <a:pt x="80" y="9"/>
                  </a:lnTo>
                  <a:lnTo>
                    <a:pt x="71" y="5"/>
                  </a:lnTo>
                  <a:lnTo>
                    <a:pt x="66" y="5"/>
                  </a:lnTo>
                  <a:lnTo>
                    <a:pt x="62" y="3"/>
                  </a:lnTo>
                  <a:lnTo>
                    <a:pt x="62" y="3"/>
                  </a:lnTo>
                  <a:lnTo>
                    <a:pt x="57" y="0"/>
                  </a:lnTo>
                  <a:lnTo>
                    <a:pt x="54" y="0"/>
                  </a:lnTo>
                  <a:lnTo>
                    <a:pt x="49" y="0"/>
                  </a:lnTo>
                  <a:lnTo>
                    <a:pt x="49" y="0"/>
                  </a:lnTo>
                  <a:lnTo>
                    <a:pt x="44" y="0"/>
                  </a:lnTo>
                  <a:lnTo>
                    <a:pt x="44" y="0"/>
                  </a:lnTo>
                  <a:lnTo>
                    <a:pt x="44" y="0"/>
                  </a:lnTo>
                  <a:lnTo>
                    <a:pt x="44" y="0"/>
                  </a:lnTo>
                  <a:lnTo>
                    <a:pt x="43" y="0"/>
                  </a:lnTo>
                  <a:lnTo>
                    <a:pt x="43" y="0"/>
                  </a:lnTo>
                  <a:lnTo>
                    <a:pt x="43" y="0"/>
                  </a:lnTo>
                  <a:lnTo>
                    <a:pt x="43" y="0"/>
                  </a:lnTo>
                  <a:lnTo>
                    <a:pt x="43" y="0"/>
                  </a:lnTo>
                  <a:lnTo>
                    <a:pt x="43" y="0"/>
                  </a:lnTo>
                  <a:lnTo>
                    <a:pt x="43" y="0"/>
                  </a:lnTo>
                  <a:lnTo>
                    <a:pt x="43" y="3"/>
                  </a:lnTo>
                  <a:lnTo>
                    <a:pt x="39" y="3"/>
                  </a:lnTo>
                  <a:lnTo>
                    <a:pt x="38" y="5"/>
                  </a:lnTo>
                  <a:lnTo>
                    <a:pt x="33" y="8"/>
                  </a:lnTo>
                  <a:lnTo>
                    <a:pt x="31" y="13"/>
                  </a:lnTo>
                  <a:lnTo>
                    <a:pt x="26" y="18"/>
                  </a:lnTo>
                  <a:lnTo>
                    <a:pt x="21" y="24"/>
                  </a:lnTo>
                  <a:lnTo>
                    <a:pt x="16" y="32"/>
                  </a:lnTo>
                  <a:lnTo>
                    <a:pt x="13" y="42"/>
                  </a:lnTo>
                  <a:lnTo>
                    <a:pt x="8" y="52"/>
                  </a:lnTo>
                  <a:lnTo>
                    <a:pt x="3" y="62"/>
                  </a:lnTo>
                  <a:lnTo>
                    <a:pt x="0" y="73"/>
                  </a:lnTo>
                  <a:lnTo>
                    <a:pt x="0" y="88"/>
                  </a:lnTo>
                  <a:lnTo>
                    <a:pt x="0" y="101"/>
                  </a:lnTo>
                  <a:lnTo>
                    <a:pt x="2" y="116"/>
                  </a:lnTo>
                  <a:lnTo>
                    <a:pt x="7" y="131"/>
                  </a:lnTo>
                  <a:lnTo>
                    <a:pt x="13" y="147"/>
                  </a:lnTo>
                  <a:lnTo>
                    <a:pt x="13" y="147"/>
                  </a:lnTo>
                  <a:lnTo>
                    <a:pt x="13" y="147"/>
                  </a:lnTo>
                  <a:lnTo>
                    <a:pt x="13" y="147"/>
                  </a:lnTo>
                  <a:lnTo>
                    <a:pt x="15" y="152"/>
                  </a:lnTo>
                  <a:lnTo>
                    <a:pt x="15" y="154"/>
                  </a:lnTo>
                  <a:lnTo>
                    <a:pt x="18" y="159"/>
                  </a:lnTo>
                  <a:lnTo>
                    <a:pt x="21" y="164"/>
                  </a:lnTo>
                  <a:lnTo>
                    <a:pt x="26" y="169"/>
                  </a:lnTo>
                  <a:lnTo>
                    <a:pt x="31" y="173"/>
                  </a:lnTo>
                  <a:lnTo>
                    <a:pt x="36" y="178"/>
                  </a:lnTo>
                  <a:lnTo>
                    <a:pt x="43" y="183"/>
                  </a:lnTo>
                  <a:lnTo>
                    <a:pt x="52" y="188"/>
                  </a:lnTo>
                  <a:lnTo>
                    <a:pt x="62" y="191"/>
                  </a:lnTo>
                  <a:lnTo>
                    <a:pt x="74" y="196"/>
                  </a:lnTo>
                  <a:lnTo>
                    <a:pt x="87" y="201"/>
                  </a:lnTo>
                  <a:lnTo>
                    <a:pt x="102" y="206"/>
                  </a:lnTo>
                  <a:lnTo>
                    <a:pt x="102" y="206"/>
                  </a:lnTo>
                  <a:lnTo>
                    <a:pt x="105" y="208"/>
                  </a:lnTo>
                  <a:lnTo>
                    <a:pt x="110" y="211"/>
                  </a:lnTo>
                  <a:lnTo>
                    <a:pt x="118" y="216"/>
                  </a:lnTo>
                  <a:lnTo>
                    <a:pt x="126" y="221"/>
                  </a:lnTo>
                  <a:lnTo>
                    <a:pt x="138" y="226"/>
                  </a:lnTo>
                  <a:lnTo>
                    <a:pt x="149" y="231"/>
                  </a:lnTo>
                  <a:lnTo>
                    <a:pt x="164" y="241"/>
                  </a:lnTo>
                  <a:lnTo>
                    <a:pt x="177" y="246"/>
                  </a:lnTo>
                  <a:lnTo>
                    <a:pt x="192" y="252"/>
                  </a:lnTo>
                  <a:lnTo>
                    <a:pt x="207" y="257"/>
                  </a:lnTo>
                  <a:lnTo>
                    <a:pt x="225" y="265"/>
                  </a:lnTo>
                  <a:lnTo>
                    <a:pt x="239" y="270"/>
                  </a:lnTo>
                  <a:lnTo>
                    <a:pt x="254" y="275"/>
                  </a:lnTo>
                  <a:lnTo>
                    <a:pt x="269" y="277"/>
                  </a:lnTo>
                  <a:lnTo>
                    <a:pt x="287" y="282"/>
                  </a:lnTo>
                  <a:lnTo>
                    <a:pt x="284" y="282"/>
                  </a:lnTo>
                  <a:lnTo>
                    <a:pt x="284" y="282"/>
                  </a:lnTo>
                  <a:lnTo>
                    <a:pt x="284" y="283"/>
                  </a:lnTo>
                  <a:lnTo>
                    <a:pt x="284" y="288"/>
                  </a:lnTo>
                  <a:lnTo>
                    <a:pt x="282" y="293"/>
                  </a:lnTo>
                  <a:lnTo>
                    <a:pt x="282" y="298"/>
                  </a:lnTo>
                  <a:lnTo>
                    <a:pt x="282" y="306"/>
                  </a:lnTo>
                  <a:lnTo>
                    <a:pt x="282" y="316"/>
                  </a:lnTo>
                  <a:lnTo>
                    <a:pt x="282" y="324"/>
                  </a:lnTo>
                  <a:lnTo>
                    <a:pt x="282" y="336"/>
                  </a:lnTo>
                  <a:lnTo>
                    <a:pt x="282" y="349"/>
                  </a:lnTo>
                  <a:lnTo>
                    <a:pt x="287" y="364"/>
                  </a:lnTo>
                  <a:lnTo>
                    <a:pt x="289" y="378"/>
                  </a:lnTo>
                  <a:lnTo>
                    <a:pt x="293" y="396"/>
                  </a:lnTo>
                  <a:lnTo>
                    <a:pt x="298" y="416"/>
                  </a:lnTo>
                  <a:lnTo>
                    <a:pt x="307" y="441"/>
                  </a:lnTo>
                  <a:lnTo>
                    <a:pt x="307" y="441"/>
                  </a:lnTo>
                  <a:lnTo>
                    <a:pt x="308" y="441"/>
                  </a:lnTo>
                  <a:lnTo>
                    <a:pt x="313" y="441"/>
                  </a:lnTo>
                  <a:lnTo>
                    <a:pt x="320" y="442"/>
                  </a:lnTo>
                  <a:lnTo>
                    <a:pt x="325" y="442"/>
                  </a:lnTo>
                  <a:lnTo>
                    <a:pt x="333" y="442"/>
                  </a:lnTo>
                  <a:lnTo>
                    <a:pt x="343" y="442"/>
                  </a:lnTo>
                  <a:lnTo>
                    <a:pt x="353" y="447"/>
                  </a:lnTo>
                  <a:lnTo>
                    <a:pt x="362" y="446"/>
                  </a:lnTo>
                  <a:lnTo>
                    <a:pt x="374" y="446"/>
                  </a:lnTo>
                  <a:lnTo>
                    <a:pt x="384" y="444"/>
                  </a:lnTo>
                  <a:lnTo>
                    <a:pt x="398" y="444"/>
                  </a:lnTo>
                  <a:lnTo>
                    <a:pt x="408" y="439"/>
                  </a:lnTo>
                  <a:lnTo>
                    <a:pt x="421" y="436"/>
                  </a:lnTo>
                  <a:lnTo>
                    <a:pt x="431" y="431"/>
                  </a:lnTo>
                  <a:lnTo>
                    <a:pt x="446" y="426"/>
                  </a:lnTo>
                  <a:lnTo>
                    <a:pt x="446" y="423"/>
                  </a:lnTo>
                  <a:lnTo>
                    <a:pt x="446" y="421"/>
                  </a:lnTo>
                  <a:lnTo>
                    <a:pt x="446" y="413"/>
                  </a:lnTo>
                  <a:lnTo>
                    <a:pt x="446" y="408"/>
                  </a:lnTo>
                  <a:lnTo>
                    <a:pt x="446" y="396"/>
                  </a:lnTo>
                  <a:lnTo>
                    <a:pt x="446" y="387"/>
                  </a:lnTo>
                  <a:lnTo>
                    <a:pt x="446" y="373"/>
                  </a:lnTo>
                  <a:lnTo>
                    <a:pt x="451" y="364"/>
                  </a:lnTo>
                  <a:lnTo>
                    <a:pt x="451" y="349"/>
                  </a:lnTo>
                  <a:lnTo>
                    <a:pt x="451" y="334"/>
                  </a:lnTo>
                  <a:lnTo>
                    <a:pt x="451" y="319"/>
                  </a:lnTo>
                  <a:lnTo>
                    <a:pt x="451" y="306"/>
                  </a:lnTo>
                  <a:lnTo>
                    <a:pt x="448" y="291"/>
                  </a:lnTo>
                  <a:lnTo>
                    <a:pt x="448" y="277"/>
                  </a:lnTo>
                  <a:lnTo>
                    <a:pt x="446" y="262"/>
                  </a:lnTo>
                  <a:lnTo>
                    <a:pt x="446" y="250"/>
                  </a:lnTo>
                  <a:lnTo>
                    <a:pt x="444" y="247"/>
                  </a:lnTo>
                  <a:lnTo>
                    <a:pt x="444" y="246"/>
                  </a:lnTo>
                  <a:lnTo>
                    <a:pt x="444" y="241"/>
                  </a:lnTo>
                  <a:lnTo>
                    <a:pt x="444" y="239"/>
                  </a:lnTo>
                  <a:lnTo>
                    <a:pt x="439" y="231"/>
                  </a:lnTo>
                  <a:lnTo>
                    <a:pt x="439" y="226"/>
                  </a:lnTo>
                  <a:lnTo>
                    <a:pt x="434" y="219"/>
                  </a:lnTo>
                  <a:lnTo>
                    <a:pt x="434" y="214"/>
                  </a:lnTo>
                  <a:lnTo>
                    <a:pt x="428" y="205"/>
                  </a:lnTo>
                  <a:lnTo>
                    <a:pt x="423" y="198"/>
                  </a:lnTo>
                  <a:lnTo>
                    <a:pt x="415" y="188"/>
                  </a:lnTo>
                  <a:lnTo>
                    <a:pt x="410" y="183"/>
                  </a:lnTo>
                  <a:lnTo>
                    <a:pt x="400" y="173"/>
                  </a:lnTo>
                  <a:lnTo>
                    <a:pt x="390" y="169"/>
                  </a:lnTo>
                  <a:lnTo>
                    <a:pt x="377" y="162"/>
                  </a:lnTo>
                  <a:lnTo>
                    <a:pt x="366" y="157"/>
                  </a:lnTo>
                  <a:lnTo>
                    <a:pt x="312" y="126"/>
                  </a:lnTo>
                  <a:lnTo>
                    <a:pt x="312" y="126"/>
                  </a:lnTo>
                  <a:lnTo>
                    <a:pt x="313" y="126"/>
                  </a:lnTo>
                  <a:lnTo>
                    <a:pt x="316" y="126"/>
                  </a:lnTo>
                  <a:lnTo>
                    <a:pt x="321" y="129"/>
                  </a:lnTo>
                  <a:lnTo>
                    <a:pt x="326" y="129"/>
                  </a:lnTo>
                  <a:lnTo>
                    <a:pt x="331" y="134"/>
                  </a:lnTo>
                  <a:lnTo>
                    <a:pt x="336" y="137"/>
                  </a:lnTo>
                  <a:lnTo>
                    <a:pt x="346" y="142"/>
                  </a:lnTo>
                  <a:lnTo>
                    <a:pt x="351" y="142"/>
                  </a:lnTo>
                  <a:lnTo>
                    <a:pt x="357" y="147"/>
                  </a:lnTo>
                  <a:lnTo>
                    <a:pt x="362" y="150"/>
                  </a:lnTo>
                  <a:lnTo>
                    <a:pt x="371" y="155"/>
                  </a:lnTo>
                  <a:lnTo>
                    <a:pt x="375" y="155"/>
                  </a:lnTo>
                  <a:lnTo>
                    <a:pt x="380" y="159"/>
                  </a:lnTo>
                  <a:lnTo>
                    <a:pt x="382" y="159"/>
                  </a:lnTo>
                  <a:lnTo>
                    <a:pt x="387" y="162"/>
                  </a:lnTo>
                  <a:lnTo>
                    <a:pt x="387" y="162"/>
                  </a:lnTo>
                  <a:close/>
                </a:path>
              </a:pathLst>
            </a:custGeom>
            <a:solidFill>
              <a:srgbClr val="72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5" name="Freeform 65"/>
            <p:cNvSpPr>
              <a:spLocks/>
            </p:cNvSpPr>
            <p:nvPr/>
          </p:nvSpPr>
          <p:spPr bwMode="auto">
            <a:xfrm>
              <a:off x="4037013" y="4776788"/>
              <a:ext cx="968375" cy="709613"/>
            </a:xfrm>
            <a:custGeom>
              <a:avLst/>
              <a:gdLst/>
              <a:ahLst/>
              <a:cxnLst>
                <a:cxn ang="0">
                  <a:pos x="420" y="183"/>
                </a:cxn>
                <a:cxn ang="0">
                  <a:pos x="439" y="219"/>
                </a:cxn>
                <a:cxn ang="0">
                  <a:pos x="448" y="246"/>
                </a:cxn>
                <a:cxn ang="0">
                  <a:pos x="451" y="288"/>
                </a:cxn>
                <a:cxn ang="0">
                  <a:pos x="456" y="357"/>
                </a:cxn>
                <a:cxn ang="0">
                  <a:pos x="456" y="403"/>
                </a:cxn>
                <a:cxn ang="0">
                  <a:pos x="492" y="426"/>
                </a:cxn>
                <a:cxn ang="0">
                  <a:pos x="559" y="434"/>
                </a:cxn>
                <a:cxn ang="0">
                  <a:pos x="600" y="426"/>
                </a:cxn>
                <a:cxn ang="0">
                  <a:pos x="607" y="408"/>
                </a:cxn>
                <a:cxn ang="0">
                  <a:pos x="602" y="344"/>
                </a:cxn>
                <a:cxn ang="0">
                  <a:pos x="589" y="285"/>
                </a:cxn>
                <a:cxn ang="0">
                  <a:pos x="585" y="260"/>
                </a:cxn>
                <a:cxn ang="0">
                  <a:pos x="569" y="213"/>
                </a:cxn>
                <a:cxn ang="0">
                  <a:pos x="554" y="188"/>
                </a:cxn>
                <a:cxn ang="0">
                  <a:pos x="546" y="182"/>
                </a:cxn>
                <a:cxn ang="0">
                  <a:pos x="507" y="149"/>
                </a:cxn>
                <a:cxn ang="0">
                  <a:pos x="436" y="109"/>
                </a:cxn>
                <a:cxn ang="0">
                  <a:pos x="380" y="88"/>
                </a:cxn>
                <a:cxn ang="0">
                  <a:pos x="371" y="69"/>
                </a:cxn>
                <a:cxn ang="0">
                  <a:pos x="362" y="46"/>
                </a:cxn>
                <a:cxn ang="0">
                  <a:pos x="351" y="28"/>
                </a:cxn>
                <a:cxn ang="0">
                  <a:pos x="346" y="21"/>
                </a:cxn>
                <a:cxn ang="0">
                  <a:pos x="338" y="18"/>
                </a:cxn>
                <a:cxn ang="0">
                  <a:pos x="333" y="19"/>
                </a:cxn>
                <a:cxn ang="0">
                  <a:pos x="300" y="24"/>
                </a:cxn>
                <a:cxn ang="0">
                  <a:pos x="171" y="29"/>
                </a:cxn>
                <a:cxn ang="0">
                  <a:pos x="90" y="9"/>
                </a:cxn>
                <a:cxn ang="0">
                  <a:pos x="62" y="3"/>
                </a:cxn>
                <a:cxn ang="0">
                  <a:pos x="44" y="0"/>
                </a:cxn>
                <a:cxn ang="0">
                  <a:pos x="43" y="0"/>
                </a:cxn>
                <a:cxn ang="0">
                  <a:pos x="43" y="0"/>
                </a:cxn>
                <a:cxn ang="0">
                  <a:pos x="31" y="13"/>
                </a:cxn>
                <a:cxn ang="0">
                  <a:pos x="8" y="52"/>
                </a:cxn>
                <a:cxn ang="0">
                  <a:pos x="2" y="116"/>
                </a:cxn>
                <a:cxn ang="0">
                  <a:pos x="13" y="147"/>
                </a:cxn>
                <a:cxn ang="0">
                  <a:pos x="26" y="169"/>
                </a:cxn>
                <a:cxn ang="0">
                  <a:pos x="62" y="191"/>
                </a:cxn>
                <a:cxn ang="0">
                  <a:pos x="105" y="208"/>
                </a:cxn>
                <a:cxn ang="0">
                  <a:pos x="149" y="231"/>
                </a:cxn>
                <a:cxn ang="0">
                  <a:pos x="225" y="265"/>
                </a:cxn>
                <a:cxn ang="0">
                  <a:pos x="284" y="282"/>
                </a:cxn>
                <a:cxn ang="0">
                  <a:pos x="282" y="298"/>
                </a:cxn>
                <a:cxn ang="0">
                  <a:pos x="282" y="349"/>
                </a:cxn>
                <a:cxn ang="0">
                  <a:pos x="307" y="441"/>
                </a:cxn>
                <a:cxn ang="0">
                  <a:pos x="325" y="442"/>
                </a:cxn>
                <a:cxn ang="0">
                  <a:pos x="374" y="446"/>
                </a:cxn>
                <a:cxn ang="0">
                  <a:pos x="431" y="431"/>
                </a:cxn>
                <a:cxn ang="0">
                  <a:pos x="446" y="408"/>
                </a:cxn>
                <a:cxn ang="0">
                  <a:pos x="451" y="349"/>
                </a:cxn>
                <a:cxn ang="0">
                  <a:pos x="448" y="277"/>
                </a:cxn>
                <a:cxn ang="0">
                  <a:pos x="444" y="241"/>
                </a:cxn>
                <a:cxn ang="0">
                  <a:pos x="434" y="214"/>
                </a:cxn>
                <a:cxn ang="0">
                  <a:pos x="400" y="173"/>
                </a:cxn>
                <a:cxn ang="0">
                  <a:pos x="312" y="126"/>
                </a:cxn>
                <a:cxn ang="0">
                  <a:pos x="331" y="134"/>
                </a:cxn>
                <a:cxn ang="0">
                  <a:pos x="362" y="150"/>
                </a:cxn>
                <a:cxn ang="0">
                  <a:pos x="387" y="162"/>
                </a:cxn>
              </a:cxnLst>
              <a:rect l="0" t="0" r="r" b="b"/>
              <a:pathLst>
                <a:path w="610" h="447">
                  <a:moveTo>
                    <a:pt x="387" y="162"/>
                  </a:moveTo>
                  <a:lnTo>
                    <a:pt x="395" y="165"/>
                  </a:lnTo>
                  <a:lnTo>
                    <a:pt x="405" y="170"/>
                  </a:lnTo>
                  <a:lnTo>
                    <a:pt x="410" y="175"/>
                  </a:lnTo>
                  <a:lnTo>
                    <a:pt x="420" y="183"/>
                  </a:lnTo>
                  <a:lnTo>
                    <a:pt x="425" y="188"/>
                  </a:lnTo>
                  <a:lnTo>
                    <a:pt x="430" y="198"/>
                  </a:lnTo>
                  <a:lnTo>
                    <a:pt x="434" y="205"/>
                  </a:lnTo>
                  <a:lnTo>
                    <a:pt x="439" y="214"/>
                  </a:lnTo>
                  <a:lnTo>
                    <a:pt x="439" y="219"/>
                  </a:lnTo>
                  <a:lnTo>
                    <a:pt x="443" y="226"/>
                  </a:lnTo>
                  <a:lnTo>
                    <a:pt x="443" y="231"/>
                  </a:lnTo>
                  <a:lnTo>
                    <a:pt x="448" y="239"/>
                  </a:lnTo>
                  <a:lnTo>
                    <a:pt x="448" y="241"/>
                  </a:lnTo>
                  <a:lnTo>
                    <a:pt x="448" y="246"/>
                  </a:lnTo>
                  <a:lnTo>
                    <a:pt x="448" y="247"/>
                  </a:lnTo>
                  <a:lnTo>
                    <a:pt x="451" y="250"/>
                  </a:lnTo>
                  <a:lnTo>
                    <a:pt x="451" y="260"/>
                  </a:lnTo>
                  <a:lnTo>
                    <a:pt x="451" y="275"/>
                  </a:lnTo>
                  <a:lnTo>
                    <a:pt x="451" y="288"/>
                  </a:lnTo>
                  <a:lnTo>
                    <a:pt x="454" y="303"/>
                  </a:lnTo>
                  <a:lnTo>
                    <a:pt x="454" y="314"/>
                  </a:lnTo>
                  <a:lnTo>
                    <a:pt x="454" y="329"/>
                  </a:lnTo>
                  <a:lnTo>
                    <a:pt x="454" y="342"/>
                  </a:lnTo>
                  <a:lnTo>
                    <a:pt x="456" y="357"/>
                  </a:lnTo>
                  <a:lnTo>
                    <a:pt x="456" y="367"/>
                  </a:lnTo>
                  <a:lnTo>
                    <a:pt x="456" y="378"/>
                  </a:lnTo>
                  <a:lnTo>
                    <a:pt x="456" y="388"/>
                  </a:lnTo>
                  <a:lnTo>
                    <a:pt x="456" y="398"/>
                  </a:lnTo>
                  <a:lnTo>
                    <a:pt x="456" y="403"/>
                  </a:lnTo>
                  <a:lnTo>
                    <a:pt x="456" y="411"/>
                  </a:lnTo>
                  <a:lnTo>
                    <a:pt x="456" y="413"/>
                  </a:lnTo>
                  <a:lnTo>
                    <a:pt x="456" y="416"/>
                  </a:lnTo>
                  <a:lnTo>
                    <a:pt x="472" y="421"/>
                  </a:lnTo>
                  <a:lnTo>
                    <a:pt x="492" y="426"/>
                  </a:lnTo>
                  <a:lnTo>
                    <a:pt x="507" y="428"/>
                  </a:lnTo>
                  <a:lnTo>
                    <a:pt x="523" y="432"/>
                  </a:lnTo>
                  <a:lnTo>
                    <a:pt x="534" y="432"/>
                  </a:lnTo>
                  <a:lnTo>
                    <a:pt x="549" y="434"/>
                  </a:lnTo>
                  <a:lnTo>
                    <a:pt x="559" y="434"/>
                  </a:lnTo>
                  <a:lnTo>
                    <a:pt x="572" y="434"/>
                  </a:lnTo>
                  <a:lnTo>
                    <a:pt x="579" y="429"/>
                  </a:lnTo>
                  <a:lnTo>
                    <a:pt x="587" y="429"/>
                  </a:lnTo>
                  <a:lnTo>
                    <a:pt x="592" y="426"/>
                  </a:lnTo>
                  <a:lnTo>
                    <a:pt x="600" y="426"/>
                  </a:lnTo>
                  <a:lnTo>
                    <a:pt x="602" y="421"/>
                  </a:lnTo>
                  <a:lnTo>
                    <a:pt x="607" y="421"/>
                  </a:lnTo>
                  <a:lnTo>
                    <a:pt x="607" y="421"/>
                  </a:lnTo>
                  <a:lnTo>
                    <a:pt x="610" y="421"/>
                  </a:lnTo>
                  <a:lnTo>
                    <a:pt x="607" y="408"/>
                  </a:lnTo>
                  <a:lnTo>
                    <a:pt x="607" y="396"/>
                  </a:lnTo>
                  <a:lnTo>
                    <a:pt x="607" y="382"/>
                  </a:lnTo>
                  <a:lnTo>
                    <a:pt x="607" y="372"/>
                  </a:lnTo>
                  <a:lnTo>
                    <a:pt x="602" y="357"/>
                  </a:lnTo>
                  <a:lnTo>
                    <a:pt x="602" y="344"/>
                  </a:lnTo>
                  <a:lnTo>
                    <a:pt x="598" y="329"/>
                  </a:lnTo>
                  <a:lnTo>
                    <a:pt x="598" y="319"/>
                  </a:lnTo>
                  <a:lnTo>
                    <a:pt x="594" y="305"/>
                  </a:lnTo>
                  <a:lnTo>
                    <a:pt x="594" y="295"/>
                  </a:lnTo>
                  <a:lnTo>
                    <a:pt x="589" y="285"/>
                  </a:lnTo>
                  <a:lnTo>
                    <a:pt x="589" y="277"/>
                  </a:lnTo>
                  <a:lnTo>
                    <a:pt x="585" y="269"/>
                  </a:lnTo>
                  <a:lnTo>
                    <a:pt x="585" y="264"/>
                  </a:lnTo>
                  <a:lnTo>
                    <a:pt x="585" y="260"/>
                  </a:lnTo>
                  <a:lnTo>
                    <a:pt x="585" y="260"/>
                  </a:lnTo>
                  <a:lnTo>
                    <a:pt x="580" y="249"/>
                  </a:lnTo>
                  <a:lnTo>
                    <a:pt x="579" y="239"/>
                  </a:lnTo>
                  <a:lnTo>
                    <a:pt x="574" y="229"/>
                  </a:lnTo>
                  <a:lnTo>
                    <a:pt x="574" y="223"/>
                  </a:lnTo>
                  <a:lnTo>
                    <a:pt x="569" y="213"/>
                  </a:lnTo>
                  <a:lnTo>
                    <a:pt x="566" y="208"/>
                  </a:lnTo>
                  <a:lnTo>
                    <a:pt x="561" y="203"/>
                  </a:lnTo>
                  <a:lnTo>
                    <a:pt x="561" y="198"/>
                  </a:lnTo>
                  <a:lnTo>
                    <a:pt x="556" y="193"/>
                  </a:lnTo>
                  <a:lnTo>
                    <a:pt x="554" y="188"/>
                  </a:lnTo>
                  <a:lnTo>
                    <a:pt x="549" y="183"/>
                  </a:lnTo>
                  <a:lnTo>
                    <a:pt x="549" y="183"/>
                  </a:lnTo>
                  <a:lnTo>
                    <a:pt x="546" y="182"/>
                  </a:lnTo>
                  <a:lnTo>
                    <a:pt x="546" y="182"/>
                  </a:lnTo>
                  <a:lnTo>
                    <a:pt x="546" y="182"/>
                  </a:lnTo>
                  <a:lnTo>
                    <a:pt x="546" y="182"/>
                  </a:lnTo>
                  <a:lnTo>
                    <a:pt x="538" y="172"/>
                  </a:lnTo>
                  <a:lnTo>
                    <a:pt x="530" y="164"/>
                  </a:lnTo>
                  <a:lnTo>
                    <a:pt x="516" y="154"/>
                  </a:lnTo>
                  <a:lnTo>
                    <a:pt x="507" y="149"/>
                  </a:lnTo>
                  <a:lnTo>
                    <a:pt x="492" y="139"/>
                  </a:lnTo>
                  <a:lnTo>
                    <a:pt x="479" y="134"/>
                  </a:lnTo>
                  <a:lnTo>
                    <a:pt x="464" y="124"/>
                  </a:lnTo>
                  <a:lnTo>
                    <a:pt x="451" y="119"/>
                  </a:lnTo>
                  <a:lnTo>
                    <a:pt x="436" y="109"/>
                  </a:lnTo>
                  <a:lnTo>
                    <a:pt x="421" y="105"/>
                  </a:lnTo>
                  <a:lnTo>
                    <a:pt x="407" y="100"/>
                  </a:lnTo>
                  <a:lnTo>
                    <a:pt x="397" y="95"/>
                  </a:lnTo>
                  <a:lnTo>
                    <a:pt x="387" y="90"/>
                  </a:lnTo>
                  <a:lnTo>
                    <a:pt x="380" y="88"/>
                  </a:lnTo>
                  <a:lnTo>
                    <a:pt x="375" y="87"/>
                  </a:lnTo>
                  <a:lnTo>
                    <a:pt x="375" y="87"/>
                  </a:lnTo>
                  <a:lnTo>
                    <a:pt x="372" y="78"/>
                  </a:lnTo>
                  <a:lnTo>
                    <a:pt x="372" y="73"/>
                  </a:lnTo>
                  <a:lnTo>
                    <a:pt x="371" y="69"/>
                  </a:lnTo>
                  <a:lnTo>
                    <a:pt x="371" y="64"/>
                  </a:lnTo>
                  <a:lnTo>
                    <a:pt x="366" y="59"/>
                  </a:lnTo>
                  <a:lnTo>
                    <a:pt x="366" y="54"/>
                  </a:lnTo>
                  <a:lnTo>
                    <a:pt x="362" y="49"/>
                  </a:lnTo>
                  <a:lnTo>
                    <a:pt x="362" y="46"/>
                  </a:lnTo>
                  <a:lnTo>
                    <a:pt x="357" y="41"/>
                  </a:lnTo>
                  <a:lnTo>
                    <a:pt x="357" y="36"/>
                  </a:lnTo>
                  <a:lnTo>
                    <a:pt x="353" y="31"/>
                  </a:lnTo>
                  <a:lnTo>
                    <a:pt x="353" y="31"/>
                  </a:lnTo>
                  <a:lnTo>
                    <a:pt x="351" y="28"/>
                  </a:lnTo>
                  <a:lnTo>
                    <a:pt x="351" y="28"/>
                  </a:lnTo>
                  <a:lnTo>
                    <a:pt x="351" y="28"/>
                  </a:lnTo>
                  <a:lnTo>
                    <a:pt x="351" y="28"/>
                  </a:lnTo>
                  <a:lnTo>
                    <a:pt x="346" y="23"/>
                  </a:lnTo>
                  <a:lnTo>
                    <a:pt x="346" y="21"/>
                  </a:lnTo>
                  <a:lnTo>
                    <a:pt x="343" y="18"/>
                  </a:lnTo>
                  <a:lnTo>
                    <a:pt x="343" y="18"/>
                  </a:lnTo>
                  <a:lnTo>
                    <a:pt x="338" y="18"/>
                  </a:lnTo>
                  <a:lnTo>
                    <a:pt x="338" y="18"/>
                  </a:lnTo>
                  <a:lnTo>
                    <a:pt x="338" y="18"/>
                  </a:lnTo>
                  <a:lnTo>
                    <a:pt x="338" y="18"/>
                  </a:lnTo>
                  <a:lnTo>
                    <a:pt x="333" y="18"/>
                  </a:lnTo>
                  <a:lnTo>
                    <a:pt x="333" y="18"/>
                  </a:lnTo>
                  <a:lnTo>
                    <a:pt x="333" y="18"/>
                  </a:lnTo>
                  <a:lnTo>
                    <a:pt x="333" y="19"/>
                  </a:lnTo>
                  <a:lnTo>
                    <a:pt x="331" y="19"/>
                  </a:lnTo>
                  <a:lnTo>
                    <a:pt x="331" y="19"/>
                  </a:lnTo>
                  <a:lnTo>
                    <a:pt x="331" y="19"/>
                  </a:lnTo>
                  <a:lnTo>
                    <a:pt x="331" y="23"/>
                  </a:lnTo>
                  <a:lnTo>
                    <a:pt x="300" y="24"/>
                  </a:lnTo>
                  <a:lnTo>
                    <a:pt x="271" y="29"/>
                  </a:lnTo>
                  <a:lnTo>
                    <a:pt x="243" y="29"/>
                  </a:lnTo>
                  <a:lnTo>
                    <a:pt x="218" y="32"/>
                  </a:lnTo>
                  <a:lnTo>
                    <a:pt x="193" y="29"/>
                  </a:lnTo>
                  <a:lnTo>
                    <a:pt x="171" y="29"/>
                  </a:lnTo>
                  <a:lnTo>
                    <a:pt x="151" y="24"/>
                  </a:lnTo>
                  <a:lnTo>
                    <a:pt x="134" y="24"/>
                  </a:lnTo>
                  <a:lnTo>
                    <a:pt x="116" y="19"/>
                  </a:lnTo>
                  <a:lnTo>
                    <a:pt x="102" y="14"/>
                  </a:lnTo>
                  <a:lnTo>
                    <a:pt x="90" y="9"/>
                  </a:lnTo>
                  <a:lnTo>
                    <a:pt x="80" y="9"/>
                  </a:lnTo>
                  <a:lnTo>
                    <a:pt x="71" y="5"/>
                  </a:lnTo>
                  <a:lnTo>
                    <a:pt x="66" y="5"/>
                  </a:lnTo>
                  <a:lnTo>
                    <a:pt x="62" y="3"/>
                  </a:lnTo>
                  <a:lnTo>
                    <a:pt x="62" y="3"/>
                  </a:lnTo>
                  <a:lnTo>
                    <a:pt x="57" y="0"/>
                  </a:lnTo>
                  <a:lnTo>
                    <a:pt x="54" y="0"/>
                  </a:lnTo>
                  <a:lnTo>
                    <a:pt x="49" y="0"/>
                  </a:lnTo>
                  <a:lnTo>
                    <a:pt x="49" y="0"/>
                  </a:lnTo>
                  <a:lnTo>
                    <a:pt x="44" y="0"/>
                  </a:lnTo>
                  <a:lnTo>
                    <a:pt x="44" y="0"/>
                  </a:lnTo>
                  <a:lnTo>
                    <a:pt x="44" y="0"/>
                  </a:lnTo>
                  <a:lnTo>
                    <a:pt x="44" y="0"/>
                  </a:lnTo>
                  <a:lnTo>
                    <a:pt x="43" y="0"/>
                  </a:lnTo>
                  <a:lnTo>
                    <a:pt x="43" y="0"/>
                  </a:lnTo>
                  <a:lnTo>
                    <a:pt x="43" y="0"/>
                  </a:lnTo>
                  <a:lnTo>
                    <a:pt x="43" y="0"/>
                  </a:lnTo>
                  <a:lnTo>
                    <a:pt x="43" y="0"/>
                  </a:lnTo>
                  <a:lnTo>
                    <a:pt x="43" y="0"/>
                  </a:lnTo>
                  <a:lnTo>
                    <a:pt x="43" y="0"/>
                  </a:lnTo>
                  <a:lnTo>
                    <a:pt x="43" y="3"/>
                  </a:lnTo>
                  <a:lnTo>
                    <a:pt x="39" y="3"/>
                  </a:lnTo>
                  <a:lnTo>
                    <a:pt x="38" y="5"/>
                  </a:lnTo>
                  <a:lnTo>
                    <a:pt x="33" y="8"/>
                  </a:lnTo>
                  <a:lnTo>
                    <a:pt x="31" y="13"/>
                  </a:lnTo>
                  <a:lnTo>
                    <a:pt x="26" y="18"/>
                  </a:lnTo>
                  <a:lnTo>
                    <a:pt x="21" y="24"/>
                  </a:lnTo>
                  <a:lnTo>
                    <a:pt x="16" y="32"/>
                  </a:lnTo>
                  <a:lnTo>
                    <a:pt x="13" y="42"/>
                  </a:lnTo>
                  <a:lnTo>
                    <a:pt x="8" y="52"/>
                  </a:lnTo>
                  <a:lnTo>
                    <a:pt x="3" y="62"/>
                  </a:lnTo>
                  <a:lnTo>
                    <a:pt x="0" y="73"/>
                  </a:lnTo>
                  <a:lnTo>
                    <a:pt x="0" y="88"/>
                  </a:lnTo>
                  <a:lnTo>
                    <a:pt x="0" y="101"/>
                  </a:lnTo>
                  <a:lnTo>
                    <a:pt x="2" y="116"/>
                  </a:lnTo>
                  <a:lnTo>
                    <a:pt x="7" y="131"/>
                  </a:lnTo>
                  <a:lnTo>
                    <a:pt x="13" y="147"/>
                  </a:lnTo>
                  <a:lnTo>
                    <a:pt x="13" y="147"/>
                  </a:lnTo>
                  <a:lnTo>
                    <a:pt x="13" y="147"/>
                  </a:lnTo>
                  <a:lnTo>
                    <a:pt x="13" y="147"/>
                  </a:lnTo>
                  <a:lnTo>
                    <a:pt x="15" y="152"/>
                  </a:lnTo>
                  <a:lnTo>
                    <a:pt x="15" y="154"/>
                  </a:lnTo>
                  <a:lnTo>
                    <a:pt x="18" y="159"/>
                  </a:lnTo>
                  <a:lnTo>
                    <a:pt x="21" y="164"/>
                  </a:lnTo>
                  <a:lnTo>
                    <a:pt x="26" y="169"/>
                  </a:lnTo>
                  <a:lnTo>
                    <a:pt x="31" y="173"/>
                  </a:lnTo>
                  <a:lnTo>
                    <a:pt x="36" y="178"/>
                  </a:lnTo>
                  <a:lnTo>
                    <a:pt x="43" y="183"/>
                  </a:lnTo>
                  <a:lnTo>
                    <a:pt x="52" y="188"/>
                  </a:lnTo>
                  <a:lnTo>
                    <a:pt x="62" y="191"/>
                  </a:lnTo>
                  <a:lnTo>
                    <a:pt x="74" y="196"/>
                  </a:lnTo>
                  <a:lnTo>
                    <a:pt x="87" y="201"/>
                  </a:lnTo>
                  <a:lnTo>
                    <a:pt x="102" y="206"/>
                  </a:lnTo>
                  <a:lnTo>
                    <a:pt x="102" y="206"/>
                  </a:lnTo>
                  <a:lnTo>
                    <a:pt x="105" y="208"/>
                  </a:lnTo>
                  <a:lnTo>
                    <a:pt x="110" y="211"/>
                  </a:lnTo>
                  <a:lnTo>
                    <a:pt x="118" y="216"/>
                  </a:lnTo>
                  <a:lnTo>
                    <a:pt x="126" y="221"/>
                  </a:lnTo>
                  <a:lnTo>
                    <a:pt x="138" y="226"/>
                  </a:lnTo>
                  <a:lnTo>
                    <a:pt x="149" y="231"/>
                  </a:lnTo>
                  <a:lnTo>
                    <a:pt x="164" y="241"/>
                  </a:lnTo>
                  <a:lnTo>
                    <a:pt x="177" y="246"/>
                  </a:lnTo>
                  <a:lnTo>
                    <a:pt x="192" y="252"/>
                  </a:lnTo>
                  <a:lnTo>
                    <a:pt x="207" y="257"/>
                  </a:lnTo>
                  <a:lnTo>
                    <a:pt x="225" y="265"/>
                  </a:lnTo>
                  <a:lnTo>
                    <a:pt x="239" y="270"/>
                  </a:lnTo>
                  <a:lnTo>
                    <a:pt x="254" y="275"/>
                  </a:lnTo>
                  <a:lnTo>
                    <a:pt x="269" y="277"/>
                  </a:lnTo>
                  <a:lnTo>
                    <a:pt x="287" y="282"/>
                  </a:lnTo>
                  <a:lnTo>
                    <a:pt x="284" y="282"/>
                  </a:lnTo>
                  <a:lnTo>
                    <a:pt x="284" y="282"/>
                  </a:lnTo>
                  <a:lnTo>
                    <a:pt x="284" y="283"/>
                  </a:lnTo>
                  <a:lnTo>
                    <a:pt x="284" y="288"/>
                  </a:lnTo>
                  <a:lnTo>
                    <a:pt x="282" y="293"/>
                  </a:lnTo>
                  <a:lnTo>
                    <a:pt x="282" y="298"/>
                  </a:lnTo>
                  <a:lnTo>
                    <a:pt x="282" y="306"/>
                  </a:lnTo>
                  <a:lnTo>
                    <a:pt x="282" y="316"/>
                  </a:lnTo>
                  <a:lnTo>
                    <a:pt x="282" y="324"/>
                  </a:lnTo>
                  <a:lnTo>
                    <a:pt x="282" y="336"/>
                  </a:lnTo>
                  <a:lnTo>
                    <a:pt x="282" y="349"/>
                  </a:lnTo>
                  <a:lnTo>
                    <a:pt x="287" y="364"/>
                  </a:lnTo>
                  <a:lnTo>
                    <a:pt x="289" y="378"/>
                  </a:lnTo>
                  <a:lnTo>
                    <a:pt x="293" y="396"/>
                  </a:lnTo>
                  <a:lnTo>
                    <a:pt x="298" y="416"/>
                  </a:lnTo>
                  <a:lnTo>
                    <a:pt x="307" y="441"/>
                  </a:lnTo>
                  <a:lnTo>
                    <a:pt x="307" y="441"/>
                  </a:lnTo>
                  <a:lnTo>
                    <a:pt x="308" y="441"/>
                  </a:lnTo>
                  <a:lnTo>
                    <a:pt x="313" y="441"/>
                  </a:lnTo>
                  <a:lnTo>
                    <a:pt x="320" y="442"/>
                  </a:lnTo>
                  <a:lnTo>
                    <a:pt x="325" y="442"/>
                  </a:lnTo>
                  <a:lnTo>
                    <a:pt x="333" y="442"/>
                  </a:lnTo>
                  <a:lnTo>
                    <a:pt x="343" y="442"/>
                  </a:lnTo>
                  <a:lnTo>
                    <a:pt x="353" y="447"/>
                  </a:lnTo>
                  <a:lnTo>
                    <a:pt x="362" y="446"/>
                  </a:lnTo>
                  <a:lnTo>
                    <a:pt x="374" y="446"/>
                  </a:lnTo>
                  <a:lnTo>
                    <a:pt x="384" y="444"/>
                  </a:lnTo>
                  <a:lnTo>
                    <a:pt x="398" y="444"/>
                  </a:lnTo>
                  <a:lnTo>
                    <a:pt x="408" y="439"/>
                  </a:lnTo>
                  <a:lnTo>
                    <a:pt x="421" y="436"/>
                  </a:lnTo>
                  <a:lnTo>
                    <a:pt x="431" y="431"/>
                  </a:lnTo>
                  <a:lnTo>
                    <a:pt x="446" y="426"/>
                  </a:lnTo>
                  <a:lnTo>
                    <a:pt x="446" y="423"/>
                  </a:lnTo>
                  <a:lnTo>
                    <a:pt x="446" y="421"/>
                  </a:lnTo>
                  <a:lnTo>
                    <a:pt x="446" y="413"/>
                  </a:lnTo>
                  <a:lnTo>
                    <a:pt x="446" y="408"/>
                  </a:lnTo>
                  <a:lnTo>
                    <a:pt x="446" y="396"/>
                  </a:lnTo>
                  <a:lnTo>
                    <a:pt x="446" y="387"/>
                  </a:lnTo>
                  <a:lnTo>
                    <a:pt x="446" y="373"/>
                  </a:lnTo>
                  <a:lnTo>
                    <a:pt x="451" y="364"/>
                  </a:lnTo>
                  <a:lnTo>
                    <a:pt x="451" y="349"/>
                  </a:lnTo>
                  <a:lnTo>
                    <a:pt x="451" y="334"/>
                  </a:lnTo>
                  <a:lnTo>
                    <a:pt x="451" y="319"/>
                  </a:lnTo>
                  <a:lnTo>
                    <a:pt x="451" y="306"/>
                  </a:lnTo>
                  <a:lnTo>
                    <a:pt x="448" y="291"/>
                  </a:lnTo>
                  <a:lnTo>
                    <a:pt x="448" y="277"/>
                  </a:lnTo>
                  <a:lnTo>
                    <a:pt x="446" y="262"/>
                  </a:lnTo>
                  <a:lnTo>
                    <a:pt x="446" y="250"/>
                  </a:lnTo>
                  <a:lnTo>
                    <a:pt x="444" y="247"/>
                  </a:lnTo>
                  <a:lnTo>
                    <a:pt x="444" y="246"/>
                  </a:lnTo>
                  <a:lnTo>
                    <a:pt x="444" y="241"/>
                  </a:lnTo>
                  <a:lnTo>
                    <a:pt x="444" y="239"/>
                  </a:lnTo>
                  <a:lnTo>
                    <a:pt x="439" y="231"/>
                  </a:lnTo>
                  <a:lnTo>
                    <a:pt x="439" y="226"/>
                  </a:lnTo>
                  <a:lnTo>
                    <a:pt x="434" y="219"/>
                  </a:lnTo>
                  <a:lnTo>
                    <a:pt x="434" y="214"/>
                  </a:lnTo>
                  <a:lnTo>
                    <a:pt x="428" y="205"/>
                  </a:lnTo>
                  <a:lnTo>
                    <a:pt x="423" y="198"/>
                  </a:lnTo>
                  <a:lnTo>
                    <a:pt x="415" y="188"/>
                  </a:lnTo>
                  <a:lnTo>
                    <a:pt x="410" y="183"/>
                  </a:lnTo>
                  <a:lnTo>
                    <a:pt x="400" y="173"/>
                  </a:lnTo>
                  <a:lnTo>
                    <a:pt x="390" y="169"/>
                  </a:lnTo>
                  <a:lnTo>
                    <a:pt x="377" y="162"/>
                  </a:lnTo>
                  <a:lnTo>
                    <a:pt x="366" y="157"/>
                  </a:lnTo>
                  <a:lnTo>
                    <a:pt x="312" y="126"/>
                  </a:lnTo>
                  <a:lnTo>
                    <a:pt x="312" y="126"/>
                  </a:lnTo>
                  <a:lnTo>
                    <a:pt x="313" y="126"/>
                  </a:lnTo>
                  <a:lnTo>
                    <a:pt x="316" y="126"/>
                  </a:lnTo>
                  <a:lnTo>
                    <a:pt x="321" y="129"/>
                  </a:lnTo>
                  <a:lnTo>
                    <a:pt x="326" y="129"/>
                  </a:lnTo>
                  <a:lnTo>
                    <a:pt x="331" y="134"/>
                  </a:lnTo>
                  <a:lnTo>
                    <a:pt x="336" y="137"/>
                  </a:lnTo>
                  <a:lnTo>
                    <a:pt x="346" y="142"/>
                  </a:lnTo>
                  <a:lnTo>
                    <a:pt x="351" y="142"/>
                  </a:lnTo>
                  <a:lnTo>
                    <a:pt x="357" y="147"/>
                  </a:lnTo>
                  <a:lnTo>
                    <a:pt x="362" y="150"/>
                  </a:lnTo>
                  <a:lnTo>
                    <a:pt x="371" y="155"/>
                  </a:lnTo>
                  <a:lnTo>
                    <a:pt x="375" y="155"/>
                  </a:lnTo>
                  <a:lnTo>
                    <a:pt x="380" y="159"/>
                  </a:lnTo>
                  <a:lnTo>
                    <a:pt x="382" y="159"/>
                  </a:lnTo>
                  <a:lnTo>
                    <a:pt x="387" y="162"/>
                  </a:lnTo>
                  <a:lnTo>
                    <a:pt x="387" y="162"/>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6" name="Rectangle 66"/>
            <p:cNvSpPr>
              <a:spLocks noChangeArrowheads="1"/>
            </p:cNvSpPr>
            <p:nvPr/>
          </p:nvSpPr>
          <p:spPr bwMode="auto">
            <a:xfrm>
              <a:off x="4562475" y="4219576"/>
              <a:ext cx="69850" cy="196850"/>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7" name="Rectangle 67"/>
            <p:cNvSpPr>
              <a:spLocks noChangeArrowheads="1"/>
            </p:cNvSpPr>
            <p:nvPr/>
          </p:nvSpPr>
          <p:spPr bwMode="auto">
            <a:xfrm>
              <a:off x="4562475" y="4219576"/>
              <a:ext cx="69850" cy="196850"/>
            </a:xfrm>
            <a:prstGeom prst="rect">
              <a:avLst/>
            </a:prstGeom>
            <a:noFill/>
            <a:ln w="2">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8" name="Freeform 68"/>
            <p:cNvSpPr>
              <a:spLocks/>
            </p:cNvSpPr>
            <p:nvPr/>
          </p:nvSpPr>
          <p:spPr bwMode="auto">
            <a:xfrm>
              <a:off x="4048125" y="3824288"/>
              <a:ext cx="928688" cy="1022350"/>
            </a:xfrm>
            <a:custGeom>
              <a:avLst/>
              <a:gdLst/>
              <a:ahLst/>
              <a:cxnLst>
                <a:cxn ang="0">
                  <a:pos x="216" y="273"/>
                </a:cxn>
                <a:cxn ang="0">
                  <a:pos x="214" y="268"/>
                </a:cxn>
                <a:cxn ang="0">
                  <a:pos x="246" y="273"/>
                </a:cxn>
                <a:cxn ang="0">
                  <a:pos x="296" y="252"/>
                </a:cxn>
                <a:cxn ang="0">
                  <a:pos x="326" y="160"/>
                </a:cxn>
                <a:cxn ang="0">
                  <a:pos x="314" y="96"/>
                </a:cxn>
                <a:cxn ang="0">
                  <a:pos x="316" y="16"/>
                </a:cxn>
                <a:cxn ang="0">
                  <a:pos x="264" y="27"/>
                </a:cxn>
                <a:cxn ang="0">
                  <a:pos x="80" y="0"/>
                </a:cxn>
                <a:cxn ang="0">
                  <a:pos x="27" y="65"/>
                </a:cxn>
                <a:cxn ang="0">
                  <a:pos x="26" y="164"/>
                </a:cxn>
                <a:cxn ang="0">
                  <a:pos x="50" y="180"/>
                </a:cxn>
                <a:cxn ang="0">
                  <a:pos x="80" y="198"/>
                </a:cxn>
                <a:cxn ang="0">
                  <a:pos x="88" y="244"/>
                </a:cxn>
                <a:cxn ang="0">
                  <a:pos x="57" y="275"/>
                </a:cxn>
                <a:cxn ang="0">
                  <a:pos x="0" y="327"/>
                </a:cxn>
                <a:cxn ang="0">
                  <a:pos x="3" y="359"/>
                </a:cxn>
                <a:cxn ang="0">
                  <a:pos x="26" y="398"/>
                </a:cxn>
                <a:cxn ang="0">
                  <a:pos x="47" y="505"/>
                </a:cxn>
                <a:cxn ang="0">
                  <a:pos x="57" y="616"/>
                </a:cxn>
                <a:cxn ang="0">
                  <a:pos x="223" y="644"/>
                </a:cxn>
                <a:cxn ang="0">
                  <a:pos x="334" y="609"/>
                </a:cxn>
                <a:cxn ang="0">
                  <a:pos x="341" y="488"/>
                </a:cxn>
                <a:cxn ang="0">
                  <a:pos x="336" y="470"/>
                </a:cxn>
                <a:cxn ang="0">
                  <a:pos x="405" y="557"/>
                </a:cxn>
                <a:cxn ang="0">
                  <a:pos x="444" y="534"/>
                </a:cxn>
                <a:cxn ang="0">
                  <a:pos x="506" y="483"/>
                </a:cxn>
                <a:cxn ang="0">
                  <a:pos x="549" y="480"/>
                </a:cxn>
                <a:cxn ang="0">
                  <a:pos x="573" y="452"/>
                </a:cxn>
                <a:cxn ang="0">
                  <a:pos x="578" y="437"/>
                </a:cxn>
                <a:cxn ang="0">
                  <a:pos x="578" y="428"/>
                </a:cxn>
                <a:cxn ang="0">
                  <a:pos x="583" y="413"/>
                </a:cxn>
                <a:cxn ang="0">
                  <a:pos x="585" y="403"/>
                </a:cxn>
                <a:cxn ang="0">
                  <a:pos x="575" y="390"/>
                </a:cxn>
                <a:cxn ang="0">
                  <a:pos x="547" y="383"/>
                </a:cxn>
                <a:cxn ang="0">
                  <a:pos x="531" y="388"/>
                </a:cxn>
                <a:cxn ang="0">
                  <a:pos x="524" y="396"/>
                </a:cxn>
                <a:cxn ang="0">
                  <a:pos x="519" y="408"/>
                </a:cxn>
                <a:cxn ang="0">
                  <a:pos x="513" y="419"/>
                </a:cxn>
                <a:cxn ang="0">
                  <a:pos x="514" y="428"/>
                </a:cxn>
                <a:cxn ang="0">
                  <a:pos x="524" y="447"/>
                </a:cxn>
                <a:cxn ang="0">
                  <a:pos x="519" y="452"/>
                </a:cxn>
                <a:cxn ang="0">
                  <a:pos x="531" y="462"/>
                </a:cxn>
                <a:cxn ang="0">
                  <a:pos x="519" y="457"/>
                </a:cxn>
                <a:cxn ang="0">
                  <a:pos x="516" y="444"/>
                </a:cxn>
                <a:cxn ang="0">
                  <a:pos x="511" y="432"/>
                </a:cxn>
                <a:cxn ang="0">
                  <a:pos x="506" y="426"/>
                </a:cxn>
                <a:cxn ang="0">
                  <a:pos x="501" y="403"/>
                </a:cxn>
                <a:cxn ang="0">
                  <a:pos x="495" y="401"/>
                </a:cxn>
                <a:cxn ang="0">
                  <a:pos x="480" y="432"/>
                </a:cxn>
                <a:cxn ang="0">
                  <a:pos x="478" y="442"/>
                </a:cxn>
                <a:cxn ang="0">
                  <a:pos x="470" y="457"/>
                </a:cxn>
                <a:cxn ang="0">
                  <a:pos x="432" y="472"/>
                </a:cxn>
                <a:cxn ang="0">
                  <a:pos x="409" y="459"/>
                </a:cxn>
                <a:cxn ang="0">
                  <a:pos x="378" y="383"/>
                </a:cxn>
                <a:cxn ang="0">
                  <a:pos x="364" y="349"/>
                </a:cxn>
                <a:cxn ang="0">
                  <a:pos x="334" y="303"/>
                </a:cxn>
                <a:cxn ang="0">
                  <a:pos x="305" y="290"/>
                </a:cxn>
                <a:cxn ang="0">
                  <a:pos x="257" y="290"/>
                </a:cxn>
                <a:cxn ang="0">
                  <a:pos x="232" y="283"/>
                </a:cxn>
              </a:cxnLst>
              <a:rect l="0" t="0" r="r" b="b"/>
              <a:pathLst>
                <a:path w="585" h="644">
                  <a:moveTo>
                    <a:pt x="224" y="283"/>
                  </a:moveTo>
                  <a:lnTo>
                    <a:pt x="219" y="278"/>
                  </a:lnTo>
                  <a:lnTo>
                    <a:pt x="219" y="278"/>
                  </a:lnTo>
                  <a:lnTo>
                    <a:pt x="219" y="278"/>
                  </a:lnTo>
                  <a:lnTo>
                    <a:pt x="219" y="278"/>
                  </a:lnTo>
                  <a:lnTo>
                    <a:pt x="216" y="273"/>
                  </a:lnTo>
                  <a:lnTo>
                    <a:pt x="216" y="273"/>
                  </a:lnTo>
                  <a:lnTo>
                    <a:pt x="216" y="273"/>
                  </a:lnTo>
                  <a:lnTo>
                    <a:pt x="216" y="273"/>
                  </a:lnTo>
                  <a:lnTo>
                    <a:pt x="214" y="268"/>
                  </a:lnTo>
                  <a:lnTo>
                    <a:pt x="214" y="268"/>
                  </a:lnTo>
                  <a:lnTo>
                    <a:pt x="214" y="268"/>
                  </a:lnTo>
                  <a:lnTo>
                    <a:pt x="214" y="268"/>
                  </a:lnTo>
                  <a:lnTo>
                    <a:pt x="214" y="268"/>
                  </a:lnTo>
                  <a:lnTo>
                    <a:pt x="214" y="268"/>
                  </a:lnTo>
                  <a:lnTo>
                    <a:pt x="214" y="268"/>
                  </a:lnTo>
                  <a:lnTo>
                    <a:pt x="214" y="268"/>
                  </a:lnTo>
                  <a:lnTo>
                    <a:pt x="214" y="268"/>
                  </a:lnTo>
                  <a:lnTo>
                    <a:pt x="219" y="268"/>
                  </a:lnTo>
                  <a:lnTo>
                    <a:pt x="224" y="268"/>
                  </a:lnTo>
                  <a:lnTo>
                    <a:pt x="229" y="272"/>
                  </a:lnTo>
                  <a:lnTo>
                    <a:pt x="229" y="272"/>
                  </a:lnTo>
                  <a:lnTo>
                    <a:pt x="234" y="272"/>
                  </a:lnTo>
                  <a:lnTo>
                    <a:pt x="237" y="272"/>
                  </a:lnTo>
                  <a:lnTo>
                    <a:pt x="242" y="273"/>
                  </a:lnTo>
                  <a:lnTo>
                    <a:pt x="242" y="273"/>
                  </a:lnTo>
                  <a:lnTo>
                    <a:pt x="246" y="273"/>
                  </a:lnTo>
                  <a:lnTo>
                    <a:pt x="246" y="273"/>
                  </a:lnTo>
                  <a:lnTo>
                    <a:pt x="250" y="273"/>
                  </a:lnTo>
                  <a:lnTo>
                    <a:pt x="250" y="273"/>
                  </a:lnTo>
                  <a:lnTo>
                    <a:pt x="252" y="273"/>
                  </a:lnTo>
                  <a:lnTo>
                    <a:pt x="252" y="273"/>
                  </a:lnTo>
                  <a:lnTo>
                    <a:pt x="255" y="273"/>
                  </a:lnTo>
                  <a:lnTo>
                    <a:pt x="270" y="267"/>
                  </a:lnTo>
                  <a:lnTo>
                    <a:pt x="285" y="262"/>
                  </a:lnTo>
                  <a:lnTo>
                    <a:pt x="296" y="252"/>
                  </a:lnTo>
                  <a:lnTo>
                    <a:pt x="306" y="246"/>
                  </a:lnTo>
                  <a:lnTo>
                    <a:pt x="311" y="232"/>
                  </a:lnTo>
                  <a:lnTo>
                    <a:pt x="318" y="223"/>
                  </a:lnTo>
                  <a:lnTo>
                    <a:pt x="321" y="211"/>
                  </a:lnTo>
                  <a:lnTo>
                    <a:pt x="326" y="201"/>
                  </a:lnTo>
                  <a:lnTo>
                    <a:pt x="326" y="188"/>
                  </a:lnTo>
                  <a:lnTo>
                    <a:pt x="326" y="178"/>
                  </a:lnTo>
                  <a:lnTo>
                    <a:pt x="326" y="168"/>
                  </a:lnTo>
                  <a:lnTo>
                    <a:pt x="326" y="160"/>
                  </a:lnTo>
                  <a:lnTo>
                    <a:pt x="324" y="152"/>
                  </a:lnTo>
                  <a:lnTo>
                    <a:pt x="324" y="147"/>
                  </a:lnTo>
                  <a:lnTo>
                    <a:pt x="324" y="144"/>
                  </a:lnTo>
                  <a:lnTo>
                    <a:pt x="324" y="144"/>
                  </a:lnTo>
                  <a:lnTo>
                    <a:pt x="319" y="134"/>
                  </a:lnTo>
                  <a:lnTo>
                    <a:pt x="318" y="127"/>
                  </a:lnTo>
                  <a:lnTo>
                    <a:pt x="314" y="118"/>
                  </a:lnTo>
                  <a:lnTo>
                    <a:pt x="314" y="109"/>
                  </a:lnTo>
                  <a:lnTo>
                    <a:pt x="314" y="96"/>
                  </a:lnTo>
                  <a:lnTo>
                    <a:pt x="314" y="87"/>
                  </a:lnTo>
                  <a:lnTo>
                    <a:pt x="314" y="77"/>
                  </a:lnTo>
                  <a:lnTo>
                    <a:pt x="314" y="67"/>
                  </a:lnTo>
                  <a:lnTo>
                    <a:pt x="314" y="55"/>
                  </a:lnTo>
                  <a:lnTo>
                    <a:pt x="314" y="46"/>
                  </a:lnTo>
                  <a:lnTo>
                    <a:pt x="314" y="36"/>
                  </a:lnTo>
                  <a:lnTo>
                    <a:pt x="316" y="29"/>
                  </a:lnTo>
                  <a:lnTo>
                    <a:pt x="316" y="21"/>
                  </a:lnTo>
                  <a:lnTo>
                    <a:pt x="316" y="16"/>
                  </a:lnTo>
                  <a:lnTo>
                    <a:pt x="316" y="14"/>
                  </a:lnTo>
                  <a:lnTo>
                    <a:pt x="319" y="14"/>
                  </a:lnTo>
                  <a:lnTo>
                    <a:pt x="316" y="14"/>
                  </a:lnTo>
                  <a:lnTo>
                    <a:pt x="314" y="16"/>
                  </a:lnTo>
                  <a:lnTo>
                    <a:pt x="306" y="16"/>
                  </a:lnTo>
                  <a:lnTo>
                    <a:pt x="300" y="21"/>
                  </a:lnTo>
                  <a:lnTo>
                    <a:pt x="288" y="21"/>
                  </a:lnTo>
                  <a:lnTo>
                    <a:pt x="278" y="26"/>
                  </a:lnTo>
                  <a:lnTo>
                    <a:pt x="264" y="27"/>
                  </a:lnTo>
                  <a:lnTo>
                    <a:pt x="250" y="32"/>
                  </a:lnTo>
                  <a:lnTo>
                    <a:pt x="231" y="32"/>
                  </a:lnTo>
                  <a:lnTo>
                    <a:pt x="214" y="32"/>
                  </a:lnTo>
                  <a:lnTo>
                    <a:pt x="193" y="29"/>
                  </a:lnTo>
                  <a:lnTo>
                    <a:pt x="173" y="29"/>
                  </a:lnTo>
                  <a:lnTo>
                    <a:pt x="149" y="24"/>
                  </a:lnTo>
                  <a:lnTo>
                    <a:pt x="127" y="19"/>
                  </a:lnTo>
                  <a:lnTo>
                    <a:pt x="103" y="9"/>
                  </a:lnTo>
                  <a:lnTo>
                    <a:pt x="80" y="0"/>
                  </a:lnTo>
                  <a:lnTo>
                    <a:pt x="77" y="0"/>
                  </a:lnTo>
                  <a:lnTo>
                    <a:pt x="75" y="1"/>
                  </a:lnTo>
                  <a:lnTo>
                    <a:pt x="68" y="6"/>
                  </a:lnTo>
                  <a:lnTo>
                    <a:pt x="64" y="14"/>
                  </a:lnTo>
                  <a:lnTo>
                    <a:pt x="54" y="21"/>
                  </a:lnTo>
                  <a:lnTo>
                    <a:pt x="49" y="31"/>
                  </a:lnTo>
                  <a:lnTo>
                    <a:pt x="42" y="41"/>
                  </a:lnTo>
                  <a:lnTo>
                    <a:pt x="37" y="55"/>
                  </a:lnTo>
                  <a:lnTo>
                    <a:pt x="27" y="65"/>
                  </a:lnTo>
                  <a:lnTo>
                    <a:pt x="23" y="80"/>
                  </a:lnTo>
                  <a:lnTo>
                    <a:pt x="18" y="93"/>
                  </a:lnTo>
                  <a:lnTo>
                    <a:pt x="16" y="108"/>
                  </a:lnTo>
                  <a:lnTo>
                    <a:pt x="14" y="119"/>
                  </a:lnTo>
                  <a:lnTo>
                    <a:pt x="16" y="134"/>
                  </a:lnTo>
                  <a:lnTo>
                    <a:pt x="19" y="149"/>
                  </a:lnTo>
                  <a:lnTo>
                    <a:pt x="26" y="164"/>
                  </a:lnTo>
                  <a:lnTo>
                    <a:pt x="26" y="164"/>
                  </a:lnTo>
                  <a:lnTo>
                    <a:pt x="26" y="164"/>
                  </a:lnTo>
                  <a:lnTo>
                    <a:pt x="26" y="164"/>
                  </a:lnTo>
                  <a:lnTo>
                    <a:pt x="27" y="165"/>
                  </a:lnTo>
                  <a:lnTo>
                    <a:pt x="27" y="165"/>
                  </a:lnTo>
                  <a:lnTo>
                    <a:pt x="32" y="170"/>
                  </a:lnTo>
                  <a:lnTo>
                    <a:pt x="34" y="170"/>
                  </a:lnTo>
                  <a:lnTo>
                    <a:pt x="39" y="175"/>
                  </a:lnTo>
                  <a:lnTo>
                    <a:pt x="41" y="175"/>
                  </a:lnTo>
                  <a:lnTo>
                    <a:pt x="45" y="180"/>
                  </a:lnTo>
                  <a:lnTo>
                    <a:pt x="50" y="180"/>
                  </a:lnTo>
                  <a:lnTo>
                    <a:pt x="55" y="185"/>
                  </a:lnTo>
                  <a:lnTo>
                    <a:pt x="60" y="185"/>
                  </a:lnTo>
                  <a:lnTo>
                    <a:pt x="65" y="188"/>
                  </a:lnTo>
                  <a:lnTo>
                    <a:pt x="70" y="188"/>
                  </a:lnTo>
                  <a:lnTo>
                    <a:pt x="80" y="193"/>
                  </a:lnTo>
                  <a:lnTo>
                    <a:pt x="80" y="193"/>
                  </a:lnTo>
                  <a:lnTo>
                    <a:pt x="80" y="193"/>
                  </a:lnTo>
                  <a:lnTo>
                    <a:pt x="80" y="193"/>
                  </a:lnTo>
                  <a:lnTo>
                    <a:pt x="80" y="198"/>
                  </a:lnTo>
                  <a:lnTo>
                    <a:pt x="80" y="200"/>
                  </a:lnTo>
                  <a:lnTo>
                    <a:pt x="80" y="205"/>
                  </a:lnTo>
                  <a:lnTo>
                    <a:pt x="80" y="209"/>
                  </a:lnTo>
                  <a:lnTo>
                    <a:pt x="85" y="214"/>
                  </a:lnTo>
                  <a:lnTo>
                    <a:pt x="85" y="219"/>
                  </a:lnTo>
                  <a:lnTo>
                    <a:pt x="85" y="224"/>
                  </a:lnTo>
                  <a:lnTo>
                    <a:pt x="85" y="229"/>
                  </a:lnTo>
                  <a:lnTo>
                    <a:pt x="88" y="239"/>
                  </a:lnTo>
                  <a:lnTo>
                    <a:pt x="88" y="244"/>
                  </a:lnTo>
                  <a:lnTo>
                    <a:pt x="88" y="254"/>
                  </a:lnTo>
                  <a:lnTo>
                    <a:pt x="88" y="259"/>
                  </a:lnTo>
                  <a:lnTo>
                    <a:pt x="90" y="268"/>
                  </a:lnTo>
                  <a:lnTo>
                    <a:pt x="86" y="268"/>
                  </a:lnTo>
                  <a:lnTo>
                    <a:pt x="85" y="268"/>
                  </a:lnTo>
                  <a:lnTo>
                    <a:pt x="78" y="268"/>
                  </a:lnTo>
                  <a:lnTo>
                    <a:pt x="73" y="270"/>
                  </a:lnTo>
                  <a:lnTo>
                    <a:pt x="64" y="270"/>
                  </a:lnTo>
                  <a:lnTo>
                    <a:pt x="57" y="275"/>
                  </a:lnTo>
                  <a:lnTo>
                    <a:pt x="47" y="278"/>
                  </a:lnTo>
                  <a:lnTo>
                    <a:pt x="42" y="283"/>
                  </a:lnTo>
                  <a:lnTo>
                    <a:pt x="32" y="287"/>
                  </a:lnTo>
                  <a:lnTo>
                    <a:pt x="24" y="291"/>
                  </a:lnTo>
                  <a:lnTo>
                    <a:pt x="16" y="296"/>
                  </a:lnTo>
                  <a:lnTo>
                    <a:pt x="11" y="303"/>
                  </a:lnTo>
                  <a:lnTo>
                    <a:pt x="5" y="308"/>
                  </a:lnTo>
                  <a:lnTo>
                    <a:pt x="1" y="318"/>
                  </a:lnTo>
                  <a:lnTo>
                    <a:pt x="0" y="327"/>
                  </a:lnTo>
                  <a:lnTo>
                    <a:pt x="1" y="337"/>
                  </a:lnTo>
                  <a:lnTo>
                    <a:pt x="1" y="337"/>
                  </a:lnTo>
                  <a:lnTo>
                    <a:pt x="1" y="337"/>
                  </a:lnTo>
                  <a:lnTo>
                    <a:pt x="1" y="337"/>
                  </a:lnTo>
                  <a:lnTo>
                    <a:pt x="1" y="342"/>
                  </a:lnTo>
                  <a:lnTo>
                    <a:pt x="1" y="344"/>
                  </a:lnTo>
                  <a:lnTo>
                    <a:pt x="1" y="349"/>
                  </a:lnTo>
                  <a:lnTo>
                    <a:pt x="1" y="354"/>
                  </a:lnTo>
                  <a:lnTo>
                    <a:pt x="3" y="359"/>
                  </a:lnTo>
                  <a:lnTo>
                    <a:pt x="3" y="364"/>
                  </a:lnTo>
                  <a:lnTo>
                    <a:pt x="5" y="368"/>
                  </a:lnTo>
                  <a:lnTo>
                    <a:pt x="5" y="373"/>
                  </a:lnTo>
                  <a:lnTo>
                    <a:pt x="9" y="378"/>
                  </a:lnTo>
                  <a:lnTo>
                    <a:pt x="11" y="383"/>
                  </a:lnTo>
                  <a:lnTo>
                    <a:pt x="16" y="388"/>
                  </a:lnTo>
                  <a:lnTo>
                    <a:pt x="21" y="393"/>
                  </a:lnTo>
                  <a:lnTo>
                    <a:pt x="26" y="398"/>
                  </a:lnTo>
                  <a:lnTo>
                    <a:pt x="26" y="398"/>
                  </a:lnTo>
                  <a:lnTo>
                    <a:pt x="26" y="403"/>
                  </a:lnTo>
                  <a:lnTo>
                    <a:pt x="26" y="408"/>
                  </a:lnTo>
                  <a:lnTo>
                    <a:pt x="31" y="418"/>
                  </a:lnTo>
                  <a:lnTo>
                    <a:pt x="31" y="428"/>
                  </a:lnTo>
                  <a:lnTo>
                    <a:pt x="36" y="441"/>
                  </a:lnTo>
                  <a:lnTo>
                    <a:pt x="39" y="455"/>
                  </a:lnTo>
                  <a:lnTo>
                    <a:pt x="44" y="472"/>
                  </a:lnTo>
                  <a:lnTo>
                    <a:pt x="44" y="487"/>
                  </a:lnTo>
                  <a:lnTo>
                    <a:pt x="47" y="505"/>
                  </a:lnTo>
                  <a:lnTo>
                    <a:pt x="47" y="523"/>
                  </a:lnTo>
                  <a:lnTo>
                    <a:pt x="50" y="542"/>
                  </a:lnTo>
                  <a:lnTo>
                    <a:pt x="49" y="557"/>
                  </a:lnTo>
                  <a:lnTo>
                    <a:pt x="49" y="577"/>
                  </a:lnTo>
                  <a:lnTo>
                    <a:pt x="45" y="593"/>
                  </a:lnTo>
                  <a:lnTo>
                    <a:pt x="45" y="613"/>
                  </a:lnTo>
                  <a:lnTo>
                    <a:pt x="45" y="613"/>
                  </a:lnTo>
                  <a:lnTo>
                    <a:pt x="50" y="614"/>
                  </a:lnTo>
                  <a:lnTo>
                    <a:pt x="57" y="616"/>
                  </a:lnTo>
                  <a:lnTo>
                    <a:pt x="68" y="621"/>
                  </a:lnTo>
                  <a:lnTo>
                    <a:pt x="80" y="623"/>
                  </a:lnTo>
                  <a:lnTo>
                    <a:pt x="95" y="628"/>
                  </a:lnTo>
                  <a:lnTo>
                    <a:pt x="113" y="632"/>
                  </a:lnTo>
                  <a:lnTo>
                    <a:pt x="132" y="637"/>
                  </a:lnTo>
                  <a:lnTo>
                    <a:pt x="152" y="637"/>
                  </a:lnTo>
                  <a:lnTo>
                    <a:pt x="173" y="642"/>
                  </a:lnTo>
                  <a:lnTo>
                    <a:pt x="198" y="642"/>
                  </a:lnTo>
                  <a:lnTo>
                    <a:pt x="223" y="644"/>
                  </a:lnTo>
                  <a:lnTo>
                    <a:pt x="247" y="641"/>
                  </a:lnTo>
                  <a:lnTo>
                    <a:pt x="275" y="639"/>
                  </a:lnTo>
                  <a:lnTo>
                    <a:pt x="300" y="632"/>
                  </a:lnTo>
                  <a:lnTo>
                    <a:pt x="329" y="628"/>
                  </a:lnTo>
                  <a:lnTo>
                    <a:pt x="329" y="624"/>
                  </a:lnTo>
                  <a:lnTo>
                    <a:pt x="329" y="624"/>
                  </a:lnTo>
                  <a:lnTo>
                    <a:pt x="329" y="619"/>
                  </a:lnTo>
                  <a:lnTo>
                    <a:pt x="334" y="618"/>
                  </a:lnTo>
                  <a:lnTo>
                    <a:pt x="334" y="609"/>
                  </a:lnTo>
                  <a:lnTo>
                    <a:pt x="339" y="605"/>
                  </a:lnTo>
                  <a:lnTo>
                    <a:pt x="341" y="595"/>
                  </a:lnTo>
                  <a:lnTo>
                    <a:pt x="346" y="587"/>
                  </a:lnTo>
                  <a:lnTo>
                    <a:pt x="346" y="572"/>
                  </a:lnTo>
                  <a:lnTo>
                    <a:pt x="347" y="560"/>
                  </a:lnTo>
                  <a:lnTo>
                    <a:pt x="347" y="542"/>
                  </a:lnTo>
                  <a:lnTo>
                    <a:pt x="347" y="528"/>
                  </a:lnTo>
                  <a:lnTo>
                    <a:pt x="342" y="508"/>
                  </a:lnTo>
                  <a:lnTo>
                    <a:pt x="341" y="488"/>
                  </a:lnTo>
                  <a:lnTo>
                    <a:pt x="334" y="464"/>
                  </a:lnTo>
                  <a:lnTo>
                    <a:pt x="329" y="442"/>
                  </a:lnTo>
                  <a:lnTo>
                    <a:pt x="329" y="442"/>
                  </a:lnTo>
                  <a:lnTo>
                    <a:pt x="329" y="444"/>
                  </a:lnTo>
                  <a:lnTo>
                    <a:pt x="329" y="447"/>
                  </a:lnTo>
                  <a:lnTo>
                    <a:pt x="331" y="452"/>
                  </a:lnTo>
                  <a:lnTo>
                    <a:pt x="331" y="457"/>
                  </a:lnTo>
                  <a:lnTo>
                    <a:pt x="334" y="464"/>
                  </a:lnTo>
                  <a:lnTo>
                    <a:pt x="336" y="470"/>
                  </a:lnTo>
                  <a:lnTo>
                    <a:pt x="341" y="480"/>
                  </a:lnTo>
                  <a:lnTo>
                    <a:pt x="344" y="488"/>
                  </a:lnTo>
                  <a:lnTo>
                    <a:pt x="349" y="498"/>
                  </a:lnTo>
                  <a:lnTo>
                    <a:pt x="354" y="508"/>
                  </a:lnTo>
                  <a:lnTo>
                    <a:pt x="364" y="518"/>
                  </a:lnTo>
                  <a:lnTo>
                    <a:pt x="372" y="528"/>
                  </a:lnTo>
                  <a:lnTo>
                    <a:pt x="382" y="537"/>
                  </a:lnTo>
                  <a:lnTo>
                    <a:pt x="391" y="547"/>
                  </a:lnTo>
                  <a:lnTo>
                    <a:pt x="405" y="557"/>
                  </a:lnTo>
                  <a:lnTo>
                    <a:pt x="405" y="554"/>
                  </a:lnTo>
                  <a:lnTo>
                    <a:pt x="406" y="554"/>
                  </a:lnTo>
                  <a:lnTo>
                    <a:pt x="408" y="552"/>
                  </a:lnTo>
                  <a:lnTo>
                    <a:pt x="413" y="552"/>
                  </a:lnTo>
                  <a:lnTo>
                    <a:pt x="418" y="547"/>
                  </a:lnTo>
                  <a:lnTo>
                    <a:pt x="424" y="546"/>
                  </a:lnTo>
                  <a:lnTo>
                    <a:pt x="429" y="541"/>
                  </a:lnTo>
                  <a:lnTo>
                    <a:pt x="439" y="541"/>
                  </a:lnTo>
                  <a:lnTo>
                    <a:pt x="444" y="534"/>
                  </a:lnTo>
                  <a:lnTo>
                    <a:pt x="454" y="529"/>
                  </a:lnTo>
                  <a:lnTo>
                    <a:pt x="460" y="523"/>
                  </a:lnTo>
                  <a:lnTo>
                    <a:pt x="470" y="518"/>
                  </a:lnTo>
                  <a:lnTo>
                    <a:pt x="475" y="508"/>
                  </a:lnTo>
                  <a:lnTo>
                    <a:pt x="485" y="501"/>
                  </a:lnTo>
                  <a:lnTo>
                    <a:pt x="495" y="491"/>
                  </a:lnTo>
                  <a:lnTo>
                    <a:pt x="505" y="483"/>
                  </a:lnTo>
                  <a:lnTo>
                    <a:pt x="505" y="483"/>
                  </a:lnTo>
                  <a:lnTo>
                    <a:pt x="506" y="483"/>
                  </a:lnTo>
                  <a:lnTo>
                    <a:pt x="508" y="483"/>
                  </a:lnTo>
                  <a:lnTo>
                    <a:pt x="513" y="483"/>
                  </a:lnTo>
                  <a:lnTo>
                    <a:pt x="516" y="483"/>
                  </a:lnTo>
                  <a:lnTo>
                    <a:pt x="521" y="483"/>
                  </a:lnTo>
                  <a:lnTo>
                    <a:pt x="526" y="483"/>
                  </a:lnTo>
                  <a:lnTo>
                    <a:pt x="534" y="487"/>
                  </a:lnTo>
                  <a:lnTo>
                    <a:pt x="539" y="483"/>
                  </a:lnTo>
                  <a:lnTo>
                    <a:pt x="544" y="483"/>
                  </a:lnTo>
                  <a:lnTo>
                    <a:pt x="549" y="480"/>
                  </a:lnTo>
                  <a:lnTo>
                    <a:pt x="557" y="480"/>
                  </a:lnTo>
                  <a:lnTo>
                    <a:pt x="560" y="475"/>
                  </a:lnTo>
                  <a:lnTo>
                    <a:pt x="565" y="470"/>
                  </a:lnTo>
                  <a:lnTo>
                    <a:pt x="568" y="462"/>
                  </a:lnTo>
                  <a:lnTo>
                    <a:pt x="573" y="457"/>
                  </a:lnTo>
                  <a:lnTo>
                    <a:pt x="573" y="454"/>
                  </a:lnTo>
                  <a:lnTo>
                    <a:pt x="573" y="454"/>
                  </a:lnTo>
                  <a:lnTo>
                    <a:pt x="573" y="452"/>
                  </a:lnTo>
                  <a:lnTo>
                    <a:pt x="573" y="452"/>
                  </a:lnTo>
                  <a:lnTo>
                    <a:pt x="573" y="447"/>
                  </a:lnTo>
                  <a:lnTo>
                    <a:pt x="573" y="447"/>
                  </a:lnTo>
                  <a:lnTo>
                    <a:pt x="573" y="447"/>
                  </a:lnTo>
                  <a:lnTo>
                    <a:pt x="578" y="447"/>
                  </a:lnTo>
                  <a:lnTo>
                    <a:pt x="578" y="442"/>
                  </a:lnTo>
                  <a:lnTo>
                    <a:pt x="578" y="442"/>
                  </a:lnTo>
                  <a:lnTo>
                    <a:pt x="578" y="441"/>
                  </a:lnTo>
                  <a:lnTo>
                    <a:pt x="580" y="441"/>
                  </a:lnTo>
                  <a:lnTo>
                    <a:pt x="578" y="437"/>
                  </a:lnTo>
                  <a:lnTo>
                    <a:pt x="578" y="437"/>
                  </a:lnTo>
                  <a:lnTo>
                    <a:pt x="578" y="437"/>
                  </a:lnTo>
                  <a:lnTo>
                    <a:pt x="578" y="437"/>
                  </a:lnTo>
                  <a:lnTo>
                    <a:pt x="578" y="434"/>
                  </a:lnTo>
                  <a:lnTo>
                    <a:pt x="578" y="434"/>
                  </a:lnTo>
                  <a:lnTo>
                    <a:pt x="578" y="432"/>
                  </a:lnTo>
                  <a:lnTo>
                    <a:pt x="578" y="432"/>
                  </a:lnTo>
                  <a:lnTo>
                    <a:pt x="578" y="428"/>
                  </a:lnTo>
                  <a:lnTo>
                    <a:pt x="578" y="428"/>
                  </a:lnTo>
                  <a:lnTo>
                    <a:pt x="578" y="428"/>
                  </a:lnTo>
                  <a:lnTo>
                    <a:pt x="583" y="428"/>
                  </a:lnTo>
                  <a:lnTo>
                    <a:pt x="583" y="423"/>
                  </a:lnTo>
                  <a:lnTo>
                    <a:pt x="583" y="423"/>
                  </a:lnTo>
                  <a:lnTo>
                    <a:pt x="583" y="418"/>
                  </a:lnTo>
                  <a:lnTo>
                    <a:pt x="585" y="418"/>
                  </a:lnTo>
                  <a:lnTo>
                    <a:pt x="583" y="413"/>
                  </a:lnTo>
                  <a:lnTo>
                    <a:pt x="583" y="413"/>
                  </a:lnTo>
                  <a:lnTo>
                    <a:pt x="583" y="413"/>
                  </a:lnTo>
                  <a:lnTo>
                    <a:pt x="583" y="413"/>
                  </a:lnTo>
                  <a:lnTo>
                    <a:pt x="583" y="409"/>
                  </a:lnTo>
                  <a:lnTo>
                    <a:pt x="583" y="409"/>
                  </a:lnTo>
                  <a:lnTo>
                    <a:pt x="583" y="408"/>
                  </a:lnTo>
                  <a:lnTo>
                    <a:pt x="583" y="408"/>
                  </a:lnTo>
                  <a:lnTo>
                    <a:pt x="583" y="403"/>
                  </a:lnTo>
                  <a:lnTo>
                    <a:pt x="583" y="403"/>
                  </a:lnTo>
                  <a:lnTo>
                    <a:pt x="583" y="403"/>
                  </a:lnTo>
                  <a:lnTo>
                    <a:pt x="585" y="403"/>
                  </a:lnTo>
                  <a:lnTo>
                    <a:pt x="583" y="398"/>
                  </a:lnTo>
                  <a:lnTo>
                    <a:pt x="583" y="398"/>
                  </a:lnTo>
                  <a:lnTo>
                    <a:pt x="583" y="396"/>
                  </a:lnTo>
                  <a:lnTo>
                    <a:pt x="583" y="396"/>
                  </a:lnTo>
                  <a:lnTo>
                    <a:pt x="580" y="393"/>
                  </a:lnTo>
                  <a:lnTo>
                    <a:pt x="580" y="393"/>
                  </a:lnTo>
                  <a:lnTo>
                    <a:pt x="578" y="393"/>
                  </a:lnTo>
                  <a:lnTo>
                    <a:pt x="578" y="393"/>
                  </a:lnTo>
                  <a:lnTo>
                    <a:pt x="575" y="390"/>
                  </a:lnTo>
                  <a:lnTo>
                    <a:pt x="575" y="390"/>
                  </a:lnTo>
                  <a:lnTo>
                    <a:pt x="570" y="390"/>
                  </a:lnTo>
                  <a:lnTo>
                    <a:pt x="570" y="390"/>
                  </a:lnTo>
                  <a:lnTo>
                    <a:pt x="565" y="385"/>
                  </a:lnTo>
                  <a:lnTo>
                    <a:pt x="562" y="385"/>
                  </a:lnTo>
                  <a:lnTo>
                    <a:pt x="557" y="385"/>
                  </a:lnTo>
                  <a:lnTo>
                    <a:pt x="557" y="385"/>
                  </a:lnTo>
                  <a:lnTo>
                    <a:pt x="552" y="383"/>
                  </a:lnTo>
                  <a:lnTo>
                    <a:pt x="547" y="383"/>
                  </a:lnTo>
                  <a:lnTo>
                    <a:pt x="542" y="383"/>
                  </a:lnTo>
                  <a:lnTo>
                    <a:pt x="541" y="383"/>
                  </a:lnTo>
                  <a:lnTo>
                    <a:pt x="536" y="383"/>
                  </a:lnTo>
                  <a:lnTo>
                    <a:pt x="536" y="383"/>
                  </a:lnTo>
                  <a:lnTo>
                    <a:pt x="534" y="383"/>
                  </a:lnTo>
                  <a:lnTo>
                    <a:pt x="534" y="388"/>
                  </a:lnTo>
                  <a:lnTo>
                    <a:pt x="531" y="388"/>
                  </a:lnTo>
                  <a:lnTo>
                    <a:pt x="531" y="388"/>
                  </a:lnTo>
                  <a:lnTo>
                    <a:pt x="531" y="388"/>
                  </a:lnTo>
                  <a:lnTo>
                    <a:pt x="531" y="388"/>
                  </a:lnTo>
                  <a:lnTo>
                    <a:pt x="526" y="388"/>
                  </a:lnTo>
                  <a:lnTo>
                    <a:pt x="526" y="388"/>
                  </a:lnTo>
                  <a:lnTo>
                    <a:pt x="526" y="388"/>
                  </a:lnTo>
                  <a:lnTo>
                    <a:pt x="526" y="391"/>
                  </a:lnTo>
                  <a:lnTo>
                    <a:pt x="524" y="391"/>
                  </a:lnTo>
                  <a:lnTo>
                    <a:pt x="524" y="391"/>
                  </a:lnTo>
                  <a:lnTo>
                    <a:pt x="524" y="391"/>
                  </a:lnTo>
                  <a:lnTo>
                    <a:pt x="524" y="396"/>
                  </a:lnTo>
                  <a:lnTo>
                    <a:pt x="524" y="396"/>
                  </a:lnTo>
                  <a:lnTo>
                    <a:pt x="524" y="401"/>
                  </a:lnTo>
                  <a:lnTo>
                    <a:pt x="524" y="403"/>
                  </a:lnTo>
                  <a:lnTo>
                    <a:pt x="529" y="408"/>
                  </a:lnTo>
                  <a:lnTo>
                    <a:pt x="526" y="408"/>
                  </a:lnTo>
                  <a:lnTo>
                    <a:pt x="526" y="408"/>
                  </a:lnTo>
                  <a:lnTo>
                    <a:pt x="524" y="408"/>
                  </a:lnTo>
                  <a:lnTo>
                    <a:pt x="524" y="408"/>
                  </a:lnTo>
                  <a:lnTo>
                    <a:pt x="519" y="408"/>
                  </a:lnTo>
                  <a:lnTo>
                    <a:pt x="519" y="408"/>
                  </a:lnTo>
                  <a:lnTo>
                    <a:pt x="518" y="408"/>
                  </a:lnTo>
                  <a:lnTo>
                    <a:pt x="518" y="409"/>
                  </a:lnTo>
                  <a:lnTo>
                    <a:pt x="513" y="409"/>
                  </a:lnTo>
                  <a:lnTo>
                    <a:pt x="513" y="409"/>
                  </a:lnTo>
                  <a:lnTo>
                    <a:pt x="513" y="409"/>
                  </a:lnTo>
                  <a:lnTo>
                    <a:pt x="513" y="414"/>
                  </a:lnTo>
                  <a:lnTo>
                    <a:pt x="513" y="414"/>
                  </a:lnTo>
                  <a:lnTo>
                    <a:pt x="513" y="419"/>
                  </a:lnTo>
                  <a:lnTo>
                    <a:pt x="514" y="423"/>
                  </a:lnTo>
                  <a:lnTo>
                    <a:pt x="519" y="428"/>
                  </a:lnTo>
                  <a:lnTo>
                    <a:pt x="516" y="428"/>
                  </a:lnTo>
                  <a:lnTo>
                    <a:pt x="516" y="428"/>
                  </a:lnTo>
                  <a:lnTo>
                    <a:pt x="516" y="428"/>
                  </a:lnTo>
                  <a:lnTo>
                    <a:pt x="516" y="428"/>
                  </a:lnTo>
                  <a:lnTo>
                    <a:pt x="514" y="428"/>
                  </a:lnTo>
                  <a:lnTo>
                    <a:pt x="514" y="428"/>
                  </a:lnTo>
                  <a:lnTo>
                    <a:pt x="514" y="428"/>
                  </a:lnTo>
                  <a:lnTo>
                    <a:pt x="514" y="432"/>
                  </a:lnTo>
                  <a:lnTo>
                    <a:pt x="514" y="432"/>
                  </a:lnTo>
                  <a:lnTo>
                    <a:pt x="514" y="432"/>
                  </a:lnTo>
                  <a:lnTo>
                    <a:pt x="514" y="432"/>
                  </a:lnTo>
                  <a:lnTo>
                    <a:pt x="514" y="437"/>
                  </a:lnTo>
                  <a:lnTo>
                    <a:pt x="514" y="437"/>
                  </a:lnTo>
                  <a:lnTo>
                    <a:pt x="518" y="442"/>
                  </a:lnTo>
                  <a:lnTo>
                    <a:pt x="519" y="442"/>
                  </a:lnTo>
                  <a:lnTo>
                    <a:pt x="524" y="447"/>
                  </a:lnTo>
                  <a:lnTo>
                    <a:pt x="521" y="447"/>
                  </a:lnTo>
                  <a:lnTo>
                    <a:pt x="521" y="447"/>
                  </a:lnTo>
                  <a:lnTo>
                    <a:pt x="521" y="447"/>
                  </a:lnTo>
                  <a:lnTo>
                    <a:pt x="521" y="447"/>
                  </a:lnTo>
                  <a:lnTo>
                    <a:pt x="519" y="447"/>
                  </a:lnTo>
                  <a:lnTo>
                    <a:pt x="519" y="447"/>
                  </a:lnTo>
                  <a:lnTo>
                    <a:pt x="519" y="447"/>
                  </a:lnTo>
                  <a:lnTo>
                    <a:pt x="519" y="452"/>
                  </a:lnTo>
                  <a:lnTo>
                    <a:pt x="519" y="452"/>
                  </a:lnTo>
                  <a:lnTo>
                    <a:pt x="519" y="452"/>
                  </a:lnTo>
                  <a:lnTo>
                    <a:pt x="519" y="452"/>
                  </a:lnTo>
                  <a:lnTo>
                    <a:pt x="519" y="457"/>
                  </a:lnTo>
                  <a:lnTo>
                    <a:pt x="519" y="457"/>
                  </a:lnTo>
                  <a:lnTo>
                    <a:pt x="523" y="457"/>
                  </a:lnTo>
                  <a:lnTo>
                    <a:pt x="524" y="457"/>
                  </a:lnTo>
                  <a:lnTo>
                    <a:pt x="529" y="462"/>
                  </a:lnTo>
                  <a:lnTo>
                    <a:pt x="529" y="462"/>
                  </a:lnTo>
                  <a:lnTo>
                    <a:pt x="531" y="462"/>
                  </a:lnTo>
                  <a:lnTo>
                    <a:pt x="531" y="462"/>
                  </a:lnTo>
                  <a:lnTo>
                    <a:pt x="531" y="462"/>
                  </a:lnTo>
                  <a:lnTo>
                    <a:pt x="527" y="462"/>
                  </a:lnTo>
                  <a:lnTo>
                    <a:pt x="527" y="462"/>
                  </a:lnTo>
                  <a:lnTo>
                    <a:pt x="527" y="462"/>
                  </a:lnTo>
                  <a:lnTo>
                    <a:pt x="527" y="464"/>
                  </a:lnTo>
                  <a:lnTo>
                    <a:pt x="523" y="459"/>
                  </a:lnTo>
                  <a:lnTo>
                    <a:pt x="523" y="459"/>
                  </a:lnTo>
                  <a:lnTo>
                    <a:pt x="519" y="457"/>
                  </a:lnTo>
                  <a:lnTo>
                    <a:pt x="519" y="457"/>
                  </a:lnTo>
                  <a:lnTo>
                    <a:pt x="518" y="452"/>
                  </a:lnTo>
                  <a:lnTo>
                    <a:pt x="518" y="452"/>
                  </a:lnTo>
                  <a:lnTo>
                    <a:pt x="518" y="447"/>
                  </a:lnTo>
                  <a:lnTo>
                    <a:pt x="519" y="447"/>
                  </a:lnTo>
                  <a:lnTo>
                    <a:pt x="516" y="444"/>
                  </a:lnTo>
                  <a:lnTo>
                    <a:pt x="516" y="444"/>
                  </a:lnTo>
                  <a:lnTo>
                    <a:pt x="516" y="444"/>
                  </a:lnTo>
                  <a:lnTo>
                    <a:pt x="516" y="444"/>
                  </a:lnTo>
                  <a:lnTo>
                    <a:pt x="514" y="441"/>
                  </a:lnTo>
                  <a:lnTo>
                    <a:pt x="514" y="441"/>
                  </a:lnTo>
                  <a:lnTo>
                    <a:pt x="514" y="441"/>
                  </a:lnTo>
                  <a:lnTo>
                    <a:pt x="514" y="441"/>
                  </a:lnTo>
                  <a:lnTo>
                    <a:pt x="511" y="436"/>
                  </a:lnTo>
                  <a:lnTo>
                    <a:pt x="511" y="436"/>
                  </a:lnTo>
                  <a:lnTo>
                    <a:pt x="511" y="436"/>
                  </a:lnTo>
                  <a:lnTo>
                    <a:pt x="511" y="436"/>
                  </a:lnTo>
                  <a:lnTo>
                    <a:pt x="511" y="432"/>
                  </a:lnTo>
                  <a:lnTo>
                    <a:pt x="511" y="432"/>
                  </a:lnTo>
                  <a:lnTo>
                    <a:pt x="511" y="432"/>
                  </a:lnTo>
                  <a:lnTo>
                    <a:pt x="514" y="432"/>
                  </a:lnTo>
                  <a:lnTo>
                    <a:pt x="511" y="429"/>
                  </a:lnTo>
                  <a:lnTo>
                    <a:pt x="511" y="429"/>
                  </a:lnTo>
                  <a:lnTo>
                    <a:pt x="511" y="429"/>
                  </a:lnTo>
                  <a:lnTo>
                    <a:pt x="511" y="429"/>
                  </a:lnTo>
                  <a:lnTo>
                    <a:pt x="506" y="426"/>
                  </a:lnTo>
                  <a:lnTo>
                    <a:pt x="506" y="426"/>
                  </a:lnTo>
                  <a:lnTo>
                    <a:pt x="506" y="426"/>
                  </a:lnTo>
                  <a:lnTo>
                    <a:pt x="506" y="426"/>
                  </a:lnTo>
                  <a:lnTo>
                    <a:pt x="501" y="421"/>
                  </a:lnTo>
                  <a:lnTo>
                    <a:pt x="501" y="421"/>
                  </a:lnTo>
                  <a:lnTo>
                    <a:pt x="501" y="416"/>
                  </a:lnTo>
                  <a:lnTo>
                    <a:pt x="501" y="416"/>
                  </a:lnTo>
                  <a:lnTo>
                    <a:pt x="501" y="411"/>
                  </a:lnTo>
                  <a:lnTo>
                    <a:pt x="501" y="408"/>
                  </a:lnTo>
                  <a:lnTo>
                    <a:pt x="501" y="403"/>
                  </a:lnTo>
                  <a:lnTo>
                    <a:pt x="505" y="403"/>
                  </a:lnTo>
                  <a:lnTo>
                    <a:pt x="501" y="400"/>
                  </a:lnTo>
                  <a:lnTo>
                    <a:pt x="501" y="400"/>
                  </a:lnTo>
                  <a:lnTo>
                    <a:pt x="500" y="400"/>
                  </a:lnTo>
                  <a:lnTo>
                    <a:pt x="500" y="400"/>
                  </a:lnTo>
                  <a:lnTo>
                    <a:pt x="495" y="400"/>
                  </a:lnTo>
                  <a:lnTo>
                    <a:pt x="495" y="400"/>
                  </a:lnTo>
                  <a:lnTo>
                    <a:pt x="495" y="400"/>
                  </a:lnTo>
                  <a:lnTo>
                    <a:pt x="495" y="401"/>
                  </a:lnTo>
                  <a:lnTo>
                    <a:pt x="490" y="401"/>
                  </a:lnTo>
                  <a:lnTo>
                    <a:pt x="490" y="403"/>
                  </a:lnTo>
                  <a:lnTo>
                    <a:pt x="486" y="405"/>
                  </a:lnTo>
                  <a:lnTo>
                    <a:pt x="486" y="409"/>
                  </a:lnTo>
                  <a:lnTo>
                    <a:pt x="483" y="413"/>
                  </a:lnTo>
                  <a:lnTo>
                    <a:pt x="483" y="418"/>
                  </a:lnTo>
                  <a:lnTo>
                    <a:pt x="483" y="423"/>
                  </a:lnTo>
                  <a:lnTo>
                    <a:pt x="483" y="432"/>
                  </a:lnTo>
                  <a:lnTo>
                    <a:pt x="480" y="432"/>
                  </a:lnTo>
                  <a:lnTo>
                    <a:pt x="480" y="432"/>
                  </a:lnTo>
                  <a:lnTo>
                    <a:pt x="480" y="432"/>
                  </a:lnTo>
                  <a:lnTo>
                    <a:pt x="480" y="434"/>
                  </a:lnTo>
                  <a:lnTo>
                    <a:pt x="480" y="434"/>
                  </a:lnTo>
                  <a:lnTo>
                    <a:pt x="480" y="436"/>
                  </a:lnTo>
                  <a:lnTo>
                    <a:pt x="480" y="436"/>
                  </a:lnTo>
                  <a:lnTo>
                    <a:pt x="480" y="441"/>
                  </a:lnTo>
                  <a:lnTo>
                    <a:pt x="478" y="441"/>
                  </a:lnTo>
                  <a:lnTo>
                    <a:pt x="478" y="442"/>
                  </a:lnTo>
                  <a:lnTo>
                    <a:pt x="478" y="442"/>
                  </a:lnTo>
                  <a:lnTo>
                    <a:pt x="478" y="447"/>
                  </a:lnTo>
                  <a:lnTo>
                    <a:pt x="478" y="447"/>
                  </a:lnTo>
                  <a:lnTo>
                    <a:pt x="478" y="452"/>
                  </a:lnTo>
                  <a:lnTo>
                    <a:pt x="478" y="452"/>
                  </a:lnTo>
                  <a:lnTo>
                    <a:pt x="478" y="457"/>
                  </a:lnTo>
                  <a:lnTo>
                    <a:pt x="475" y="457"/>
                  </a:lnTo>
                  <a:lnTo>
                    <a:pt x="475" y="457"/>
                  </a:lnTo>
                  <a:lnTo>
                    <a:pt x="470" y="457"/>
                  </a:lnTo>
                  <a:lnTo>
                    <a:pt x="470" y="457"/>
                  </a:lnTo>
                  <a:lnTo>
                    <a:pt x="465" y="457"/>
                  </a:lnTo>
                  <a:lnTo>
                    <a:pt x="460" y="459"/>
                  </a:lnTo>
                  <a:lnTo>
                    <a:pt x="455" y="459"/>
                  </a:lnTo>
                  <a:lnTo>
                    <a:pt x="454" y="464"/>
                  </a:lnTo>
                  <a:lnTo>
                    <a:pt x="447" y="464"/>
                  </a:lnTo>
                  <a:lnTo>
                    <a:pt x="442" y="467"/>
                  </a:lnTo>
                  <a:lnTo>
                    <a:pt x="437" y="467"/>
                  </a:lnTo>
                  <a:lnTo>
                    <a:pt x="432" y="472"/>
                  </a:lnTo>
                  <a:lnTo>
                    <a:pt x="427" y="472"/>
                  </a:lnTo>
                  <a:lnTo>
                    <a:pt x="424" y="477"/>
                  </a:lnTo>
                  <a:lnTo>
                    <a:pt x="419" y="478"/>
                  </a:lnTo>
                  <a:lnTo>
                    <a:pt x="419" y="483"/>
                  </a:lnTo>
                  <a:lnTo>
                    <a:pt x="416" y="480"/>
                  </a:lnTo>
                  <a:lnTo>
                    <a:pt x="416" y="478"/>
                  </a:lnTo>
                  <a:lnTo>
                    <a:pt x="414" y="473"/>
                  </a:lnTo>
                  <a:lnTo>
                    <a:pt x="414" y="468"/>
                  </a:lnTo>
                  <a:lnTo>
                    <a:pt x="409" y="459"/>
                  </a:lnTo>
                  <a:lnTo>
                    <a:pt x="409" y="452"/>
                  </a:lnTo>
                  <a:lnTo>
                    <a:pt x="405" y="442"/>
                  </a:lnTo>
                  <a:lnTo>
                    <a:pt x="405" y="437"/>
                  </a:lnTo>
                  <a:lnTo>
                    <a:pt x="400" y="428"/>
                  </a:lnTo>
                  <a:lnTo>
                    <a:pt x="395" y="418"/>
                  </a:lnTo>
                  <a:lnTo>
                    <a:pt x="390" y="408"/>
                  </a:lnTo>
                  <a:lnTo>
                    <a:pt x="388" y="400"/>
                  </a:lnTo>
                  <a:lnTo>
                    <a:pt x="383" y="390"/>
                  </a:lnTo>
                  <a:lnTo>
                    <a:pt x="378" y="383"/>
                  </a:lnTo>
                  <a:lnTo>
                    <a:pt x="373" y="377"/>
                  </a:lnTo>
                  <a:lnTo>
                    <a:pt x="368" y="373"/>
                  </a:lnTo>
                  <a:lnTo>
                    <a:pt x="367" y="370"/>
                  </a:lnTo>
                  <a:lnTo>
                    <a:pt x="367" y="370"/>
                  </a:lnTo>
                  <a:lnTo>
                    <a:pt x="367" y="365"/>
                  </a:lnTo>
                  <a:lnTo>
                    <a:pt x="367" y="364"/>
                  </a:lnTo>
                  <a:lnTo>
                    <a:pt x="364" y="359"/>
                  </a:lnTo>
                  <a:lnTo>
                    <a:pt x="364" y="354"/>
                  </a:lnTo>
                  <a:lnTo>
                    <a:pt x="364" y="349"/>
                  </a:lnTo>
                  <a:lnTo>
                    <a:pt x="364" y="344"/>
                  </a:lnTo>
                  <a:lnTo>
                    <a:pt x="359" y="336"/>
                  </a:lnTo>
                  <a:lnTo>
                    <a:pt x="357" y="331"/>
                  </a:lnTo>
                  <a:lnTo>
                    <a:pt x="352" y="326"/>
                  </a:lnTo>
                  <a:lnTo>
                    <a:pt x="352" y="321"/>
                  </a:lnTo>
                  <a:lnTo>
                    <a:pt x="347" y="316"/>
                  </a:lnTo>
                  <a:lnTo>
                    <a:pt x="342" y="311"/>
                  </a:lnTo>
                  <a:lnTo>
                    <a:pt x="337" y="306"/>
                  </a:lnTo>
                  <a:lnTo>
                    <a:pt x="334" y="303"/>
                  </a:lnTo>
                  <a:lnTo>
                    <a:pt x="331" y="300"/>
                  </a:lnTo>
                  <a:lnTo>
                    <a:pt x="331" y="300"/>
                  </a:lnTo>
                  <a:lnTo>
                    <a:pt x="327" y="300"/>
                  </a:lnTo>
                  <a:lnTo>
                    <a:pt x="327" y="300"/>
                  </a:lnTo>
                  <a:lnTo>
                    <a:pt x="323" y="295"/>
                  </a:lnTo>
                  <a:lnTo>
                    <a:pt x="319" y="295"/>
                  </a:lnTo>
                  <a:lnTo>
                    <a:pt x="314" y="295"/>
                  </a:lnTo>
                  <a:lnTo>
                    <a:pt x="313" y="295"/>
                  </a:lnTo>
                  <a:lnTo>
                    <a:pt x="305" y="290"/>
                  </a:lnTo>
                  <a:lnTo>
                    <a:pt x="300" y="290"/>
                  </a:lnTo>
                  <a:lnTo>
                    <a:pt x="293" y="290"/>
                  </a:lnTo>
                  <a:lnTo>
                    <a:pt x="288" y="290"/>
                  </a:lnTo>
                  <a:lnTo>
                    <a:pt x="278" y="290"/>
                  </a:lnTo>
                  <a:lnTo>
                    <a:pt x="273" y="290"/>
                  </a:lnTo>
                  <a:lnTo>
                    <a:pt x="265" y="290"/>
                  </a:lnTo>
                  <a:lnTo>
                    <a:pt x="260" y="293"/>
                  </a:lnTo>
                  <a:lnTo>
                    <a:pt x="257" y="290"/>
                  </a:lnTo>
                  <a:lnTo>
                    <a:pt x="257" y="290"/>
                  </a:lnTo>
                  <a:lnTo>
                    <a:pt x="255" y="290"/>
                  </a:lnTo>
                  <a:lnTo>
                    <a:pt x="255" y="290"/>
                  </a:lnTo>
                  <a:lnTo>
                    <a:pt x="250" y="288"/>
                  </a:lnTo>
                  <a:lnTo>
                    <a:pt x="250" y="288"/>
                  </a:lnTo>
                  <a:lnTo>
                    <a:pt x="246" y="288"/>
                  </a:lnTo>
                  <a:lnTo>
                    <a:pt x="246" y="288"/>
                  </a:lnTo>
                  <a:lnTo>
                    <a:pt x="241" y="283"/>
                  </a:lnTo>
                  <a:lnTo>
                    <a:pt x="237" y="283"/>
                  </a:lnTo>
                  <a:lnTo>
                    <a:pt x="232" y="283"/>
                  </a:lnTo>
                  <a:lnTo>
                    <a:pt x="232" y="283"/>
                  </a:lnTo>
                  <a:lnTo>
                    <a:pt x="227" y="283"/>
                  </a:lnTo>
                  <a:lnTo>
                    <a:pt x="227" y="283"/>
                  </a:lnTo>
                  <a:lnTo>
                    <a:pt x="224" y="283"/>
                  </a:lnTo>
                  <a:lnTo>
                    <a:pt x="224" y="283"/>
                  </a:lnTo>
                  <a:lnTo>
                    <a:pt x="224" y="283"/>
                  </a:lnTo>
                  <a:close/>
                </a:path>
              </a:pathLst>
            </a:custGeom>
            <a:solidFill>
              <a:srgbClr val="FFCBCB"/>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89" name="Freeform 69"/>
            <p:cNvSpPr>
              <a:spLocks/>
            </p:cNvSpPr>
            <p:nvPr/>
          </p:nvSpPr>
          <p:spPr bwMode="auto">
            <a:xfrm>
              <a:off x="4048125" y="3824288"/>
              <a:ext cx="928688" cy="1022350"/>
            </a:xfrm>
            <a:custGeom>
              <a:avLst/>
              <a:gdLst/>
              <a:ahLst/>
              <a:cxnLst>
                <a:cxn ang="0">
                  <a:pos x="216" y="273"/>
                </a:cxn>
                <a:cxn ang="0">
                  <a:pos x="214" y="268"/>
                </a:cxn>
                <a:cxn ang="0">
                  <a:pos x="246" y="273"/>
                </a:cxn>
                <a:cxn ang="0">
                  <a:pos x="296" y="252"/>
                </a:cxn>
                <a:cxn ang="0">
                  <a:pos x="326" y="160"/>
                </a:cxn>
                <a:cxn ang="0">
                  <a:pos x="314" y="96"/>
                </a:cxn>
                <a:cxn ang="0">
                  <a:pos x="316" y="16"/>
                </a:cxn>
                <a:cxn ang="0">
                  <a:pos x="264" y="27"/>
                </a:cxn>
                <a:cxn ang="0">
                  <a:pos x="80" y="0"/>
                </a:cxn>
                <a:cxn ang="0">
                  <a:pos x="27" y="65"/>
                </a:cxn>
                <a:cxn ang="0">
                  <a:pos x="26" y="164"/>
                </a:cxn>
                <a:cxn ang="0">
                  <a:pos x="50" y="180"/>
                </a:cxn>
                <a:cxn ang="0">
                  <a:pos x="80" y="198"/>
                </a:cxn>
                <a:cxn ang="0">
                  <a:pos x="88" y="244"/>
                </a:cxn>
                <a:cxn ang="0">
                  <a:pos x="57" y="275"/>
                </a:cxn>
                <a:cxn ang="0">
                  <a:pos x="0" y="327"/>
                </a:cxn>
                <a:cxn ang="0">
                  <a:pos x="3" y="359"/>
                </a:cxn>
                <a:cxn ang="0">
                  <a:pos x="26" y="398"/>
                </a:cxn>
                <a:cxn ang="0">
                  <a:pos x="47" y="505"/>
                </a:cxn>
                <a:cxn ang="0">
                  <a:pos x="57" y="616"/>
                </a:cxn>
                <a:cxn ang="0">
                  <a:pos x="223" y="644"/>
                </a:cxn>
                <a:cxn ang="0">
                  <a:pos x="334" y="609"/>
                </a:cxn>
                <a:cxn ang="0">
                  <a:pos x="341" y="488"/>
                </a:cxn>
                <a:cxn ang="0">
                  <a:pos x="336" y="470"/>
                </a:cxn>
                <a:cxn ang="0">
                  <a:pos x="405" y="557"/>
                </a:cxn>
                <a:cxn ang="0">
                  <a:pos x="444" y="534"/>
                </a:cxn>
                <a:cxn ang="0">
                  <a:pos x="506" y="483"/>
                </a:cxn>
                <a:cxn ang="0">
                  <a:pos x="549" y="480"/>
                </a:cxn>
                <a:cxn ang="0">
                  <a:pos x="573" y="452"/>
                </a:cxn>
                <a:cxn ang="0">
                  <a:pos x="578" y="437"/>
                </a:cxn>
                <a:cxn ang="0">
                  <a:pos x="578" y="428"/>
                </a:cxn>
                <a:cxn ang="0">
                  <a:pos x="583" y="413"/>
                </a:cxn>
                <a:cxn ang="0">
                  <a:pos x="585" y="403"/>
                </a:cxn>
                <a:cxn ang="0">
                  <a:pos x="575" y="390"/>
                </a:cxn>
                <a:cxn ang="0">
                  <a:pos x="547" y="383"/>
                </a:cxn>
                <a:cxn ang="0">
                  <a:pos x="531" y="388"/>
                </a:cxn>
                <a:cxn ang="0">
                  <a:pos x="524" y="396"/>
                </a:cxn>
                <a:cxn ang="0">
                  <a:pos x="519" y="408"/>
                </a:cxn>
                <a:cxn ang="0">
                  <a:pos x="513" y="419"/>
                </a:cxn>
                <a:cxn ang="0">
                  <a:pos x="514" y="428"/>
                </a:cxn>
                <a:cxn ang="0">
                  <a:pos x="524" y="447"/>
                </a:cxn>
                <a:cxn ang="0">
                  <a:pos x="519" y="452"/>
                </a:cxn>
                <a:cxn ang="0">
                  <a:pos x="531" y="462"/>
                </a:cxn>
                <a:cxn ang="0">
                  <a:pos x="519" y="457"/>
                </a:cxn>
                <a:cxn ang="0">
                  <a:pos x="516" y="444"/>
                </a:cxn>
                <a:cxn ang="0">
                  <a:pos x="511" y="432"/>
                </a:cxn>
                <a:cxn ang="0">
                  <a:pos x="506" y="426"/>
                </a:cxn>
                <a:cxn ang="0">
                  <a:pos x="501" y="403"/>
                </a:cxn>
                <a:cxn ang="0">
                  <a:pos x="495" y="401"/>
                </a:cxn>
                <a:cxn ang="0">
                  <a:pos x="480" y="432"/>
                </a:cxn>
                <a:cxn ang="0">
                  <a:pos x="478" y="442"/>
                </a:cxn>
                <a:cxn ang="0">
                  <a:pos x="470" y="457"/>
                </a:cxn>
                <a:cxn ang="0">
                  <a:pos x="432" y="472"/>
                </a:cxn>
                <a:cxn ang="0">
                  <a:pos x="409" y="459"/>
                </a:cxn>
                <a:cxn ang="0">
                  <a:pos x="378" y="383"/>
                </a:cxn>
                <a:cxn ang="0">
                  <a:pos x="364" y="349"/>
                </a:cxn>
                <a:cxn ang="0">
                  <a:pos x="334" y="303"/>
                </a:cxn>
                <a:cxn ang="0">
                  <a:pos x="305" y="290"/>
                </a:cxn>
                <a:cxn ang="0">
                  <a:pos x="257" y="290"/>
                </a:cxn>
                <a:cxn ang="0">
                  <a:pos x="232" y="283"/>
                </a:cxn>
              </a:cxnLst>
              <a:rect l="0" t="0" r="r" b="b"/>
              <a:pathLst>
                <a:path w="585" h="644">
                  <a:moveTo>
                    <a:pt x="224" y="283"/>
                  </a:moveTo>
                  <a:lnTo>
                    <a:pt x="219" y="278"/>
                  </a:lnTo>
                  <a:lnTo>
                    <a:pt x="219" y="278"/>
                  </a:lnTo>
                  <a:lnTo>
                    <a:pt x="219" y="278"/>
                  </a:lnTo>
                  <a:lnTo>
                    <a:pt x="219" y="278"/>
                  </a:lnTo>
                  <a:lnTo>
                    <a:pt x="216" y="273"/>
                  </a:lnTo>
                  <a:lnTo>
                    <a:pt x="216" y="273"/>
                  </a:lnTo>
                  <a:lnTo>
                    <a:pt x="216" y="273"/>
                  </a:lnTo>
                  <a:lnTo>
                    <a:pt x="216" y="273"/>
                  </a:lnTo>
                  <a:lnTo>
                    <a:pt x="214" y="268"/>
                  </a:lnTo>
                  <a:lnTo>
                    <a:pt x="214" y="268"/>
                  </a:lnTo>
                  <a:lnTo>
                    <a:pt x="214" y="268"/>
                  </a:lnTo>
                  <a:lnTo>
                    <a:pt x="214" y="268"/>
                  </a:lnTo>
                  <a:lnTo>
                    <a:pt x="214" y="268"/>
                  </a:lnTo>
                  <a:lnTo>
                    <a:pt x="214" y="268"/>
                  </a:lnTo>
                  <a:lnTo>
                    <a:pt x="214" y="268"/>
                  </a:lnTo>
                  <a:lnTo>
                    <a:pt x="214" y="268"/>
                  </a:lnTo>
                  <a:lnTo>
                    <a:pt x="214" y="268"/>
                  </a:lnTo>
                  <a:lnTo>
                    <a:pt x="219" y="268"/>
                  </a:lnTo>
                  <a:lnTo>
                    <a:pt x="224" y="268"/>
                  </a:lnTo>
                  <a:lnTo>
                    <a:pt x="229" y="272"/>
                  </a:lnTo>
                  <a:lnTo>
                    <a:pt x="229" y="272"/>
                  </a:lnTo>
                  <a:lnTo>
                    <a:pt x="234" y="272"/>
                  </a:lnTo>
                  <a:lnTo>
                    <a:pt x="237" y="272"/>
                  </a:lnTo>
                  <a:lnTo>
                    <a:pt x="242" y="273"/>
                  </a:lnTo>
                  <a:lnTo>
                    <a:pt x="242" y="273"/>
                  </a:lnTo>
                  <a:lnTo>
                    <a:pt x="246" y="273"/>
                  </a:lnTo>
                  <a:lnTo>
                    <a:pt x="246" y="273"/>
                  </a:lnTo>
                  <a:lnTo>
                    <a:pt x="250" y="273"/>
                  </a:lnTo>
                  <a:lnTo>
                    <a:pt x="250" y="273"/>
                  </a:lnTo>
                  <a:lnTo>
                    <a:pt x="252" y="273"/>
                  </a:lnTo>
                  <a:lnTo>
                    <a:pt x="252" y="273"/>
                  </a:lnTo>
                  <a:lnTo>
                    <a:pt x="255" y="273"/>
                  </a:lnTo>
                  <a:lnTo>
                    <a:pt x="270" y="267"/>
                  </a:lnTo>
                  <a:lnTo>
                    <a:pt x="285" y="262"/>
                  </a:lnTo>
                  <a:lnTo>
                    <a:pt x="296" y="252"/>
                  </a:lnTo>
                  <a:lnTo>
                    <a:pt x="306" y="246"/>
                  </a:lnTo>
                  <a:lnTo>
                    <a:pt x="311" y="232"/>
                  </a:lnTo>
                  <a:lnTo>
                    <a:pt x="318" y="223"/>
                  </a:lnTo>
                  <a:lnTo>
                    <a:pt x="321" y="211"/>
                  </a:lnTo>
                  <a:lnTo>
                    <a:pt x="326" y="201"/>
                  </a:lnTo>
                  <a:lnTo>
                    <a:pt x="326" y="188"/>
                  </a:lnTo>
                  <a:lnTo>
                    <a:pt x="326" y="178"/>
                  </a:lnTo>
                  <a:lnTo>
                    <a:pt x="326" y="168"/>
                  </a:lnTo>
                  <a:lnTo>
                    <a:pt x="326" y="160"/>
                  </a:lnTo>
                  <a:lnTo>
                    <a:pt x="324" y="152"/>
                  </a:lnTo>
                  <a:lnTo>
                    <a:pt x="324" y="147"/>
                  </a:lnTo>
                  <a:lnTo>
                    <a:pt x="324" y="144"/>
                  </a:lnTo>
                  <a:lnTo>
                    <a:pt x="324" y="144"/>
                  </a:lnTo>
                  <a:lnTo>
                    <a:pt x="319" y="134"/>
                  </a:lnTo>
                  <a:lnTo>
                    <a:pt x="318" y="127"/>
                  </a:lnTo>
                  <a:lnTo>
                    <a:pt x="314" y="118"/>
                  </a:lnTo>
                  <a:lnTo>
                    <a:pt x="314" y="109"/>
                  </a:lnTo>
                  <a:lnTo>
                    <a:pt x="314" y="96"/>
                  </a:lnTo>
                  <a:lnTo>
                    <a:pt x="314" y="87"/>
                  </a:lnTo>
                  <a:lnTo>
                    <a:pt x="314" y="77"/>
                  </a:lnTo>
                  <a:lnTo>
                    <a:pt x="314" y="67"/>
                  </a:lnTo>
                  <a:lnTo>
                    <a:pt x="314" y="55"/>
                  </a:lnTo>
                  <a:lnTo>
                    <a:pt x="314" y="46"/>
                  </a:lnTo>
                  <a:lnTo>
                    <a:pt x="314" y="36"/>
                  </a:lnTo>
                  <a:lnTo>
                    <a:pt x="316" y="29"/>
                  </a:lnTo>
                  <a:lnTo>
                    <a:pt x="316" y="21"/>
                  </a:lnTo>
                  <a:lnTo>
                    <a:pt x="316" y="16"/>
                  </a:lnTo>
                  <a:lnTo>
                    <a:pt x="316" y="14"/>
                  </a:lnTo>
                  <a:lnTo>
                    <a:pt x="319" y="14"/>
                  </a:lnTo>
                  <a:lnTo>
                    <a:pt x="316" y="14"/>
                  </a:lnTo>
                  <a:lnTo>
                    <a:pt x="314" y="16"/>
                  </a:lnTo>
                  <a:lnTo>
                    <a:pt x="306" y="16"/>
                  </a:lnTo>
                  <a:lnTo>
                    <a:pt x="300" y="21"/>
                  </a:lnTo>
                  <a:lnTo>
                    <a:pt x="288" y="21"/>
                  </a:lnTo>
                  <a:lnTo>
                    <a:pt x="278" y="26"/>
                  </a:lnTo>
                  <a:lnTo>
                    <a:pt x="264" y="27"/>
                  </a:lnTo>
                  <a:lnTo>
                    <a:pt x="250" y="32"/>
                  </a:lnTo>
                  <a:lnTo>
                    <a:pt x="231" y="32"/>
                  </a:lnTo>
                  <a:lnTo>
                    <a:pt x="214" y="32"/>
                  </a:lnTo>
                  <a:lnTo>
                    <a:pt x="193" y="29"/>
                  </a:lnTo>
                  <a:lnTo>
                    <a:pt x="173" y="29"/>
                  </a:lnTo>
                  <a:lnTo>
                    <a:pt x="149" y="24"/>
                  </a:lnTo>
                  <a:lnTo>
                    <a:pt x="127" y="19"/>
                  </a:lnTo>
                  <a:lnTo>
                    <a:pt x="103" y="9"/>
                  </a:lnTo>
                  <a:lnTo>
                    <a:pt x="80" y="0"/>
                  </a:lnTo>
                  <a:lnTo>
                    <a:pt x="77" y="0"/>
                  </a:lnTo>
                  <a:lnTo>
                    <a:pt x="75" y="1"/>
                  </a:lnTo>
                  <a:lnTo>
                    <a:pt x="68" y="6"/>
                  </a:lnTo>
                  <a:lnTo>
                    <a:pt x="64" y="14"/>
                  </a:lnTo>
                  <a:lnTo>
                    <a:pt x="54" y="21"/>
                  </a:lnTo>
                  <a:lnTo>
                    <a:pt x="49" y="31"/>
                  </a:lnTo>
                  <a:lnTo>
                    <a:pt x="42" y="41"/>
                  </a:lnTo>
                  <a:lnTo>
                    <a:pt x="37" y="55"/>
                  </a:lnTo>
                  <a:lnTo>
                    <a:pt x="27" y="65"/>
                  </a:lnTo>
                  <a:lnTo>
                    <a:pt x="23" y="80"/>
                  </a:lnTo>
                  <a:lnTo>
                    <a:pt x="18" y="93"/>
                  </a:lnTo>
                  <a:lnTo>
                    <a:pt x="16" y="108"/>
                  </a:lnTo>
                  <a:lnTo>
                    <a:pt x="14" y="119"/>
                  </a:lnTo>
                  <a:lnTo>
                    <a:pt x="16" y="134"/>
                  </a:lnTo>
                  <a:lnTo>
                    <a:pt x="19" y="149"/>
                  </a:lnTo>
                  <a:lnTo>
                    <a:pt x="26" y="164"/>
                  </a:lnTo>
                  <a:lnTo>
                    <a:pt x="26" y="164"/>
                  </a:lnTo>
                  <a:lnTo>
                    <a:pt x="26" y="164"/>
                  </a:lnTo>
                  <a:lnTo>
                    <a:pt x="26" y="164"/>
                  </a:lnTo>
                  <a:lnTo>
                    <a:pt x="27" y="165"/>
                  </a:lnTo>
                  <a:lnTo>
                    <a:pt x="27" y="165"/>
                  </a:lnTo>
                  <a:lnTo>
                    <a:pt x="32" y="170"/>
                  </a:lnTo>
                  <a:lnTo>
                    <a:pt x="34" y="170"/>
                  </a:lnTo>
                  <a:lnTo>
                    <a:pt x="39" y="175"/>
                  </a:lnTo>
                  <a:lnTo>
                    <a:pt x="41" y="175"/>
                  </a:lnTo>
                  <a:lnTo>
                    <a:pt x="45" y="180"/>
                  </a:lnTo>
                  <a:lnTo>
                    <a:pt x="50" y="180"/>
                  </a:lnTo>
                  <a:lnTo>
                    <a:pt x="55" y="185"/>
                  </a:lnTo>
                  <a:lnTo>
                    <a:pt x="60" y="185"/>
                  </a:lnTo>
                  <a:lnTo>
                    <a:pt x="65" y="188"/>
                  </a:lnTo>
                  <a:lnTo>
                    <a:pt x="70" y="188"/>
                  </a:lnTo>
                  <a:lnTo>
                    <a:pt x="80" y="193"/>
                  </a:lnTo>
                  <a:lnTo>
                    <a:pt x="80" y="193"/>
                  </a:lnTo>
                  <a:lnTo>
                    <a:pt x="80" y="193"/>
                  </a:lnTo>
                  <a:lnTo>
                    <a:pt x="80" y="193"/>
                  </a:lnTo>
                  <a:lnTo>
                    <a:pt x="80" y="198"/>
                  </a:lnTo>
                  <a:lnTo>
                    <a:pt x="80" y="200"/>
                  </a:lnTo>
                  <a:lnTo>
                    <a:pt x="80" y="205"/>
                  </a:lnTo>
                  <a:lnTo>
                    <a:pt x="80" y="209"/>
                  </a:lnTo>
                  <a:lnTo>
                    <a:pt x="85" y="214"/>
                  </a:lnTo>
                  <a:lnTo>
                    <a:pt x="85" y="219"/>
                  </a:lnTo>
                  <a:lnTo>
                    <a:pt x="85" y="224"/>
                  </a:lnTo>
                  <a:lnTo>
                    <a:pt x="85" y="229"/>
                  </a:lnTo>
                  <a:lnTo>
                    <a:pt x="88" y="239"/>
                  </a:lnTo>
                  <a:lnTo>
                    <a:pt x="88" y="244"/>
                  </a:lnTo>
                  <a:lnTo>
                    <a:pt x="88" y="254"/>
                  </a:lnTo>
                  <a:lnTo>
                    <a:pt x="88" y="259"/>
                  </a:lnTo>
                  <a:lnTo>
                    <a:pt x="90" y="268"/>
                  </a:lnTo>
                  <a:lnTo>
                    <a:pt x="86" y="268"/>
                  </a:lnTo>
                  <a:lnTo>
                    <a:pt x="85" y="268"/>
                  </a:lnTo>
                  <a:lnTo>
                    <a:pt x="78" y="268"/>
                  </a:lnTo>
                  <a:lnTo>
                    <a:pt x="73" y="270"/>
                  </a:lnTo>
                  <a:lnTo>
                    <a:pt x="64" y="270"/>
                  </a:lnTo>
                  <a:lnTo>
                    <a:pt x="57" y="275"/>
                  </a:lnTo>
                  <a:lnTo>
                    <a:pt x="47" y="278"/>
                  </a:lnTo>
                  <a:lnTo>
                    <a:pt x="42" y="283"/>
                  </a:lnTo>
                  <a:lnTo>
                    <a:pt x="32" y="287"/>
                  </a:lnTo>
                  <a:lnTo>
                    <a:pt x="24" y="291"/>
                  </a:lnTo>
                  <a:lnTo>
                    <a:pt x="16" y="296"/>
                  </a:lnTo>
                  <a:lnTo>
                    <a:pt x="11" y="303"/>
                  </a:lnTo>
                  <a:lnTo>
                    <a:pt x="5" y="308"/>
                  </a:lnTo>
                  <a:lnTo>
                    <a:pt x="1" y="318"/>
                  </a:lnTo>
                  <a:lnTo>
                    <a:pt x="0" y="327"/>
                  </a:lnTo>
                  <a:lnTo>
                    <a:pt x="1" y="337"/>
                  </a:lnTo>
                  <a:lnTo>
                    <a:pt x="1" y="337"/>
                  </a:lnTo>
                  <a:lnTo>
                    <a:pt x="1" y="337"/>
                  </a:lnTo>
                  <a:lnTo>
                    <a:pt x="1" y="337"/>
                  </a:lnTo>
                  <a:lnTo>
                    <a:pt x="1" y="342"/>
                  </a:lnTo>
                  <a:lnTo>
                    <a:pt x="1" y="344"/>
                  </a:lnTo>
                  <a:lnTo>
                    <a:pt x="1" y="349"/>
                  </a:lnTo>
                  <a:lnTo>
                    <a:pt x="1" y="354"/>
                  </a:lnTo>
                  <a:lnTo>
                    <a:pt x="3" y="359"/>
                  </a:lnTo>
                  <a:lnTo>
                    <a:pt x="3" y="364"/>
                  </a:lnTo>
                  <a:lnTo>
                    <a:pt x="5" y="368"/>
                  </a:lnTo>
                  <a:lnTo>
                    <a:pt x="5" y="373"/>
                  </a:lnTo>
                  <a:lnTo>
                    <a:pt x="9" y="378"/>
                  </a:lnTo>
                  <a:lnTo>
                    <a:pt x="11" y="383"/>
                  </a:lnTo>
                  <a:lnTo>
                    <a:pt x="16" y="388"/>
                  </a:lnTo>
                  <a:lnTo>
                    <a:pt x="21" y="393"/>
                  </a:lnTo>
                  <a:lnTo>
                    <a:pt x="26" y="398"/>
                  </a:lnTo>
                  <a:lnTo>
                    <a:pt x="26" y="398"/>
                  </a:lnTo>
                  <a:lnTo>
                    <a:pt x="26" y="403"/>
                  </a:lnTo>
                  <a:lnTo>
                    <a:pt x="26" y="408"/>
                  </a:lnTo>
                  <a:lnTo>
                    <a:pt x="31" y="418"/>
                  </a:lnTo>
                  <a:lnTo>
                    <a:pt x="31" y="428"/>
                  </a:lnTo>
                  <a:lnTo>
                    <a:pt x="36" y="441"/>
                  </a:lnTo>
                  <a:lnTo>
                    <a:pt x="39" y="455"/>
                  </a:lnTo>
                  <a:lnTo>
                    <a:pt x="44" y="472"/>
                  </a:lnTo>
                  <a:lnTo>
                    <a:pt x="44" y="487"/>
                  </a:lnTo>
                  <a:lnTo>
                    <a:pt x="47" y="505"/>
                  </a:lnTo>
                  <a:lnTo>
                    <a:pt x="47" y="523"/>
                  </a:lnTo>
                  <a:lnTo>
                    <a:pt x="50" y="542"/>
                  </a:lnTo>
                  <a:lnTo>
                    <a:pt x="49" y="557"/>
                  </a:lnTo>
                  <a:lnTo>
                    <a:pt x="49" y="577"/>
                  </a:lnTo>
                  <a:lnTo>
                    <a:pt x="45" y="593"/>
                  </a:lnTo>
                  <a:lnTo>
                    <a:pt x="45" y="613"/>
                  </a:lnTo>
                  <a:lnTo>
                    <a:pt x="45" y="613"/>
                  </a:lnTo>
                  <a:lnTo>
                    <a:pt x="50" y="614"/>
                  </a:lnTo>
                  <a:lnTo>
                    <a:pt x="57" y="616"/>
                  </a:lnTo>
                  <a:lnTo>
                    <a:pt x="68" y="621"/>
                  </a:lnTo>
                  <a:lnTo>
                    <a:pt x="80" y="623"/>
                  </a:lnTo>
                  <a:lnTo>
                    <a:pt x="95" y="628"/>
                  </a:lnTo>
                  <a:lnTo>
                    <a:pt x="113" y="632"/>
                  </a:lnTo>
                  <a:lnTo>
                    <a:pt x="132" y="637"/>
                  </a:lnTo>
                  <a:lnTo>
                    <a:pt x="152" y="637"/>
                  </a:lnTo>
                  <a:lnTo>
                    <a:pt x="173" y="642"/>
                  </a:lnTo>
                  <a:lnTo>
                    <a:pt x="198" y="642"/>
                  </a:lnTo>
                  <a:lnTo>
                    <a:pt x="223" y="644"/>
                  </a:lnTo>
                  <a:lnTo>
                    <a:pt x="247" y="641"/>
                  </a:lnTo>
                  <a:lnTo>
                    <a:pt x="275" y="639"/>
                  </a:lnTo>
                  <a:lnTo>
                    <a:pt x="300" y="632"/>
                  </a:lnTo>
                  <a:lnTo>
                    <a:pt x="329" y="628"/>
                  </a:lnTo>
                  <a:lnTo>
                    <a:pt x="329" y="624"/>
                  </a:lnTo>
                  <a:lnTo>
                    <a:pt x="329" y="624"/>
                  </a:lnTo>
                  <a:lnTo>
                    <a:pt x="329" y="619"/>
                  </a:lnTo>
                  <a:lnTo>
                    <a:pt x="334" y="618"/>
                  </a:lnTo>
                  <a:lnTo>
                    <a:pt x="334" y="609"/>
                  </a:lnTo>
                  <a:lnTo>
                    <a:pt x="339" y="605"/>
                  </a:lnTo>
                  <a:lnTo>
                    <a:pt x="341" y="595"/>
                  </a:lnTo>
                  <a:lnTo>
                    <a:pt x="346" y="587"/>
                  </a:lnTo>
                  <a:lnTo>
                    <a:pt x="346" y="572"/>
                  </a:lnTo>
                  <a:lnTo>
                    <a:pt x="347" y="560"/>
                  </a:lnTo>
                  <a:lnTo>
                    <a:pt x="347" y="542"/>
                  </a:lnTo>
                  <a:lnTo>
                    <a:pt x="347" y="528"/>
                  </a:lnTo>
                  <a:lnTo>
                    <a:pt x="342" y="508"/>
                  </a:lnTo>
                  <a:lnTo>
                    <a:pt x="341" y="488"/>
                  </a:lnTo>
                  <a:lnTo>
                    <a:pt x="334" y="464"/>
                  </a:lnTo>
                  <a:lnTo>
                    <a:pt x="329" y="442"/>
                  </a:lnTo>
                  <a:lnTo>
                    <a:pt x="329" y="442"/>
                  </a:lnTo>
                  <a:lnTo>
                    <a:pt x="329" y="444"/>
                  </a:lnTo>
                  <a:lnTo>
                    <a:pt x="329" y="447"/>
                  </a:lnTo>
                  <a:lnTo>
                    <a:pt x="331" y="452"/>
                  </a:lnTo>
                  <a:lnTo>
                    <a:pt x="331" y="457"/>
                  </a:lnTo>
                  <a:lnTo>
                    <a:pt x="334" y="464"/>
                  </a:lnTo>
                  <a:lnTo>
                    <a:pt x="336" y="470"/>
                  </a:lnTo>
                  <a:lnTo>
                    <a:pt x="341" y="480"/>
                  </a:lnTo>
                  <a:lnTo>
                    <a:pt x="344" y="488"/>
                  </a:lnTo>
                  <a:lnTo>
                    <a:pt x="349" y="498"/>
                  </a:lnTo>
                  <a:lnTo>
                    <a:pt x="354" y="508"/>
                  </a:lnTo>
                  <a:lnTo>
                    <a:pt x="364" y="518"/>
                  </a:lnTo>
                  <a:lnTo>
                    <a:pt x="372" y="528"/>
                  </a:lnTo>
                  <a:lnTo>
                    <a:pt x="382" y="537"/>
                  </a:lnTo>
                  <a:lnTo>
                    <a:pt x="391" y="547"/>
                  </a:lnTo>
                  <a:lnTo>
                    <a:pt x="405" y="557"/>
                  </a:lnTo>
                  <a:lnTo>
                    <a:pt x="405" y="554"/>
                  </a:lnTo>
                  <a:lnTo>
                    <a:pt x="406" y="554"/>
                  </a:lnTo>
                  <a:lnTo>
                    <a:pt x="408" y="552"/>
                  </a:lnTo>
                  <a:lnTo>
                    <a:pt x="413" y="552"/>
                  </a:lnTo>
                  <a:lnTo>
                    <a:pt x="418" y="547"/>
                  </a:lnTo>
                  <a:lnTo>
                    <a:pt x="424" y="546"/>
                  </a:lnTo>
                  <a:lnTo>
                    <a:pt x="429" y="541"/>
                  </a:lnTo>
                  <a:lnTo>
                    <a:pt x="439" y="541"/>
                  </a:lnTo>
                  <a:lnTo>
                    <a:pt x="444" y="534"/>
                  </a:lnTo>
                  <a:lnTo>
                    <a:pt x="454" y="529"/>
                  </a:lnTo>
                  <a:lnTo>
                    <a:pt x="460" y="523"/>
                  </a:lnTo>
                  <a:lnTo>
                    <a:pt x="470" y="518"/>
                  </a:lnTo>
                  <a:lnTo>
                    <a:pt x="475" y="508"/>
                  </a:lnTo>
                  <a:lnTo>
                    <a:pt x="485" y="501"/>
                  </a:lnTo>
                  <a:lnTo>
                    <a:pt x="495" y="491"/>
                  </a:lnTo>
                  <a:lnTo>
                    <a:pt x="505" y="483"/>
                  </a:lnTo>
                  <a:lnTo>
                    <a:pt x="505" y="483"/>
                  </a:lnTo>
                  <a:lnTo>
                    <a:pt x="506" y="483"/>
                  </a:lnTo>
                  <a:lnTo>
                    <a:pt x="508" y="483"/>
                  </a:lnTo>
                  <a:lnTo>
                    <a:pt x="513" y="483"/>
                  </a:lnTo>
                  <a:lnTo>
                    <a:pt x="516" y="483"/>
                  </a:lnTo>
                  <a:lnTo>
                    <a:pt x="521" y="483"/>
                  </a:lnTo>
                  <a:lnTo>
                    <a:pt x="526" y="483"/>
                  </a:lnTo>
                  <a:lnTo>
                    <a:pt x="534" y="487"/>
                  </a:lnTo>
                  <a:lnTo>
                    <a:pt x="539" y="483"/>
                  </a:lnTo>
                  <a:lnTo>
                    <a:pt x="544" y="483"/>
                  </a:lnTo>
                  <a:lnTo>
                    <a:pt x="549" y="480"/>
                  </a:lnTo>
                  <a:lnTo>
                    <a:pt x="557" y="480"/>
                  </a:lnTo>
                  <a:lnTo>
                    <a:pt x="560" y="475"/>
                  </a:lnTo>
                  <a:lnTo>
                    <a:pt x="565" y="470"/>
                  </a:lnTo>
                  <a:lnTo>
                    <a:pt x="568" y="462"/>
                  </a:lnTo>
                  <a:lnTo>
                    <a:pt x="573" y="457"/>
                  </a:lnTo>
                  <a:lnTo>
                    <a:pt x="573" y="454"/>
                  </a:lnTo>
                  <a:lnTo>
                    <a:pt x="573" y="454"/>
                  </a:lnTo>
                  <a:lnTo>
                    <a:pt x="573" y="452"/>
                  </a:lnTo>
                  <a:lnTo>
                    <a:pt x="573" y="452"/>
                  </a:lnTo>
                  <a:lnTo>
                    <a:pt x="573" y="447"/>
                  </a:lnTo>
                  <a:lnTo>
                    <a:pt x="573" y="447"/>
                  </a:lnTo>
                  <a:lnTo>
                    <a:pt x="573" y="447"/>
                  </a:lnTo>
                  <a:lnTo>
                    <a:pt x="578" y="447"/>
                  </a:lnTo>
                  <a:lnTo>
                    <a:pt x="578" y="442"/>
                  </a:lnTo>
                  <a:lnTo>
                    <a:pt x="578" y="442"/>
                  </a:lnTo>
                  <a:lnTo>
                    <a:pt x="578" y="441"/>
                  </a:lnTo>
                  <a:lnTo>
                    <a:pt x="580" y="441"/>
                  </a:lnTo>
                  <a:lnTo>
                    <a:pt x="578" y="437"/>
                  </a:lnTo>
                  <a:lnTo>
                    <a:pt x="578" y="437"/>
                  </a:lnTo>
                  <a:lnTo>
                    <a:pt x="578" y="437"/>
                  </a:lnTo>
                  <a:lnTo>
                    <a:pt x="578" y="437"/>
                  </a:lnTo>
                  <a:lnTo>
                    <a:pt x="578" y="434"/>
                  </a:lnTo>
                  <a:lnTo>
                    <a:pt x="578" y="434"/>
                  </a:lnTo>
                  <a:lnTo>
                    <a:pt x="578" y="432"/>
                  </a:lnTo>
                  <a:lnTo>
                    <a:pt x="578" y="432"/>
                  </a:lnTo>
                  <a:lnTo>
                    <a:pt x="578" y="428"/>
                  </a:lnTo>
                  <a:lnTo>
                    <a:pt x="578" y="428"/>
                  </a:lnTo>
                  <a:lnTo>
                    <a:pt x="578" y="428"/>
                  </a:lnTo>
                  <a:lnTo>
                    <a:pt x="583" y="428"/>
                  </a:lnTo>
                  <a:lnTo>
                    <a:pt x="583" y="423"/>
                  </a:lnTo>
                  <a:lnTo>
                    <a:pt x="583" y="423"/>
                  </a:lnTo>
                  <a:lnTo>
                    <a:pt x="583" y="418"/>
                  </a:lnTo>
                  <a:lnTo>
                    <a:pt x="585" y="418"/>
                  </a:lnTo>
                  <a:lnTo>
                    <a:pt x="583" y="413"/>
                  </a:lnTo>
                  <a:lnTo>
                    <a:pt x="583" y="413"/>
                  </a:lnTo>
                  <a:lnTo>
                    <a:pt x="583" y="413"/>
                  </a:lnTo>
                  <a:lnTo>
                    <a:pt x="583" y="413"/>
                  </a:lnTo>
                  <a:lnTo>
                    <a:pt x="583" y="409"/>
                  </a:lnTo>
                  <a:lnTo>
                    <a:pt x="583" y="409"/>
                  </a:lnTo>
                  <a:lnTo>
                    <a:pt x="583" y="408"/>
                  </a:lnTo>
                  <a:lnTo>
                    <a:pt x="583" y="408"/>
                  </a:lnTo>
                  <a:lnTo>
                    <a:pt x="583" y="403"/>
                  </a:lnTo>
                  <a:lnTo>
                    <a:pt x="583" y="403"/>
                  </a:lnTo>
                  <a:lnTo>
                    <a:pt x="583" y="403"/>
                  </a:lnTo>
                  <a:lnTo>
                    <a:pt x="585" y="403"/>
                  </a:lnTo>
                  <a:lnTo>
                    <a:pt x="583" y="398"/>
                  </a:lnTo>
                  <a:lnTo>
                    <a:pt x="583" y="398"/>
                  </a:lnTo>
                  <a:lnTo>
                    <a:pt x="583" y="396"/>
                  </a:lnTo>
                  <a:lnTo>
                    <a:pt x="583" y="396"/>
                  </a:lnTo>
                  <a:lnTo>
                    <a:pt x="580" y="393"/>
                  </a:lnTo>
                  <a:lnTo>
                    <a:pt x="580" y="393"/>
                  </a:lnTo>
                  <a:lnTo>
                    <a:pt x="578" y="393"/>
                  </a:lnTo>
                  <a:lnTo>
                    <a:pt x="578" y="393"/>
                  </a:lnTo>
                  <a:lnTo>
                    <a:pt x="575" y="390"/>
                  </a:lnTo>
                  <a:lnTo>
                    <a:pt x="575" y="390"/>
                  </a:lnTo>
                  <a:lnTo>
                    <a:pt x="570" y="390"/>
                  </a:lnTo>
                  <a:lnTo>
                    <a:pt x="570" y="390"/>
                  </a:lnTo>
                  <a:lnTo>
                    <a:pt x="565" y="385"/>
                  </a:lnTo>
                  <a:lnTo>
                    <a:pt x="562" y="385"/>
                  </a:lnTo>
                  <a:lnTo>
                    <a:pt x="557" y="385"/>
                  </a:lnTo>
                  <a:lnTo>
                    <a:pt x="557" y="385"/>
                  </a:lnTo>
                  <a:lnTo>
                    <a:pt x="552" y="383"/>
                  </a:lnTo>
                  <a:lnTo>
                    <a:pt x="547" y="383"/>
                  </a:lnTo>
                  <a:lnTo>
                    <a:pt x="542" y="383"/>
                  </a:lnTo>
                  <a:lnTo>
                    <a:pt x="541" y="383"/>
                  </a:lnTo>
                  <a:lnTo>
                    <a:pt x="536" y="383"/>
                  </a:lnTo>
                  <a:lnTo>
                    <a:pt x="536" y="383"/>
                  </a:lnTo>
                  <a:lnTo>
                    <a:pt x="534" y="383"/>
                  </a:lnTo>
                  <a:lnTo>
                    <a:pt x="534" y="388"/>
                  </a:lnTo>
                  <a:lnTo>
                    <a:pt x="531" y="388"/>
                  </a:lnTo>
                  <a:lnTo>
                    <a:pt x="531" y="388"/>
                  </a:lnTo>
                  <a:lnTo>
                    <a:pt x="531" y="388"/>
                  </a:lnTo>
                  <a:lnTo>
                    <a:pt x="531" y="388"/>
                  </a:lnTo>
                  <a:lnTo>
                    <a:pt x="526" y="388"/>
                  </a:lnTo>
                  <a:lnTo>
                    <a:pt x="526" y="388"/>
                  </a:lnTo>
                  <a:lnTo>
                    <a:pt x="526" y="388"/>
                  </a:lnTo>
                  <a:lnTo>
                    <a:pt x="526" y="391"/>
                  </a:lnTo>
                  <a:lnTo>
                    <a:pt x="524" y="391"/>
                  </a:lnTo>
                  <a:lnTo>
                    <a:pt x="524" y="391"/>
                  </a:lnTo>
                  <a:lnTo>
                    <a:pt x="524" y="391"/>
                  </a:lnTo>
                  <a:lnTo>
                    <a:pt x="524" y="396"/>
                  </a:lnTo>
                  <a:lnTo>
                    <a:pt x="524" y="396"/>
                  </a:lnTo>
                  <a:lnTo>
                    <a:pt x="524" y="401"/>
                  </a:lnTo>
                  <a:lnTo>
                    <a:pt x="524" y="403"/>
                  </a:lnTo>
                  <a:lnTo>
                    <a:pt x="529" y="408"/>
                  </a:lnTo>
                  <a:lnTo>
                    <a:pt x="526" y="408"/>
                  </a:lnTo>
                  <a:lnTo>
                    <a:pt x="526" y="408"/>
                  </a:lnTo>
                  <a:lnTo>
                    <a:pt x="524" y="408"/>
                  </a:lnTo>
                  <a:lnTo>
                    <a:pt x="524" y="408"/>
                  </a:lnTo>
                  <a:lnTo>
                    <a:pt x="519" y="408"/>
                  </a:lnTo>
                  <a:lnTo>
                    <a:pt x="519" y="408"/>
                  </a:lnTo>
                  <a:lnTo>
                    <a:pt x="518" y="408"/>
                  </a:lnTo>
                  <a:lnTo>
                    <a:pt x="518" y="409"/>
                  </a:lnTo>
                  <a:lnTo>
                    <a:pt x="513" y="409"/>
                  </a:lnTo>
                  <a:lnTo>
                    <a:pt x="513" y="409"/>
                  </a:lnTo>
                  <a:lnTo>
                    <a:pt x="513" y="409"/>
                  </a:lnTo>
                  <a:lnTo>
                    <a:pt x="513" y="414"/>
                  </a:lnTo>
                  <a:lnTo>
                    <a:pt x="513" y="414"/>
                  </a:lnTo>
                  <a:lnTo>
                    <a:pt x="513" y="419"/>
                  </a:lnTo>
                  <a:lnTo>
                    <a:pt x="514" y="423"/>
                  </a:lnTo>
                  <a:lnTo>
                    <a:pt x="519" y="428"/>
                  </a:lnTo>
                  <a:lnTo>
                    <a:pt x="516" y="428"/>
                  </a:lnTo>
                  <a:lnTo>
                    <a:pt x="516" y="428"/>
                  </a:lnTo>
                  <a:lnTo>
                    <a:pt x="516" y="428"/>
                  </a:lnTo>
                  <a:lnTo>
                    <a:pt x="516" y="428"/>
                  </a:lnTo>
                  <a:lnTo>
                    <a:pt x="514" y="428"/>
                  </a:lnTo>
                  <a:lnTo>
                    <a:pt x="514" y="428"/>
                  </a:lnTo>
                  <a:lnTo>
                    <a:pt x="514" y="428"/>
                  </a:lnTo>
                  <a:lnTo>
                    <a:pt x="514" y="432"/>
                  </a:lnTo>
                  <a:lnTo>
                    <a:pt x="514" y="432"/>
                  </a:lnTo>
                  <a:lnTo>
                    <a:pt x="514" y="432"/>
                  </a:lnTo>
                  <a:lnTo>
                    <a:pt x="514" y="432"/>
                  </a:lnTo>
                  <a:lnTo>
                    <a:pt x="514" y="437"/>
                  </a:lnTo>
                  <a:lnTo>
                    <a:pt x="514" y="437"/>
                  </a:lnTo>
                  <a:lnTo>
                    <a:pt x="518" y="442"/>
                  </a:lnTo>
                  <a:lnTo>
                    <a:pt x="519" y="442"/>
                  </a:lnTo>
                  <a:lnTo>
                    <a:pt x="524" y="447"/>
                  </a:lnTo>
                  <a:lnTo>
                    <a:pt x="521" y="447"/>
                  </a:lnTo>
                  <a:lnTo>
                    <a:pt x="521" y="447"/>
                  </a:lnTo>
                  <a:lnTo>
                    <a:pt x="521" y="447"/>
                  </a:lnTo>
                  <a:lnTo>
                    <a:pt x="521" y="447"/>
                  </a:lnTo>
                  <a:lnTo>
                    <a:pt x="519" y="447"/>
                  </a:lnTo>
                  <a:lnTo>
                    <a:pt x="519" y="447"/>
                  </a:lnTo>
                  <a:lnTo>
                    <a:pt x="519" y="447"/>
                  </a:lnTo>
                  <a:lnTo>
                    <a:pt x="519" y="452"/>
                  </a:lnTo>
                  <a:lnTo>
                    <a:pt x="519" y="452"/>
                  </a:lnTo>
                  <a:lnTo>
                    <a:pt x="519" y="452"/>
                  </a:lnTo>
                  <a:lnTo>
                    <a:pt x="519" y="452"/>
                  </a:lnTo>
                  <a:lnTo>
                    <a:pt x="519" y="457"/>
                  </a:lnTo>
                  <a:lnTo>
                    <a:pt x="519" y="457"/>
                  </a:lnTo>
                  <a:lnTo>
                    <a:pt x="523" y="457"/>
                  </a:lnTo>
                  <a:lnTo>
                    <a:pt x="524" y="457"/>
                  </a:lnTo>
                  <a:lnTo>
                    <a:pt x="529" y="462"/>
                  </a:lnTo>
                  <a:lnTo>
                    <a:pt x="529" y="462"/>
                  </a:lnTo>
                  <a:lnTo>
                    <a:pt x="531" y="462"/>
                  </a:lnTo>
                  <a:lnTo>
                    <a:pt x="531" y="462"/>
                  </a:lnTo>
                  <a:lnTo>
                    <a:pt x="531" y="462"/>
                  </a:lnTo>
                  <a:lnTo>
                    <a:pt x="527" y="462"/>
                  </a:lnTo>
                  <a:lnTo>
                    <a:pt x="527" y="462"/>
                  </a:lnTo>
                  <a:lnTo>
                    <a:pt x="527" y="462"/>
                  </a:lnTo>
                  <a:lnTo>
                    <a:pt x="527" y="464"/>
                  </a:lnTo>
                  <a:lnTo>
                    <a:pt x="523" y="459"/>
                  </a:lnTo>
                  <a:lnTo>
                    <a:pt x="523" y="459"/>
                  </a:lnTo>
                  <a:lnTo>
                    <a:pt x="519" y="457"/>
                  </a:lnTo>
                  <a:lnTo>
                    <a:pt x="519" y="457"/>
                  </a:lnTo>
                  <a:lnTo>
                    <a:pt x="518" y="452"/>
                  </a:lnTo>
                  <a:lnTo>
                    <a:pt x="518" y="452"/>
                  </a:lnTo>
                  <a:lnTo>
                    <a:pt x="518" y="447"/>
                  </a:lnTo>
                  <a:lnTo>
                    <a:pt x="519" y="447"/>
                  </a:lnTo>
                  <a:lnTo>
                    <a:pt x="516" y="444"/>
                  </a:lnTo>
                  <a:lnTo>
                    <a:pt x="516" y="444"/>
                  </a:lnTo>
                  <a:lnTo>
                    <a:pt x="516" y="444"/>
                  </a:lnTo>
                  <a:lnTo>
                    <a:pt x="516" y="444"/>
                  </a:lnTo>
                  <a:lnTo>
                    <a:pt x="514" y="441"/>
                  </a:lnTo>
                  <a:lnTo>
                    <a:pt x="514" y="441"/>
                  </a:lnTo>
                  <a:lnTo>
                    <a:pt x="514" y="441"/>
                  </a:lnTo>
                  <a:lnTo>
                    <a:pt x="514" y="441"/>
                  </a:lnTo>
                  <a:lnTo>
                    <a:pt x="511" y="436"/>
                  </a:lnTo>
                  <a:lnTo>
                    <a:pt x="511" y="436"/>
                  </a:lnTo>
                  <a:lnTo>
                    <a:pt x="511" y="436"/>
                  </a:lnTo>
                  <a:lnTo>
                    <a:pt x="511" y="436"/>
                  </a:lnTo>
                  <a:lnTo>
                    <a:pt x="511" y="432"/>
                  </a:lnTo>
                  <a:lnTo>
                    <a:pt x="511" y="432"/>
                  </a:lnTo>
                  <a:lnTo>
                    <a:pt x="511" y="432"/>
                  </a:lnTo>
                  <a:lnTo>
                    <a:pt x="514" y="432"/>
                  </a:lnTo>
                  <a:lnTo>
                    <a:pt x="511" y="429"/>
                  </a:lnTo>
                  <a:lnTo>
                    <a:pt x="511" y="429"/>
                  </a:lnTo>
                  <a:lnTo>
                    <a:pt x="511" y="429"/>
                  </a:lnTo>
                  <a:lnTo>
                    <a:pt x="511" y="429"/>
                  </a:lnTo>
                  <a:lnTo>
                    <a:pt x="506" y="426"/>
                  </a:lnTo>
                  <a:lnTo>
                    <a:pt x="506" y="426"/>
                  </a:lnTo>
                  <a:lnTo>
                    <a:pt x="506" y="426"/>
                  </a:lnTo>
                  <a:lnTo>
                    <a:pt x="506" y="426"/>
                  </a:lnTo>
                  <a:lnTo>
                    <a:pt x="501" y="421"/>
                  </a:lnTo>
                  <a:lnTo>
                    <a:pt x="501" y="421"/>
                  </a:lnTo>
                  <a:lnTo>
                    <a:pt x="501" y="416"/>
                  </a:lnTo>
                  <a:lnTo>
                    <a:pt x="501" y="416"/>
                  </a:lnTo>
                  <a:lnTo>
                    <a:pt x="501" y="411"/>
                  </a:lnTo>
                  <a:lnTo>
                    <a:pt x="501" y="408"/>
                  </a:lnTo>
                  <a:lnTo>
                    <a:pt x="501" y="403"/>
                  </a:lnTo>
                  <a:lnTo>
                    <a:pt x="505" y="403"/>
                  </a:lnTo>
                  <a:lnTo>
                    <a:pt x="501" y="400"/>
                  </a:lnTo>
                  <a:lnTo>
                    <a:pt x="501" y="400"/>
                  </a:lnTo>
                  <a:lnTo>
                    <a:pt x="500" y="400"/>
                  </a:lnTo>
                  <a:lnTo>
                    <a:pt x="500" y="400"/>
                  </a:lnTo>
                  <a:lnTo>
                    <a:pt x="495" y="400"/>
                  </a:lnTo>
                  <a:lnTo>
                    <a:pt x="495" y="400"/>
                  </a:lnTo>
                  <a:lnTo>
                    <a:pt x="495" y="400"/>
                  </a:lnTo>
                  <a:lnTo>
                    <a:pt x="495" y="401"/>
                  </a:lnTo>
                  <a:lnTo>
                    <a:pt x="490" y="401"/>
                  </a:lnTo>
                  <a:lnTo>
                    <a:pt x="490" y="403"/>
                  </a:lnTo>
                  <a:lnTo>
                    <a:pt x="486" y="405"/>
                  </a:lnTo>
                  <a:lnTo>
                    <a:pt x="486" y="409"/>
                  </a:lnTo>
                  <a:lnTo>
                    <a:pt x="483" y="413"/>
                  </a:lnTo>
                  <a:lnTo>
                    <a:pt x="483" y="418"/>
                  </a:lnTo>
                  <a:lnTo>
                    <a:pt x="483" y="423"/>
                  </a:lnTo>
                  <a:lnTo>
                    <a:pt x="483" y="432"/>
                  </a:lnTo>
                  <a:lnTo>
                    <a:pt x="480" y="432"/>
                  </a:lnTo>
                  <a:lnTo>
                    <a:pt x="480" y="432"/>
                  </a:lnTo>
                  <a:lnTo>
                    <a:pt x="480" y="432"/>
                  </a:lnTo>
                  <a:lnTo>
                    <a:pt x="480" y="434"/>
                  </a:lnTo>
                  <a:lnTo>
                    <a:pt x="480" y="434"/>
                  </a:lnTo>
                  <a:lnTo>
                    <a:pt x="480" y="436"/>
                  </a:lnTo>
                  <a:lnTo>
                    <a:pt x="480" y="436"/>
                  </a:lnTo>
                  <a:lnTo>
                    <a:pt x="480" y="441"/>
                  </a:lnTo>
                  <a:lnTo>
                    <a:pt x="478" y="441"/>
                  </a:lnTo>
                  <a:lnTo>
                    <a:pt x="478" y="442"/>
                  </a:lnTo>
                  <a:lnTo>
                    <a:pt x="478" y="442"/>
                  </a:lnTo>
                  <a:lnTo>
                    <a:pt x="478" y="447"/>
                  </a:lnTo>
                  <a:lnTo>
                    <a:pt x="478" y="447"/>
                  </a:lnTo>
                  <a:lnTo>
                    <a:pt x="478" y="452"/>
                  </a:lnTo>
                  <a:lnTo>
                    <a:pt x="478" y="452"/>
                  </a:lnTo>
                  <a:lnTo>
                    <a:pt x="478" y="457"/>
                  </a:lnTo>
                  <a:lnTo>
                    <a:pt x="475" y="457"/>
                  </a:lnTo>
                  <a:lnTo>
                    <a:pt x="475" y="457"/>
                  </a:lnTo>
                  <a:lnTo>
                    <a:pt x="470" y="457"/>
                  </a:lnTo>
                  <a:lnTo>
                    <a:pt x="470" y="457"/>
                  </a:lnTo>
                  <a:lnTo>
                    <a:pt x="465" y="457"/>
                  </a:lnTo>
                  <a:lnTo>
                    <a:pt x="460" y="459"/>
                  </a:lnTo>
                  <a:lnTo>
                    <a:pt x="455" y="459"/>
                  </a:lnTo>
                  <a:lnTo>
                    <a:pt x="454" y="464"/>
                  </a:lnTo>
                  <a:lnTo>
                    <a:pt x="447" y="464"/>
                  </a:lnTo>
                  <a:lnTo>
                    <a:pt x="442" y="467"/>
                  </a:lnTo>
                  <a:lnTo>
                    <a:pt x="437" y="467"/>
                  </a:lnTo>
                  <a:lnTo>
                    <a:pt x="432" y="472"/>
                  </a:lnTo>
                  <a:lnTo>
                    <a:pt x="427" y="472"/>
                  </a:lnTo>
                  <a:lnTo>
                    <a:pt x="424" y="477"/>
                  </a:lnTo>
                  <a:lnTo>
                    <a:pt x="419" y="478"/>
                  </a:lnTo>
                  <a:lnTo>
                    <a:pt x="419" y="483"/>
                  </a:lnTo>
                  <a:lnTo>
                    <a:pt x="416" y="480"/>
                  </a:lnTo>
                  <a:lnTo>
                    <a:pt x="416" y="478"/>
                  </a:lnTo>
                  <a:lnTo>
                    <a:pt x="414" y="473"/>
                  </a:lnTo>
                  <a:lnTo>
                    <a:pt x="414" y="468"/>
                  </a:lnTo>
                  <a:lnTo>
                    <a:pt x="409" y="459"/>
                  </a:lnTo>
                  <a:lnTo>
                    <a:pt x="409" y="452"/>
                  </a:lnTo>
                  <a:lnTo>
                    <a:pt x="405" y="442"/>
                  </a:lnTo>
                  <a:lnTo>
                    <a:pt x="405" y="437"/>
                  </a:lnTo>
                  <a:lnTo>
                    <a:pt x="400" y="428"/>
                  </a:lnTo>
                  <a:lnTo>
                    <a:pt x="395" y="418"/>
                  </a:lnTo>
                  <a:lnTo>
                    <a:pt x="390" y="408"/>
                  </a:lnTo>
                  <a:lnTo>
                    <a:pt x="388" y="400"/>
                  </a:lnTo>
                  <a:lnTo>
                    <a:pt x="383" y="390"/>
                  </a:lnTo>
                  <a:lnTo>
                    <a:pt x="378" y="383"/>
                  </a:lnTo>
                  <a:lnTo>
                    <a:pt x="373" y="377"/>
                  </a:lnTo>
                  <a:lnTo>
                    <a:pt x="368" y="373"/>
                  </a:lnTo>
                  <a:lnTo>
                    <a:pt x="367" y="370"/>
                  </a:lnTo>
                  <a:lnTo>
                    <a:pt x="367" y="370"/>
                  </a:lnTo>
                  <a:lnTo>
                    <a:pt x="367" y="365"/>
                  </a:lnTo>
                  <a:lnTo>
                    <a:pt x="367" y="364"/>
                  </a:lnTo>
                  <a:lnTo>
                    <a:pt x="364" y="359"/>
                  </a:lnTo>
                  <a:lnTo>
                    <a:pt x="364" y="354"/>
                  </a:lnTo>
                  <a:lnTo>
                    <a:pt x="364" y="349"/>
                  </a:lnTo>
                  <a:lnTo>
                    <a:pt x="364" y="344"/>
                  </a:lnTo>
                  <a:lnTo>
                    <a:pt x="359" y="336"/>
                  </a:lnTo>
                  <a:lnTo>
                    <a:pt x="357" y="331"/>
                  </a:lnTo>
                  <a:lnTo>
                    <a:pt x="352" y="326"/>
                  </a:lnTo>
                  <a:lnTo>
                    <a:pt x="352" y="321"/>
                  </a:lnTo>
                  <a:lnTo>
                    <a:pt x="347" y="316"/>
                  </a:lnTo>
                  <a:lnTo>
                    <a:pt x="342" y="311"/>
                  </a:lnTo>
                  <a:lnTo>
                    <a:pt x="337" y="306"/>
                  </a:lnTo>
                  <a:lnTo>
                    <a:pt x="334" y="303"/>
                  </a:lnTo>
                  <a:lnTo>
                    <a:pt x="331" y="300"/>
                  </a:lnTo>
                  <a:lnTo>
                    <a:pt x="331" y="300"/>
                  </a:lnTo>
                  <a:lnTo>
                    <a:pt x="327" y="300"/>
                  </a:lnTo>
                  <a:lnTo>
                    <a:pt x="327" y="300"/>
                  </a:lnTo>
                  <a:lnTo>
                    <a:pt x="323" y="295"/>
                  </a:lnTo>
                  <a:lnTo>
                    <a:pt x="319" y="295"/>
                  </a:lnTo>
                  <a:lnTo>
                    <a:pt x="314" y="295"/>
                  </a:lnTo>
                  <a:lnTo>
                    <a:pt x="313" y="295"/>
                  </a:lnTo>
                  <a:lnTo>
                    <a:pt x="305" y="290"/>
                  </a:lnTo>
                  <a:lnTo>
                    <a:pt x="300" y="290"/>
                  </a:lnTo>
                  <a:lnTo>
                    <a:pt x="293" y="290"/>
                  </a:lnTo>
                  <a:lnTo>
                    <a:pt x="288" y="290"/>
                  </a:lnTo>
                  <a:lnTo>
                    <a:pt x="278" y="290"/>
                  </a:lnTo>
                  <a:lnTo>
                    <a:pt x="273" y="290"/>
                  </a:lnTo>
                  <a:lnTo>
                    <a:pt x="265" y="290"/>
                  </a:lnTo>
                  <a:lnTo>
                    <a:pt x="260" y="293"/>
                  </a:lnTo>
                  <a:lnTo>
                    <a:pt x="257" y="290"/>
                  </a:lnTo>
                  <a:lnTo>
                    <a:pt x="257" y="290"/>
                  </a:lnTo>
                  <a:lnTo>
                    <a:pt x="255" y="290"/>
                  </a:lnTo>
                  <a:lnTo>
                    <a:pt x="255" y="290"/>
                  </a:lnTo>
                  <a:lnTo>
                    <a:pt x="250" y="288"/>
                  </a:lnTo>
                  <a:lnTo>
                    <a:pt x="250" y="288"/>
                  </a:lnTo>
                  <a:lnTo>
                    <a:pt x="246" y="288"/>
                  </a:lnTo>
                  <a:lnTo>
                    <a:pt x="246" y="288"/>
                  </a:lnTo>
                  <a:lnTo>
                    <a:pt x="241" y="283"/>
                  </a:lnTo>
                  <a:lnTo>
                    <a:pt x="237" y="283"/>
                  </a:lnTo>
                  <a:lnTo>
                    <a:pt x="232" y="283"/>
                  </a:lnTo>
                  <a:lnTo>
                    <a:pt x="232" y="283"/>
                  </a:lnTo>
                  <a:lnTo>
                    <a:pt x="227" y="283"/>
                  </a:lnTo>
                  <a:lnTo>
                    <a:pt x="227" y="283"/>
                  </a:lnTo>
                  <a:lnTo>
                    <a:pt x="224" y="283"/>
                  </a:lnTo>
                  <a:lnTo>
                    <a:pt x="224" y="283"/>
                  </a:lnTo>
                  <a:lnTo>
                    <a:pt x="224" y="283"/>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0" name="Rectangle 70"/>
            <p:cNvSpPr>
              <a:spLocks noChangeArrowheads="1"/>
            </p:cNvSpPr>
            <p:nvPr/>
          </p:nvSpPr>
          <p:spPr bwMode="auto">
            <a:xfrm>
              <a:off x="4562475" y="4359276"/>
              <a:ext cx="69850" cy="57150"/>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1" name="Rectangle 71"/>
            <p:cNvSpPr>
              <a:spLocks noChangeArrowheads="1"/>
            </p:cNvSpPr>
            <p:nvPr/>
          </p:nvSpPr>
          <p:spPr bwMode="auto">
            <a:xfrm>
              <a:off x="4562475" y="4359276"/>
              <a:ext cx="69850" cy="57150"/>
            </a:xfrm>
            <a:prstGeom prst="rect">
              <a:avLst/>
            </a:prstGeom>
            <a:noFill/>
            <a:ln w="2">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2" name="Freeform 72"/>
            <p:cNvSpPr>
              <a:spLocks/>
            </p:cNvSpPr>
            <p:nvPr/>
          </p:nvSpPr>
          <p:spPr bwMode="auto">
            <a:xfrm>
              <a:off x="4586288" y="4370388"/>
              <a:ext cx="46038" cy="20638"/>
            </a:xfrm>
            <a:custGeom>
              <a:avLst/>
              <a:gdLst/>
              <a:ahLst/>
              <a:cxnLst>
                <a:cxn ang="0">
                  <a:pos x="0" y="10"/>
                </a:cxn>
                <a:cxn ang="0">
                  <a:pos x="0" y="10"/>
                </a:cxn>
                <a:cxn ang="0">
                  <a:pos x="0" y="10"/>
                </a:cxn>
                <a:cxn ang="0">
                  <a:pos x="0" y="10"/>
                </a:cxn>
                <a:cxn ang="0">
                  <a:pos x="2" y="10"/>
                </a:cxn>
                <a:cxn ang="0">
                  <a:pos x="2" y="10"/>
                </a:cxn>
                <a:cxn ang="0">
                  <a:pos x="3" y="10"/>
                </a:cxn>
                <a:cxn ang="0">
                  <a:pos x="3" y="10"/>
                </a:cxn>
                <a:cxn ang="0">
                  <a:pos x="8" y="13"/>
                </a:cxn>
                <a:cxn ang="0">
                  <a:pos x="8" y="13"/>
                </a:cxn>
                <a:cxn ang="0">
                  <a:pos x="11" y="13"/>
                </a:cxn>
                <a:cxn ang="0">
                  <a:pos x="11" y="13"/>
                </a:cxn>
                <a:cxn ang="0">
                  <a:pos x="16" y="13"/>
                </a:cxn>
                <a:cxn ang="0">
                  <a:pos x="16" y="10"/>
                </a:cxn>
                <a:cxn ang="0">
                  <a:pos x="21" y="10"/>
                </a:cxn>
                <a:cxn ang="0">
                  <a:pos x="25" y="10"/>
                </a:cxn>
                <a:cxn ang="0">
                  <a:pos x="29" y="10"/>
                </a:cxn>
                <a:cxn ang="0">
                  <a:pos x="29" y="0"/>
                </a:cxn>
                <a:cxn ang="0">
                  <a:pos x="5" y="0"/>
                </a:cxn>
                <a:cxn ang="0">
                  <a:pos x="0" y="10"/>
                </a:cxn>
                <a:cxn ang="0">
                  <a:pos x="0" y="10"/>
                </a:cxn>
              </a:cxnLst>
              <a:rect l="0" t="0" r="r" b="b"/>
              <a:pathLst>
                <a:path w="29" h="13">
                  <a:moveTo>
                    <a:pt x="0" y="10"/>
                  </a:moveTo>
                  <a:lnTo>
                    <a:pt x="0" y="10"/>
                  </a:lnTo>
                  <a:lnTo>
                    <a:pt x="0" y="10"/>
                  </a:lnTo>
                  <a:lnTo>
                    <a:pt x="0" y="10"/>
                  </a:lnTo>
                  <a:lnTo>
                    <a:pt x="2" y="10"/>
                  </a:lnTo>
                  <a:lnTo>
                    <a:pt x="2" y="10"/>
                  </a:lnTo>
                  <a:lnTo>
                    <a:pt x="3" y="10"/>
                  </a:lnTo>
                  <a:lnTo>
                    <a:pt x="3" y="10"/>
                  </a:lnTo>
                  <a:lnTo>
                    <a:pt x="8" y="13"/>
                  </a:lnTo>
                  <a:lnTo>
                    <a:pt x="8" y="13"/>
                  </a:lnTo>
                  <a:lnTo>
                    <a:pt x="11" y="13"/>
                  </a:lnTo>
                  <a:lnTo>
                    <a:pt x="11" y="13"/>
                  </a:lnTo>
                  <a:lnTo>
                    <a:pt x="16" y="13"/>
                  </a:lnTo>
                  <a:lnTo>
                    <a:pt x="16" y="10"/>
                  </a:lnTo>
                  <a:lnTo>
                    <a:pt x="21" y="10"/>
                  </a:lnTo>
                  <a:lnTo>
                    <a:pt x="25" y="10"/>
                  </a:lnTo>
                  <a:lnTo>
                    <a:pt x="29" y="10"/>
                  </a:lnTo>
                  <a:lnTo>
                    <a:pt x="29" y="0"/>
                  </a:lnTo>
                  <a:lnTo>
                    <a:pt x="5" y="0"/>
                  </a:lnTo>
                  <a:lnTo>
                    <a:pt x="0" y="10"/>
                  </a:lnTo>
                  <a:lnTo>
                    <a:pt x="0" y="1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3" name="Freeform 73"/>
            <p:cNvSpPr>
              <a:spLocks/>
            </p:cNvSpPr>
            <p:nvPr/>
          </p:nvSpPr>
          <p:spPr bwMode="auto">
            <a:xfrm>
              <a:off x="4191000" y="4240213"/>
              <a:ext cx="481013" cy="342900"/>
            </a:xfrm>
            <a:custGeom>
              <a:avLst/>
              <a:gdLst/>
              <a:ahLst/>
              <a:cxnLst>
                <a:cxn ang="0">
                  <a:pos x="13" y="31"/>
                </a:cxn>
                <a:cxn ang="0">
                  <a:pos x="31" y="47"/>
                </a:cxn>
                <a:cxn ang="0">
                  <a:pos x="44" y="62"/>
                </a:cxn>
                <a:cxn ang="0">
                  <a:pos x="52" y="72"/>
                </a:cxn>
                <a:cxn ang="0">
                  <a:pos x="78" y="84"/>
                </a:cxn>
                <a:cxn ang="0">
                  <a:pos x="116" y="103"/>
                </a:cxn>
                <a:cxn ang="0">
                  <a:pos x="147" y="126"/>
                </a:cxn>
                <a:cxn ang="0">
                  <a:pos x="167" y="143"/>
                </a:cxn>
                <a:cxn ang="0">
                  <a:pos x="174" y="118"/>
                </a:cxn>
                <a:cxn ang="0">
                  <a:pos x="193" y="88"/>
                </a:cxn>
                <a:cxn ang="0">
                  <a:pos x="211" y="64"/>
                </a:cxn>
                <a:cxn ang="0">
                  <a:pos x="221" y="51"/>
                </a:cxn>
                <a:cxn ang="0">
                  <a:pos x="219" y="31"/>
                </a:cxn>
                <a:cxn ang="0">
                  <a:pos x="219" y="15"/>
                </a:cxn>
                <a:cxn ang="0">
                  <a:pos x="224" y="6"/>
                </a:cxn>
                <a:cxn ang="0">
                  <a:pos x="231" y="6"/>
                </a:cxn>
                <a:cxn ang="0">
                  <a:pos x="234" y="8"/>
                </a:cxn>
                <a:cxn ang="0">
                  <a:pos x="234" y="13"/>
                </a:cxn>
                <a:cxn ang="0">
                  <a:pos x="234" y="18"/>
                </a:cxn>
                <a:cxn ang="0">
                  <a:pos x="234" y="20"/>
                </a:cxn>
                <a:cxn ang="0">
                  <a:pos x="234" y="18"/>
                </a:cxn>
                <a:cxn ang="0">
                  <a:pos x="244" y="16"/>
                </a:cxn>
                <a:cxn ang="0">
                  <a:pos x="257" y="11"/>
                </a:cxn>
                <a:cxn ang="0">
                  <a:pos x="269" y="11"/>
                </a:cxn>
                <a:cxn ang="0">
                  <a:pos x="274" y="6"/>
                </a:cxn>
                <a:cxn ang="0">
                  <a:pos x="280" y="2"/>
                </a:cxn>
                <a:cxn ang="0">
                  <a:pos x="287" y="0"/>
                </a:cxn>
                <a:cxn ang="0">
                  <a:pos x="292" y="13"/>
                </a:cxn>
                <a:cxn ang="0">
                  <a:pos x="295" y="21"/>
                </a:cxn>
                <a:cxn ang="0">
                  <a:pos x="295" y="21"/>
                </a:cxn>
                <a:cxn ang="0">
                  <a:pos x="298" y="25"/>
                </a:cxn>
                <a:cxn ang="0">
                  <a:pos x="298" y="36"/>
                </a:cxn>
                <a:cxn ang="0">
                  <a:pos x="300" y="41"/>
                </a:cxn>
                <a:cxn ang="0">
                  <a:pos x="300" y="41"/>
                </a:cxn>
                <a:cxn ang="0">
                  <a:pos x="303" y="44"/>
                </a:cxn>
                <a:cxn ang="0">
                  <a:pos x="300" y="56"/>
                </a:cxn>
                <a:cxn ang="0">
                  <a:pos x="300" y="61"/>
                </a:cxn>
                <a:cxn ang="0">
                  <a:pos x="300" y="62"/>
                </a:cxn>
                <a:cxn ang="0">
                  <a:pos x="298" y="69"/>
                </a:cxn>
                <a:cxn ang="0">
                  <a:pos x="290" y="77"/>
                </a:cxn>
                <a:cxn ang="0">
                  <a:pos x="285" y="82"/>
                </a:cxn>
                <a:cxn ang="0">
                  <a:pos x="275" y="82"/>
                </a:cxn>
                <a:cxn ang="0">
                  <a:pos x="262" y="85"/>
                </a:cxn>
                <a:cxn ang="0">
                  <a:pos x="254" y="85"/>
                </a:cxn>
                <a:cxn ang="0">
                  <a:pos x="247" y="95"/>
                </a:cxn>
                <a:cxn ang="0">
                  <a:pos x="234" y="134"/>
                </a:cxn>
                <a:cxn ang="0">
                  <a:pos x="219" y="180"/>
                </a:cxn>
                <a:cxn ang="0">
                  <a:pos x="200" y="211"/>
                </a:cxn>
                <a:cxn ang="0">
                  <a:pos x="185" y="215"/>
                </a:cxn>
                <a:cxn ang="0">
                  <a:pos x="157" y="211"/>
                </a:cxn>
                <a:cxn ang="0">
                  <a:pos x="110" y="198"/>
                </a:cxn>
                <a:cxn ang="0">
                  <a:pos x="46" y="170"/>
                </a:cxn>
              </a:cxnLst>
              <a:rect l="0" t="0" r="r" b="b"/>
              <a:pathLst>
                <a:path w="303" h="216">
                  <a:moveTo>
                    <a:pt x="0" y="31"/>
                  </a:moveTo>
                  <a:lnTo>
                    <a:pt x="3" y="31"/>
                  </a:lnTo>
                  <a:lnTo>
                    <a:pt x="8" y="31"/>
                  </a:lnTo>
                  <a:lnTo>
                    <a:pt x="13" y="31"/>
                  </a:lnTo>
                  <a:lnTo>
                    <a:pt x="18" y="36"/>
                  </a:lnTo>
                  <a:lnTo>
                    <a:pt x="21" y="38"/>
                  </a:lnTo>
                  <a:lnTo>
                    <a:pt x="26" y="43"/>
                  </a:lnTo>
                  <a:lnTo>
                    <a:pt x="31" y="47"/>
                  </a:lnTo>
                  <a:lnTo>
                    <a:pt x="36" y="52"/>
                  </a:lnTo>
                  <a:lnTo>
                    <a:pt x="36" y="52"/>
                  </a:lnTo>
                  <a:lnTo>
                    <a:pt x="41" y="57"/>
                  </a:lnTo>
                  <a:lnTo>
                    <a:pt x="44" y="62"/>
                  </a:lnTo>
                  <a:lnTo>
                    <a:pt x="49" y="67"/>
                  </a:lnTo>
                  <a:lnTo>
                    <a:pt x="49" y="67"/>
                  </a:lnTo>
                  <a:lnTo>
                    <a:pt x="52" y="72"/>
                  </a:lnTo>
                  <a:lnTo>
                    <a:pt x="52" y="72"/>
                  </a:lnTo>
                  <a:lnTo>
                    <a:pt x="55" y="75"/>
                  </a:lnTo>
                  <a:lnTo>
                    <a:pt x="60" y="75"/>
                  </a:lnTo>
                  <a:lnTo>
                    <a:pt x="70" y="79"/>
                  </a:lnTo>
                  <a:lnTo>
                    <a:pt x="78" y="84"/>
                  </a:lnTo>
                  <a:lnTo>
                    <a:pt x="88" y="88"/>
                  </a:lnTo>
                  <a:lnTo>
                    <a:pt x="96" y="93"/>
                  </a:lnTo>
                  <a:lnTo>
                    <a:pt x="106" y="98"/>
                  </a:lnTo>
                  <a:lnTo>
                    <a:pt x="116" y="103"/>
                  </a:lnTo>
                  <a:lnTo>
                    <a:pt x="126" y="111"/>
                  </a:lnTo>
                  <a:lnTo>
                    <a:pt x="131" y="116"/>
                  </a:lnTo>
                  <a:lnTo>
                    <a:pt x="141" y="121"/>
                  </a:lnTo>
                  <a:lnTo>
                    <a:pt x="147" y="126"/>
                  </a:lnTo>
                  <a:lnTo>
                    <a:pt x="157" y="134"/>
                  </a:lnTo>
                  <a:lnTo>
                    <a:pt x="160" y="136"/>
                  </a:lnTo>
                  <a:lnTo>
                    <a:pt x="165" y="141"/>
                  </a:lnTo>
                  <a:lnTo>
                    <a:pt x="167" y="143"/>
                  </a:lnTo>
                  <a:lnTo>
                    <a:pt x="170" y="146"/>
                  </a:lnTo>
                  <a:lnTo>
                    <a:pt x="170" y="136"/>
                  </a:lnTo>
                  <a:lnTo>
                    <a:pt x="172" y="128"/>
                  </a:lnTo>
                  <a:lnTo>
                    <a:pt x="174" y="118"/>
                  </a:lnTo>
                  <a:lnTo>
                    <a:pt x="178" y="113"/>
                  </a:lnTo>
                  <a:lnTo>
                    <a:pt x="183" y="103"/>
                  </a:lnTo>
                  <a:lnTo>
                    <a:pt x="188" y="98"/>
                  </a:lnTo>
                  <a:lnTo>
                    <a:pt x="193" y="88"/>
                  </a:lnTo>
                  <a:lnTo>
                    <a:pt x="198" y="84"/>
                  </a:lnTo>
                  <a:lnTo>
                    <a:pt x="201" y="74"/>
                  </a:lnTo>
                  <a:lnTo>
                    <a:pt x="206" y="69"/>
                  </a:lnTo>
                  <a:lnTo>
                    <a:pt x="211" y="64"/>
                  </a:lnTo>
                  <a:lnTo>
                    <a:pt x="216" y="59"/>
                  </a:lnTo>
                  <a:lnTo>
                    <a:pt x="216" y="54"/>
                  </a:lnTo>
                  <a:lnTo>
                    <a:pt x="221" y="52"/>
                  </a:lnTo>
                  <a:lnTo>
                    <a:pt x="221" y="51"/>
                  </a:lnTo>
                  <a:lnTo>
                    <a:pt x="224" y="51"/>
                  </a:lnTo>
                  <a:lnTo>
                    <a:pt x="219" y="41"/>
                  </a:lnTo>
                  <a:lnTo>
                    <a:pt x="219" y="36"/>
                  </a:lnTo>
                  <a:lnTo>
                    <a:pt x="219" y="31"/>
                  </a:lnTo>
                  <a:lnTo>
                    <a:pt x="219" y="26"/>
                  </a:lnTo>
                  <a:lnTo>
                    <a:pt x="219" y="21"/>
                  </a:lnTo>
                  <a:lnTo>
                    <a:pt x="219" y="20"/>
                  </a:lnTo>
                  <a:lnTo>
                    <a:pt x="219" y="15"/>
                  </a:lnTo>
                  <a:lnTo>
                    <a:pt x="224" y="15"/>
                  </a:lnTo>
                  <a:lnTo>
                    <a:pt x="224" y="10"/>
                  </a:lnTo>
                  <a:lnTo>
                    <a:pt x="224" y="10"/>
                  </a:lnTo>
                  <a:lnTo>
                    <a:pt x="224" y="6"/>
                  </a:lnTo>
                  <a:lnTo>
                    <a:pt x="229" y="6"/>
                  </a:lnTo>
                  <a:lnTo>
                    <a:pt x="229" y="6"/>
                  </a:lnTo>
                  <a:lnTo>
                    <a:pt x="231" y="6"/>
                  </a:lnTo>
                  <a:lnTo>
                    <a:pt x="231" y="6"/>
                  </a:lnTo>
                  <a:lnTo>
                    <a:pt x="234" y="6"/>
                  </a:lnTo>
                  <a:lnTo>
                    <a:pt x="234" y="6"/>
                  </a:lnTo>
                  <a:lnTo>
                    <a:pt x="234" y="8"/>
                  </a:lnTo>
                  <a:lnTo>
                    <a:pt x="234" y="8"/>
                  </a:lnTo>
                  <a:lnTo>
                    <a:pt x="234" y="13"/>
                  </a:lnTo>
                  <a:lnTo>
                    <a:pt x="234" y="13"/>
                  </a:lnTo>
                  <a:lnTo>
                    <a:pt x="234" y="13"/>
                  </a:lnTo>
                  <a:lnTo>
                    <a:pt x="234" y="13"/>
                  </a:lnTo>
                  <a:lnTo>
                    <a:pt x="234" y="18"/>
                  </a:lnTo>
                  <a:lnTo>
                    <a:pt x="234" y="18"/>
                  </a:lnTo>
                  <a:lnTo>
                    <a:pt x="234" y="18"/>
                  </a:lnTo>
                  <a:lnTo>
                    <a:pt x="234" y="18"/>
                  </a:lnTo>
                  <a:lnTo>
                    <a:pt x="234" y="20"/>
                  </a:lnTo>
                  <a:lnTo>
                    <a:pt x="234" y="20"/>
                  </a:lnTo>
                  <a:lnTo>
                    <a:pt x="234" y="20"/>
                  </a:lnTo>
                  <a:lnTo>
                    <a:pt x="234" y="20"/>
                  </a:lnTo>
                  <a:lnTo>
                    <a:pt x="234" y="21"/>
                  </a:lnTo>
                  <a:lnTo>
                    <a:pt x="234" y="18"/>
                  </a:lnTo>
                  <a:lnTo>
                    <a:pt x="234" y="18"/>
                  </a:lnTo>
                  <a:lnTo>
                    <a:pt x="234" y="18"/>
                  </a:lnTo>
                  <a:lnTo>
                    <a:pt x="237" y="18"/>
                  </a:lnTo>
                  <a:lnTo>
                    <a:pt x="237" y="16"/>
                  </a:lnTo>
                  <a:lnTo>
                    <a:pt x="242" y="16"/>
                  </a:lnTo>
                  <a:lnTo>
                    <a:pt x="244" y="16"/>
                  </a:lnTo>
                  <a:lnTo>
                    <a:pt x="249" y="16"/>
                  </a:lnTo>
                  <a:lnTo>
                    <a:pt x="249" y="11"/>
                  </a:lnTo>
                  <a:lnTo>
                    <a:pt x="254" y="11"/>
                  </a:lnTo>
                  <a:lnTo>
                    <a:pt x="257" y="11"/>
                  </a:lnTo>
                  <a:lnTo>
                    <a:pt x="262" y="11"/>
                  </a:lnTo>
                  <a:lnTo>
                    <a:pt x="262" y="11"/>
                  </a:lnTo>
                  <a:lnTo>
                    <a:pt x="267" y="11"/>
                  </a:lnTo>
                  <a:lnTo>
                    <a:pt x="269" y="11"/>
                  </a:lnTo>
                  <a:lnTo>
                    <a:pt x="274" y="11"/>
                  </a:lnTo>
                  <a:lnTo>
                    <a:pt x="274" y="8"/>
                  </a:lnTo>
                  <a:lnTo>
                    <a:pt x="274" y="8"/>
                  </a:lnTo>
                  <a:lnTo>
                    <a:pt x="274" y="6"/>
                  </a:lnTo>
                  <a:lnTo>
                    <a:pt x="277" y="6"/>
                  </a:lnTo>
                  <a:lnTo>
                    <a:pt x="277" y="2"/>
                  </a:lnTo>
                  <a:lnTo>
                    <a:pt x="280" y="2"/>
                  </a:lnTo>
                  <a:lnTo>
                    <a:pt x="280" y="2"/>
                  </a:lnTo>
                  <a:lnTo>
                    <a:pt x="285" y="2"/>
                  </a:lnTo>
                  <a:lnTo>
                    <a:pt x="285" y="0"/>
                  </a:lnTo>
                  <a:lnTo>
                    <a:pt x="287" y="0"/>
                  </a:lnTo>
                  <a:lnTo>
                    <a:pt x="287" y="0"/>
                  </a:lnTo>
                  <a:lnTo>
                    <a:pt x="292" y="3"/>
                  </a:lnTo>
                  <a:lnTo>
                    <a:pt x="292" y="3"/>
                  </a:lnTo>
                  <a:lnTo>
                    <a:pt x="292" y="8"/>
                  </a:lnTo>
                  <a:lnTo>
                    <a:pt x="292" y="13"/>
                  </a:lnTo>
                  <a:lnTo>
                    <a:pt x="295" y="21"/>
                  </a:lnTo>
                  <a:lnTo>
                    <a:pt x="295" y="21"/>
                  </a:lnTo>
                  <a:lnTo>
                    <a:pt x="295" y="21"/>
                  </a:lnTo>
                  <a:lnTo>
                    <a:pt x="295" y="21"/>
                  </a:lnTo>
                  <a:lnTo>
                    <a:pt x="295" y="21"/>
                  </a:lnTo>
                  <a:lnTo>
                    <a:pt x="295" y="21"/>
                  </a:lnTo>
                  <a:lnTo>
                    <a:pt x="295" y="21"/>
                  </a:lnTo>
                  <a:lnTo>
                    <a:pt x="295" y="21"/>
                  </a:lnTo>
                  <a:lnTo>
                    <a:pt x="298" y="25"/>
                  </a:lnTo>
                  <a:lnTo>
                    <a:pt x="298" y="25"/>
                  </a:lnTo>
                  <a:lnTo>
                    <a:pt x="298" y="25"/>
                  </a:lnTo>
                  <a:lnTo>
                    <a:pt x="298" y="25"/>
                  </a:lnTo>
                  <a:lnTo>
                    <a:pt x="298" y="29"/>
                  </a:lnTo>
                  <a:lnTo>
                    <a:pt x="298" y="29"/>
                  </a:lnTo>
                  <a:lnTo>
                    <a:pt x="298" y="34"/>
                  </a:lnTo>
                  <a:lnTo>
                    <a:pt x="298" y="36"/>
                  </a:lnTo>
                  <a:lnTo>
                    <a:pt x="300" y="41"/>
                  </a:lnTo>
                  <a:lnTo>
                    <a:pt x="300" y="41"/>
                  </a:lnTo>
                  <a:lnTo>
                    <a:pt x="300" y="41"/>
                  </a:lnTo>
                  <a:lnTo>
                    <a:pt x="300" y="41"/>
                  </a:lnTo>
                  <a:lnTo>
                    <a:pt x="300" y="41"/>
                  </a:lnTo>
                  <a:lnTo>
                    <a:pt x="300" y="41"/>
                  </a:lnTo>
                  <a:lnTo>
                    <a:pt x="300" y="41"/>
                  </a:lnTo>
                  <a:lnTo>
                    <a:pt x="300" y="41"/>
                  </a:lnTo>
                  <a:lnTo>
                    <a:pt x="303" y="44"/>
                  </a:lnTo>
                  <a:lnTo>
                    <a:pt x="303" y="44"/>
                  </a:lnTo>
                  <a:lnTo>
                    <a:pt x="303" y="44"/>
                  </a:lnTo>
                  <a:lnTo>
                    <a:pt x="303" y="44"/>
                  </a:lnTo>
                  <a:lnTo>
                    <a:pt x="303" y="49"/>
                  </a:lnTo>
                  <a:lnTo>
                    <a:pt x="300" y="49"/>
                  </a:lnTo>
                  <a:lnTo>
                    <a:pt x="300" y="54"/>
                  </a:lnTo>
                  <a:lnTo>
                    <a:pt x="300" y="56"/>
                  </a:lnTo>
                  <a:lnTo>
                    <a:pt x="300" y="61"/>
                  </a:lnTo>
                  <a:lnTo>
                    <a:pt x="300" y="61"/>
                  </a:lnTo>
                  <a:lnTo>
                    <a:pt x="300" y="61"/>
                  </a:lnTo>
                  <a:lnTo>
                    <a:pt x="300" y="61"/>
                  </a:lnTo>
                  <a:lnTo>
                    <a:pt x="300" y="62"/>
                  </a:lnTo>
                  <a:lnTo>
                    <a:pt x="300" y="62"/>
                  </a:lnTo>
                  <a:lnTo>
                    <a:pt x="300" y="62"/>
                  </a:lnTo>
                  <a:lnTo>
                    <a:pt x="300" y="62"/>
                  </a:lnTo>
                  <a:lnTo>
                    <a:pt x="301" y="67"/>
                  </a:lnTo>
                  <a:lnTo>
                    <a:pt x="298" y="67"/>
                  </a:lnTo>
                  <a:lnTo>
                    <a:pt x="298" y="69"/>
                  </a:lnTo>
                  <a:lnTo>
                    <a:pt x="298" y="69"/>
                  </a:lnTo>
                  <a:lnTo>
                    <a:pt x="298" y="74"/>
                  </a:lnTo>
                  <a:lnTo>
                    <a:pt x="293" y="74"/>
                  </a:lnTo>
                  <a:lnTo>
                    <a:pt x="293" y="77"/>
                  </a:lnTo>
                  <a:lnTo>
                    <a:pt x="290" y="77"/>
                  </a:lnTo>
                  <a:lnTo>
                    <a:pt x="290" y="82"/>
                  </a:lnTo>
                  <a:lnTo>
                    <a:pt x="287" y="82"/>
                  </a:lnTo>
                  <a:lnTo>
                    <a:pt x="287" y="82"/>
                  </a:lnTo>
                  <a:lnTo>
                    <a:pt x="285" y="82"/>
                  </a:lnTo>
                  <a:lnTo>
                    <a:pt x="285" y="82"/>
                  </a:lnTo>
                  <a:lnTo>
                    <a:pt x="280" y="82"/>
                  </a:lnTo>
                  <a:lnTo>
                    <a:pt x="280" y="82"/>
                  </a:lnTo>
                  <a:lnTo>
                    <a:pt x="275" y="82"/>
                  </a:lnTo>
                  <a:lnTo>
                    <a:pt x="275" y="85"/>
                  </a:lnTo>
                  <a:lnTo>
                    <a:pt x="270" y="85"/>
                  </a:lnTo>
                  <a:lnTo>
                    <a:pt x="267" y="85"/>
                  </a:lnTo>
                  <a:lnTo>
                    <a:pt x="262" y="85"/>
                  </a:lnTo>
                  <a:lnTo>
                    <a:pt x="262" y="85"/>
                  </a:lnTo>
                  <a:lnTo>
                    <a:pt x="257" y="85"/>
                  </a:lnTo>
                  <a:lnTo>
                    <a:pt x="257" y="85"/>
                  </a:lnTo>
                  <a:lnTo>
                    <a:pt x="254" y="85"/>
                  </a:lnTo>
                  <a:lnTo>
                    <a:pt x="254" y="87"/>
                  </a:lnTo>
                  <a:lnTo>
                    <a:pt x="251" y="87"/>
                  </a:lnTo>
                  <a:lnTo>
                    <a:pt x="251" y="90"/>
                  </a:lnTo>
                  <a:lnTo>
                    <a:pt x="247" y="95"/>
                  </a:lnTo>
                  <a:lnTo>
                    <a:pt x="247" y="105"/>
                  </a:lnTo>
                  <a:lnTo>
                    <a:pt x="242" y="113"/>
                  </a:lnTo>
                  <a:lnTo>
                    <a:pt x="239" y="125"/>
                  </a:lnTo>
                  <a:lnTo>
                    <a:pt x="234" y="134"/>
                  </a:lnTo>
                  <a:lnTo>
                    <a:pt x="234" y="149"/>
                  </a:lnTo>
                  <a:lnTo>
                    <a:pt x="229" y="159"/>
                  </a:lnTo>
                  <a:lnTo>
                    <a:pt x="224" y="170"/>
                  </a:lnTo>
                  <a:lnTo>
                    <a:pt x="219" y="180"/>
                  </a:lnTo>
                  <a:lnTo>
                    <a:pt x="215" y="192"/>
                  </a:lnTo>
                  <a:lnTo>
                    <a:pt x="210" y="198"/>
                  </a:lnTo>
                  <a:lnTo>
                    <a:pt x="205" y="206"/>
                  </a:lnTo>
                  <a:lnTo>
                    <a:pt x="200" y="211"/>
                  </a:lnTo>
                  <a:lnTo>
                    <a:pt x="195" y="216"/>
                  </a:lnTo>
                  <a:lnTo>
                    <a:pt x="192" y="215"/>
                  </a:lnTo>
                  <a:lnTo>
                    <a:pt x="190" y="215"/>
                  </a:lnTo>
                  <a:lnTo>
                    <a:pt x="185" y="215"/>
                  </a:lnTo>
                  <a:lnTo>
                    <a:pt x="182" y="215"/>
                  </a:lnTo>
                  <a:lnTo>
                    <a:pt x="174" y="213"/>
                  </a:lnTo>
                  <a:lnTo>
                    <a:pt x="167" y="213"/>
                  </a:lnTo>
                  <a:lnTo>
                    <a:pt x="157" y="211"/>
                  </a:lnTo>
                  <a:lnTo>
                    <a:pt x="151" y="211"/>
                  </a:lnTo>
                  <a:lnTo>
                    <a:pt x="136" y="206"/>
                  </a:lnTo>
                  <a:lnTo>
                    <a:pt x="124" y="203"/>
                  </a:lnTo>
                  <a:lnTo>
                    <a:pt x="110" y="198"/>
                  </a:lnTo>
                  <a:lnTo>
                    <a:pt x="98" y="195"/>
                  </a:lnTo>
                  <a:lnTo>
                    <a:pt x="80" y="187"/>
                  </a:lnTo>
                  <a:lnTo>
                    <a:pt x="65" y="180"/>
                  </a:lnTo>
                  <a:lnTo>
                    <a:pt x="46" y="170"/>
                  </a:lnTo>
                  <a:lnTo>
                    <a:pt x="31" y="161"/>
                  </a:lnTo>
                  <a:lnTo>
                    <a:pt x="0" y="31"/>
                  </a:lnTo>
                  <a:close/>
                </a:path>
              </a:pathLst>
            </a:custGeom>
            <a:solidFill>
              <a:srgbClr val="FFCBCB"/>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4" name="Freeform 74"/>
            <p:cNvSpPr>
              <a:spLocks/>
            </p:cNvSpPr>
            <p:nvPr/>
          </p:nvSpPr>
          <p:spPr bwMode="auto">
            <a:xfrm>
              <a:off x="4191000" y="4240213"/>
              <a:ext cx="481013" cy="342900"/>
            </a:xfrm>
            <a:custGeom>
              <a:avLst/>
              <a:gdLst/>
              <a:ahLst/>
              <a:cxnLst>
                <a:cxn ang="0">
                  <a:pos x="13" y="31"/>
                </a:cxn>
                <a:cxn ang="0">
                  <a:pos x="31" y="47"/>
                </a:cxn>
                <a:cxn ang="0">
                  <a:pos x="44" y="62"/>
                </a:cxn>
                <a:cxn ang="0">
                  <a:pos x="52" y="72"/>
                </a:cxn>
                <a:cxn ang="0">
                  <a:pos x="78" y="84"/>
                </a:cxn>
                <a:cxn ang="0">
                  <a:pos x="116" y="103"/>
                </a:cxn>
                <a:cxn ang="0">
                  <a:pos x="147" y="126"/>
                </a:cxn>
                <a:cxn ang="0">
                  <a:pos x="167" y="143"/>
                </a:cxn>
                <a:cxn ang="0">
                  <a:pos x="174" y="118"/>
                </a:cxn>
                <a:cxn ang="0">
                  <a:pos x="193" y="88"/>
                </a:cxn>
                <a:cxn ang="0">
                  <a:pos x="211" y="64"/>
                </a:cxn>
                <a:cxn ang="0">
                  <a:pos x="221" y="51"/>
                </a:cxn>
                <a:cxn ang="0">
                  <a:pos x="219" y="31"/>
                </a:cxn>
                <a:cxn ang="0">
                  <a:pos x="219" y="15"/>
                </a:cxn>
                <a:cxn ang="0">
                  <a:pos x="224" y="6"/>
                </a:cxn>
                <a:cxn ang="0">
                  <a:pos x="231" y="6"/>
                </a:cxn>
                <a:cxn ang="0">
                  <a:pos x="234" y="8"/>
                </a:cxn>
                <a:cxn ang="0">
                  <a:pos x="234" y="13"/>
                </a:cxn>
                <a:cxn ang="0">
                  <a:pos x="234" y="18"/>
                </a:cxn>
                <a:cxn ang="0">
                  <a:pos x="234" y="20"/>
                </a:cxn>
                <a:cxn ang="0">
                  <a:pos x="234" y="18"/>
                </a:cxn>
                <a:cxn ang="0">
                  <a:pos x="244" y="16"/>
                </a:cxn>
                <a:cxn ang="0">
                  <a:pos x="257" y="11"/>
                </a:cxn>
                <a:cxn ang="0">
                  <a:pos x="269" y="11"/>
                </a:cxn>
                <a:cxn ang="0">
                  <a:pos x="274" y="6"/>
                </a:cxn>
                <a:cxn ang="0">
                  <a:pos x="280" y="2"/>
                </a:cxn>
                <a:cxn ang="0">
                  <a:pos x="287" y="0"/>
                </a:cxn>
                <a:cxn ang="0">
                  <a:pos x="292" y="13"/>
                </a:cxn>
                <a:cxn ang="0">
                  <a:pos x="295" y="21"/>
                </a:cxn>
                <a:cxn ang="0">
                  <a:pos x="295" y="21"/>
                </a:cxn>
                <a:cxn ang="0">
                  <a:pos x="298" y="25"/>
                </a:cxn>
                <a:cxn ang="0">
                  <a:pos x="298" y="36"/>
                </a:cxn>
                <a:cxn ang="0">
                  <a:pos x="300" y="41"/>
                </a:cxn>
                <a:cxn ang="0">
                  <a:pos x="300" y="41"/>
                </a:cxn>
                <a:cxn ang="0">
                  <a:pos x="303" y="44"/>
                </a:cxn>
                <a:cxn ang="0">
                  <a:pos x="300" y="56"/>
                </a:cxn>
                <a:cxn ang="0">
                  <a:pos x="300" y="61"/>
                </a:cxn>
                <a:cxn ang="0">
                  <a:pos x="300" y="62"/>
                </a:cxn>
                <a:cxn ang="0">
                  <a:pos x="298" y="69"/>
                </a:cxn>
                <a:cxn ang="0">
                  <a:pos x="290" y="77"/>
                </a:cxn>
                <a:cxn ang="0">
                  <a:pos x="285" y="82"/>
                </a:cxn>
                <a:cxn ang="0">
                  <a:pos x="275" y="82"/>
                </a:cxn>
                <a:cxn ang="0">
                  <a:pos x="262" y="85"/>
                </a:cxn>
                <a:cxn ang="0">
                  <a:pos x="254" y="85"/>
                </a:cxn>
                <a:cxn ang="0">
                  <a:pos x="247" y="95"/>
                </a:cxn>
                <a:cxn ang="0">
                  <a:pos x="234" y="134"/>
                </a:cxn>
                <a:cxn ang="0">
                  <a:pos x="219" y="180"/>
                </a:cxn>
                <a:cxn ang="0">
                  <a:pos x="200" y="211"/>
                </a:cxn>
                <a:cxn ang="0">
                  <a:pos x="185" y="215"/>
                </a:cxn>
                <a:cxn ang="0">
                  <a:pos x="157" y="211"/>
                </a:cxn>
                <a:cxn ang="0">
                  <a:pos x="110" y="198"/>
                </a:cxn>
                <a:cxn ang="0">
                  <a:pos x="46" y="170"/>
                </a:cxn>
              </a:cxnLst>
              <a:rect l="0" t="0" r="r" b="b"/>
              <a:pathLst>
                <a:path w="303" h="216">
                  <a:moveTo>
                    <a:pt x="0" y="31"/>
                  </a:moveTo>
                  <a:lnTo>
                    <a:pt x="3" y="31"/>
                  </a:lnTo>
                  <a:lnTo>
                    <a:pt x="8" y="31"/>
                  </a:lnTo>
                  <a:lnTo>
                    <a:pt x="13" y="31"/>
                  </a:lnTo>
                  <a:lnTo>
                    <a:pt x="18" y="36"/>
                  </a:lnTo>
                  <a:lnTo>
                    <a:pt x="21" y="38"/>
                  </a:lnTo>
                  <a:lnTo>
                    <a:pt x="26" y="43"/>
                  </a:lnTo>
                  <a:lnTo>
                    <a:pt x="31" y="47"/>
                  </a:lnTo>
                  <a:lnTo>
                    <a:pt x="36" y="52"/>
                  </a:lnTo>
                  <a:lnTo>
                    <a:pt x="36" y="52"/>
                  </a:lnTo>
                  <a:lnTo>
                    <a:pt x="41" y="57"/>
                  </a:lnTo>
                  <a:lnTo>
                    <a:pt x="44" y="62"/>
                  </a:lnTo>
                  <a:lnTo>
                    <a:pt x="49" y="67"/>
                  </a:lnTo>
                  <a:lnTo>
                    <a:pt x="49" y="67"/>
                  </a:lnTo>
                  <a:lnTo>
                    <a:pt x="52" y="72"/>
                  </a:lnTo>
                  <a:lnTo>
                    <a:pt x="52" y="72"/>
                  </a:lnTo>
                  <a:lnTo>
                    <a:pt x="55" y="75"/>
                  </a:lnTo>
                  <a:lnTo>
                    <a:pt x="60" y="75"/>
                  </a:lnTo>
                  <a:lnTo>
                    <a:pt x="70" y="79"/>
                  </a:lnTo>
                  <a:lnTo>
                    <a:pt x="78" y="84"/>
                  </a:lnTo>
                  <a:lnTo>
                    <a:pt x="88" y="88"/>
                  </a:lnTo>
                  <a:lnTo>
                    <a:pt x="96" y="93"/>
                  </a:lnTo>
                  <a:lnTo>
                    <a:pt x="106" y="98"/>
                  </a:lnTo>
                  <a:lnTo>
                    <a:pt x="116" y="103"/>
                  </a:lnTo>
                  <a:lnTo>
                    <a:pt x="126" y="111"/>
                  </a:lnTo>
                  <a:lnTo>
                    <a:pt x="131" y="116"/>
                  </a:lnTo>
                  <a:lnTo>
                    <a:pt x="141" y="121"/>
                  </a:lnTo>
                  <a:lnTo>
                    <a:pt x="147" y="126"/>
                  </a:lnTo>
                  <a:lnTo>
                    <a:pt x="157" y="134"/>
                  </a:lnTo>
                  <a:lnTo>
                    <a:pt x="160" y="136"/>
                  </a:lnTo>
                  <a:lnTo>
                    <a:pt x="165" y="141"/>
                  </a:lnTo>
                  <a:lnTo>
                    <a:pt x="167" y="143"/>
                  </a:lnTo>
                  <a:lnTo>
                    <a:pt x="170" y="146"/>
                  </a:lnTo>
                  <a:lnTo>
                    <a:pt x="170" y="136"/>
                  </a:lnTo>
                  <a:lnTo>
                    <a:pt x="172" y="128"/>
                  </a:lnTo>
                  <a:lnTo>
                    <a:pt x="174" y="118"/>
                  </a:lnTo>
                  <a:lnTo>
                    <a:pt x="178" y="113"/>
                  </a:lnTo>
                  <a:lnTo>
                    <a:pt x="183" y="103"/>
                  </a:lnTo>
                  <a:lnTo>
                    <a:pt x="188" y="98"/>
                  </a:lnTo>
                  <a:lnTo>
                    <a:pt x="193" y="88"/>
                  </a:lnTo>
                  <a:lnTo>
                    <a:pt x="198" y="84"/>
                  </a:lnTo>
                  <a:lnTo>
                    <a:pt x="201" y="74"/>
                  </a:lnTo>
                  <a:lnTo>
                    <a:pt x="206" y="69"/>
                  </a:lnTo>
                  <a:lnTo>
                    <a:pt x="211" y="64"/>
                  </a:lnTo>
                  <a:lnTo>
                    <a:pt x="216" y="59"/>
                  </a:lnTo>
                  <a:lnTo>
                    <a:pt x="216" y="54"/>
                  </a:lnTo>
                  <a:lnTo>
                    <a:pt x="221" y="52"/>
                  </a:lnTo>
                  <a:lnTo>
                    <a:pt x="221" y="51"/>
                  </a:lnTo>
                  <a:lnTo>
                    <a:pt x="224" y="51"/>
                  </a:lnTo>
                  <a:lnTo>
                    <a:pt x="219" y="41"/>
                  </a:lnTo>
                  <a:lnTo>
                    <a:pt x="219" y="36"/>
                  </a:lnTo>
                  <a:lnTo>
                    <a:pt x="219" y="31"/>
                  </a:lnTo>
                  <a:lnTo>
                    <a:pt x="219" y="26"/>
                  </a:lnTo>
                  <a:lnTo>
                    <a:pt x="219" y="21"/>
                  </a:lnTo>
                  <a:lnTo>
                    <a:pt x="219" y="20"/>
                  </a:lnTo>
                  <a:lnTo>
                    <a:pt x="219" y="15"/>
                  </a:lnTo>
                  <a:lnTo>
                    <a:pt x="224" y="15"/>
                  </a:lnTo>
                  <a:lnTo>
                    <a:pt x="224" y="10"/>
                  </a:lnTo>
                  <a:lnTo>
                    <a:pt x="224" y="10"/>
                  </a:lnTo>
                  <a:lnTo>
                    <a:pt x="224" y="6"/>
                  </a:lnTo>
                  <a:lnTo>
                    <a:pt x="229" y="6"/>
                  </a:lnTo>
                  <a:lnTo>
                    <a:pt x="229" y="6"/>
                  </a:lnTo>
                  <a:lnTo>
                    <a:pt x="231" y="6"/>
                  </a:lnTo>
                  <a:lnTo>
                    <a:pt x="231" y="6"/>
                  </a:lnTo>
                  <a:lnTo>
                    <a:pt x="234" y="6"/>
                  </a:lnTo>
                  <a:lnTo>
                    <a:pt x="234" y="6"/>
                  </a:lnTo>
                  <a:lnTo>
                    <a:pt x="234" y="8"/>
                  </a:lnTo>
                  <a:lnTo>
                    <a:pt x="234" y="8"/>
                  </a:lnTo>
                  <a:lnTo>
                    <a:pt x="234" y="13"/>
                  </a:lnTo>
                  <a:lnTo>
                    <a:pt x="234" y="13"/>
                  </a:lnTo>
                  <a:lnTo>
                    <a:pt x="234" y="13"/>
                  </a:lnTo>
                  <a:lnTo>
                    <a:pt x="234" y="13"/>
                  </a:lnTo>
                  <a:lnTo>
                    <a:pt x="234" y="18"/>
                  </a:lnTo>
                  <a:lnTo>
                    <a:pt x="234" y="18"/>
                  </a:lnTo>
                  <a:lnTo>
                    <a:pt x="234" y="18"/>
                  </a:lnTo>
                  <a:lnTo>
                    <a:pt x="234" y="18"/>
                  </a:lnTo>
                  <a:lnTo>
                    <a:pt x="234" y="20"/>
                  </a:lnTo>
                  <a:lnTo>
                    <a:pt x="234" y="20"/>
                  </a:lnTo>
                  <a:lnTo>
                    <a:pt x="234" y="20"/>
                  </a:lnTo>
                  <a:lnTo>
                    <a:pt x="234" y="20"/>
                  </a:lnTo>
                  <a:lnTo>
                    <a:pt x="234" y="21"/>
                  </a:lnTo>
                  <a:lnTo>
                    <a:pt x="234" y="18"/>
                  </a:lnTo>
                  <a:lnTo>
                    <a:pt x="234" y="18"/>
                  </a:lnTo>
                  <a:lnTo>
                    <a:pt x="234" y="18"/>
                  </a:lnTo>
                  <a:lnTo>
                    <a:pt x="237" y="18"/>
                  </a:lnTo>
                  <a:lnTo>
                    <a:pt x="237" y="16"/>
                  </a:lnTo>
                  <a:lnTo>
                    <a:pt x="242" y="16"/>
                  </a:lnTo>
                  <a:lnTo>
                    <a:pt x="244" y="16"/>
                  </a:lnTo>
                  <a:lnTo>
                    <a:pt x="249" y="16"/>
                  </a:lnTo>
                  <a:lnTo>
                    <a:pt x="249" y="11"/>
                  </a:lnTo>
                  <a:lnTo>
                    <a:pt x="254" y="11"/>
                  </a:lnTo>
                  <a:lnTo>
                    <a:pt x="257" y="11"/>
                  </a:lnTo>
                  <a:lnTo>
                    <a:pt x="262" y="11"/>
                  </a:lnTo>
                  <a:lnTo>
                    <a:pt x="262" y="11"/>
                  </a:lnTo>
                  <a:lnTo>
                    <a:pt x="267" y="11"/>
                  </a:lnTo>
                  <a:lnTo>
                    <a:pt x="269" y="11"/>
                  </a:lnTo>
                  <a:lnTo>
                    <a:pt x="274" y="11"/>
                  </a:lnTo>
                  <a:lnTo>
                    <a:pt x="274" y="8"/>
                  </a:lnTo>
                  <a:lnTo>
                    <a:pt x="274" y="8"/>
                  </a:lnTo>
                  <a:lnTo>
                    <a:pt x="274" y="6"/>
                  </a:lnTo>
                  <a:lnTo>
                    <a:pt x="277" y="6"/>
                  </a:lnTo>
                  <a:lnTo>
                    <a:pt x="277" y="2"/>
                  </a:lnTo>
                  <a:lnTo>
                    <a:pt x="280" y="2"/>
                  </a:lnTo>
                  <a:lnTo>
                    <a:pt x="280" y="2"/>
                  </a:lnTo>
                  <a:lnTo>
                    <a:pt x="285" y="2"/>
                  </a:lnTo>
                  <a:lnTo>
                    <a:pt x="285" y="0"/>
                  </a:lnTo>
                  <a:lnTo>
                    <a:pt x="287" y="0"/>
                  </a:lnTo>
                  <a:lnTo>
                    <a:pt x="287" y="0"/>
                  </a:lnTo>
                  <a:lnTo>
                    <a:pt x="292" y="3"/>
                  </a:lnTo>
                  <a:lnTo>
                    <a:pt x="292" y="3"/>
                  </a:lnTo>
                  <a:lnTo>
                    <a:pt x="292" y="8"/>
                  </a:lnTo>
                  <a:lnTo>
                    <a:pt x="292" y="13"/>
                  </a:lnTo>
                  <a:lnTo>
                    <a:pt x="295" y="21"/>
                  </a:lnTo>
                  <a:lnTo>
                    <a:pt x="295" y="21"/>
                  </a:lnTo>
                  <a:lnTo>
                    <a:pt x="295" y="21"/>
                  </a:lnTo>
                  <a:lnTo>
                    <a:pt x="295" y="21"/>
                  </a:lnTo>
                  <a:lnTo>
                    <a:pt x="295" y="21"/>
                  </a:lnTo>
                  <a:lnTo>
                    <a:pt x="295" y="21"/>
                  </a:lnTo>
                  <a:lnTo>
                    <a:pt x="295" y="21"/>
                  </a:lnTo>
                  <a:lnTo>
                    <a:pt x="295" y="21"/>
                  </a:lnTo>
                  <a:lnTo>
                    <a:pt x="298" y="25"/>
                  </a:lnTo>
                  <a:lnTo>
                    <a:pt x="298" y="25"/>
                  </a:lnTo>
                  <a:lnTo>
                    <a:pt x="298" y="25"/>
                  </a:lnTo>
                  <a:lnTo>
                    <a:pt x="298" y="25"/>
                  </a:lnTo>
                  <a:lnTo>
                    <a:pt x="298" y="29"/>
                  </a:lnTo>
                  <a:lnTo>
                    <a:pt x="298" y="29"/>
                  </a:lnTo>
                  <a:lnTo>
                    <a:pt x="298" y="34"/>
                  </a:lnTo>
                  <a:lnTo>
                    <a:pt x="298" y="36"/>
                  </a:lnTo>
                  <a:lnTo>
                    <a:pt x="300" y="41"/>
                  </a:lnTo>
                  <a:lnTo>
                    <a:pt x="300" y="41"/>
                  </a:lnTo>
                  <a:lnTo>
                    <a:pt x="300" y="41"/>
                  </a:lnTo>
                  <a:lnTo>
                    <a:pt x="300" y="41"/>
                  </a:lnTo>
                  <a:lnTo>
                    <a:pt x="300" y="41"/>
                  </a:lnTo>
                  <a:lnTo>
                    <a:pt x="300" y="41"/>
                  </a:lnTo>
                  <a:lnTo>
                    <a:pt x="300" y="41"/>
                  </a:lnTo>
                  <a:lnTo>
                    <a:pt x="300" y="41"/>
                  </a:lnTo>
                  <a:lnTo>
                    <a:pt x="303" y="44"/>
                  </a:lnTo>
                  <a:lnTo>
                    <a:pt x="303" y="44"/>
                  </a:lnTo>
                  <a:lnTo>
                    <a:pt x="303" y="44"/>
                  </a:lnTo>
                  <a:lnTo>
                    <a:pt x="303" y="44"/>
                  </a:lnTo>
                  <a:lnTo>
                    <a:pt x="303" y="49"/>
                  </a:lnTo>
                  <a:lnTo>
                    <a:pt x="300" y="49"/>
                  </a:lnTo>
                  <a:lnTo>
                    <a:pt x="300" y="54"/>
                  </a:lnTo>
                  <a:lnTo>
                    <a:pt x="300" y="56"/>
                  </a:lnTo>
                  <a:lnTo>
                    <a:pt x="300" y="61"/>
                  </a:lnTo>
                  <a:lnTo>
                    <a:pt x="300" y="61"/>
                  </a:lnTo>
                  <a:lnTo>
                    <a:pt x="300" y="61"/>
                  </a:lnTo>
                  <a:lnTo>
                    <a:pt x="300" y="61"/>
                  </a:lnTo>
                  <a:lnTo>
                    <a:pt x="300" y="62"/>
                  </a:lnTo>
                  <a:lnTo>
                    <a:pt x="300" y="62"/>
                  </a:lnTo>
                  <a:lnTo>
                    <a:pt x="300" y="62"/>
                  </a:lnTo>
                  <a:lnTo>
                    <a:pt x="300" y="62"/>
                  </a:lnTo>
                  <a:lnTo>
                    <a:pt x="301" y="67"/>
                  </a:lnTo>
                  <a:lnTo>
                    <a:pt x="298" y="67"/>
                  </a:lnTo>
                  <a:lnTo>
                    <a:pt x="298" y="69"/>
                  </a:lnTo>
                  <a:lnTo>
                    <a:pt x="298" y="69"/>
                  </a:lnTo>
                  <a:lnTo>
                    <a:pt x="298" y="74"/>
                  </a:lnTo>
                  <a:lnTo>
                    <a:pt x="293" y="74"/>
                  </a:lnTo>
                  <a:lnTo>
                    <a:pt x="293" y="77"/>
                  </a:lnTo>
                  <a:lnTo>
                    <a:pt x="290" y="77"/>
                  </a:lnTo>
                  <a:lnTo>
                    <a:pt x="290" y="82"/>
                  </a:lnTo>
                  <a:lnTo>
                    <a:pt x="287" y="82"/>
                  </a:lnTo>
                  <a:lnTo>
                    <a:pt x="287" y="82"/>
                  </a:lnTo>
                  <a:lnTo>
                    <a:pt x="285" y="82"/>
                  </a:lnTo>
                  <a:lnTo>
                    <a:pt x="285" y="82"/>
                  </a:lnTo>
                  <a:lnTo>
                    <a:pt x="280" y="82"/>
                  </a:lnTo>
                  <a:lnTo>
                    <a:pt x="280" y="82"/>
                  </a:lnTo>
                  <a:lnTo>
                    <a:pt x="275" y="82"/>
                  </a:lnTo>
                  <a:lnTo>
                    <a:pt x="275" y="85"/>
                  </a:lnTo>
                  <a:lnTo>
                    <a:pt x="270" y="85"/>
                  </a:lnTo>
                  <a:lnTo>
                    <a:pt x="267" y="85"/>
                  </a:lnTo>
                  <a:lnTo>
                    <a:pt x="262" y="85"/>
                  </a:lnTo>
                  <a:lnTo>
                    <a:pt x="262" y="85"/>
                  </a:lnTo>
                  <a:lnTo>
                    <a:pt x="257" y="85"/>
                  </a:lnTo>
                  <a:lnTo>
                    <a:pt x="257" y="85"/>
                  </a:lnTo>
                  <a:lnTo>
                    <a:pt x="254" y="85"/>
                  </a:lnTo>
                  <a:lnTo>
                    <a:pt x="254" y="87"/>
                  </a:lnTo>
                  <a:lnTo>
                    <a:pt x="251" y="87"/>
                  </a:lnTo>
                  <a:lnTo>
                    <a:pt x="251" y="90"/>
                  </a:lnTo>
                  <a:lnTo>
                    <a:pt x="247" y="95"/>
                  </a:lnTo>
                  <a:lnTo>
                    <a:pt x="247" y="105"/>
                  </a:lnTo>
                  <a:lnTo>
                    <a:pt x="242" y="113"/>
                  </a:lnTo>
                  <a:lnTo>
                    <a:pt x="239" y="125"/>
                  </a:lnTo>
                  <a:lnTo>
                    <a:pt x="234" y="134"/>
                  </a:lnTo>
                  <a:lnTo>
                    <a:pt x="234" y="149"/>
                  </a:lnTo>
                  <a:lnTo>
                    <a:pt x="229" y="159"/>
                  </a:lnTo>
                  <a:lnTo>
                    <a:pt x="224" y="170"/>
                  </a:lnTo>
                  <a:lnTo>
                    <a:pt x="219" y="180"/>
                  </a:lnTo>
                  <a:lnTo>
                    <a:pt x="215" y="192"/>
                  </a:lnTo>
                  <a:lnTo>
                    <a:pt x="210" y="198"/>
                  </a:lnTo>
                  <a:lnTo>
                    <a:pt x="205" y="206"/>
                  </a:lnTo>
                  <a:lnTo>
                    <a:pt x="200" y="211"/>
                  </a:lnTo>
                  <a:lnTo>
                    <a:pt x="195" y="216"/>
                  </a:lnTo>
                  <a:lnTo>
                    <a:pt x="192" y="215"/>
                  </a:lnTo>
                  <a:lnTo>
                    <a:pt x="190" y="215"/>
                  </a:lnTo>
                  <a:lnTo>
                    <a:pt x="185" y="215"/>
                  </a:lnTo>
                  <a:lnTo>
                    <a:pt x="182" y="215"/>
                  </a:lnTo>
                  <a:lnTo>
                    <a:pt x="174" y="213"/>
                  </a:lnTo>
                  <a:lnTo>
                    <a:pt x="167" y="213"/>
                  </a:lnTo>
                  <a:lnTo>
                    <a:pt x="157" y="211"/>
                  </a:lnTo>
                  <a:lnTo>
                    <a:pt x="151" y="211"/>
                  </a:lnTo>
                  <a:lnTo>
                    <a:pt x="136" y="206"/>
                  </a:lnTo>
                  <a:lnTo>
                    <a:pt x="124" y="203"/>
                  </a:lnTo>
                  <a:lnTo>
                    <a:pt x="110" y="198"/>
                  </a:lnTo>
                  <a:lnTo>
                    <a:pt x="98" y="195"/>
                  </a:lnTo>
                  <a:lnTo>
                    <a:pt x="80" y="187"/>
                  </a:lnTo>
                  <a:lnTo>
                    <a:pt x="65" y="180"/>
                  </a:lnTo>
                  <a:lnTo>
                    <a:pt x="46" y="170"/>
                  </a:lnTo>
                  <a:lnTo>
                    <a:pt x="31" y="161"/>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5" name="Freeform 75"/>
            <p:cNvSpPr>
              <a:spLocks/>
            </p:cNvSpPr>
            <p:nvPr/>
          </p:nvSpPr>
          <p:spPr bwMode="auto">
            <a:xfrm>
              <a:off x="4365625" y="4000501"/>
              <a:ext cx="79375" cy="36513"/>
            </a:xfrm>
            <a:custGeom>
              <a:avLst/>
              <a:gdLst/>
              <a:ahLst/>
              <a:cxnLst>
                <a:cxn ang="0">
                  <a:pos x="0" y="23"/>
                </a:cxn>
                <a:cxn ang="0">
                  <a:pos x="0" y="20"/>
                </a:cxn>
                <a:cxn ang="0">
                  <a:pos x="0" y="20"/>
                </a:cxn>
                <a:cxn ang="0">
                  <a:pos x="0" y="16"/>
                </a:cxn>
                <a:cxn ang="0">
                  <a:pos x="0" y="16"/>
                </a:cxn>
                <a:cxn ang="0">
                  <a:pos x="0" y="12"/>
                </a:cxn>
                <a:cxn ang="0">
                  <a:pos x="3" y="12"/>
                </a:cxn>
                <a:cxn ang="0">
                  <a:pos x="3" y="8"/>
                </a:cxn>
                <a:cxn ang="0">
                  <a:pos x="8" y="8"/>
                </a:cxn>
                <a:cxn ang="0">
                  <a:pos x="8" y="3"/>
                </a:cxn>
                <a:cxn ang="0">
                  <a:pos x="13" y="3"/>
                </a:cxn>
                <a:cxn ang="0">
                  <a:pos x="18" y="0"/>
                </a:cxn>
                <a:cxn ang="0">
                  <a:pos x="23" y="0"/>
                </a:cxn>
                <a:cxn ang="0">
                  <a:pos x="27" y="0"/>
                </a:cxn>
                <a:cxn ang="0">
                  <a:pos x="34" y="0"/>
                </a:cxn>
                <a:cxn ang="0">
                  <a:pos x="41" y="0"/>
                </a:cxn>
                <a:cxn ang="0">
                  <a:pos x="50" y="3"/>
                </a:cxn>
                <a:cxn ang="0">
                  <a:pos x="50" y="3"/>
                </a:cxn>
                <a:cxn ang="0">
                  <a:pos x="50" y="3"/>
                </a:cxn>
                <a:cxn ang="0">
                  <a:pos x="50" y="3"/>
                </a:cxn>
                <a:cxn ang="0">
                  <a:pos x="50" y="3"/>
                </a:cxn>
                <a:cxn ang="0">
                  <a:pos x="50" y="3"/>
                </a:cxn>
                <a:cxn ang="0">
                  <a:pos x="50" y="3"/>
                </a:cxn>
                <a:cxn ang="0">
                  <a:pos x="50" y="3"/>
                </a:cxn>
                <a:cxn ang="0">
                  <a:pos x="50" y="5"/>
                </a:cxn>
                <a:cxn ang="0">
                  <a:pos x="50" y="5"/>
                </a:cxn>
                <a:cxn ang="0">
                  <a:pos x="50" y="5"/>
                </a:cxn>
                <a:cxn ang="0">
                  <a:pos x="50" y="5"/>
                </a:cxn>
                <a:cxn ang="0">
                  <a:pos x="50" y="8"/>
                </a:cxn>
                <a:cxn ang="0">
                  <a:pos x="50" y="8"/>
                </a:cxn>
                <a:cxn ang="0">
                  <a:pos x="50" y="8"/>
                </a:cxn>
                <a:cxn ang="0">
                  <a:pos x="50" y="8"/>
                </a:cxn>
                <a:cxn ang="0">
                  <a:pos x="50" y="13"/>
                </a:cxn>
                <a:cxn ang="0">
                  <a:pos x="47" y="10"/>
                </a:cxn>
                <a:cxn ang="0">
                  <a:pos x="47" y="10"/>
                </a:cxn>
                <a:cxn ang="0">
                  <a:pos x="42" y="10"/>
                </a:cxn>
                <a:cxn ang="0">
                  <a:pos x="42" y="10"/>
                </a:cxn>
                <a:cxn ang="0">
                  <a:pos x="37" y="7"/>
                </a:cxn>
                <a:cxn ang="0">
                  <a:pos x="34" y="7"/>
                </a:cxn>
                <a:cxn ang="0">
                  <a:pos x="29" y="7"/>
                </a:cxn>
                <a:cxn ang="0">
                  <a:pos x="29" y="7"/>
                </a:cxn>
                <a:cxn ang="0">
                  <a:pos x="24" y="7"/>
                </a:cxn>
                <a:cxn ang="0">
                  <a:pos x="19" y="7"/>
                </a:cxn>
                <a:cxn ang="0">
                  <a:pos x="14" y="7"/>
                </a:cxn>
                <a:cxn ang="0">
                  <a:pos x="13" y="8"/>
                </a:cxn>
                <a:cxn ang="0">
                  <a:pos x="8" y="8"/>
                </a:cxn>
                <a:cxn ang="0">
                  <a:pos x="5" y="13"/>
                </a:cxn>
                <a:cxn ang="0">
                  <a:pos x="0" y="18"/>
                </a:cxn>
                <a:cxn ang="0">
                  <a:pos x="0" y="23"/>
                </a:cxn>
                <a:cxn ang="0">
                  <a:pos x="0" y="23"/>
                </a:cxn>
                <a:cxn ang="0">
                  <a:pos x="0" y="23"/>
                </a:cxn>
              </a:cxnLst>
              <a:rect l="0" t="0" r="r" b="b"/>
              <a:pathLst>
                <a:path w="50" h="23">
                  <a:moveTo>
                    <a:pt x="0" y="23"/>
                  </a:moveTo>
                  <a:lnTo>
                    <a:pt x="0" y="20"/>
                  </a:lnTo>
                  <a:lnTo>
                    <a:pt x="0" y="20"/>
                  </a:lnTo>
                  <a:lnTo>
                    <a:pt x="0" y="16"/>
                  </a:lnTo>
                  <a:lnTo>
                    <a:pt x="0" y="16"/>
                  </a:lnTo>
                  <a:lnTo>
                    <a:pt x="0" y="12"/>
                  </a:lnTo>
                  <a:lnTo>
                    <a:pt x="3" y="12"/>
                  </a:lnTo>
                  <a:lnTo>
                    <a:pt x="3" y="8"/>
                  </a:lnTo>
                  <a:lnTo>
                    <a:pt x="8" y="8"/>
                  </a:lnTo>
                  <a:lnTo>
                    <a:pt x="8" y="3"/>
                  </a:lnTo>
                  <a:lnTo>
                    <a:pt x="13" y="3"/>
                  </a:lnTo>
                  <a:lnTo>
                    <a:pt x="18" y="0"/>
                  </a:lnTo>
                  <a:lnTo>
                    <a:pt x="23" y="0"/>
                  </a:lnTo>
                  <a:lnTo>
                    <a:pt x="27" y="0"/>
                  </a:lnTo>
                  <a:lnTo>
                    <a:pt x="34" y="0"/>
                  </a:lnTo>
                  <a:lnTo>
                    <a:pt x="41" y="0"/>
                  </a:lnTo>
                  <a:lnTo>
                    <a:pt x="50" y="3"/>
                  </a:lnTo>
                  <a:lnTo>
                    <a:pt x="50" y="3"/>
                  </a:lnTo>
                  <a:lnTo>
                    <a:pt x="50" y="3"/>
                  </a:lnTo>
                  <a:lnTo>
                    <a:pt x="50" y="3"/>
                  </a:lnTo>
                  <a:lnTo>
                    <a:pt x="50" y="3"/>
                  </a:lnTo>
                  <a:lnTo>
                    <a:pt x="50" y="3"/>
                  </a:lnTo>
                  <a:lnTo>
                    <a:pt x="50" y="3"/>
                  </a:lnTo>
                  <a:lnTo>
                    <a:pt x="50" y="3"/>
                  </a:lnTo>
                  <a:lnTo>
                    <a:pt x="50" y="5"/>
                  </a:lnTo>
                  <a:lnTo>
                    <a:pt x="50" y="5"/>
                  </a:lnTo>
                  <a:lnTo>
                    <a:pt x="50" y="5"/>
                  </a:lnTo>
                  <a:lnTo>
                    <a:pt x="50" y="5"/>
                  </a:lnTo>
                  <a:lnTo>
                    <a:pt x="50" y="8"/>
                  </a:lnTo>
                  <a:lnTo>
                    <a:pt x="50" y="8"/>
                  </a:lnTo>
                  <a:lnTo>
                    <a:pt x="50" y="8"/>
                  </a:lnTo>
                  <a:lnTo>
                    <a:pt x="50" y="8"/>
                  </a:lnTo>
                  <a:lnTo>
                    <a:pt x="50" y="13"/>
                  </a:lnTo>
                  <a:lnTo>
                    <a:pt x="47" y="10"/>
                  </a:lnTo>
                  <a:lnTo>
                    <a:pt x="47" y="10"/>
                  </a:lnTo>
                  <a:lnTo>
                    <a:pt x="42" y="10"/>
                  </a:lnTo>
                  <a:lnTo>
                    <a:pt x="42" y="10"/>
                  </a:lnTo>
                  <a:lnTo>
                    <a:pt x="37" y="7"/>
                  </a:lnTo>
                  <a:lnTo>
                    <a:pt x="34" y="7"/>
                  </a:lnTo>
                  <a:lnTo>
                    <a:pt x="29" y="7"/>
                  </a:lnTo>
                  <a:lnTo>
                    <a:pt x="29" y="7"/>
                  </a:lnTo>
                  <a:lnTo>
                    <a:pt x="24" y="7"/>
                  </a:lnTo>
                  <a:lnTo>
                    <a:pt x="19" y="7"/>
                  </a:lnTo>
                  <a:lnTo>
                    <a:pt x="14" y="7"/>
                  </a:lnTo>
                  <a:lnTo>
                    <a:pt x="13" y="8"/>
                  </a:lnTo>
                  <a:lnTo>
                    <a:pt x="8" y="8"/>
                  </a:lnTo>
                  <a:lnTo>
                    <a:pt x="5" y="13"/>
                  </a:lnTo>
                  <a:lnTo>
                    <a:pt x="0" y="18"/>
                  </a:lnTo>
                  <a:lnTo>
                    <a:pt x="0" y="23"/>
                  </a:lnTo>
                  <a:lnTo>
                    <a:pt x="0" y="23"/>
                  </a:lnTo>
                  <a:lnTo>
                    <a:pt x="0" y="2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6" name="Freeform 76"/>
            <p:cNvSpPr>
              <a:spLocks/>
            </p:cNvSpPr>
            <p:nvPr/>
          </p:nvSpPr>
          <p:spPr bwMode="auto">
            <a:xfrm>
              <a:off x="4479925" y="3983038"/>
              <a:ext cx="61913" cy="123825"/>
            </a:xfrm>
            <a:custGeom>
              <a:avLst/>
              <a:gdLst/>
              <a:ahLst/>
              <a:cxnLst>
                <a:cxn ang="0">
                  <a:pos x="29" y="0"/>
                </a:cxn>
                <a:cxn ang="0">
                  <a:pos x="23" y="0"/>
                </a:cxn>
                <a:cxn ang="0">
                  <a:pos x="23" y="5"/>
                </a:cxn>
                <a:cxn ang="0">
                  <a:pos x="16" y="9"/>
                </a:cxn>
                <a:cxn ang="0">
                  <a:pos x="16" y="23"/>
                </a:cxn>
                <a:cxn ang="0">
                  <a:pos x="18" y="34"/>
                </a:cxn>
                <a:cxn ang="0">
                  <a:pos x="18" y="34"/>
                </a:cxn>
                <a:cxn ang="0">
                  <a:pos x="18" y="34"/>
                </a:cxn>
                <a:cxn ang="0">
                  <a:pos x="19" y="42"/>
                </a:cxn>
                <a:cxn ang="0">
                  <a:pos x="24" y="47"/>
                </a:cxn>
                <a:cxn ang="0">
                  <a:pos x="33" y="59"/>
                </a:cxn>
                <a:cxn ang="0">
                  <a:pos x="33" y="59"/>
                </a:cxn>
                <a:cxn ang="0">
                  <a:pos x="33" y="59"/>
                </a:cxn>
                <a:cxn ang="0">
                  <a:pos x="36" y="64"/>
                </a:cxn>
                <a:cxn ang="0">
                  <a:pos x="36" y="68"/>
                </a:cxn>
                <a:cxn ang="0">
                  <a:pos x="33" y="68"/>
                </a:cxn>
                <a:cxn ang="0">
                  <a:pos x="29" y="70"/>
                </a:cxn>
                <a:cxn ang="0">
                  <a:pos x="26" y="70"/>
                </a:cxn>
                <a:cxn ang="0">
                  <a:pos x="26" y="70"/>
                </a:cxn>
                <a:cxn ang="0">
                  <a:pos x="21" y="70"/>
                </a:cxn>
                <a:cxn ang="0">
                  <a:pos x="18" y="70"/>
                </a:cxn>
                <a:cxn ang="0">
                  <a:pos x="14" y="73"/>
                </a:cxn>
                <a:cxn ang="0">
                  <a:pos x="13" y="73"/>
                </a:cxn>
                <a:cxn ang="0">
                  <a:pos x="8" y="73"/>
                </a:cxn>
                <a:cxn ang="0">
                  <a:pos x="3" y="73"/>
                </a:cxn>
                <a:cxn ang="0">
                  <a:pos x="1" y="70"/>
                </a:cxn>
                <a:cxn ang="0">
                  <a:pos x="3" y="68"/>
                </a:cxn>
                <a:cxn ang="0">
                  <a:pos x="0" y="68"/>
                </a:cxn>
                <a:cxn ang="0">
                  <a:pos x="0" y="68"/>
                </a:cxn>
                <a:cxn ang="0">
                  <a:pos x="0" y="73"/>
                </a:cxn>
                <a:cxn ang="0">
                  <a:pos x="3" y="77"/>
                </a:cxn>
                <a:cxn ang="0">
                  <a:pos x="13" y="77"/>
                </a:cxn>
                <a:cxn ang="0">
                  <a:pos x="18" y="75"/>
                </a:cxn>
                <a:cxn ang="0">
                  <a:pos x="18" y="75"/>
                </a:cxn>
                <a:cxn ang="0">
                  <a:pos x="23" y="75"/>
                </a:cxn>
                <a:cxn ang="0">
                  <a:pos x="23" y="73"/>
                </a:cxn>
                <a:cxn ang="0">
                  <a:pos x="28" y="73"/>
                </a:cxn>
                <a:cxn ang="0">
                  <a:pos x="33" y="70"/>
                </a:cxn>
                <a:cxn ang="0">
                  <a:pos x="33" y="70"/>
                </a:cxn>
                <a:cxn ang="0">
                  <a:pos x="33" y="68"/>
                </a:cxn>
                <a:cxn ang="0">
                  <a:pos x="37" y="64"/>
                </a:cxn>
                <a:cxn ang="0">
                  <a:pos x="37" y="59"/>
                </a:cxn>
                <a:cxn ang="0">
                  <a:pos x="37" y="59"/>
                </a:cxn>
                <a:cxn ang="0">
                  <a:pos x="34" y="54"/>
                </a:cxn>
                <a:cxn ang="0">
                  <a:pos x="29" y="49"/>
                </a:cxn>
                <a:cxn ang="0">
                  <a:pos x="24" y="44"/>
                </a:cxn>
                <a:cxn ang="0">
                  <a:pos x="24" y="39"/>
                </a:cxn>
                <a:cxn ang="0">
                  <a:pos x="23" y="34"/>
                </a:cxn>
                <a:cxn ang="0">
                  <a:pos x="19" y="31"/>
                </a:cxn>
                <a:cxn ang="0">
                  <a:pos x="19" y="24"/>
                </a:cxn>
                <a:cxn ang="0">
                  <a:pos x="19" y="19"/>
                </a:cxn>
                <a:cxn ang="0">
                  <a:pos x="19" y="8"/>
                </a:cxn>
                <a:cxn ang="0">
                  <a:pos x="26" y="3"/>
                </a:cxn>
                <a:cxn ang="0">
                  <a:pos x="33" y="0"/>
                </a:cxn>
              </a:cxnLst>
              <a:rect l="0" t="0" r="r" b="b"/>
              <a:pathLst>
                <a:path w="39" h="78">
                  <a:moveTo>
                    <a:pt x="33" y="0"/>
                  </a:moveTo>
                  <a:lnTo>
                    <a:pt x="29" y="0"/>
                  </a:lnTo>
                  <a:lnTo>
                    <a:pt x="29" y="0"/>
                  </a:lnTo>
                  <a:lnTo>
                    <a:pt x="28" y="0"/>
                  </a:lnTo>
                  <a:lnTo>
                    <a:pt x="28" y="0"/>
                  </a:lnTo>
                  <a:lnTo>
                    <a:pt x="23" y="0"/>
                  </a:lnTo>
                  <a:lnTo>
                    <a:pt x="23" y="0"/>
                  </a:lnTo>
                  <a:lnTo>
                    <a:pt x="23" y="0"/>
                  </a:lnTo>
                  <a:lnTo>
                    <a:pt x="23" y="5"/>
                  </a:lnTo>
                  <a:lnTo>
                    <a:pt x="18" y="5"/>
                  </a:lnTo>
                  <a:lnTo>
                    <a:pt x="18" y="8"/>
                  </a:lnTo>
                  <a:lnTo>
                    <a:pt x="16" y="9"/>
                  </a:lnTo>
                  <a:lnTo>
                    <a:pt x="16" y="14"/>
                  </a:lnTo>
                  <a:lnTo>
                    <a:pt x="16" y="18"/>
                  </a:lnTo>
                  <a:lnTo>
                    <a:pt x="16" y="23"/>
                  </a:lnTo>
                  <a:lnTo>
                    <a:pt x="16" y="27"/>
                  </a:lnTo>
                  <a:lnTo>
                    <a:pt x="18" y="34"/>
                  </a:lnTo>
                  <a:lnTo>
                    <a:pt x="18" y="34"/>
                  </a:lnTo>
                  <a:lnTo>
                    <a:pt x="18" y="34"/>
                  </a:lnTo>
                  <a:lnTo>
                    <a:pt x="18" y="34"/>
                  </a:lnTo>
                  <a:lnTo>
                    <a:pt x="18" y="34"/>
                  </a:lnTo>
                  <a:lnTo>
                    <a:pt x="18" y="34"/>
                  </a:lnTo>
                  <a:lnTo>
                    <a:pt x="18" y="34"/>
                  </a:lnTo>
                  <a:lnTo>
                    <a:pt x="18" y="34"/>
                  </a:lnTo>
                  <a:lnTo>
                    <a:pt x="19" y="39"/>
                  </a:lnTo>
                  <a:lnTo>
                    <a:pt x="19" y="39"/>
                  </a:lnTo>
                  <a:lnTo>
                    <a:pt x="19" y="42"/>
                  </a:lnTo>
                  <a:lnTo>
                    <a:pt x="19" y="42"/>
                  </a:lnTo>
                  <a:lnTo>
                    <a:pt x="24" y="47"/>
                  </a:lnTo>
                  <a:lnTo>
                    <a:pt x="24" y="47"/>
                  </a:lnTo>
                  <a:lnTo>
                    <a:pt x="28" y="52"/>
                  </a:lnTo>
                  <a:lnTo>
                    <a:pt x="28" y="54"/>
                  </a:lnTo>
                  <a:lnTo>
                    <a:pt x="33" y="59"/>
                  </a:lnTo>
                  <a:lnTo>
                    <a:pt x="33" y="59"/>
                  </a:lnTo>
                  <a:lnTo>
                    <a:pt x="33" y="59"/>
                  </a:lnTo>
                  <a:lnTo>
                    <a:pt x="33" y="59"/>
                  </a:lnTo>
                  <a:lnTo>
                    <a:pt x="33" y="59"/>
                  </a:lnTo>
                  <a:lnTo>
                    <a:pt x="33" y="59"/>
                  </a:lnTo>
                  <a:lnTo>
                    <a:pt x="33" y="59"/>
                  </a:lnTo>
                  <a:lnTo>
                    <a:pt x="33" y="59"/>
                  </a:lnTo>
                  <a:lnTo>
                    <a:pt x="36" y="64"/>
                  </a:lnTo>
                  <a:lnTo>
                    <a:pt x="36" y="64"/>
                  </a:lnTo>
                  <a:lnTo>
                    <a:pt x="36" y="64"/>
                  </a:lnTo>
                  <a:lnTo>
                    <a:pt x="36" y="64"/>
                  </a:lnTo>
                  <a:lnTo>
                    <a:pt x="36" y="68"/>
                  </a:lnTo>
                  <a:lnTo>
                    <a:pt x="33" y="68"/>
                  </a:lnTo>
                  <a:lnTo>
                    <a:pt x="33" y="68"/>
                  </a:lnTo>
                  <a:lnTo>
                    <a:pt x="33" y="68"/>
                  </a:lnTo>
                  <a:lnTo>
                    <a:pt x="33" y="73"/>
                  </a:lnTo>
                  <a:lnTo>
                    <a:pt x="29" y="70"/>
                  </a:lnTo>
                  <a:lnTo>
                    <a:pt x="29" y="70"/>
                  </a:lnTo>
                  <a:lnTo>
                    <a:pt x="29" y="70"/>
                  </a:lnTo>
                  <a:lnTo>
                    <a:pt x="29" y="70"/>
                  </a:lnTo>
                  <a:lnTo>
                    <a:pt x="26" y="70"/>
                  </a:lnTo>
                  <a:lnTo>
                    <a:pt x="26" y="70"/>
                  </a:lnTo>
                  <a:lnTo>
                    <a:pt x="26" y="70"/>
                  </a:lnTo>
                  <a:lnTo>
                    <a:pt x="26" y="70"/>
                  </a:lnTo>
                  <a:lnTo>
                    <a:pt x="21" y="70"/>
                  </a:lnTo>
                  <a:lnTo>
                    <a:pt x="21" y="70"/>
                  </a:lnTo>
                  <a:lnTo>
                    <a:pt x="21" y="70"/>
                  </a:lnTo>
                  <a:lnTo>
                    <a:pt x="21" y="70"/>
                  </a:lnTo>
                  <a:lnTo>
                    <a:pt x="18" y="70"/>
                  </a:lnTo>
                  <a:lnTo>
                    <a:pt x="18" y="70"/>
                  </a:lnTo>
                  <a:lnTo>
                    <a:pt x="18" y="70"/>
                  </a:lnTo>
                  <a:lnTo>
                    <a:pt x="18" y="73"/>
                  </a:lnTo>
                  <a:lnTo>
                    <a:pt x="14" y="73"/>
                  </a:lnTo>
                  <a:lnTo>
                    <a:pt x="14" y="73"/>
                  </a:lnTo>
                  <a:lnTo>
                    <a:pt x="13" y="73"/>
                  </a:lnTo>
                  <a:lnTo>
                    <a:pt x="13" y="73"/>
                  </a:lnTo>
                  <a:lnTo>
                    <a:pt x="8" y="73"/>
                  </a:lnTo>
                  <a:lnTo>
                    <a:pt x="8" y="73"/>
                  </a:lnTo>
                  <a:lnTo>
                    <a:pt x="8" y="73"/>
                  </a:lnTo>
                  <a:lnTo>
                    <a:pt x="8" y="75"/>
                  </a:lnTo>
                  <a:lnTo>
                    <a:pt x="3" y="73"/>
                  </a:lnTo>
                  <a:lnTo>
                    <a:pt x="3" y="73"/>
                  </a:lnTo>
                  <a:lnTo>
                    <a:pt x="1" y="73"/>
                  </a:lnTo>
                  <a:lnTo>
                    <a:pt x="1" y="73"/>
                  </a:lnTo>
                  <a:lnTo>
                    <a:pt x="1" y="70"/>
                  </a:lnTo>
                  <a:lnTo>
                    <a:pt x="1" y="70"/>
                  </a:lnTo>
                  <a:lnTo>
                    <a:pt x="1" y="68"/>
                  </a:lnTo>
                  <a:lnTo>
                    <a:pt x="3" y="68"/>
                  </a:lnTo>
                  <a:lnTo>
                    <a:pt x="0" y="68"/>
                  </a:lnTo>
                  <a:lnTo>
                    <a:pt x="0" y="68"/>
                  </a:lnTo>
                  <a:lnTo>
                    <a:pt x="0" y="68"/>
                  </a:lnTo>
                  <a:lnTo>
                    <a:pt x="0" y="68"/>
                  </a:lnTo>
                  <a:lnTo>
                    <a:pt x="0" y="68"/>
                  </a:lnTo>
                  <a:lnTo>
                    <a:pt x="0" y="68"/>
                  </a:lnTo>
                  <a:lnTo>
                    <a:pt x="0" y="68"/>
                  </a:lnTo>
                  <a:lnTo>
                    <a:pt x="0" y="73"/>
                  </a:lnTo>
                  <a:lnTo>
                    <a:pt x="0" y="73"/>
                  </a:lnTo>
                  <a:lnTo>
                    <a:pt x="0" y="73"/>
                  </a:lnTo>
                  <a:lnTo>
                    <a:pt x="0" y="73"/>
                  </a:lnTo>
                  <a:lnTo>
                    <a:pt x="3" y="77"/>
                  </a:lnTo>
                  <a:lnTo>
                    <a:pt x="3" y="77"/>
                  </a:lnTo>
                  <a:lnTo>
                    <a:pt x="8" y="77"/>
                  </a:lnTo>
                  <a:lnTo>
                    <a:pt x="13" y="77"/>
                  </a:lnTo>
                  <a:lnTo>
                    <a:pt x="18" y="78"/>
                  </a:lnTo>
                  <a:lnTo>
                    <a:pt x="18" y="75"/>
                  </a:lnTo>
                  <a:lnTo>
                    <a:pt x="18" y="75"/>
                  </a:lnTo>
                  <a:lnTo>
                    <a:pt x="18" y="75"/>
                  </a:lnTo>
                  <a:lnTo>
                    <a:pt x="18" y="75"/>
                  </a:lnTo>
                  <a:lnTo>
                    <a:pt x="18" y="75"/>
                  </a:lnTo>
                  <a:lnTo>
                    <a:pt x="18" y="75"/>
                  </a:lnTo>
                  <a:lnTo>
                    <a:pt x="18" y="75"/>
                  </a:lnTo>
                  <a:lnTo>
                    <a:pt x="23" y="75"/>
                  </a:lnTo>
                  <a:lnTo>
                    <a:pt x="23" y="73"/>
                  </a:lnTo>
                  <a:lnTo>
                    <a:pt x="23" y="73"/>
                  </a:lnTo>
                  <a:lnTo>
                    <a:pt x="23" y="73"/>
                  </a:lnTo>
                  <a:lnTo>
                    <a:pt x="28" y="73"/>
                  </a:lnTo>
                  <a:lnTo>
                    <a:pt x="28" y="73"/>
                  </a:lnTo>
                  <a:lnTo>
                    <a:pt x="28" y="73"/>
                  </a:lnTo>
                  <a:lnTo>
                    <a:pt x="28" y="73"/>
                  </a:lnTo>
                  <a:lnTo>
                    <a:pt x="33" y="73"/>
                  </a:lnTo>
                  <a:lnTo>
                    <a:pt x="33" y="70"/>
                  </a:lnTo>
                  <a:lnTo>
                    <a:pt x="33" y="70"/>
                  </a:lnTo>
                  <a:lnTo>
                    <a:pt x="33" y="70"/>
                  </a:lnTo>
                  <a:lnTo>
                    <a:pt x="33" y="70"/>
                  </a:lnTo>
                  <a:lnTo>
                    <a:pt x="33" y="68"/>
                  </a:lnTo>
                  <a:lnTo>
                    <a:pt x="33" y="68"/>
                  </a:lnTo>
                  <a:lnTo>
                    <a:pt x="33" y="68"/>
                  </a:lnTo>
                  <a:lnTo>
                    <a:pt x="37" y="68"/>
                  </a:lnTo>
                  <a:lnTo>
                    <a:pt x="37" y="64"/>
                  </a:lnTo>
                  <a:lnTo>
                    <a:pt x="37" y="64"/>
                  </a:lnTo>
                  <a:lnTo>
                    <a:pt x="37" y="64"/>
                  </a:lnTo>
                  <a:lnTo>
                    <a:pt x="39" y="64"/>
                  </a:lnTo>
                  <a:lnTo>
                    <a:pt x="37" y="59"/>
                  </a:lnTo>
                  <a:lnTo>
                    <a:pt x="37" y="59"/>
                  </a:lnTo>
                  <a:lnTo>
                    <a:pt x="37" y="59"/>
                  </a:lnTo>
                  <a:lnTo>
                    <a:pt x="37" y="59"/>
                  </a:lnTo>
                  <a:lnTo>
                    <a:pt x="34" y="55"/>
                  </a:lnTo>
                  <a:lnTo>
                    <a:pt x="34" y="55"/>
                  </a:lnTo>
                  <a:lnTo>
                    <a:pt x="34" y="54"/>
                  </a:lnTo>
                  <a:lnTo>
                    <a:pt x="34" y="54"/>
                  </a:lnTo>
                  <a:lnTo>
                    <a:pt x="29" y="49"/>
                  </a:lnTo>
                  <a:lnTo>
                    <a:pt x="29" y="49"/>
                  </a:lnTo>
                  <a:lnTo>
                    <a:pt x="29" y="49"/>
                  </a:lnTo>
                  <a:lnTo>
                    <a:pt x="29" y="49"/>
                  </a:lnTo>
                  <a:lnTo>
                    <a:pt x="24" y="44"/>
                  </a:lnTo>
                  <a:lnTo>
                    <a:pt x="24" y="44"/>
                  </a:lnTo>
                  <a:lnTo>
                    <a:pt x="24" y="39"/>
                  </a:lnTo>
                  <a:lnTo>
                    <a:pt x="24" y="39"/>
                  </a:lnTo>
                  <a:lnTo>
                    <a:pt x="23" y="34"/>
                  </a:lnTo>
                  <a:lnTo>
                    <a:pt x="23" y="34"/>
                  </a:lnTo>
                  <a:lnTo>
                    <a:pt x="23" y="34"/>
                  </a:lnTo>
                  <a:lnTo>
                    <a:pt x="23" y="34"/>
                  </a:lnTo>
                  <a:lnTo>
                    <a:pt x="19" y="31"/>
                  </a:lnTo>
                  <a:lnTo>
                    <a:pt x="19" y="31"/>
                  </a:lnTo>
                  <a:lnTo>
                    <a:pt x="19" y="29"/>
                  </a:lnTo>
                  <a:lnTo>
                    <a:pt x="19" y="29"/>
                  </a:lnTo>
                  <a:lnTo>
                    <a:pt x="19" y="24"/>
                  </a:lnTo>
                  <a:lnTo>
                    <a:pt x="19" y="24"/>
                  </a:lnTo>
                  <a:lnTo>
                    <a:pt x="19" y="19"/>
                  </a:lnTo>
                  <a:lnTo>
                    <a:pt x="19" y="19"/>
                  </a:lnTo>
                  <a:lnTo>
                    <a:pt x="19" y="14"/>
                  </a:lnTo>
                  <a:lnTo>
                    <a:pt x="19" y="13"/>
                  </a:lnTo>
                  <a:lnTo>
                    <a:pt x="19" y="8"/>
                  </a:lnTo>
                  <a:lnTo>
                    <a:pt x="21" y="8"/>
                  </a:lnTo>
                  <a:lnTo>
                    <a:pt x="21" y="3"/>
                  </a:lnTo>
                  <a:lnTo>
                    <a:pt x="26" y="3"/>
                  </a:lnTo>
                  <a:lnTo>
                    <a:pt x="28" y="0"/>
                  </a:lnTo>
                  <a:lnTo>
                    <a:pt x="33" y="0"/>
                  </a:lnTo>
                  <a:lnTo>
                    <a:pt x="33"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7" name="Rectangle 77"/>
            <p:cNvSpPr>
              <a:spLocks noChangeArrowheads="1"/>
            </p:cNvSpPr>
            <p:nvPr/>
          </p:nvSpPr>
          <p:spPr bwMode="auto">
            <a:xfrm>
              <a:off x="4586288" y="4044951"/>
              <a:ext cx="23813" cy="150813"/>
            </a:xfrm>
            <a:prstGeom prst="rect">
              <a:avLst/>
            </a:prstGeom>
            <a:solidFill>
              <a:srgbClr val="FFFFFF"/>
            </a:solidFill>
            <a:ln w="9525">
              <a:noFill/>
              <a:miter lim="800000"/>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8" name="Rectangle 78"/>
            <p:cNvSpPr>
              <a:spLocks noChangeArrowheads="1"/>
            </p:cNvSpPr>
            <p:nvPr/>
          </p:nvSpPr>
          <p:spPr bwMode="auto">
            <a:xfrm>
              <a:off x="4586288" y="4044951"/>
              <a:ext cx="23813" cy="150813"/>
            </a:xfrm>
            <a:prstGeom prst="rect">
              <a:avLst/>
            </a:prstGeom>
            <a:noFill/>
            <a:ln w="2">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799" name="Freeform 79"/>
            <p:cNvSpPr>
              <a:spLocks/>
            </p:cNvSpPr>
            <p:nvPr/>
          </p:nvSpPr>
          <p:spPr bwMode="auto">
            <a:xfrm>
              <a:off x="4586288" y="4044951"/>
              <a:ext cx="23813" cy="23813"/>
            </a:xfrm>
            <a:custGeom>
              <a:avLst/>
              <a:gdLst/>
              <a:ahLst/>
              <a:cxnLst>
                <a:cxn ang="0">
                  <a:pos x="15" y="15"/>
                </a:cxn>
                <a:cxn ang="0">
                  <a:pos x="15" y="0"/>
                </a:cxn>
                <a:cxn ang="0">
                  <a:pos x="0" y="0"/>
                </a:cxn>
                <a:cxn ang="0">
                  <a:pos x="0" y="15"/>
                </a:cxn>
                <a:cxn ang="0">
                  <a:pos x="0" y="11"/>
                </a:cxn>
                <a:cxn ang="0">
                  <a:pos x="0" y="11"/>
                </a:cxn>
                <a:cxn ang="0">
                  <a:pos x="0" y="11"/>
                </a:cxn>
                <a:cxn ang="0">
                  <a:pos x="0" y="11"/>
                </a:cxn>
                <a:cxn ang="0">
                  <a:pos x="0" y="10"/>
                </a:cxn>
                <a:cxn ang="0">
                  <a:pos x="0" y="10"/>
                </a:cxn>
                <a:cxn ang="0">
                  <a:pos x="0" y="10"/>
                </a:cxn>
                <a:cxn ang="0">
                  <a:pos x="2" y="10"/>
                </a:cxn>
                <a:cxn ang="0">
                  <a:pos x="2" y="10"/>
                </a:cxn>
                <a:cxn ang="0">
                  <a:pos x="2" y="10"/>
                </a:cxn>
                <a:cxn ang="0">
                  <a:pos x="2" y="10"/>
                </a:cxn>
                <a:cxn ang="0">
                  <a:pos x="7" y="10"/>
                </a:cxn>
                <a:cxn ang="0">
                  <a:pos x="7" y="10"/>
                </a:cxn>
                <a:cxn ang="0">
                  <a:pos x="10" y="10"/>
                </a:cxn>
                <a:cxn ang="0">
                  <a:pos x="10" y="10"/>
                </a:cxn>
                <a:cxn ang="0">
                  <a:pos x="15" y="15"/>
                </a:cxn>
                <a:cxn ang="0">
                  <a:pos x="15" y="15"/>
                </a:cxn>
              </a:cxnLst>
              <a:rect l="0" t="0" r="r" b="b"/>
              <a:pathLst>
                <a:path w="15" h="15">
                  <a:moveTo>
                    <a:pt x="15" y="15"/>
                  </a:moveTo>
                  <a:lnTo>
                    <a:pt x="15" y="0"/>
                  </a:lnTo>
                  <a:lnTo>
                    <a:pt x="0" y="0"/>
                  </a:lnTo>
                  <a:lnTo>
                    <a:pt x="0" y="15"/>
                  </a:lnTo>
                  <a:lnTo>
                    <a:pt x="0" y="11"/>
                  </a:lnTo>
                  <a:lnTo>
                    <a:pt x="0" y="11"/>
                  </a:lnTo>
                  <a:lnTo>
                    <a:pt x="0" y="11"/>
                  </a:lnTo>
                  <a:lnTo>
                    <a:pt x="0" y="11"/>
                  </a:lnTo>
                  <a:lnTo>
                    <a:pt x="0" y="10"/>
                  </a:lnTo>
                  <a:lnTo>
                    <a:pt x="0" y="10"/>
                  </a:lnTo>
                  <a:lnTo>
                    <a:pt x="0" y="10"/>
                  </a:lnTo>
                  <a:lnTo>
                    <a:pt x="2" y="10"/>
                  </a:lnTo>
                  <a:lnTo>
                    <a:pt x="2" y="10"/>
                  </a:lnTo>
                  <a:lnTo>
                    <a:pt x="2" y="10"/>
                  </a:lnTo>
                  <a:lnTo>
                    <a:pt x="2" y="10"/>
                  </a:lnTo>
                  <a:lnTo>
                    <a:pt x="7" y="10"/>
                  </a:lnTo>
                  <a:lnTo>
                    <a:pt x="7" y="10"/>
                  </a:lnTo>
                  <a:lnTo>
                    <a:pt x="10" y="10"/>
                  </a:lnTo>
                  <a:lnTo>
                    <a:pt x="10" y="10"/>
                  </a:lnTo>
                  <a:lnTo>
                    <a:pt x="15" y="15"/>
                  </a:lnTo>
                  <a:lnTo>
                    <a:pt x="15" y="1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0" name="Freeform 80"/>
            <p:cNvSpPr>
              <a:spLocks/>
            </p:cNvSpPr>
            <p:nvPr/>
          </p:nvSpPr>
          <p:spPr bwMode="auto">
            <a:xfrm>
              <a:off x="4357688" y="4130676"/>
              <a:ext cx="163513" cy="57150"/>
            </a:xfrm>
            <a:custGeom>
              <a:avLst/>
              <a:gdLst/>
              <a:ahLst/>
              <a:cxnLst>
                <a:cxn ang="0">
                  <a:pos x="96" y="2"/>
                </a:cxn>
                <a:cxn ang="0">
                  <a:pos x="95" y="2"/>
                </a:cxn>
                <a:cxn ang="0">
                  <a:pos x="90" y="0"/>
                </a:cxn>
                <a:cxn ang="0">
                  <a:pos x="87" y="0"/>
                </a:cxn>
                <a:cxn ang="0">
                  <a:pos x="82" y="0"/>
                </a:cxn>
                <a:cxn ang="0">
                  <a:pos x="73" y="0"/>
                </a:cxn>
                <a:cxn ang="0">
                  <a:pos x="69" y="0"/>
                </a:cxn>
                <a:cxn ang="0">
                  <a:pos x="59" y="5"/>
                </a:cxn>
                <a:cxn ang="0">
                  <a:pos x="52" y="10"/>
                </a:cxn>
                <a:cxn ang="0">
                  <a:pos x="51" y="10"/>
                </a:cxn>
                <a:cxn ang="0">
                  <a:pos x="46" y="10"/>
                </a:cxn>
                <a:cxn ang="0">
                  <a:pos x="37" y="10"/>
                </a:cxn>
                <a:cxn ang="0">
                  <a:pos x="32" y="13"/>
                </a:cxn>
                <a:cxn ang="0">
                  <a:pos x="23" y="13"/>
                </a:cxn>
                <a:cxn ang="0">
                  <a:pos x="14" y="8"/>
                </a:cxn>
                <a:cxn ang="0">
                  <a:pos x="5" y="5"/>
                </a:cxn>
                <a:cxn ang="0">
                  <a:pos x="0" y="5"/>
                </a:cxn>
                <a:cxn ang="0">
                  <a:pos x="0" y="5"/>
                </a:cxn>
                <a:cxn ang="0">
                  <a:pos x="1" y="8"/>
                </a:cxn>
                <a:cxn ang="0">
                  <a:pos x="6" y="15"/>
                </a:cxn>
                <a:cxn ang="0">
                  <a:pos x="14" y="20"/>
                </a:cxn>
                <a:cxn ang="0">
                  <a:pos x="24" y="25"/>
                </a:cxn>
                <a:cxn ang="0">
                  <a:pos x="36" y="30"/>
                </a:cxn>
                <a:cxn ang="0">
                  <a:pos x="51" y="33"/>
                </a:cxn>
                <a:cxn ang="0">
                  <a:pos x="60" y="34"/>
                </a:cxn>
                <a:cxn ang="0">
                  <a:pos x="60" y="34"/>
                </a:cxn>
                <a:cxn ang="0">
                  <a:pos x="64" y="33"/>
                </a:cxn>
                <a:cxn ang="0">
                  <a:pos x="70" y="33"/>
                </a:cxn>
                <a:cxn ang="0">
                  <a:pos x="75" y="28"/>
                </a:cxn>
                <a:cxn ang="0">
                  <a:pos x="83" y="28"/>
                </a:cxn>
                <a:cxn ang="0">
                  <a:pos x="88" y="23"/>
                </a:cxn>
                <a:cxn ang="0">
                  <a:pos x="95" y="21"/>
                </a:cxn>
                <a:cxn ang="0">
                  <a:pos x="100" y="18"/>
                </a:cxn>
                <a:cxn ang="0">
                  <a:pos x="100" y="18"/>
                </a:cxn>
                <a:cxn ang="0">
                  <a:pos x="100" y="13"/>
                </a:cxn>
                <a:cxn ang="0">
                  <a:pos x="100" y="13"/>
                </a:cxn>
                <a:cxn ang="0">
                  <a:pos x="103" y="8"/>
                </a:cxn>
                <a:cxn ang="0">
                  <a:pos x="103" y="8"/>
                </a:cxn>
                <a:cxn ang="0">
                  <a:pos x="100" y="5"/>
                </a:cxn>
                <a:cxn ang="0">
                  <a:pos x="100" y="5"/>
                </a:cxn>
                <a:cxn ang="0">
                  <a:pos x="100" y="5"/>
                </a:cxn>
              </a:cxnLst>
              <a:rect l="0" t="0" r="r" b="b"/>
              <a:pathLst>
                <a:path w="103" h="36">
                  <a:moveTo>
                    <a:pt x="100" y="5"/>
                  </a:moveTo>
                  <a:lnTo>
                    <a:pt x="96" y="2"/>
                  </a:lnTo>
                  <a:lnTo>
                    <a:pt x="96" y="2"/>
                  </a:lnTo>
                  <a:lnTo>
                    <a:pt x="95" y="2"/>
                  </a:lnTo>
                  <a:lnTo>
                    <a:pt x="95" y="2"/>
                  </a:lnTo>
                  <a:lnTo>
                    <a:pt x="90" y="0"/>
                  </a:lnTo>
                  <a:lnTo>
                    <a:pt x="90" y="0"/>
                  </a:lnTo>
                  <a:lnTo>
                    <a:pt x="87" y="0"/>
                  </a:lnTo>
                  <a:lnTo>
                    <a:pt x="87" y="0"/>
                  </a:lnTo>
                  <a:lnTo>
                    <a:pt x="82" y="0"/>
                  </a:lnTo>
                  <a:lnTo>
                    <a:pt x="78" y="0"/>
                  </a:lnTo>
                  <a:lnTo>
                    <a:pt x="73" y="0"/>
                  </a:lnTo>
                  <a:lnTo>
                    <a:pt x="73" y="0"/>
                  </a:lnTo>
                  <a:lnTo>
                    <a:pt x="69" y="0"/>
                  </a:lnTo>
                  <a:lnTo>
                    <a:pt x="64" y="3"/>
                  </a:lnTo>
                  <a:lnTo>
                    <a:pt x="59" y="5"/>
                  </a:lnTo>
                  <a:lnTo>
                    <a:pt x="55" y="10"/>
                  </a:lnTo>
                  <a:lnTo>
                    <a:pt x="52" y="10"/>
                  </a:lnTo>
                  <a:lnTo>
                    <a:pt x="52" y="10"/>
                  </a:lnTo>
                  <a:lnTo>
                    <a:pt x="51" y="10"/>
                  </a:lnTo>
                  <a:lnTo>
                    <a:pt x="51" y="10"/>
                  </a:lnTo>
                  <a:lnTo>
                    <a:pt x="46" y="10"/>
                  </a:lnTo>
                  <a:lnTo>
                    <a:pt x="42" y="10"/>
                  </a:lnTo>
                  <a:lnTo>
                    <a:pt x="37" y="10"/>
                  </a:lnTo>
                  <a:lnTo>
                    <a:pt x="37" y="15"/>
                  </a:lnTo>
                  <a:lnTo>
                    <a:pt x="32" y="13"/>
                  </a:lnTo>
                  <a:lnTo>
                    <a:pt x="28" y="13"/>
                  </a:lnTo>
                  <a:lnTo>
                    <a:pt x="23" y="13"/>
                  </a:lnTo>
                  <a:lnTo>
                    <a:pt x="19" y="13"/>
                  </a:lnTo>
                  <a:lnTo>
                    <a:pt x="14" y="8"/>
                  </a:lnTo>
                  <a:lnTo>
                    <a:pt x="10" y="8"/>
                  </a:lnTo>
                  <a:lnTo>
                    <a:pt x="5" y="5"/>
                  </a:lnTo>
                  <a:lnTo>
                    <a:pt x="0" y="5"/>
                  </a:lnTo>
                  <a:lnTo>
                    <a:pt x="0" y="5"/>
                  </a:lnTo>
                  <a:lnTo>
                    <a:pt x="0" y="5"/>
                  </a:lnTo>
                  <a:lnTo>
                    <a:pt x="0" y="5"/>
                  </a:lnTo>
                  <a:lnTo>
                    <a:pt x="1" y="8"/>
                  </a:lnTo>
                  <a:lnTo>
                    <a:pt x="1" y="8"/>
                  </a:lnTo>
                  <a:lnTo>
                    <a:pt x="5" y="13"/>
                  </a:lnTo>
                  <a:lnTo>
                    <a:pt x="6" y="15"/>
                  </a:lnTo>
                  <a:lnTo>
                    <a:pt x="11" y="20"/>
                  </a:lnTo>
                  <a:lnTo>
                    <a:pt x="14" y="20"/>
                  </a:lnTo>
                  <a:lnTo>
                    <a:pt x="19" y="25"/>
                  </a:lnTo>
                  <a:lnTo>
                    <a:pt x="24" y="25"/>
                  </a:lnTo>
                  <a:lnTo>
                    <a:pt x="31" y="30"/>
                  </a:lnTo>
                  <a:lnTo>
                    <a:pt x="36" y="30"/>
                  </a:lnTo>
                  <a:lnTo>
                    <a:pt x="44" y="33"/>
                  </a:lnTo>
                  <a:lnTo>
                    <a:pt x="51" y="33"/>
                  </a:lnTo>
                  <a:lnTo>
                    <a:pt x="60" y="36"/>
                  </a:lnTo>
                  <a:lnTo>
                    <a:pt x="60" y="34"/>
                  </a:lnTo>
                  <a:lnTo>
                    <a:pt x="60" y="34"/>
                  </a:lnTo>
                  <a:lnTo>
                    <a:pt x="60" y="34"/>
                  </a:lnTo>
                  <a:lnTo>
                    <a:pt x="64" y="34"/>
                  </a:lnTo>
                  <a:lnTo>
                    <a:pt x="64" y="33"/>
                  </a:lnTo>
                  <a:lnTo>
                    <a:pt x="69" y="33"/>
                  </a:lnTo>
                  <a:lnTo>
                    <a:pt x="70" y="33"/>
                  </a:lnTo>
                  <a:lnTo>
                    <a:pt x="75" y="33"/>
                  </a:lnTo>
                  <a:lnTo>
                    <a:pt x="75" y="28"/>
                  </a:lnTo>
                  <a:lnTo>
                    <a:pt x="80" y="28"/>
                  </a:lnTo>
                  <a:lnTo>
                    <a:pt x="83" y="28"/>
                  </a:lnTo>
                  <a:lnTo>
                    <a:pt x="88" y="28"/>
                  </a:lnTo>
                  <a:lnTo>
                    <a:pt x="88" y="23"/>
                  </a:lnTo>
                  <a:lnTo>
                    <a:pt x="93" y="23"/>
                  </a:lnTo>
                  <a:lnTo>
                    <a:pt x="95" y="21"/>
                  </a:lnTo>
                  <a:lnTo>
                    <a:pt x="100" y="21"/>
                  </a:lnTo>
                  <a:lnTo>
                    <a:pt x="100" y="18"/>
                  </a:lnTo>
                  <a:lnTo>
                    <a:pt x="100" y="18"/>
                  </a:lnTo>
                  <a:lnTo>
                    <a:pt x="100" y="18"/>
                  </a:lnTo>
                  <a:lnTo>
                    <a:pt x="100" y="18"/>
                  </a:lnTo>
                  <a:lnTo>
                    <a:pt x="100" y="13"/>
                  </a:lnTo>
                  <a:lnTo>
                    <a:pt x="100" y="13"/>
                  </a:lnTo>
                  <a:lnTo>
                    <a:pt x="100" y="13"/>
                  </a:lnTo>
                  <a:lnTo>
                    <a:pt x="103" y="13"/>
                  </a:lnTo>
                  <a:lnTo>
                    <a:pt x="103" y="8"/>
                  </a:lnTo>
                  <a:lnTo>
                    <a:pt x="103" y="8"/>
                  </a:lnTo>
                  <a:lnTo>
                    <a:pt x="103" y="8"/>
                  </a:lnTo>
                  <a:lnTo>
                    <a:pt x="103" y="8"/>
                  </a:lnTo>
                  <a:lnTo>
                    <a:pt x="100" y="5"/>
                  </a:lnTo>
                  <a:lnTo>
                    <a:pt x="100" y="5"/>
                  </a:lnTo>
                  <a:lnTo>
                    <a:pt x="100" y="5"/>
                  </a:lnTo>
                  <a:lnTo>
                    <a:pt x="100" y="5"/>
                  </a:lnTo>
                  <a:lnTo>
                    <a:pt x="100"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1" name="Freeform 81"/>
            <p:cNvSpPr>
              <a:spLocks/>
            </p:cNvSpPr>
            <p:nvPr/>
          </p:nvSpPr>
          <p:spPr bwMode="auto">
            <a:xfrm>
              <a:off x="4452938" y="4143376"/>
              <a:ext cx="47625" cy="28575"/>
            </a:xfrm>
            <a:custGeom>
              <a:avLst/>
              <a:gdLst/>
              <a:ahLst/>
              <a:cxnLst>
                <a:cxn ang="0">
                  <a:pos x="0" y="18"/>
                </a:cxn>
                <a:cxn ang="0">
                  <a:pos x="0" y="17"/>
                </a:cxn>
                <a:cxn ang="0">
                  <a:pos x="0" y="17"/>
                </a:cxn>
                <a:cxn ang="0">
                  <a:pos x="0" y="17"/>
                </a:cxn>
                <a:cxn ang="0">
                  <a:pos x="2" y="17"/>
                </a:cxn>
                <a:cxn ang="0">
                  <a:pos x="2" y="17"/>
                </a:cxn>
                <a:cxn ang="0">
                  <a:pos x="5" y="17"/>
                </a:cxn>
                <a:cxn ang="0">
                  <a:pos x="5" y="17"/>
                </a:cxn>
                <a:cxn ang="0">
                  <a:pos x="10" y="17"/>
                </a:cxn>
                <a:cxn ang="0">
                  <a:pos x="10" y="13"/>
                </a:cxn>
                <a:cxn ang="0">
                  <a:pos x="15" y="13"/>
                </a:cxn>
                <a:cxn ang="0">
                  <a:pos x="15" y="13"/>
                </a:cxn>
                <a:cxn ang="0">
                  <a:pos x="20" y="13"/>
                </a:cxn>
                <a:cxn ang="0">
                  <a:pos x="20" y="13"/>
                </a:cxn>
                <a:cxn ang="0">
                  <a:pos x="25" y="13"/>
                </a:cxn>
                <a:cxn ang="0">
                  <a:pos x="25" y="13"/>
                </a:cxn>
                <a:cxn ang="0">
                  <a:pos x="30" y="13"/>
                </a:cxn>
                <a:cxn ang="0">
                  <a:pos x="30" y="2"/>
                </a:cxn>
                <a:cxn ang="0">
                  <a:pos x="27" y="0"/>
                </a:cxn>
                <a:cxn ang="0">
                  <a:pos x="27" y="0"/>
                </a:cxn>
                <a:cxn ang="0">
                  <a:pos x="27" y="0"/>
                </a:cxn>
                <a:cxn ang="0">
                  <a:pos x="27" y="0"/>
                </a:cxn>
                <a:cxn ang="0">
                  <a:pos x="22" y="0"/>
                </a:cxn>
                <a:cxn ang="0">
                  <a:pos x="22" y="0"/>
                </a:cxn>
                <a:cxn ang="0">
                  <a:pos x="22" y="0"/>
                </a:cxn>
                <a:cxn ang="0">
                  <a:pos x="22" y="0"/>
                </a:cxn>
                <a:cxn ang="0">
                  <a:pos x="17" y="0"/>
                </a:cxn>
                <a:cxn ang="0">
                  <a:pos x="17" y="0"/>
                </a:cxn>
                <a:cxn ang="0">
                  <a:pos x="12" y="0"/>
                </a:cxn>
                <a:cxn ang="0">
                  <a:pos x="12" y="4"/>
                </a:cxn>
                <a:cxn ang="0">
                  <a:pos x="7" y="4"/>
                </a:cxn>
                <a:cxn ang="0">
                  <a:pos x="5" y="7"/>
                </a:cxn>
                <a:cxn ang="0">
                  <a:pos x="0" y="8"/>
                </a:cxn>
                <a:cxn ang="0">
                  <a:pos x="0" y="13"/>
                </a:cxn>
                <a:cxn ang="0">
                  <a:pos x="0" y="18"/>
                </a:cxn>
                <a:cxn ang="0">
                  <a:pos x="0" y="18"/>
                </a:cxn>
              </a:cxnLst>
              <a:rect l="0" t="0" r="r" b="b"/>
              <a:pathLst>
                <a:path w="30" h="18">
                  <a:moveTo>
                    <a:pt x="0" y="18"/>
                  </a:moveTo>
                  <a:lnTo>
                    <a:pt x="0" y="17"/>
                  </a:lnTo>
                  <a:lnTo>
                    <a:pt x="0" y="17"/>
                  </a:lnTo>
                  <a:lnTo>
                    <a:pt x="0" y="17"/>
                  </a:lnTo>
                  <a:lnTo>
                    <a:pt x="2" y="17"/>
                  </a:lnTo>
                  <a:lnTo>
                    <a:pt x="2" y="17"/>
                  </a:lnTo>
                  <a:lnTo>
                    <a:pt x="5" y="17"/>
                  </a:lnTo>
                  <a:lnTo>
                    <a:pt x="5" y="17"/>
                  </a:lnTo>
                  <a:lnTo>
                    <a:pt x="10" y="17"/>
                  </a:lnTo>
                  <a:lnTo>
                    <a:pt x="10" y="13"/>
                  </a:lnTo>
                  <a:lnTo>
                    <a:pt x="15" y="13"/>
                  </a:lnTo>
                  <a:lnTo>
                    <a:pt x="15" y="13"/>
                  </a:lnTo>
                  <a:lnTo>
                    <a:pt x="20" y="13"/>
                  </a:lnTo>
                  <a:lnTo>
                    <a:pt x="20" y="13"/>
                  </a:lnTo>
                  <a:lnTo>
                    <a:pt x="25" y="13"/>
                  </a:lnTo>
                  <a:lnTo>
                    <a:pt x="25" y="13"/>
                  </a:lnTo>
                  <a:lnTo>
                    <a:pt x="30" y="13"/>
                  </a:lnTo>
                  <a:lnTo>
                    <a:pt x="30" y="2"/>
                  </a:lnTo>
                  <a:lnTo>
                    <a:pt x="27" y="0"/>
                  </a:lnTo>
                  <a:lnTo>
                    <a:pt x="27" y="0"/>
                  </a:lnTo>
                  <a:lnTo>
                    <a:pt x="27" y="0"/>
                  </a:lnTo>
                  <a:lnTo>
                    <a:pt x="27" y="0"/>
                  </a:lnTo>
                  <a:lnTo>
                    <a:pt x="22" y="0"/>
                  </a:lnTo>
                  <a:lnTo>
                    <a:pt x="22" y="0"/>
                  </a:lnTo>
                  <a:lnTo>
                    <a:pt x="22" y="0"/>
                  </a:lnTo>
                  <a:lnTo>
                    <a:pt x="22" y="0"/>
                  </a:lnTo>
                  <a:lnTo>
                    <a:pt x="17" y="0"/>
                  </a:lnTo>
                  <a:lnTo>
                    <a:pt x="17" y="0"/>
                  </a:lnTo>
                  <a:lnTo>
                    <a:pt x="12" y="0"/>
                  </a:lnTo>
                  <a:lnTo>
                    <a:pt x="12" y="4"/>
                  </a:lnTo>
                  <a:lnTo>
                    <a:pt x="7" y="4"/>
                  </a:lnTo>
                  <a:lnTo>
                    <a:pt x="5" y="7"/>
                  </a:lnTo>
                  <a:lnTo>
                    <a:pt x="0" y="8"/>
                  </a:lnTo>
                  <a:lnTo>
                    <a:pt x="0" y="13"/>
                  </a:lnTo>
                  <a:lnTo>
                    <a:pt x="0" y="18"/>
                  </a:lnTo>
                  <a:lnTo>
                    <a:pt x="0" y="18"/>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2" name="Freeform 82"/>
            <p:cNvSpPr>
              <a:spLocks/>
            </p:cNvSpPr>
            <p:nvPr/>
          </p:nvSpPr>
          <p:spPr bwMode="auto">
            <a:xfrm>
              <a:off x="4419600" y="4203701"/>
              <a:ext cx="88900" cy="7938"/>
            </a:xfrm>
            <a:custGeom>
              <a:avLst/>
              <a:gdLst/>
              <a:ahLst/>
              <a:cxnLst>
                <a:cxn ang="0">
                  <a:pos x="0" y="0"/>
                </a:cxn>
                <a:cxn ang="0">
                  <a:pos x="0" y="0"/>
                </a:cxn>
                <a:cxn ang="0">
                  <a:pos x="0" y="0"/>
                </a:cxn>
                <a:cxn ang="0">
                  <a:pos x="0" y="0"/>
                </a:cxn>
                <a:cxn ang="0">
                  <a:pos x="5" y="0"/>
                </a:cxn>
                <a:cxn ang="0">
                  <a:pos x="7" y="0"/>
                </a:cxn>
                <a:cxn ang="0">
                  <a:pos x="12" y="0"/>
                </a:cxn>
                <a:cxn ang="0">
                  <a:pos x="16" y="0"/>
                </a:cxn>
                <a:cxn ang="0">
                  <a:pos x="21" y="3"/>
                </a:cxn>
                <a:cxn ang="0">
                  <a:pos x="23" y="3"/>
                </a:cxn>
                <a:cxn ang="0">
                  <a:pos x="28" y="3"/>
                </a:cxn>
                <a:cxn ang="0">
                  <a:pos x="33" y="3"/>
                </a:cxn>
                <a:cxn ang="0">
                  <a:pos x="38" y="3"/>
                </a:cxn>
                <a:cxn ang="0">
                  <a:pos x="41" y="0"/>
                </a:cxn>
                <a:cxn ang="0">
                  <a:pos x="46" y="0"/>
                </a:cxn>
                <a:cxn ang="0">
                  <a:pos x="51" y="0"/>
                </a:cxn>
                <a:cxn ang="0">
                  <a:pos x="56" y="0"/>
                </a:cxn>
                <a:cxn ang="0">
                  <a:pos x="52" y="0"/>
                </a:cxn>
                <a:cxn ang="0">
                  <a:pos x="52" y="0"/>
                </a:cxn>
                <a:cxn ang="0">
                  <a:pos x="51" y="0"/>
                </a:cxn>
                <a:cxn ang="0">
                  <a:pos x="51" y="0"/>
                </a:cxn>
                <a:cxn ang="0">
                  <a:pos x="46" y="0"/>
                </a:cxn>
                <a:cxn ang="0">
                  <a:pos x="46" y="0"/>
                </a:cxn>
                <a:cxn ang="0">
                  <a:pos x="41" y="0"/>
                </a:cxn>
                <a:cxn ang="0">
                  <a:pos x="41" y="5"/>
                </a:cxn>
                <a:cxn ang="0">
                  <a:pos x="36" y="5"/>
                </a:cxn>
                <a:cxn ang="0">
                  <a:pos x="31" y="5"/>
                </a:cxn>
                <a:cxn ang="0">
                  <a:pos x="26" y="5"/>
                </a:cxn>
                <a:cxn ang="0">
                  <a:pos x="23" y="5"/>
                </a:cxn>
                <a:cxn ang="0">
                  <a:pos x="15" y="2"/>
                </a:cxn>
                <a:cxn ang="0">
                  <a:pos x="10" y="2"/>
                </a:cxn>
                <a:cxn ang="0">
                  <a:pos x="5" y="0"/>
                </a:cxn>
                <a:cxn ang="0">
                  <a:pos x="0" y="0"/>
                </a:cxn>
                <a:cxn ang="0">
                  <a:pos x="0" y="0"/>
                </a:cxn>
              </a:cxnLst>
              <a:rect l="0" t="0" r="r" b="b"/>
              <a:pathLst>
                <a:path w="56" h="5">
                  <a:moveTo>
                    <a:pt x="0" y="0"/>
                  </a:moveTo>
                  <a:lnTo>
                    <a:pt x="0" y="0"/>
                  </a:lnTo>
                  <a:lnTo>
                    <a:pt x="0" y="0"/>
                  </a:lnTo>
                  <a:lnTo>
                    <a:pt x="0" y="0"/>
                  </a:lnTo>
                  <a:lnTo>
                    <a:pt x="5" y="0"/>
                  </a:lnTo>
                  <a:lnTo>
                    <a:pt x="7" y="0"/>
                  </a:lnTo>
                  <a:lnTo>
                    <a:pt x="12" y="0"/>
                  </a:lnTo>
                  <a:lnTo>
                    <a:pt x="16" y="0"/>
                  </a:lnTo>
                  <a:lnTo>
                    <a:pt x="21" y="3"/>
                  </a:lnTo>
                  <a:lnTo>
                    <a:pt x="23" y="3"/>
                  </a:lnTo>
                  <a:lnTo>
                    <a:pt x="28" y="3"/>
                  </a:lnTo>
                  <a:lnTo>
                    <a:pt x="33" y="3"/>
                  </a:lnTo>
                  <a:lnTo>
                    <a:pt x="38" y="3"/>
                  </a:lnTo>
                  <a:lnTo>
                    <a:pt x="41" y="0"/>
                  </a:lnTo>
                  <a:lnTo>
                    <a:pt x="46" y="0"/>
                  </a:lnTo>
                  <a:lnTo>
                    <a:pt x="51" y="0"/>
                  </a:lnTo>
                  <a:lnTo>
                    <a:pt x="56" y="0"/>
                  </a:lnTo>
                  <a:lnTo>
                    <a:pt x="52" y="0"/>
                  </a:lnTo>
                  <a:lnTo>
                    <a:pt x="52" y="0"/>
                  </a:lnTo>
                  <a:lnTo>
                    <a:pt x="51" y="0"/>
                  </a:lnTo>
                  <a:lnTo>
                    <a:pt x="51" y="0"/>
                  </a:lnTo>
                  <a:lnTo>
                    <a:pt x="46" y="0"/>
                  </a:lnTo>
                  <a:lnTo>
                    <a:pt x="46" y="0"/>
                  </a:lnTo>
                  <a:lnTo>
                    <a:pt x="41" y="0"/>
                  </a:lnTo>
                  <a:lnTo>
                    <a:pt x="41" y="5"/>
                  </a:lnTo>
                  <a:lnTo>
                    <a:pt x="36" y="5"/>
                  </a:lnTo>
                  <a:lnTo>
                    <a:pt x="31" y="5"/>
                  </a:lnTo>
                  <a:lnTo>
                    <a:pt x="26" y="5"/>
                  </a:lnTo>
                  <a:lnTo>
                    <a:pt x="23" y="5"/>
                  </a:lnTo>
                  <a:lnTo>
                    <a:pt x="15" y="2"/>
                  </a:lnTo>
                  <a:lnTo>
                    <a:pt x="10" y="2"/>
                  </a:lnTo>
                  <a:lnTo>
                    <a:pt x="5" y="0"/>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3" name="Freeform 83"/>
            <p:cNvSpPr>
              <a:spLocks/>
            </p:cNvSpPr>
            <p:nvPr/>
          </p:nvSpPr>
          <p:spPr bwMode="auto">
            <a:xfrm>
              <a:off x="4125913" y="4052888"/>
              <a:ext cx="33338" cy="38100"/>
            </a:xfrm>
            <a:custGeom>
              <a:avLst/>
              <a:gdLst/>
              <a:ahLst/>
              <a:cxnLst>
                <a:cxn ang="0">
                  <a:pos x="21" y="0"/>
                </a:cxn>
                <a:cxn ang="0">
                  <a:pos x="18" y="0"/>
                </a:cxn>
                <a:cxn ang="0">
                  <a:pos x="18" y="0"/>
                </a:cxn>
                <a:cxn ang="0">
                  <a:pos x="18" y="0"/>
                </a:cxn>
                <a:cxn ang="0">
                  <a:pos x="18" y="0"/>
                </a:cxn>
                <a:cxn ang="0">
                  <a:pos x="13" y="0"/>
                </a:cxn>
                <a:cxn ang="0">
                  <a:pos x="13" y="0"/>
                </a:cxn>
                <a:cxn ang="0">
                  <a:pos x="13" y="0"/>
                </a:cxn>
                <a:cxn ang="0">
                  <a:pos x="13" y="5"/>
                </a:cxn>
                <a:cxn ang="0">
                  <a:pos x="11" y="5"/>
                </a:cxn>
                <a:cxn ang="0">
                  <a:pos x="11" y="8"/>
                </a:cxn>
                <a:cxn ang="0">
                  <a:pos x="11" y="8"/>
                </a:cxn>
                <a:cxn ang="0">
                  <a:pos x="11" y="13"/>
                </a:cxn>
                <a:cxn ang="0">
                  <a:pos x="11" y="13"/>
                </a:cxn>
                <a:cxn ang="0">
                  <a:pos x="15" y="18"/>
                </a:cxn>
                <a:cxn ang="0">
                  <a:pos x="16" y="20"/>
                </a:cxn>
                <a:cxn ang="0">
                  <a:pos x="21" y="24"/>
                </a:cxn>
                <a:cxn ang="0">
                  <a:pos x="18" y="23"/>
                </a:cxn>
                <a:cxn ang="0">
                  <a:pos x="18" y="23"/>
                </a:cxn>
                <a:cxn ang="0">
                  <a:pos x="16" y="23"/>
                </a:cxn>
                <a:cxn ang="0">
                  <a:pos x="16" y="23"/>
                </a:cxn>
                <a:cxn ang="0">
                  <a:pos x="11" y="21"/>
                </a:cxn>
                <a:cxn ang="0">
                  <a:pos x="11" y="21"/>
                </a:cxn>
                <a:cxn ang="0">
                  <a:pos x="8" y="21"/>
                </a:cxn>
                <a:cxn ang="0">
                  <a:pos x="8" y="21"/>
                </a:cxn>
                <a:cxn ang="0">
                  <a:pos x="3" y="16"/>
                </a:cxn>
                <a:cxn ang="0">
                  <a:pos x="3" y="16"/>
                </a:cxn>
                <a:cxn ang="0">
                  <a:pos x="0" y="16"/>
                </a:cxn>
                <a:cxn ang="0">
                  <a:pos x="0" y="16"/>
                </a:cxn>
                <a:cxn ang="0">
                  <a:pos x="0" y="11"/>
                </a:cxn>
                <a:cxn ang="0">
                  <a:pos x="0" y="11"/>
                </a:cxn>
                <a:cxn ang="0">
                  <a:pos x="0" y="10"/>
                </a:cxn>
                <a:cxn ang="0">
                  <a:pos x="1" y="10"/>
                </a:cxn>
                <a:cxn ang="0">
                  <a:pos x="1" y="6"/>
                </a:cxn>
                <a:cxn ang="0">
                  <a:pos x="1" y="6"/>
                </a:cxn>
                <a:cxn ang="0">
                  <a:pos x="1" y="6"/>
                </a:cxn>
                <a:cxn ang="0">
                  <a:pos x="1" y="6"/>
                </a:cxn>
                <a:cxn ang="0">
                  <a:pos x="1" y="3"/>
                </a:cxn>
                <a:cxn ang="0">
                  <a:pos x="1" y="3"/>
                </a:cxn>
                <a:cxn ang="0">
                  <a:pos x="1" y="3"/>
                </a:cxn>
                <a:cxn ang="0">
                  <a:pos x="3" y="3"/>
                </a:cxn>
                <a:cxn ang="0">
                  <a:pos x="3" y="0"/>
                </a:cxn>
                <a:cxn ang="0">
                  <a:pos x="3" y="0"/>
                </a:cxn>
                <a:cxn ang="0">
                  <a:pos x="3" y="0"/>
                </a:cxn>
                <a:cxn ang="0">
                  <a:pos x="8" y="0"/>
                </a:cxn>
                <a:cxn ang="0">
                  <a:pos x="8" y="0"/>
                </a:cxn>
                <a:cxn ang="0">
                  <a:pos x="13" y="0"/>
                </a:cxn>
                <a:cxn ang="0">
                  <a:pos x="16" y="0"/>
                </a:cxn>
                <a:cxn ang="0">
                  <a:pos x="21" y="0"/>
                </a:cxn>
                <a:cxn ang="0">
                  <a:pos x="21" y="0"/>
                </a:cxn>
              </a:cxnLst>
              <a:rect l="0" t="0" r="r" b="b"/>
              <a:pathLst>
                <a:path w="21" h="24">
                  <a:moveTo>
                    <a:pt x="21" y="0"/>
                  </a:moveTo>
                  <a:lnTo>
                    <a:pt x="18" y="0"/>
                  </a:lnTo>
                  <a:lnTo>
                    <a:pt x="18" y="0"/>
                  </a:lnTo>
                  <a:lnTo>
                    <a:pt x="18" y="0"/>
                  </a:lnTo>
                  <a:lnTo>
                    <a:pt x="18" y="0"/>
                  </a:lnTo>
                  <a:lnTo>
                    <a:pt x="13" y="0"/>
                  </a:lnTo>
                  <a:lnTo>
                    <a:pt x="13" y="0"/>
                  </a:lnTo>
                  <a:lnTo>
                    <a:pt x="13" y="0"/>
                  </a:lnTo>
                  <a:lnTo>
                    <a:pt x="13" y="5"/>
                  </a:lnTo>
                  <a:lnTo>
                    <a:pt x="11" y="5"/>
                  </a:lnTo>
                  <a:lnTo>
                    <a:pt x="11" y="8"/>
                  </a:lnTo>
                  <a:lnTo>
                    <a:pt x="11" y="8"/>
                  </a:lnTo>
                  <a:lnTo>
                    <a:pt x="11" y="13"/>
                  </a:lnTo>
                  <a:lnTo>
                    <a:pt x="11" y="13"/>
                  </a:lnTo>
                  <a:lnTo>
                    <a:pt x="15" y="18"/>
                  </a:lnTo>
                  <a:lnTo>
                    <a:pt x="16" y="20"/>
                  </a:lnTo>
                  <a:lnTo>
                    <a:pt x="21" y="24"/>
                  </a:lnTo>
                  <a:lnTo>
                    <a:pt x="18" y="23"/>
                  </a:lnTo>
                  <a:lnTo>
                    <a:pt x="18" y="23"/>
                  </a:lnTo>
                  <a:lnTo>
                    <a:pt x="16" y="23"/>
                  </a:lnTo>
                  <a:lnTo>
                    <a:pt x="16" y="23"/>
                  </a:lnTo>
                  <a:lnTo>
                    <a:pt x="11" y="21"/>
                  </a:lnTo>
                  <a:lnTo>
                    <a:pt x="11" y="21"/>
                  </a:lnTo>
                  <a:lnTo>
                    <a:pt x="8" y="21"/>
                  </a:lnTo>
                  <a:lnTo>
                    <a:pt x="8" y="21"/>
                  </a:lnTo>
                  <a:lnTo>
                    <a:pt x="3" y="16"/>
                  </a:lnTo>
                  <a:lnTo>
                    <a:pt x="3" y="16"/>
                  </a:lnTo>
                  <a:lnTo>
                    <a:pt x="0" y="16"/>
                  </a:lnTo>
                  <a:lnTo>
                    <a:pt x="0" y="16"/>
                  </a:lnTo>
                  <a:lnTo>
                    <a:pt x="0" y="11"/>
                  </a:lnTo>
                  <a:lnTo>
                    <a:pt x="0" y="11"/>
                  </a:lnTo>
                  <a:lnTo>
                    <a:pt x="0" y="10"/>
                  </a:lnTo>
                  <a:lnTo>
                    <a:pt x="1" y="10"/>
                  </a:lnTo>
                  <a:lnTo>
                    <a:pt x="1" y="6"/>
                  </a:lnTo>
                  <a:lnTo>
                    <a:pt x="1" y="6"/>
                  </a:lnTo>
                  <a:lnTo>
                    <a:pt x="1" y="6"/>
                  </a:lnTo>
                  <a:lnTo>
                    <a:pt x="1" y="6"/>
                  </a:lnTo>
                  <a:lnTo>
                    <a:pt x="1" y="3"/>
                  </a:lnTo>
                  <a:lnTo>
                    <a:pt x="1" y="3"/>
                  </a:lnTo>
                  <a:lnTo>
                    <a:pt x="1" y="3"/>
                  </a:lnTo>
                  <a:lnTo>
                    <a:pt x="3" y="3"/>
                  </a:lnTo>
                  <a:lnTo>
                    <a:pt x="3" y="0"/>
                  </a:lnTo>
                  <a:lnTo>
                    <a:pt x="3" y="0"/>
                  </a:lnTo>
                  <a:lnTo>
                    <a:pt x="3" y="0"/>
                  </a:lnTo>
                  <a:lnTo>
                    <a:pt x="8" y="0"/>
                  </a:lnTo>
                  <a:lnTo>
                    <a:pt x="8" y="0"/>
                  </a:lnTo>
                  <a:lnTo>
                    <a:pt x="13" y="0"/>
                  </a:lnTo>
                  <a:lnTo>
                    <a:pt x="16" y="0"/>
                  </a:lnTo>
                  <a:lnTo>
                    <a:pt x="21" y="0"/>
                  </a:lnTo>
                  <a:lnTo>
                    <a:pt x="21"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4" name="Freeform 84"/>
            <p:cNvSpPr>
              <a:spLocks/>
            </p:cNvSpPr>
            <p:nvPr/>
          </p:nvSpPr>
          <p:spPr bwMode="auto">
            <a:xfrm>
              <a:off x="4630738" y="3990976"/>
              <a:ext cx="74613" cy="61913"/>
            </a:xfrm>
            <a:custGeom>
              <a:avLst/>
              <a:gdLst/>
              <a:ahLst/>
              <a:cxnLst>
                <a:cxn ang="0">
                  <a:pos x="8" y="0"/>
                </a:cxn>
                <a:cxn ang="0">
                  <a:pos x="8" y="0"/>
                </a:cxn>
                <a:cxn ang="0">
                  <a:pos x="10" y="1"/>
                </a:cxn>
                <a:cxn ang="0">
                  <a:pos x="15" y="1"/>
                </a:cxn>
                <a:cxn ang="0">
                  <a:pos x="19" y="6"/>
                </a:cxn>
                <a:cxn ang="0">
                  <a:pos x="28" y="6"/>
                </a:cxn>
                <a:cxn ang="0">
                  <a:pos x="33" y="11"/>
                </a:cxn>
                <a:cxn ang="0">
                  <a:pos x="42" y="11"/>
                </a:cxn>
                <a:cxn ang="0">
                  <a:pos x="47" y="14"/>
                </a:cxn>
                <a:cxn ang="0">
                  <a:pos x="47" y="14"/>
                </a:cxn>
                <a:cxn ang="0">
                  <a:pos x="47" y="14"/>
                </a:cxn>
                <a:cxn ang="0">
                  <a:pos x="47" y="14"/>
                </a:cxn>
                <a:cxn ang="0">
                  <a:pos x="47" y="16"/>
                </a:cxn>
                <a:cxn ang="0">
                  <a:pos x="47" y="16"/>
                </a:cxn>
                <a:cxn ang="0">
                  <a:pos x="47" y="16"/>
                </a:cxn>
                <a:cxn ang="0">
                  <a:pos x="47" y="16"/>
                </a:cxn>
                <a:cxn ang="0">
                  <a:pos x="44" y="19"/>
                </a:cxn>
                <a:cxn ang="0">
                  <a:pos x="42" y="19"/>
                </a:cxn>
                <a:cxn ang="0">
                  <a:pos x="38" y="19"/>
                </a:cxn>
                <a:cxn ang="0">
                  <a:pos x="33" y="19"/>
                </a:cxn>
                <a:cxn ang="0">
                  <a:pos x="28" y="21"/>
                </a:cxn>
                <a:cxn ang="0">
                  <a:pos x="18" y="21"/>
                </a:cxn>
                <a:cxn ang="0">
                  <a:pos x="13" y="26"/>
                </a:cxn>
                <a:cxn ang="0">
                  <a:pos x="8" y="34"/>
                </a:cxn>
                <a:cxn ang="0">
                  <a:pos x="5" y="36"/>
                </a:cxn>
                <a:cxn ang="0">
                  <a:pos x="5" y="34"/>
                </a:cxn>
                <a:cxn ang="0">
                  <a:pos x="1" y="29"/>
                </a:cxn>
                <a:cxn ang="0">
                  <a:pos x="1" y="26"/>
                </a:cxn>
                <a:cxn ang="0">
                  <a:pos x="0" y="21"/>
                </a:cxn>
                <a:cxn ang="0">
                  <a:pos x="0" y="13"/>
                </a:cxn>
                <a:cxn ang="0">
                  <a:pos x="0" y="8"/>
                </a:cxn>
                <a:cxn ang="0">
                  <a:pos x="3" y="0"/>
                </a:cxn>
                <a:cxn ang="0">
                  <a:pos x="8" y="0"/>
                </a:cxn>
              </a:cxnLst>
              <a:rect l="0" t="0" r="r" b="b"/>
              <a:pathLst>
                <a:path w="47" h="39">
                  <a:moveTo>
                    <a:pt x="8" y="0"/>
                  </a:moveTo>
                  <a:lnTo>
                    <a:pt x="8" y="0"/>
                  </a:lnTo>
                  <a:lnTo>
                    <a:pt x="8" y="0"/>
                  </a:lnTo>
                  <a:lnTo>
                    <a:pt x="8" y="0"/>
                  </a:lnTo>
                  <a:lnTo>
                    <a:pt x="10" y="1"/>
                  </a:lnTo>
                  <a:lnTo>
                    <a:pt x="10" y="1"/>
                  </a:lnTo>
                  <a:lnTo>
                    <a:pt x="15" y="1"/>
                  </a:lnTo>
                  <a:lnTo>
                    <a:pt x="15" y="1"/>
                  </a:lnTo>
                  <a:lnTo>
                    <a:pt x="19" y="6"/>
                  </a:lnTo>
                  <a:lnTo>
                    <a:pt x="19" y="6"/>
                  </a:lnTo>
                  <a:lnTo>
                    <a:pt x="24" y="6"/>
                  </a:lnTo>
                  <a:lnTo>
                    <a:pt x="28" y="6"/>
                  </a:lnTo>
                  <a:lnTo>
                    <a:pt x="33" y="11"/>
                  </a:lnTo>
                  <a:lnTo>
                    <a:pt x="33" y="11"/>
                  </a:lnTo>
                  <a:lnTo>
                    <a:pt x="38" y="11"/>
                  </a:lnTo>
                  <a:lnTo>
                    <a:pt x="42" y="11"/>
                  </a:lnTo>
                  <a:lnTo>
                    <a:pt x="47" y="14"/>
                  </a:lnTo>
                  <a:lnTo>
                    <a:pt x="47" y="14"/>
                  </a:lnTo>
                  <a:lnTo>
                    <a:pt x="47" y="14"/>
                  </a:lnTo>
                  <a:lnTo>
                    <a:pt x="47" y="14"/>
                  </a:lnTo>
                  <a:lnTo>
                    <a:pt x="47" y="14"/>
                  </a:lnTo>
                  <a:lnTo>
                    <a:pt x="47" y="14"/>
                  </a:lnTo>
                  <a:lnTo>
                    <a:pt x="47" y="14"/>
                  </a:lnTo>
                  <a:lnTo>
                    <a:pt x="47" y="14"/>
                  </a:lnTo>
                  <a:lnTo>
                    <a:pt x="47" y="16"/>
                  </a:lnTo>
                  <a:lnTo>
                    <a:pt x="47" y="16"/>
                  </a:lnTo>
                  <a:lnTo>
                    <a:pt x="47" y="16"/>
                  </a:lnTo>
                  <a:lnTo>
                    <a:pt x="47" y="16"/>
                  </a:lnTo>
                  <a:lnTo>
                    <a:pt x="47" y="16"/>
                  </a:lnTo>
                  <a:lnTo>
                    <a:pt x="47" y="16"/>
                  </a:lnTo>
                  <a:lnTo>
                    <a:pt x="47" y="16"/>
                  </a:lnTo>
                  <a:lnTo>
                    <a:pt x="47" y="16"/>
                  </a:lnTo>
                  <a:lnTo>
                    <a:pt x="47" y="19"/>
                  </a:lnTo>
                  <a:lnTo>
                    <a:pt x="44" y="19"/>
                  </a:lnTo>
                  <a:lnTo>
                    <a:pt x="44" y="19"/>
                  </a:lnTo>
                  <a:lnTo>
                    <a:pt x="42" y="19"/>
                  </a:lnTo>
                  <a:lnTo>
                    <a:pt x="42" y="19"/>
                  </a:lnTo>
                  <a:lnTo>
                    <a:pt x="38" y="19"/>
                  </a:lnTo>
                  <a:lnTo>
                    <a:pt x="38" y="19"/>
                  </a:lnTo>
                  <a:lnTo>
                    <a:pt x="33" y="19"/>
                  </a:lnTo>
                  <a:lnTo>
                    <a:pt x="33" y="21"/>
                  </a:lnTo>
                  <a:lnTo>
                    <a:pt x="28" y="21"/>
                  </a:lnTo>
                  <a:lnTo>
                    <a:pt x="23" y="21"/>
                  </a:lnTo>
                  <a:lnTo>
                    <a:pt x="18" y="21"/>
                  </a:lnTo>
                  <a:lnTo>
                    <a:pt x="18" y="26"/>
                  </a:lnTo>
                  <a:lnTo>
                    <a:pt x="13" y="26"/>
                  </a:lnTo>
                  <a:lnTo>
                    <a:pt x="13" y="31"/>
                  </a:lnTo>
                  <a:lnTo>
                    <a:pt x="8" y="34"/>
                  </a:lnTo>
                  <a:lnTo>
                    <a:pt x="8" y="39"/>
                  </a:lnTo>
                  <a:lnTo>
                    <a:pt x="5" y="36"/>
                  </a:lnTo>
                  <a:lnTo>
                    <a:pt x="5" y="36"/>
                  </a:lnTo>
                  <a:lnTo>
                    <a:pt x="5" y="34"/>
                  </a:lnTo>
                  <a:lnTo>
                    <a:pt x="5" y="34"/>
                  </a:lnTo>
                  <a:lnTo>
                    <a:pt x="1" y="29"/>
                  </a:lnTo>
                  <a:lnTo>
                    <a:pt x="1" y="29"/>
                  </a:lnTo>
                  <a:lnTo>
                    <a:pt x="1" y="26"/>
                  </a:lnTo>
                  <a:lnTo>
                    <a:pt x="1" y="26"/>
                  </a:lnTo>
                  <a:lnTo>
                    <a:pt x="0" y="21"/>
                  </a:lnTo>
                  <a:lnTo>
                    <a:pt x="0" y="18"/>
                  </a:lnTo>
                  <a:lnTo>
                    <a:pt x="0" y="13"/>
                  </a:lnTo>
                  <a:lnTo>
                    <a:pt x="0" y="13"/>
                  </a:lnTo>
                  <a:lnTo>
                    <a:pt x="0" y="8"/>
                  </a:lnTo>
                  <a:lnTo>
                    <a:pt x="1" y="4"/>
                  </a:lnTo>
                  <a:lnTo>
                    <a:pt x="3" y="0"/>
                  </a:lnTo>
                  <a:lnTo>
                    <a:pt x="8" y="0"/>
                  </a:lnTo>
                  <a:lnTo>
                    <a:pt x="8"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5" name="Freeform 85"/>
            <p:cNvSpPr>
              <a:spLocks/>
            </p:cNvSpPr>
            <p:nvPr/>
          </p:nvSpPr>
          <p:spPr bwMode="auto">
            <a:xfrm>
              <a:off x="4541838" y="3990976"/>
              <a:ext cx="90488" cy="53975"/>
            </a:xfrm>
            <a:custGeom>
              <a:avLst/>
              <a:gdLst/>
              <a:ahLst/>
              <a:cxnLst>
                <a:cxn ang="0">
                  <a:pos x="8" y="0"/>
                </a:cxn>
                <a:cxn ang="0">
                  <a:pos x="57" y="0"/>
                </a:cxn>
                <a:cxn ang="0">
                  <a:pos x="54" y="0"/>
                </a:cxn>
                <a:cxn ang="0">
                  <a:pos x="54" y="0"/>
                </a:cxn>
                <a:cxn ang="0">
                  <a:pos x="54" y="0"/>
                </a:cxn>
                <a:cxn ang="0">
                  <a:pos x="54" y="1"/>
                </a:cxn>
                <a:cxn ang="0">
                  <a:pos x="53" y="1"/>
                </a:cxn>
                <a:cxn ang="0">
                  <a:pos x="53" y="3"/>
                </a:cxn>
                <a:cxn ang="0">
                  <a:pos x="53" y="3"/>
                </a:cxn>
                <a:cxn ang="0">
                  <a:pos x="53" y="8"/>
                </a:cxn>
                <a:cxn ang="0">
                  <a:pos x="53" y="8"/>
                </a:cxn>
                <a:cxn ang="0">
                  <a:pos x="53" y="13"/>
                </a:cxn>
                <a:cxn ang="0">
                  <a:pos x="53" y="14"/>
                </a:cxn>
                <a:cxn ang="0">
                  <a:pos x="53" y="19"/>
                </a:cxn>
                <a:cxn ang="0">
                  <a:pos x="53" y="19"/>
                </a:cxn>
                <a:cxn ang="0">
                  <a:pos x="53" y="24"/>
                </a:cxn>
                <a:cxn ang="0">
                  <a:pos x="53" y="29"/>
                </a:cxn>
                <a:cxn ang="0">
                  <a:pos x="57" y="34"/>
                </a:cxn>
                <a:cxn ang="0">
                  <a:pos x="8" y="34"/>
                </a:cxn>
                <a:cxn ang="0">
                  <a:pos x="5" y="31"/>
                </a:cxn>
                <a:cxn ang="0">
                  <a:pos x="5" y="31"/>
                </a:cxn>
                <a:cxn ang="0">
                  <a:pos x="5" y="31"/>
                </a:cxn>
                <a:cxn ang="0">
                  <a:pos x="5" y="31"/>
                </a:cxn>
                <a:cxn ang="0">
                  <a:pos x="2" y="26"/>
                </a:cxn>
                <a:cxn ang="0">
                  <a:pos x="2" y="26"/>
                </a:cxn>
                <a:cxn ang="0">
                  <a:pos x="2" y="24"/>
                </a:cxn>
                <a:cxn ang="0">
                  <a:pos x="2" y="24"/>
                </a:cxn>
                <a:cxn ang="0">
                  <a:pos x="0" y="19"/>
                </a:cxn>
                <a:cxn ang="0">
                  <a:pos x="0" y="18"/>
                </a:cxn>
                <a:cxn ang="0">
                  <a:pos x="0" y="13"/>
                </a:cxn>
                <a:cxn ang="0">
                  <a:pos x="0" y="13"/>
                </a:cxn>
                <a:cxn ang="0">
                  <a:pos x="0" y="8"/>
                </a:cxn>
                <a:cxn ang="0">
                  <a:pos x="2" y="4"/>
                </a:cxn>
                <a:cxn ang="0">
                  <a:pos x="3" y="0"/>
                </a:cxn>
                <a:cxn ang="0">
                  <a:pos x="8" y="0"/>
                </a:cxn>
                <a:cxn ang="0">
                  <a:pos x="8" y="0"/>
                </a:cxn>
              </a:cxnLst>
              <a:rect l="0" t="0" r="r" b="b"/>
              <a:pathLst>
                <a:path w="57" h="34">
                  <a:moveTo>
                    <a:pt x="8" y="0"/>
                  </a:moveTo>
                  <a:lnTo>
                    <a:pt x="57" y="0"/>
                  </a:lnTo>
                  <a:lnTo>
                    <a:pt x="54" y="0"/>
                  </a:lnTo>
                  <a:lnTo>
                    <a:pt x="54" y="0"/>
                  </a:lnTo>
                  <a:lnTo>
                    <a:pt x="54" y="0"/>
                  </a:lnTo>
                  <a:lnTo>
                    <a:pt x="54" y="1"/>
                  </a:lnTo>
                  <a:lnTo>
                    <a:pt x="53" y="1"/>
                  </a:lnTo>
                  <a:lnTo>
                    <a:pt x="53" y="3"/>
                  </a:lnTo>
                  <a:lnTo>
                    <a:pt x="53" y="3"/>
                  </a:lnTo>
                  <a:lnTo>
                    <a:pt x="53" y="8"/>
                  </a:lnTo>
                  <a:lnTo>
                    <a:pt x="53" y="8"/>
                  </a:lnTo>
                  <a:lnTo>
                    <a:pt x="53" y="13"/>
                  </a:lnTo>
                  <a:lnTo>
                    <a:pt x="53" y="14"/>
                  </a:lnTo>
                  <a:lnTo>
                    <a:pt x="53" y="19"/>
                  </a:lnTo>
                  <a:lnTo>
                    <a:pt x="53" y="19"/>
                  </a:lnTo>
                  <a:lnTo>
                    <a:pt x="53" y="24"/>
                  </a:lnTo>
                  <a:lnTo>
                    <a:pt x="53" y="29"/>
                  </a:lnTo>
                  <a:lnTo>
                    <a:pt x="57" y="34"/>
                  </a:lnTo>
                  <a:lnTo>
                    <a:pt x="8" y="34"/>
                  </a:lnTo>
                  <a:lnTo>
                    <a:pt x="5" y="31"/>
                  </a:lnTo>
                  <a:lnTo>
                    <a:pt x="5" y="31"/>
                  </a:lnTo>
                  <a:lnTo>
                    <a:pt x="5" y="31"/>
                  </a:lnTo>
                  <a:lnTo>
                    <a:pt x="5" y="31"/>
                  </a:lnTo>
                  <a:lnTo>
                    <a:pt x="2" y="26"/>
                  </a:lnTo>
                  <a:lnTo>
                    <a:pt x="2" y="26"/>
                  </a:lnTo>
                  <a:lnTo>
                    <a:pt x="2" y="24"/>
                  </a:lnTo>
                  <a:lnTo>
                    <a:pt x="2" y="24"/>
                  </a:lnTo>
                  <a:lnTo>
                    <a:pt x="0" y="19"/>
                  </a:lnTo>
                  <a:lnTo>
                    <a:pt x="0" y="18"/>
                  </a:lnTo>
                  <a:lnTo>
                    <a:pt x="0" y="13"/>
                  </a:lnTo>
                  <a:lnTo>
                    <a:pt x="0" y="13"/>
                  </a:lnTo>
                  <a:lnTo>
                    <a:pt x="0" y="8"/>
                  </a:lnTo>
                  <a:lnTo>
                    <a:pt x="2" y="4"/>
                  </a:lnTo>
                  <a:lnTo>
                    <a:pt x="3" y="0"/>
                  </a:lnTo>
                  <a:lnTo>
                    <a:pt x="8" y="0"/>
                  </a:lnTo>
                  <a:lnTo>
                    <a:pt x="8"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6" name="Freeform 86"/>
            <p:cNvSpPr>
              <a:spLocks/>
            </p:cNvSpPr>
            <p:nvPr/>
          </p:nvSpPr>
          <p:spPr bwMode="auto">
            <a:xfrm>
              <a:off x="4541838" y="3990976"/>
              <a:ext cx="90488" cy="53975"/>
            </a:xfrm>
            <a:custGeom>
              <a:avLst/>
              <a:gdLst/>
              <a:ahLst/>
              <a:cxnLst>
                <a:cxn ang="0">
                  <a:pos x="8" y="0"/>
                </a:cxn>
                <a:cxn ang="0">
                  <a:pos x="57" y="0"/>
                </a:cxn>
                <a:cxn ang="0">
                  <a:pos x="54" y="0"/>
                </a:cxn>
                <a:cxn ang="0">
                  <a:pos x="54" y="0"/>
                </a:cxn>
                <a:cxn ang="0">
                  <a:pos x="54" y="0"/>
                </a:cxn>
                <a:cxn ang="0">
                  <a:pos x="54" y="1"/>
                </a:cxn>
                <a:cxn ang="0">
                  <a:pos x="53" y="1"/>
                </a:cxn>
                <a:cxn ang="0">
                  <a:pos x="53" y="3"/>
                </a:cxn>
                <a:cxn ang="0">
                  <a:pos x="53" y="3"/>
                </a:cxn>
                <a:cxn ang="0">
                  <a:pos x="53" y="8"/>
                </a:cxn>
                <a:cxn ang="0">
                  <a:pos x="53" y="8"/>
                </a:cxn>
                <a:cxn ang="0">
                  <a:pos x="53" y="13"/>
                </a:cxn>
                <a:cxn ang="0">
                  <a:pos x="53" y="14"/>
                </a:cxn>
                <a:cxn ang="0">
                  <a:pos x="53" y="19"/>
                </a:cxn>
                <a:cxn ang="0">
                  <a:pos x="53" y="19"/>
                </a:cxn>
                <a:cxn ang="0">
                  <a:pos x="53" y="24"/>
                </a:cxn>
                <a:cxn ang="0">
                  <a:pos x="53" y="29"/>
                </a:cxn>
                <a:cxn ang="0">
                  <a:pos x="57" y="34"/>
                </a:cxn>
                <a:cxn ang="0">
                  <a:pos x="8" y="34"/>
                </a:cxn>
                <a:cxn ang="0">
                  <a:pos x="5" y="31"/>
                </a:cxn>
                <a:cxn ang="0">
                  <a:pos x="5" y="31"/>
                </a:cxn>
                <a:cxn ang="0">
                  <a:pos x="5" y="31"/>
                </a:cxn>
                <a:cxn ang="0">
                  <a:pos x="5" y="31"/>
                </a:cxn>
                <a:cxn ang="0">
                  <a:pos x="2" y="26"/>
                </a:cxn>
                <a:cxn ang="0">
                  <a:pos x="2" y="26"/>
                </a:cxn>
                <a:cxn ang="0">
                  <a:pos x="2" y="24"/>
                </a:cxn>
                <a:cxn ang="0">
                  <a:pos x="2" y="24"/>
                </a:cxn>
                <a:cxn ang="0">
                  <a:pos x="0" y="19"/>
                </a:cxn>
                <a:cxn ang="0">
                  <a:pos x="0" y="18"/>
                </a:cxn>
                <a:cxn ang="0">
                  <a:pos x="0" y="13"/>
                </a:cxn>
                <a:cxn ang="0">
                  <a:pos x="0" y="13"/>
                </a:cxn>
                <a:cxn ang="0">
                  <a:pos x="0" y="8"/>
                </a:cxn>
                <a:cxn ang="0">
                  <a:pos x="2" y="4"/>
                </a:cxn>
                <a:cxn ang="0">
                  <a:pos x="3" y="0"/>
                </a:cxn>
                <a:cxn ang="0">
                  <a:pos x="8" y="0"/>
                </a:cxn>
                <a:cxn ang="0">
                  <a:pos x="8" y="0"/>
                </a:cxn>
              </a:cxnLst>
              <a:rect l="0" t="0" r="r" b="b"/>
              <a:pathLst>
                <a:path w="57" h="34">
                  <a:moveTo>
                    <a:pt x="8" y="0"/>
                  </a:moveTo>
                  <a:lnTo>
                    <a:pt x="57" y="0"/>
                  </a:lnTo>
                  <a:lnTo>
                    <a:pt x="54" y="0"/>
                  </a:lnTo>
                  <a:lnTo>
                    <a:pt x="54" y="0"/>
                  </a:lnTo>
                  <a:lnTo>
                    <a:pt x="54" y="0"/>
                  </a:lnTo>
                  <a:lnTo>
                    <a:pt x="54" y="1"/>
                  </a:lnTo>
                  <a:lnTo>
                    <a:pt x="53" y="1"/>
                  </a:lnTo>
                  <a:lnTo>
                    <a:pt x="53" y="3"/>
                  </a:lnTo>
                  <a:lnTo>
                    <a:pt x="53" y="3"/>
                  </a:lnTo>
                  <a:lnTo>
                    <a:pt x="53" y="8"/>
                  </a:lnTo>
                  <a:lnTo>
                    <a:pt x="53" y="8"/>
                  </a:lnTo>
                  <a:lnTo>
                    <a:pt x="53" y="13"/>
                  </a:lnTo>
                  <a:lnTo>
                    <a:pt x="53" y="14"/>
                  </a:lnTo>
                  <a:lnTo>
                    <a:pt x="53" y="19"/>
                  </a:lnTo>
                  <a:lnTo>
                    <a:pt x="53" y="19"/>
                  </a:lnTo>
                  <a:lnTo>
                    <a:pt x="53" y="24"/>
                  </a:lnTo>
                  <a:lnTo>
                    <a:pt x="53" y="29"/>
                  </a:lnTo>
                  <a:lnTo>
                    <a:pt x="57" y="34"/>
                  </a:lnTo>
                  <a:lnTo>
                    <a:pt x="8" y="34"/>
                  </a:lnTo>
                  <a:lnTo>
                    <a:pt x="5" y="31"/>
                  </a:lnTo>
                  <a:lnTo>
                    <a:pt x="5" y="31"/>
                  </a:lnTo>
                  <a:lnTo>
                    <a:pt x="5" y="31"/>
                  </a:lnTo>
                  <a:lnTo>
                    <a:pt x="5" y="31"/>
                  </a:lnTo>
                  <a:lnTo>
                    <a:pt x="2" y="26"/>
                  </a:lnTo>
                  <a:lnTo>
                    <a:pt x="2" y="26"/>
                  </a:lnTo>
                  <a:lnTo>
                    <a:pt x="2" y="24"/>
                  </a:lnTo>
                  <a:lnTo>
                    <a:pt x="2" y="24"/>
                  </a:lnTo>
                  <a:lnTo>
                    <a:pt x="0" y="19"/>
                  </a:lnTo>
                  <a:lnTo>
                    <a:pt x="0" y="18"/>
                  </a:lnTo>
                  <a:lnTo>
                    <a:pt x="0" y="13"/>
                  </a:lnTo>
                  <a:lnTo>
                    <a:pt x="0" y="13"/>
                  </a:lnTo>
                  <a:lnTo>
                    <a:pt x="0" y="8"/>
                  </a:lnTo>
                  <a:lnTo>
                    <a:pt x="2" y="4"/>
                  </a:lnTo>
                  <a:lnTo>
                    <a:pt x="3" y="0"/>
                  </a:lnTo>
                  <a:lnTo>
                    <a:pt x="8" y="0"/>
                  </a:lnTo>
                  <a:lnTo>
                    <a:pt x="8" y="0"/>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7" name="Freeform 87"/>
            <p:cNvSpPr>
              <a:spLocks/>
            </p:cNvSpPr>
            <p:nvPr/>
          </p:nvSpPr>
          <p:spPr bwMode="auto">
            <a:xfrm>
              <a:off x="4524375" y="3990976"/>
              <a:ext cx="14288" cy="53975"/>
            </a:xfrm>
            <a:custGeom>
              <a:avLst/>
              <a:gdLst/>
              <a:ahLst/>
              <a:cxnLst>
                <a:cxn ang="0">
                  <a:pos x="9" y="31"/>
                </a:cxn>
                <a:cxn ang="0">
                  <a:pos x="9" y="31"/>
                </a:cxn>
                <a:cxn ang="0">
                  <a:pos x="9" y="27"/>
                </a:cxn>
                <a:cxn ang="0">
                  <a:pos x="9" y="27"/>
                </a:cxn>
                <a:cxn ang="0">
                  <a:pos x="9" y="22"/>
                </a:cxn>
                <a:cxn ang="0">
                  <a:pos x="9" y="19"/>
                </a:cxn>
                <a:cxn ang="0">
                  <a:pos x="9" y="14"/>
                </a:cxn>
                <a:cxn ang="0">
                  <a:pos x="9" y="14"/>
                </a:cxn>
                <a:cxn ang="0">
                  <a:pos x="9" y="9"/>
                </a:cxn>
                <a:cxn ang="0">
                  <a:pos x="9" y="9"/>
                </a:cxn>
                <a:cxn ang="0">
                  <a:pos x="9" y="4"/>
                </a:cxn>
                <a:cxn ang="0">
                  <a:pos x="9" y="4"/>
                </a:cxn>
                <a:cxn ang="0">
                  <a:pos x="9" y="0"/>
                </a:cxn>
                <a:cxn ang="0">
                  <a:pos x="9" y="0"/>
                </a:cxn>
                <a:cxn ang="0">
                  <a:pos x="9" y="0"/>
                </a:cxn>
                <a:cxn ang="0">
                  <a:pos x="9" y="0"/>
                </a:cxn>
                <a:cxn ang="0">
                  <a:pos x="5" y="0"/>
                </a:cxn>
                <a:cxn ang="0">
                  <a:pos x="5" y="0"/>
                </a:cxn>
                <a:cxn ang="0">
                  <a:pos x="1" y="0"/>
                </a:cxn>
                <a:cxn ang="0">
                  <a:pos x="1" y="0"/>
                </a:cxn>
                <a:cxn ang="0">
                  <a:pos x="0" y="4"/>
                </a:cxn>
                <a:cxn ang="0">
                  <a:pos x="0" y="4"/>
                </a:cxn>
                <a:cxn ang="0">
                  <a:pos x="0" y="9"/>
                </a:cxn>
                <a:cxn ang="0">
                  <a:pos x="0" y="14"/>
                </a:cxn>
                <a:cxn ang="0">
                  <a:pos x="0" y="19"/>
                </a:cxn>
                <a:cxn ang="0">
                  <a:pos x="0" y="19"/>
                </a:cxn>
                <a:cxn ang="0">
                  <a:pos x="0" y="22"/>
                </a:cxn>
                <a:cxn ang="0">
                  <a:pos x="0" y="22"/>
                </a:cxn>
                <a:cxn ang="0">
                  <a:pos x="1" y="27"/>
                </a:cxn>
                <a:cxn ang="0">
                  <a:pos x="1" y="27"/>
                </a:cxn>
                <a:cxn ang="0">
                  <a:pos x="5" y="31"/>
                </a:cxn>
                <a:cxn ang="0">
                  <a:pos x="5" y="31"/>
                </a:cxn>
                <a:cxn ang="0">
                  <a:pos x="9" y="34"/>
                </a:cxn>
              </a:cxnLst>
              <a:rect l="0" t="0" r="r" b="b"/>
              <a:pathLst>
                <a:path w="9" h="34">
                  <a:moveTo>
                    <a:pt x="9" y="34"/>
                  </a:moveTo>
                  <a:lnTo>
                    <a:pt x="9" y="31"/>
                  </a:lnTo>
                  <a:lnTo>
                    <a:pt x="9" y="31"/>
                  </a:lnTo>
                  <a:lnTo>
                    <a:pt x="9" y="31"/>
                  </a:lnTo>
                  <a:lnTo>
                    <a:pt x="9" y="31"/>
                  </a:lnTo>
                  <a:lnTo>
                    <a:pt x="9" y="27"/>
                  </a:lnTo>
                  <a:lnTo>
                    <a:pt x="9" y="27"/>
                  </a:lnTo>
                  <a:lnTo>
                    <a:pt x="9" y="27"/>
                  </a:lnTo>
                  <a:lnTo>
                    <a:pt x="9" y="27"/>
                  </a:lnTo>
                  <a:lnTo>
                    <a:pt x="9" y="22"/>
                  </a:lnTo>
                  <a:lnTo>
                    <a:pt x="9" y="22"/>
                  </a:lnTo>
                  <a:lnTo>
                    <a:pt x="9" y="19"/>
                  </a:lnTo>
                  <a:lnTo>
                    <a:pt x="9" y="19"/>
                  </a:lnTo>
                  <a:lnTo>
                    <a:pt x="9" y="14"/>
                  </a:lnTo>
                  <a:lnTo>
                    <a:pt x="9" y="14"/>
                  </a:lnTo>
                  <a:lnTo>
                    <a:pt x="9" y="14"/>
                  </a:lnTo>
                  <a:lnTo>
                    <a:pt x="9" y="14"/>
                  </a:lnTo>
                  <a:lnTo>
                    <a:pt x="9" y="9"/>
                  </a:lnTo>
                  <a:lnTo>
                    <a:pt x="9" y="9"/>
                  </a:lnTo>
                  <a:lnTo>
                    <a:pt x="9" y="9"/>
                  </a:lnTo>
                  <a:lnTo>
                    <a:pt x="9" y="9"/>
                  </a:lnTo>
                  <a:lnTo>
                    <a:pt x="9" y="4"/>
                  </a:lnTo>
                  <a:lnTo>
                    <a:pt x="9" y="4"/>
                  </a:lnTo>
                  <a:lnTo>
                    <a:pt x="9" y="4"/>
                  </a:lnTo>
                  <a:lnTo>
                    <a:pt x="9" y="4"/>
                  </a:lnTo>
                  <a:lnTo>
                    <a:pt x="9" y="0"/>
                  </a:lnTo>
                  <a:lnTo>
                    <a:pt x="9" y="0"/>
                  </a:lnTo>
                  <a:lnTo>
                    <a:pt x="9" y="0"/>
                  </a:lnTo>
                  <a:lnTo>
                    <a:pt x="9" y="0"/>
                  </a:lnTo>
                  <a:lnTo>
                    <a:pt x="9" y="0"/>
                  </a:lnTo>
                  <a:lnTo>
                    <a:pt x="9" y="0"/>
                  </a:lnTo>
                  <a:lnTo>
                    <a:pt x="9" y="0"/>
                  </a:lnTo>
                  <a:lnTo>
                    <a:pt x="9" y="0"/>
                  </a:lnTo>
                  <a:lnTo>
                    <a:pt x="5" y="0"/>
                  </a:lnTo>
                  <a:lnTo>
                    <a:pt x="5" y="0"/>
                  </a:lnTo>
                  <a:lnTo>
                    <a:pt x="5" y="0"/>
                  </a:lnTo>
                  <a:lnTo>
                    <a:pt x="5" y="0"/>
                  </a:lnTo>
                  <a:lnTo>
                    <a:pt x="1" y="0"/>
                  </a:lnTo>
                  <a:lnTo>
                    <a:pt x="1" y="0"/>
                  </a:lnTo>
                  <a:lnTo>
                    <a:pt x="1" y="0"/>
                  </a:lnTo>
                  <a:lnTo>
                    <a:pt x="1" y="4"/>
                  </a:lnTo>
                  <a:lnTo>
                    <a:pt x="0" y="4"/>
                  </a:lnTo>
                  <a:lnTo>
                    <a:pt x="0" y="4"/>
                  </a:lnTo>
                  <a:lnTo>
                    <a:pt x="0" y="4"/>
                  </a:lnTo>
                  <a:lnTo>
                    <a:pt x="0" y="9"/>
                  </a:lnTo>
                  <a:lnTo>
                    <a:pt x="0" y="9"/>
                  </a:lnTo>
                  <a:lnTo>
                    <a:pt x="0" y="14"/>
                  </a:lnTo>
                  <a:lnTo>
                    <a:pt x="0" y="14"/>
                  </a:lnTo>
                  <a:lnTo>
                    <a:pt x="0" y="19"/>
                  </a:lnTo>
                  <a:lnTo>
                    <a:pt x="0" y="19"/>
                  </a:lnTo>
                  <a:lnTo>
                    <a:pt x="0" y="19"/>
                  </a:lnTo>
                  <a:lnTo>
                    <a:pt x="0" y="19"/>
                  </a:lnTo>
                  <a:lnTo>
                    <a:pt x="0" y="22"/>
                  </a:lnTo>
                  <a:lnTo>
                    <a:pt x="0" y="22"/>
                  </a:lnTo>
                  <a:lnTo>
                    <a:pt x="0" y="22"/>
                  </a:lnTo>
                  <a:lnTo>
                    <a:pt x="0" y="22"/>
                  </a:lnTo>
                  <a:lnTo>
                    <a:pt x="1" y="27"/>
                  </a:lnTo>
                  <a:lnTo>
                    <a:pt x="1" y="27"/>
                  </a:lnTo>
                  <a:lnTo>
                    <a:pt x="1" y="27"/>
                  </a:lnTo>
                  <a:lnTo>
                    <a:pt x="1" y="27"/>
                  </a:lnTo>
                  <a:lnTo>
                    <a:pt x="5" y="31"/>
                  </a:lnTo>
                  <a:lnTo>
                    <a:pt x="5" y="31"/>
                  </a:lnTo>
                  <a:lnTo>
                    <a:pt x="5" y="31"/>
                  </a:lnTo>
                  <a:lnTo>
                    <a:pt x="5" y="31"/>
                  </a:lnTo>
                  <a:lnTo>
                    <a:pt x="9" y="34"/>
                  </a:lnTo>
                  <a:lnTo>
                    <a:pt x="9" y="3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8" name="Freeform 88"/>
            <p:cNvSpPr>
              <a:spLocks/>
            </p:cNvSpPr>
            <p:nvPr/>
          </p:nvSpPr>
          <p:spPr bwMode="auto">
            <a:xfrm>
              <a:off x="4532313" y="3990976"/>
              <a:ext cx="30163" cy="53975"/>
            </a:xfrm>
            <a:custGeom>
              <a:avLst/>
              <a:gdLst/>
              <a:ahLst/>
              <a:cxnLst>
                <a:cxn ang="0">
                  <a:pos x="4" y="31"/>
                </a:cxn>
                <a:cxn ang="0">
                  <a:pos x="4" y="31"/>
                </a:cxn>
                <a:cxn ang="0">
                  <a:pos x="1" y="29"/>
                </a:cxn>
                <a:cxn ang="0">
                  <a:pos x="1" y="29"/>
                </a:cxn>
                <a:cxn ang="0">
                  <a:pos x="0" y="24"/>
                </a:cxn>
                <a:cxn ang="0">
                  <a:pos x="0" y="24"/>
                </a:cxn>
                <a:cxn ang="0">
                  <a:pos x="0" y="19"/>
                </a:cxn>
                <a:cxn ang="0">
                  <a:pos x="0" y="19"/>
                </a:cxn>
                <a:cxn ang="0">
                  <a:pos x="0" y="14"/>
                </a:cxn>
                <a:cxn ang="0">
                  <a:pos x="0" y="9"/>
                </a:cxn>
                <a:cxn ang="0">
                  <a:pos x="0" y="4"/>
                </a:cxn>
                <a:cxn ang="0">
                  <a:pos x="0" y="4"/>
                </a:cxn>
                <a:cxn ang="0">
                  <a:pos x="1" y="0"/>
                </a:cxn>
                <a:cxn ang="0">
                  <a:pos x="1" y="0"/>
                </a:cxn>
                <a:cxn ang="0">
                  <a:pos x="4" y="0"/>
                </a:cxn>
                <a:cxn ang="0">
                  <a:pos x="4" y="0"/>
                </a:cxn>
                <a:cxn ang="0">
                  <a:pos x="19" y="0"/>
                </a:cxn>
                <a:cxn ang="0">
                  <a:pos x="16" y="0"/>
                </a:cxn>
                <a:cxn ang="0">
                  <a:pos x="16" y="0"/>
                </a:cxn>
                <a:cxn ang="0">
                  <a:pos x="13" y="0"/>
                </a:cxn>
                <a:cxn ang="0">
                  <a:pos x="13" y="3"/>
                </a:cxn>
                <a:cxn ang="0">
                  <a:pos x="9" y="3"/>
                </a:cxn>
                <a:cxn ang="0">
                  <a:pos x="9" y="8"/>
                </a:cxn>
                <a:cxn ang="0">
                  <a:pos x="9" y="13"/>
                </a:cxn>
                <a:cxn ang="0">
                  <a:pos x="9" y="19"/>
                </a:cxn>
                <a:cxn ang="0">
                  <a:pos x="9" y="19"/>
                </a:cxn>
                <a:cxn ang="0">
                  <a:pos x="9" y="19"/>
                </a:cxn>
                <a:cxn ang="0">
                  <a:pos x="9" y="19"/>
                </a:cxn>
                <a:cxn ang="0">
                  <a:pos x="9" y="21"/>
                </a:cxn>
                <a:cxn ang="0">
                  <a:pos x="9" y="21"/>
                </a:cxn>
                <a:cxn ang="0">
                  <a:pos x="13" y="26"/>
                </a:cxn>
                <a:cxn ang="0">
                  <a:pos x="14" y="29"/>
                </a:cxn>
                <a:cxn ang="0">
                  <a:pos x="19" y="34"/>
                </a:cxn>
                <a:cxn ang="0">
                  <a:pos x="9" y="34"/>
                </a:cxn>
              </a:cxnLst>
              <a:rect l="0" t="0" r="r" b="b"/>
              <a:pathLst>
                <a:path w="19" h="34">
                  <a:moveTo>
                    <a:pt x="9" y="34"/>
                  </a:moveTo>
                  <a:lnTo>
                    <a:pt x="4" y="31"/>
                  </a:lnTo>
                  <a:lnTo>
                    <a:pt x="4" y="31"/>
                  </a:lnTo>
                  <a:lnTo>
                    <a:pt x="4" y="31"/>
                  </a:lnTo>
                  <a:lnTo>
                    <a:pt x="4" y="31"/>
                  </a:lnTo>
                  <a:lnTo>
                    <a:pt x="1" y="29"/>
                  </a:lnTo>
                  <a:lnTo>
                    <a:pt x="1" y="29"/>
                  </a:lnTo>
                  <a:lnTo>
                    <a:pt x="1" y="29"/>
                  </a:lnTo>
                  <a:lnTo>
                    <a:pt x="1" y="29"/>
                  </a:lnTo>
                  <a:lnTo>
                    <a:pt x="0" y="24"/>
                  </a:lnTo>
                  <a:lnTo>
                    <a:pt x="0" y="24"/>
                  </a:lnTo>
                  <a:lnTo>
                    <a:pt x="0" y="24"/>
                  </a:lnTo>
                  <a:lnTo>
                    <a:pt x="0" y="24"/>
                  </a:lnTo>
                  <a:lnTo>
                    <a:pt x="0" y="19"/>
                  </a:lnTo>
                  <a:lnTo>
                    <a:pt x="0" y="19"/>
                  </a:lnTo>
                  <a:lnTo>
                    <a:pt x="0" y="19"/>
                  </a:lnTo>
                  <a:lnTo>
                    <a:pt x="0" y="19"/>
                  </a:lnTo>
                  <a:lnTo>
                    <a:pt x="0" y="14"/>
                  </a:lnTo>
                  <a:lnTo>
                    <a:pt x="0" y="14"/>
                  </a:lnTo>
                  <a:lnTo>
                    <a:pt x="0" y="9"/>
                  </a:lnTo>
                  <a:lnTo>
                    <a:pt x="0" y="9"/>
                  </a:lnTo>
                  <a:lnTo>
                    <a:pt x="0" y="4"/>
                  </a:lnTo>
                  <a:lnTo>
                    <a:pt x="0" y="4"/>
                  </a:lnTo>
                  <a:lnTo>
                    <a:pt x="0" y="4"/>
                  </a:lnTo>
                  <a:lnTo>
                    <a:pt x="1" y="4"/>
                  </a:lnTo>
                  <a:lnTo>
                    <a:pt x="1" y="0"/>
                  </a:lnTo>
                  <a:lnTo>
                    <a:pt x="1" y="0"/>
                  </a:lnTo>
                  <a:lnTo>
                    <a:pt x="1" y="0"/>
                  </a:lnTo>
                  <a:lnTo>
                    <a:pt x="4" y="0"/>
                  </a:lnTo>
                  <a:lnTo>
                    <a:pt x="4" y="0"/>
                  </a:lnTo>
                  <a:lnTo>
                    <a:pt x="4" y="0"/>
                  </a:lnTo>
                  <a:lnTo>
                    <a:pt x="4" y="0"/>
                  </a:lnTo>
                  <a:lnTo>
                    <a:pt x="9" y="0"/>
                  </a:lnTo>
                  <a:lnTo>
                    <a:pt x="19" y="0"/>
                  </a:lnTo>
                  <a:lnTo>
                    <a:pt x="16" y="0"/>
                  </a:lnTo>
                  <a:lnTo>
                    <a:pt x="16" y="0"/>
                  </a:lnTo>
                  <a:lnTo>
                    <a:pt x="16" y="0"/>
                  </a:lnTo>
                  <a:lnTo>
                    <a:pt x="16" y="0"/>
                  </a:lnTo>
                  <a:lnTo>
                    <a:pt x="13" y="0"/>
                  </a:lnTo>
                  <a:lnTo>
                    <a:pt x="13" y="0"/>
                  </a:lnTo>
                  <a:lnTo>
                    <a:pt x="13" y="0"/>
                  </a:lnTo>
                  <a:lnTo>
                    <a:pt x="13" y="3"/>
                  </a:lnTo>
                  <a:lnTo>
                    <a:pt x="9" y="3"/>
                  </a:lnTo>
                  <a:lnTo>
                    <a:pt x="9" y="3"/>
                  </a:lnTo>
                  <a:lnTo>
                    <a:pt x="9" y="3"/>
                  </a:lnTo>
                  <a:lnTo>
                    <a:pt x="9" y="8"/>
                  </a:lnTo>
                  <a:lnTo>
                    <a:pt x="9" y="8"/>
                  </a:lnTo>
                  <a:lnTo>
                    <a:pt x="9" y="13"/>
                  </a:lnTo>
                  <a:lnTo>
                    <a:pt x="9" y="14"/>
                  </a:lnTo>
                  <a:lnTo>
                    <a:pt x="9" y="19"/>
                  </a:lnTo>
                  <a:lnTo>
                    <a:pt x="9" y="19"/>
                  </a:lnTo>
                  <a:lnTo>
                    <a:pt x="9" y="19"/>
                  </a:lnTo>
                  <a:lnTo>
                    <a:pt x="9" y="19"/>
                  </a:lnTo>
                  <a:lnTo>
                    <a:pt x="9" y="19"/>
                  </a:lnTo>
                  <a:lnTo>
                    <a:pt x="9" y="19"/>
                  </a:lnTo>
                  <a:lnTo>
                    <a:pt x="9" y="19"/>
                  </a:lnTo>
                  <a:lnTo>
                    <a:pt x="9" y="19"/>
                  </a:lnTo>
                  <a:lnTo>
                    <a:pt x="9" y="21"/>
                  </a:lnTo>
                  <a:lnTo>
                    <a:pt x="9" y="21"/>
                  </a:lnTo>
                  <a:lnTo>
                    <a:pt x="9" y="21"/>
                  </a:lnTo>
                  <a:lnTo>
                    <a:pt x="9" y="21"/>
                  </a:lnTo>
                  <a:lnTo>
                    <a:pt x="13" y="26"/>
                  </a:lnTo>
                  <a:lnTo>
                    <a:pt x="13" y="26"/>
                  </a:lnTo>
                  <a:lnTo>
                    <a:pt x="14" y="29"/>
                  </a:lnTo>
                  <a:lnTo>
                    <a:pt x="14" y="29"/>
                  </a:lnTo>
                  <a:lnTo>
                    <a:pt x="19" y="34"/>
                  </a:lnTo>
                  <a:lnTo>
                    <a:pt x="9" y="34"/>
                  </a:lnTo>
                  <a:lnTo>
                    <a:pt x="9" y="3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09" name="Freeform 89"/>
            <p:cNvSpPr>
              <a:spLocks/>
            </p:cNvSpPr>
            <p:nvPr/>
          </p:nvSpPr>
          <p:spPr bwMode="auto">
            <a:xfrm>
              <a:off x="4532313" y="3990976"/>
              <a:ext cx="30163" cy="53975"/>
            </a:xfrm>
            <a:custGeom>
              <a:avLst/>
              <a:gdLst/>
              <a:ahLst/>
              <a:cxnLst>
                <a:cxn ang="0">
                  <a:pos x="4" y="31"/>
                </a:cxn>
                <a:cxn ang="0">
                  <a:pos x="4" y="31"/>
                </a:cxn>
                <a:cxn ang="0">
                  <a:pos x="1" y="29"/>
                </a:cxn>
                <a:cxn ang="0">
                  <a:pos x="1" y="29"/>
                </a:cxn>
                <a:cxn ang="0">
                  <a:pos x="0" y="24"/>
                </a:cxn>
                <a:cxn ang="0">
                  <a:pos x="0" y="24"/>
                </a:cxn>
                <a:cxn ang="0">
                  <a:pos x="0" y="19"/>
                </a:cxn>
                <a:cxn ang="0">
                  <a:pos x="0" y="19"/>
                </a:cxn>
                <a:cxn ang="0">
                  <a:pos x="0" y="14"/>
                </a:cxn>
                <a:cxn ang="0">
                  <a:pos x="0" y="9"/>
                </a:cxn>
                <a:cxn ang="0">
                  <a:pos x="0" y="4"/>
                </a:cxn>
                <a:cxn ang="0">
                  <a:pos x="0" y="4"/>
                </a:cxn>
                <a:cxn ang="0">
                  <a:pos x="1" y="0"/>
                </a:cxn>
                <a:cxn ang="0">
                  <a:pos x="1" y="0"/>
                </a:cxn>
                <a:cxn ang="0">
                  <a:pos x="4" y="0"/>
                </a:cxn>
                <a:cxn ang="0">
                  <a:pos x="4" y="0"/>
                </a:cxn>
                <a:cxn ang="0">
                  <a:pos x="19" y="0"/>
                </a:cxn>
                <a:cxn ang="0">
                  <a:pos x="16" y="0"/>
                </a:cxn>
                <a:cxn ang="0">
                  <a:pos x="16" y="0"/>
                </a:cxn>
                <a:cxn ang="0">
                  <a:pos x="13" y="0"/>
                </a:cxn>
                <a:cxn ang="0">
                  <a:pos x="13" y="3"/>
                </a:cxn>
                <a:cxn ang="0">
                  <a:pos x="9" y="3"/>
                </a:cxn>
                <a:cxn ang="0">
                  <a:pos x="9" y="8"/>
                </a:cxn>
                <a:cxn ang="0">
                  <a:pos x="9" y="13"/>
                </a:cxn>
                <a:cxn ang="0">
                  <a:pos x="9" y="19"/>
                </a:cxn>
                <a:cxn ang="0">
                  <a:pos x="9" y="19"/>
                </a:cxn>
                <a:cxn ang="0">
                  <a:pos x="9" y="19"/>
                </a:cxn>
                <a:cxn ang="0">
                  <a:pos x="9" y="19"/>
                </a:cxn>
                <a:cxn ang="0">
                  <a:pos x="9" y="21"/>
                </a:cxn>
                <a:cxn ang="0">
                  <a:pos x="9" y="21"/>
                </a:cxn>
                <a:cxn ang="0">
                  <a:pos x="13" y="26"/>
                </a:cxn>
                <a:cxn ang="0">
                  <a:pos x="14" y="29"/>
                </a:cxn>
                <a:cxn ang="0">
                  <a:pos x="19" y="34"/>
                </a:cxn>
                <a:cxn ang="0">
                  <a:pos x="9" y="34"/>
                </a:cxn>
              </a:cxnLst>
              <a:rect l="0" t="0" r="r" b="b"/>
              <a:pathLst>
                <a:path w="19" h="34">
                  <a:moveTo>
                    <a:pt x="9" y="34"/>
                  </a:moveTo>
                  <a:lnTo>
                    <a:pt x="4" y="31"/>
                  </a:lnTo>
                  <a:lnTo>
                    <a:pt x="4" y="31"/>
                  </a:lnTo>
                  <a:lnTo>
                    <a:pt x="4" y="31"/>
                  </a:lnTo>
                  <a:lnTo>
                    <a:pt x="4" y="31"/>
                  </a:lnTo>
                  <a:lnTo>
                    <a:pt x="1" y="29"/>
                  </a:lnTo>
                  <a:lnTo>
                    <a:pt x="1" y="29"/>
                  </a:lnTo>
                  <a:lnTo>
                    <a:pt x="1" y="29"/>
                  </a:lnTo>
                  <a:lnTo>
                    <a:pt x="1" y="29"/>
                  </a:lnTo>
                  <a:lnTo>
                    <a:pt x="0" y="24"/>
                  </a:lnTo>
                  <a:lnTo>
                    <a:pt x="0" y="24"/>
                  </a:lnTo>
                  <a:lnTo>
                    <a:pt x="0" y="24"/>
                  </a:lnTo>
                  <a:lnTo>
                    <a:pt x="0" y="24"/>
                  </a:lnTo>
                  <a:lnTo>
                    <a:pt x="0" y="19"/>
                  </a:lnTo>
                  <a:lnTo>
                    <a:pt x="0" y="19"/>
                  </a:lnTo>
                  <a:lnTo>
                    <a:pt x="0" y="19"/>
                  </a:lnTo>
                  <a:lnTo>
                    <a:pt x="0" y="19"/>
                  </a:lnTo>
                  <a:lnTo>
                    <a:pt x="0" y="14"/>
                  </a:lnTo>
                  <a:lnTo>
                    <a:pt x="0" y="14"/>
                  </a:lnTo>
                  <a:lnTo>
                    <a:pt x="0" y="9"/>
                  </a:lnTo>
                  <a:lnTo>
                    <a:pt x="0" y="9"/>
                  </a:lnTo>
                  <a:lnTo>
                    <a:pt x="0" y="4"/>
                  </a:lnTo>
                  <a:lnTo>
                    <a:pt x="0" y="4"/>
                  </a:lnTo>
                  <a:lnTo>
                    <a:pt x="0" y="4"/>
                  </a:lnTo>
                  <a:lnTo>
                    <a:pt x="1" y="4"/>
                  </a:lnTo>
                  <a:lnTo>
                    <a:pt x="1" y="0"/>
                  </a:lnTo>
                  <a:lnTo>
                    <a:pt x="1" y="0"/>
                  </a:lnTo>
                  <a:lnTo>
                    <a:pt x="1" y="0"/>
                  </a:lnTo>
                  <a:lnTo>
                    <a:pt x="4" y="0"/>
                  </a:lnTo>
                  <a:lnTo>
                    <a:pt x="4" y="0"/>
                  </a:lnTo>
                  <a:lnTo>
                    <a:pt x="4" y="0"/>
                  </a:lnTo>
                  <a:lnTo>
                    <a:pt x="4" y="0"/>
                  </a:lnTo>
                  <a:lnTo>
                    <a:pt x="9" y="0"/>
                  </a:lnTo>
                  <a:lnTo>
                    <a:pt x="19" y="0"/>
                  </a:lnTo>
                  <a:lnTo>
                    <a:pt x="16" y="0"/>
                  </a:lnTo>
                  <a:lnTo>
                    <a:pt x="16" y="0"/>
                  </a:lnTo>
                  <a:lnTo>
                    <a:pt x="16" y="0"/>
                  </a:lnTo>
                  <a:lnTo>
                    <a:pt x="16" y="0"/>
                  </a:lnTo>
                  <a:lnTo>
                    <a:pt x="13" y="0"/>
                  </a:lnTo>
                  <a:lnTo>
                    <a:pt x="13" y="0"/>
                  </a:lnTo>
                  <a:lnTo>
                    <a:pt x="13" y="0"/>
                  </a:lnTo>
                  <a:lnTo>
                    <a:pt x="13" y="3"/>
                  </a:lnTo>
                  <a:lnTo>
                    <a:pt x="9" y="3"/>
                  </a:lnTo>
                  <a:lnTo>
                    <a:pt x="9" y="3"/>
                  </a:lnTo>
                  <a:lnTo>
                    <a:pt x="9" y="3"/>
                  </a:lnTo>
                  <a:lnTo>
                    <a:pt x="9" y="8"/>
                  </a:lnTo>
                  <a:lnTo>
                    <a:pt x="9" y="8"/>
                  </a:lnTo>
                  <a:lnTo>
                    <a:pt x="9" y="13"/>
                  </a:lnTo>
                  <a:lnTo>
                    <a:pt x="9" y="14"/>
                  </a:lnTo>
                  <a:lnTo>
                    <a:pt x="9" y="19"/>
                  </a:lnTo>
                  <a:lnTo>
                    <a:pt x="9" y="19"/>
                  </a:lnTo>
                  <a:lnTo>
                    <a:pt x="9" y="19"/>
                  </a:lnTo>
                  <a:lnTo>
                    <a:pt x="9" y="19"/>
                  </a:lnTo>
                  <a:lnTo>
                    <a:pt x="9" y="19"/>
                  </a:lnTo>
                  <a:lnTo>
                    <a:pt x="9" y="19"/>
                  </a:lnTo>
                  <a:lnTo>
                    <a:pt x="9" y="19"/>
                  </a:lnTo>
                  <a:lnTo>
                    <a:pt x="9" y="19"/>
                  </a:lnTo>
                  <a:lnTo>
                    <a:pt x="9" y="21"/>
                  </a:lnTo>
                  <a:lnTo>
                    <a:pt x="9" y="21"/>
                  </a:lnTo>
                  <a:lnTo>
                    <a:pt x="9" y="21"/>
                  </a:lnTo>
                  <a:lnTo>
                    <a:pt x="9" y="21"/>
                  </a:lnTo>
                  <a:lnTo>
                    <a:pt x="13" y="26"/>
                  </a:lnTo>
                  <a:lnTo>
                    <a:pt x="13" y="26"/>
                  </a:lnTo>
                  <a:lnTo>
                    <a:pt x="14" y="29"/>
                  </a:lnTo>
                  <a:lnTo>
                    <a:pt x="14" y="29"/>
                  </a:lnTo>
                  <a:lnTo>
                    <a:pt x="19" y="34"/>
                  </a:lnTo>
                  <a:lnTo>
                    <a:pt x="9" y="34"/>
                  </a:lnTo>
                  <a:lnTo>
                    <a:pt x="9" y="34"/>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0" name="Line 90"/>
            <p:cNvSpPr>
              <a:spLocks noChangeShapeType="1"/>
            </p:cNvSpPr>
            <p:nvPr/>
          </p:nvSpPr>
          <p:spPr bwMode="auto">
            <a:xfrm>
              <a:off x="4562475" y="3997326"/>
              <a:ext cx="63500" cy="1588"/>
            </a:xfrm>
            <a:prstGeom prst="line">
              <a:avLst/>
            </a:pr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1" name="Line 91"/>
            <p:cNvSpPr>
              <a:spLocks noChangeShapeType="1"/>
            </p:cNvSpPr>
            <p:nvPr/>
          </p:nvSpPr>
          <p:spPr bwMode="auto">
            <a:xfrm>
              <a:off x="4554538" y="4013201"/>
              <a:ext cx="63500" cy="1588"/>
            </a:xfrm>
            <a:prstGeom prst="line">
              <a:avLst/>
            </a:pr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2" name="Line 92"/>
            <p:cNvSpPr>
              <a:spLocks noChangeShapeType="1"/>
            </p:cNvSpPr>
            <p:nvPr/>
          </p:nvSpPr>
          <p:spPr bwMode="auto">
            <a:xfrm>
              <a:off x="4554538" y="4021138"/>
              <a:ext cx="63500" cy="1588"/>
            </a:xfrm>
            <a:prstGeom prst="line">
              <a:avLst/>
            </a:pr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3" name="Line 93"/>
            <p:cNvSpPr>
              <a:spLocks noChangeShapeType="1"/>
            </p:cNvSpPr>
            <p:nvPr/>
          </p:nvSpPr>
          <p:spPr bwMode="auto">
            <a:xfrm>
              <a:off x="4554538" y="4029076"/>
              <a:ext cx="63500" cy="1588"/>
            </a:xfrm>
            <a:prstGeom prst="line">
              <a:avLst/>
            </a:pr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4" name="Line 94"/>
            <p:cNvSpPr>
              <a:spLocks noChangeShapeType="1"/>
            </p:cNvSpPr>
            <p:nvPr/>
          </p:nvSpPr>
          <p:spPr bwMode="auto">
            <a:xfrm>
              <a:off x="4562475" y="4037013"/>
              <a:ext cx="63500" cy="1588"/>
            </a:xfrm>
            <a:prstGeom prst="line">
              <a:avLst/>
            </a:pr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5" name="Freeform 95"/>
            <p:cNvSpPr>
              <a:spLocks/>
            </p:cNvSpPr>
            <p:nvPr/>
          </p:nvSpPr>
          <p:spPr bwMode="auto">
            <a:xfrm>
              <a:off x="4625975" y="3983038"/>
              <a:ext cx="17463" cy="69850"/>
            </a:xfrm>
            <a:custGeom>
              <a:avLst/>
              <a:gdLst/>
              <a:ahLst/>
              <a:cxnLst>
                <a:cxn ang="0">
                  <a:pos x="11" y="41"/>
                </a:cxn>
                <a:cxn ang="0">
                  <a:pos x="11" y="41"/>
                </a:cxn>
                <a:cxn ang="0">
                  <a:pos x="11" y="36"/>
                </a:cxn>
                <a:cxn ang="0">
                  <a:pos x="11" y="36"/>
                </a:cxn>
                <a:cxn ang="0">
                  <a:pos x="11" y="31"/>
                </a:cxn>
                <a:cxn ang="0">
                  <a:pos x="11" y="27"/>
                </a:cxn>
                <a:cxn ang="0">
                  <a:pos x="11" y="23"/>
                </a:cxn>
                <a:cxn ang="0">
                  <a:pos x="11" y="19"/>
                </a:cxn>
                <a:cxn ang="0">
                  <a:pos x="11" y="14"/>
                </a:cxn>
                <a:cxn ang="0">
                  <a:pos x="11" y="9"/>
                </a:cxn>
                <a:cxn ang="0">
                  <a:pos x="11" y="5"/>
                </a:cxn>
                <a:cxn ang="0">
                  <a:pos x="11" y="5"/>
                </a:cxn>
                <a:cxn ang="0">
                  <a:pos x="11" y="0"/>
                </a:cxn>
                <a:cxn ang="0">
                  <a:pos x="11" y="0"/>
                </a:cxn>
                <a:cxn ang="0">
                  <a:pos x="11" y="0"/>
                </a:cxn>
                <a:cxn ang="0">
                  <a:pos x="11" y="0"/>
                </a:cxn>
                <a:cxn ang="0">
                  <a:pos x="6" y="0"/>
                </a:cxn>
                <a:cxn ang="0">
                  <a:pos x="6" y="0"/>
                </a:cxn>
                <a:cxn ang="0">
                  <a:pos x="1" y="0"/>
                </a:cxn>
                <a:cxn ang="0">
                  <a:pos x="1" y="0"/>
                </a:cxn>
                <a:cxn ang="0">
                  <a:pos x="0" y="5"/>
                </a:cxn>
                <a:cxn ang="0">
                  <a:pos x="0" y="8"/>
                </a:cxn>
                <a:cxn ang="0">
                  <a:pos x="0" y="13"/>
                </a:cxn>
                <a:cxn ang="0">
                  <a:pos x="0" y="19"/>
                </a:cxn>
                <a:cxn ang="0">
                  <a:pos x="0" y="24"/>
                </a:cxn>
                <a:cxn ang="0">
                  <a:pos x="0" y="24"/>
                </a:cxn>
                <a:cxn ang="0">
                  <a:pos x="0" y="29"/>
                </a:cxn>
                <a:cxn ang="0">
                  <a:pos x="0" y="32"/>
                </a:cxn>
                <a:cxn ang="0">
                  <a:pos x="1" y="37"/>
                </a:cxn>
                <a:cxn ang="0">
                  <a:pos x="1" y="37"/>
                </a:cxn>
                <a:cxn ang="0">
                  <a:pos x="6" y="41"/>
                </a:cxn>
                <a:cxn ang="0">
                  <a:pos x="6" y="41"/>
                </a:cxn>
                <a:cxn ang="0">
                  <a:pos x="11" y="44"/>
                </a:cxn>
              </a:cxnLst>
              <a:rect l="0" t="0" r="r" b="b"/>
              <a:pathLst>
                <a:path w="11" h="44">
                  <a:moveTo>
                    <a:pt x="11" y="44"/>
                  </a:moveTo>
                  <a:lnTo>
                    <a:pt x="11" y="41"/>
                  </a:lnTo>
                  <a:lnTo>
                    <a:pt x="11" y="41"/>
                  </a:lnTo>
                  <a:lnTo>
                    <a:pt x="11" y="41"/>
                  </a:lnTo>
                  <a:lnTo>
                    <a:pt x="11" y="41"/>
                  </a:lnTo>
                  <a:lnTo>
                    <a:pt x="11" y="36"/>
                  </a:lnTo>
                  <a:lnTo>
                    <a:pt x="11" y="36"/>
                  </a:lnTo>
                  <a:lnTo>
                    <a:pt x="11" y="36"/>
                  </a:lnTo>
                  <a:lnTo>
                    <a:pt x="11" y="36"/>
                  </a:lnTo>
                  <a:lnTo>
                    <a:pt x="11" y="31"/>
                  </a:lnTo>
                  <a:lnTo>
                    <a:pt x="11" y="31"/>
                  </a:lnTo>
                  <a:lnTo>
                    <a:pt x="11" y="27"/>
                  </a:lnTo>
                  <a:lnTo>
                    <a:pt x="11" y="27"/>
                  </a:lnTo>
                  <a:lnTo>
                    <a:pt x="11" y="23"/>
                  </a:lnTo>
                  <a:lnTo>
                    <a:pt x="11" y="23"/>
                  </a:lnTo>
                  <a:lnTo>
                    <a:pt x="11" y="19"/>
                  </a:lnTo>
                  <a:lnTo>
                    <a:pt x="11" y="19"/>
                  </a:lnTo>
                  <a:lnTo>
                    <a:pt x="11" y="14"/>
                  </a:lnTo>
                  <a:lnTo>
                    <a:pt x="11" y="14"/>
                  </a:lnTo>
                  <a:lnTo>
                    <a:pt x="11" y="9"/>
                  </a:lnTo>
                  <a:lnTo>
                    <a:pt x="11" y="9"/>
                  </a:lnTo>
                  <a:lnTo>
                    <a:pt x="11" y="5"/>
                  </a:lnTo>
                  <a:lnTo>
                    <a:pt x="11" y="5"/>
                  </a:lnTo>
                  <a:lnTo>
                    <a:pt x="11" y="5"/>
                  </a:lnTo>
                  <a:lnTo>
                    <a:pt x="11" y="5"/>
                  </a:lnTo>
                  <a:lnTo>
                    <a:pt x="11" y="0"/>
                  </a:lnTo>
                  <a:lnTo>
                    <a:pt x="11" y="0"/>
                  </a:lnTo>
                  <a:lnTo>
                    <a:pt x="11" y="0"/>
                  </a:lnTo>
                  <a:lnTo>
                    <a:pt x="11" y="0"/>
                  </a:lnTo>
                  <a:lnTo>
                    <a:pt x="11" y="0"/>
                  </a:lnTo>
                  <a:lnTo>
                    <a:pt x="11" y="0"/>
                  </a:lnTo>
                  <a:lnTo>
                    <a:pt x="11" y="0"/>
                  </a:lnTo>
                  <a:lnTo>
                    <a:pt x="11" y="0"/>
                  </a:lnTo>
                  <a:lnTo>
                    <a:pt x="6" y="0"/>
                  </a:lnTo>
                  <a:lnTo>
                    <a:pt x="6" y="0"/>
                  </a:lnTo>
                  <a:lnTo>
                    <a:pt x="6" y="0"/>
                  </a:lnTo>
                  <a:lnTo>
                    <a:pt x="6" y="0"/>
                  </a:lnTo>
                  <a:lnTo>
                    <a:pt x="1" y="0"/>
                  </a:lnTo>
                  <a:lnTo>
                    <a:pt x="1" y="0"/>
                  </a:lnTo>
                  <a:lnTo>
                    <a:pt x="1" y="0"/>
                  </a:lnTo>
                  <a:lnTo>
                    <a:pt x="1" y="5"/>
                  </a:lnTo>
                  <a:lnTo>
                    <a:pt x="0" y="5"/>
                  </a:lnTo>
                  <a:lnTo>
                    <a:pt x="0" y="8"/>
                  </a:lnTo>
                  <a:lnTo>
                    <a:pt x="0" y="8"/>
                  </a:lnTo>
                  <a:lnTo>
                    <a:pt x="0" y="13"/>
                  </a:lnTo>
                  <a:lnTo>
                    <a:pt x="0" y="13"/>
                  </a:lnTo>
                  <a:lnTo>
                    <a:pt x="0" y="18"/>
                  </a:lnTo>
                  <a:lnTo>
                    <a:pt x="0" y="19"/>
                  </a:lnTo>
                  <a:lnTo>
                    <a:pt x="0" y="24"/>
                  </a:lnTo>
                  <a:lnTo>
                    <a:pt x="0" y="24"/>
                  </a:lnTo>
                  <a:lnTo>
                    <a:pt x="0" y="24"/>
                  </a:lnTo>
                  <a:lnTo>
                    <a:pt x="0" y="24"/>
                  </a:lnTo>
                  <a:lnTo>
                    <a:pt x="0" y="29"/>
                  </a:lnTo>
                  <a:lnTo>
                    <a:pt x="0" y="29"/>
                  </a:lnTo>
                  <a:lnTo>
                    <a:pt x="0" y="32"/>
                  </a:lnTo>
                  <a:lnTo>
                    <a:pt x="0" y="32"/>
                  </a:lnTo>
                  <a:lnTo>
                    <a:pt x="1" y="37"/>
                  </a:lnTo>
                  <a:lnTo>
                    <a:pt x="1" y="37"/>
                  </a:lnTo>
                  <a:lnTo>
                    <a:pt x="1" y="37"/>
                  </a:lnTo>
                  <a:lnTo>
                    <a:pt x="1" y="37"/>
                  </a:lnTo>
                  <a:lnTo>
                    <a:pt x="6" y="41"/>
                  </a:lnTo>
                  <a:lnTo>
                    <a:pt x="6" y="41"/>
                  </a:lnTo>
                  <a:lnTo>
                    <a:pt x="6" y="41"/>
                  </a:lnTo>
                  <a:lnTo>
                    <a:pt x="6" y="41"/>
                  </a:lnTo>
                  <a:lnTo>
                    <a:pt x="11" y="44"/>
                  </a:lnTo>
                  <a:lnTo>
                    <a:pt x="11" y="4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6" name="Freeform 96"/>
            <p:cNvSpPr>
              <a:spLocks/>
            </p:cNvSpPr>
            <p:nvPr/>
          </p:nvSpPr>
          <p:spPr bwMode="auto">
            <a:xfrm>
              <a:off x="4632325" y="3990976"/>
              <a:ext cx="11113" cy="53975"/>
            </a:xfrm>
            <a:custGeom>
              <a:avLst/>
              <a:gdLst/>
              <a:ahLst/>
              <a:cxnLst>
                <a:cxn ang="0">
                  <a:pos x="7" y="0"/>
                </a:cxn>
                <a:cxn ang="0">
                  <a:pos x="4" y="0"/>
                </a:cxn>
                <a:cxn ang="0">
                  <a:pos x="4" y="0"/>
                </a:cxn>
                <a:cxn ang="0">
                  <a:pos x="4" y="0"/>
                </a:cxn>
                <a:cxn ang="0">
                  <a:pos x="4" y="1"/>
                </a:cxn>
                <a:cxn ang="0">
                  <a:pos x="2" y="1"/>
                </a:cxn>
                <a:cxn ang="0">
                  <a:pos x="2" y="6"/>
                </a:cxn>
                <a:cxn ang="0">
                  <a:pos x="2" y="6"/>
                </a:cxn>
                <a:cxn ang="0">
                  <a:pos x="2" y="11"/>
                </a:cxn>
                <a:cxn ang="0">
                  <a:pos x="0" y="11"/>
                </a:cxn>
                <a:cxn ang="0">
                  <a:pos x="0" y="16"/>
                </a:cxn>
                <a:cxn ang="0">
                  <a:pos x="0" y="16"/>
                </a:cxn>
                <a:cxn ang="0">
                  <a:pos x="0" y="21"/>
                </a:cxn>
                <a:cxn ang="0">
                  <a:pos x="0" y="21"/>
                </a:cxn>
                <a:cxn ang="0">
                  <a:pos x="2" y="26"/>
                </a:cxn>
                <a:cxn ang="0">
                  <a:pos x="2" y="29"/>
                </a:cxn>
                <a:cxn ang="0">
                  <a:pos x="7" y="34"/>
                </a:cxn>
                <a:cxn ang="0">
                  <a:pos x="4" y="31"/>
                </a:cxn>
                <a:cxn ang="0">
                  <a:pos x="4" y="31"/>
                </a:cxn>
                <a:cxn ang="0">
                  <a:pos x="4" y="31"/>
                </a:cxn>
                <a:cxn ang="0">
                  <a:pos x="4" y="31"/>
                </a:cxn>
                <a:cxn ang="0">
                  <a:pos x="4" y="29"/>
                </a:cxn>
                <a:cxn ang="0">
                  <a:pos x="4" y="29"/>
                </a:cxn>
                <a:cxn ang="0">
                  <a:pos x="4" y="29"/>
                </a:cxn>
                <a:cxn ang="0">
                  <a:pos x="4" y="29"/>
                </a:cxn>
                <a:cxn ang="0">
                  <a:pos x="0" y="24"/>
                </a:cxn>
                <a:cxn ang="0">
                  <a:pos x="0" y="24"/>
                </a:cxn>
                <a:cxn ang="0">
                  <a:pos x="0" y="21"/>
                </a:cxn>
                <a:cxn ang="0">
                  <a:pos x="0" y="21"/>
                </a:cxn>
                <a:cxn ang="0">
                  <a:pos x="0" y="16"/>
                </a:cxn>
                <a:cxn ang="0">
                  <a:pos x="0" y="16"/>
                </a:cxn>
                <a:cxn ang="0">
                  <a:pos x="0" y="14"/>
                </a:cxn>
                <a:cxn ang="0">
                  <a:pos x="0" y="14"/>
                </a:cxn>
                <a:cxn ang="0">
                  <a:pos x="0" y="11"/>
                </a:cxn>
                <a:cxn ang="0">
                  <a:pos x="0" y="11"/>
                </a:cxn>
                <a:cxn ang="0">
                  <a:pos x="0" y="11"/>
                </a:cxn>
                <a:cxn ang="0">
                  <a:pos x="0" y="11"/>
                </a:cxn>
                <a:cxn ang="0">
                  <a:pos x="0" y="8"/>
                </a:cxn>
                <a:cxn ang="0">
                  <a:pos x="0" y="8"/>
                </a:cxn>
                <a:cxn ang="0">
                  <a:pos x="0" y="8"/>
                </a:cxn>
                <a:cxn ang="0">
                  <a:pos x="0" y="8"/>
                </a:cxn>
                <a:cxn ang="0">
                  <a:pos x="0" y="3"/>
                </a:cxn>
                <a:cxn ang="0">
                  <a:pos x="0" y="3"/>
                </a:cxn>
                <a:cxn ang="0">
                  <a:pos x="0" y="3"/>
                </a:cxn>
                <a:cxn ang="0">
                  <a:pos x="2" y="3"/>
                </a:cxn>
                <a:cxn ang="0">
                  <a:pos x="2" y="0"/>
                </a:cxn>
                <a:cxn ang="0">
                  <a:pos x="2" y="0"/>
                </a:cxn>
                <a:cxn ang="0">
                  <a:pos x="2" y="0"/>
                </a:cxn>
                <a:cxn ang="0">
                  <a:pos x="7" y="0"/>
                </a:cxn>
                <a:cxn ang="0">
                  <a:pos x="7" y="0"/>
                </a:cxn>
              </a:cxnLst>
              <a:rect l="0" t="0" r="r" b="b"/>
              <a:pathLst>
                <a:path w="7" h="34">
                  <a:moveTo>
                    <a:pt x="7" y="0"/>
                  </a:moveTo>
                  <a:lnTo>
                    <a:pt x="4" y="0"/>
                  </a:lnTo>
                  <a:lnTo>
                    <a:pt x="4" y="0"/>
                  </a:lnTo>
                  <a:lnTo>
                    <a:pt x="4" y="0"/>
                  </a:lnTo>
                  <a:lnTo>
                    <a:pt x="4" y="1"/>
                  </a:lnTo>
                  <a:lnTo>
                    <a:pt x="2" y="1"/>
                  </a:lnTo>
                  <a:lnTo>
                    <a:pt x="2" y="6"/>
                  </a:lnTo>
                  <a:lnTo>
                    <a:pt x="2" y="6"/>
                  </a:lnTo>
                  <a:lnTo>
                    <a:pt x="2" y="11"/>
                  </a:lnTo>
                  <a:lnTo>
                    <a:pt x="0" y="11"/>
                  </a:lnTo>
                  <a:lnTo>
                    <a:pt x="0" y="16"/>
                  </a:lnTo>
                  <a:lnTo>
                    <a:pt x="0" y="16"/>
                  </a:lnTo>
                  <a:lnTo>
                    <a:pt x="0" y="21"/>
                  </a:lnTo>
                  <a:lnTo>
                    <a:pt x="0" y="21"/>
                  </a:lnTo>
                  <a:lnTo>
                    <a:pt x="2" y="26"/>
                  </a:lnTo>
                  <a:lnTo>
                    <a:pt x="2" y="29"/>
                  </a:lnTo>
                  <a:lnTo>
                    <a:pt x="7" y="34"/>
                  </a:lnTo>
                  <a:lnTo>
                    <a:pt x="4" y="31"/>
                  </a:lnTo>
                  <a:lnTo>
                    <a:pt x="4" y="31"/>
                  </a:lnTo>
                  <a:lnTo>
                    <a:pt x="4" y="31"/>
                  </a:lnTo>
                  <a:lnTo>
                    <a:pt x="4" y="31"/>
                  </a:lnTo>
                  <a:lnTo>
                    <a:pt x="4" y="29"/>
                  </a:lnTo>
                  <a:lnTo>
                    <a:pt x="4" y="29"/>
                  </a:lnTo>
                  <a:lnTo>
                    <a:pt x="4" y="29"/>
                  </a:lnTo>
                  <a:lnTo>
                    <a:pt x="4" y="29"/>
                  </a:lnTo>
                  <a:lnTo>
                    <a:pt x="0" y="24"/>
                  </a:lnTo>
                  <a:lnTo>
                    <a:pt x="0" y="24"/>
                  </a:lnTo>
                  <a:lnTo>
                    <a:pt x="0" y="21"/>
                  </a:lnTo>
                  <a:lnTo>
                    <a:pt x="0" y="21"/>
                  </a:lnTo>
                  <a:lnTo>
                    <a:pt x="0" y="16"/>
                  </a:lnTo>
                  <a:lnTo>
                    <a:pt x="0" y="16"/>
                  </a:lnTo>
                  <a:lnTo>
                    <a:pt x="0" y="14"/>
                  </a:lnTo>
                  <a:lnTo>
                    <a:pt x="0" y="14"/>
                  </a:lnTo>
                  <a:lnTo>
                    <a:pt x="0" y="11"/>
                  </a:lnTo>
                  <a:lnTo>
                    <a:pt x="0" y="11"/>
                  </a:lnTo>
                  <a:lnTo>
                    <a:pt x="0" y="11"/>
                  </a:lnTo>
                  <a:lnTo>
                    <a:pt x="0" y="11"/>
                  </a:lnTo>
                  <a:lnTo>
                    <a:pt x="0" y="8"/>
                  </a:lnTo>
                  <a:lnTo>
                    <a:pt x="0" y="8"/>
                  </a:lnTo>
                  <a:lnTo>
                    <a:pt x="0" y="8"/>
                  </a:lnTo>
                  <a:lnTo>
                    <a:pt x="0" y="8"/>
                  </a:lnTo>
                  <a:lnTo>
                    <a:pt x="0" y="3"/>
                  </a:lnTo>
                  <a:lnTo>
                    <a:pt x="0" y="3"/>
                  </a:lnTo>
                  <a:lnTo>
                    <a:pt x="0" y="3"/>
                  </a:lnTo>
                  <a:lnTo>
                    <a:pt x="2" y="3"/>
                  </a:lnTo>
                  <a:lnTo>
                    <a:pt x="2" y="0"/>
                  </a:lnTo>
                  <a:lnTo>
                    <a:pt x="2" y="0"/>
                  </a:lnTo>
                  <a:lnTo>
                    <a:pt x="2" y="0"/>
                  </a:lnTo>
                  <a:lnTo>
                    <a:pt x="7" y="0"/>
                  </a:lnTo>
                  <a:lnTo>
                    <a:pt x="7"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7" name="Freeform 97"/>
            <p:cNvSpPr>
              <a:spLocks/>
            </p:cNvSpPr>
            <p:nvPr/>
          </p:nvSpPr>
          <p:spPr bwMode="auto">
            <a:xfrm>
              <a:off x="4643438" y="3997326"/>
              <a:ext cx="47625" cy="23813"/>
            </a:xfrm>
            <a:custGeom>
              <a:avLst/>
              <a:gdLst/>
              <a:ahLst/>
              <a:cxnLst>
                <a:cxn ang="0">
                  <a:pos x="5" y="0"/>
                </a:cxn>
                <a:cxn ang="0">
                  <a:pos x="5" y="0"/>
                </a:cxn>
                <a:cxn ang="0">
                  <a:pos x="5" y="0"/>
                </a:cxn>
                <a:cxn ang="0">
                  <a:pos x="5" y="0"/>
                </a:cxn>
                <a:cxn ang="0">
                  <a:pos x="5" y="0"/>
                </a:cxn>
                <a:cxn ang="0">
                  <a:pos x="5" y="0"/>
                </a:cxn>
                <a:cxn ang="0">
                  <a:pos x="5" y="0"/>
                </a:cxn>
                <a:cxn ang="0">
                  <a:pos x="5" y="0"/>
                </a:cxn>
                <a:cxn ang="0">
                  <a:pos x="8" y="5"/>
                </a:cxn>
                <a:cxn ang="0">
                  <a:pos x="8" y="5"/>
                </a:cxn>
                <a:cxn ang="0">
                  <a:pos x="11" y="5"/>
                </a:cxn>
                <a:cxn ang="0">
                  <a:pos x="11" y="5"/>
                </a:cxn>
                <a:cxn ang="0">
                  <a:pos x="16" y="10"/>
                </a:cxn>
                <a:cxn ang="0">
                  <a:pos x="16" y="10"/>
                </a:cxn>
                <a:cxn ang="0">
                  <a:pos x="21" y="10"/>
                </a:cxn>
                <a:cxn ang="0">
                  <a:pos x="25" y="10"/>
                </a:cxn>
                <a:cxn ang="0">
                  <a:pos x="30" y="15"/>
                </a:cxn>
                <a:cxn ang="0">
                  <a:pos x="26" y="14"/>
                </a:cxn>
                <a:cxn ang="0">
                  <a:pos x="26" y="14"/>
                </a:cxn>
                <a:cxn ang="0">
                  <a:pos x="25" y="14"/>
                </a:cxn>
                <a:cxn ang="0">
                  <a:pos x="25" y="14"/>
                </a:cxn>
                <a:cxn ang="0">
                  <a:pos x="20" y="14"/>
                </a:cxn>
                <a:cxn ang="0">
                  <a:pos x="20" y="14"/>
                </a:cxn>
                <a:cxn ang="0">
                  <a:pos x="18" y="14"/>
                </a:cxn>
                <a:cxn ang="0">
                  <a:pos x="18" y="14"/>
                </a:cxn>
                <a:cxn ang="0">
                  <a:pos x="13" y="9"/>
                </a:cxn>
                <a:cxn ang="0">
                  <a:pos x="13" y="9"/>
                </a:cxn>
                <a:cxn ang="0">
                  <a:pos x="8" y="9"/>
                </a:cxn>
                <a:cxn ang="0">
                  <a:pos x="8" y="9"/>
                </a:cxn>
                <a:cxn ang="0">
                  <a:pos x="3" y="5"/>
                </a:cxn>
                <a:cxn ang="0">
                  <a:pos x="3" y="5"/>
                </a:cxn>
                <a:cxn ang="0">
                  <a:pos x="0" y="5"/>
                </a:cxn>
                <a:cxn ang="0">
                  <a:pos x="0" y="5"/>
                </a:cxn>
                <a:cxn ang="0">
                  <a:pos x="0" y="2"/>
                </a:cxn>
                <a:cxn ang="0">
                  <a:pos x="0" y="2"/>
                </a:cxn>
                <a:cxn ang="0">
                  <a:pos x="0" y="2"/>
                </a:cxn>
                <a:cxn ang="0">
                  <a:pos x="0" y="2"/>
                </a:cxn>
                <a:cxn ang="0">
                  <a:pos x="0" y="2"/>
                </a:cxn>
                <a:cxn ang="0">
                  <a:pos x="0" y="2"/>
                </a:cxn>
                <a:cxn ang="0">
                  <a:pos x="0" y="2"/>
                </a:cxn>
                <a:cxn ang="0">
                  <a:pos x="0" y="2"/>
                </a:cxn>
                <a:cxn ang="0">
                  <a:pos x="0" y="0"/>
                </a:cxn>
                <a:cxn ang="0">
                  <a:pos x="0" y="0"/>
                </a:cxn>
                <a:cxn ang="0">
                  <a:pos x="0" y="0"/>
                </a:cxn>
                <a:cxn ang="0">
                  <a:pos x="0" y="0"/>
                </a:cxn>
                <a:cxn ang="0">
                  <a:pos x="0" y="0"/>
                </a:cxn>
                <a:cxn ang="0">
                  <a:pos x="0" y="0"/>
                </a:cxn>
                <a:cxn ang="0">
                  <a:pos x="0" y="0"/>
                </a:cxn>
                <a:cxn ang="0">
                  <a:pos x="5" y="0"/>
                </a:cxn>
                <a:cxn ang="0">
                  <a:pos x="5" y="0"/>
                </a:cxn>
              </a:cxnLst>
              <a:rect l="0" t="0" r="r" b="b"/>
              <a:pathLst>
                <a:path w="30" h="15">
                  <a:moveTo>
                    <a:pt x="5" y="0"/>
                  </a:moveTo>
                  <a:lnTo>
                    <a:pt x="5" y="0"/>
                  </a:lnTo>
                  <a:lnTo>
                    <a:pt x="5" y="0"/>
                  </a:lnTo>
                  <a:lnTo>
                    <a:pt x="5" y="0"/>
                  </a:lnTo>
                  <a:lnTo>
                    <a:pt x="5" y="0"/>
                  </a:lnTo>
                  <a:lnTo>
                    <a:pt x="5" y="0"/>
                  </a:lnTo>
                  <a:lnTo>
                    <a:pt x="5" y="0"/>
                  </a:lnTo>
                  <a:lnTo>
                    <a:pt x="5" y="0"/>
                  </a:lnTo>
                  <a:lnTo>
                    <a:pt x="8" y="5"/>
                  </a:lnTo>
                  <a:lnTo>
                    <a:pt x="8" y="5"/>
                  </a:lnTo>
                  <a:lnTo>
                    <a:pt x="11" y="5"/>
                  </a:lnTo>
                  <a:lnTo>
                    <a:pt x="11" y="5"/>
                  </a:lnTo>
                  <a:lnTo>
                    <a:pt x="16" y="10"/>
                  </a:lnTo>
                  <a:lnTo>
                    <a:pt x="16" y="10"/>
                  </a:lnTo>
                  <a:lnTo>
                    <a:pt x="21" y="10"/>
                  </a:lnTo>
                  <a:lnTo>
                    <a:pt x="25" y="10"/>
                  </a:lnTo>
                  <a:lnTo>
                    <a:pt x="30" y="15"/>
                  </a:lnTo>
                  <a:lnTo>
                    <a:pt x="26" y="14"/>
                  </a:lnTo>
                  <a:lnTo>
                    <a:pt x="26" y="14"/>
                  </a:lnTo>
                  <a:lnTo>
                    <a:pt x="25" y="14"/>
                  </a:lnTo>
                  <a:lnTo>
                    <a:pt x="25" y="14"/>
                  </a:lnTo>
                  <a:lnTo>
                    <a:pt x="20" y="14"/>
                  </a:lnTo>
                  <a:lnTo>
                    <a:pt x="20" y="14"/>
                  </a:lnTo>
                  <a:lnTo>
                    <a:pt x="18" y="14"/>
                  </a:lnTo>
                  <a:lnTo>
                    <a:pt x="18" y="14"/>
                  </a:lnTo>
                  <a:lnTo>
                    <a:pt x="13" y="9"/>
                  </a:lnTo>
                  <a:lnTo>
                    <a:pt x="13" y="9"/>
                  </a:lnTo>
                  <a:lnTo>
                    <a:pt x="8" y="9"/>
                  </a:lnTo>
                  <a:lnTo>
                    <a:pt x="8" y="9"/>
                  </a:lnTo>
                  <a:lnTo>
                    <a:pt x="3" y="5"/>
                  </a:lnTo>
                  <a:lnTo>
                    <a:pt x="3" y="5"/>
                  </a:lnTo>
                  <a:lnTo>
                    <a:pt x="0" y="5"/>
                  </a:lnTo>
                  <a:lnTo>
                    <a:pt x="0" y="5"/>
                  </a:lnTo>
                  <a:lnTo>
                    <a:pt x="0" y="2"/>
                  </a:lnTo>
                  <a:lnTo>
                    <a:pt x="0" y="2"/>
                  </a:lnTo>
                  <a:lnTo>
                    <a:pt x="0" y="2"/>
                  </a:lnTo>
                  <a:lnTo>
                    <a:pt x="0" y="2"/>
                  </a:lnTo>
                  <a:lnTo>
                    <a:pt x="0" y="2"/>
                  </a:lnTo>
                  <a:lnTo>
                    <a:pt x="0" y="2"/>
                  </a:lnTo>
                  <a:lnTo>
                    <a:pt x="0" y="2"/>
                  </a:lnTo>
                  <a:lnTo>
                    <a:pt x="0" y="2"/>
                  </a:lnTo>
                  <a:lnTo>
                    <a:pt x="0" y="0"/>
                  </a:lnTo>
                  <a:lnTo>
                    <a:pt x="0" y="0"/>
                  </a:lnTo>
                  <a:lnTo>
                    <a:pt x="0" y="0"/>
                  </a:lnTo>
                  <a:lnTo>
                    <a:pt x="0" y="0"/>
                  </a:lnTo>
                  <a:lnTo>
                    <a:pt x="0" y="0"/>
                  </a:lnTo>
                  <a:lnTo>
                    <a:pt x="0" y="0"/>
                  </a:lnTo>
                  <a:lnTo>
                    <a:pt x="0" y="0"/>
                  </a:lnTo>
                  <a:lnTo>
                    <a:pt x="5" y="0"/>
                  </a:lnTo>
                  <a:lnTo>
                    <a:pt x="5"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8" name="Freeform 98"/>
            <p:cNvSpPr>
              <a:spLocks/>
            </p:cNvSpPr>
            <p:nvPr/>
          </p:nvSpPr>
          <p:spPr bwMode="auto">
            <a:xfrm>
              <a:off x="4524375" y="3997326"/>
              <a:ext cx="7938" cy="23813"/>
            </a:xfrm>
            <a:custGeom>
              <a:avLst/>
              <a:gdLst/>
              <a:ahLst/>
              <a:cxnLst>
                <a:cxn ang="0">
                  <a:pos x="5" y="0"/>
                </a:cxn>
                <a:cxn ang="0">
                  <a:pos x="1" y="0"/>
                </a:cxn>
                <a:cxn ang="0">
                  <a:pos x="1" y="0"/>
                </a:cxn>
                <a:cxn ang="0">
                  <a:pos x="1" y="0"/>
                </a:cxn>
                <a:cxn ang="0">
                  <a:pos x="1" y="0"/>
                </a:cxn>
                <a:cxn ang="0">
                  <a:pos x="1" y="0"/>
                </a:cxn>
                <a:cxn ang="0">
                  <a:pos x="1" y="0"/>
                </a:cxn>
                <a:cxn ang="0">
                  <a:pos x="1" y="0"/>
                </a:cxn>
                <a:cxn ang="0">
                  <a:pos x="1" y="2"/>
                </a:cxn>
                <a:cxn ang="0">
                  <a:pos x="0" y="2"/>
                </a:cxn>
                <a:cxn ang="0">
                  <a:pos x="0" y="2"/>
                </a:cxn>
                <a:cxn ang="0">
                  <a:pos x="0" y="2"/>
                </a:cxn>
                <a:cxn ang="0">
                  <a:pos x="0" y="7"/>
                </a:cxn>
                <a:cxn ang="0">
                  <a:pos x="0" y="7"/>
                </a:cxn>
                <a:cxn ang="0">
                  <a:pos x="0" y="10"/>
                </a:cxn>
                <a:cxn ang="0">
                  <a:pos x="0" y="10"/>
                </a:cxn>
                <a:cxn ang="0">
                  <a:pos x="0" y="15"/>
                </a:cxn>
                <a:cxn ang="0">
                  <a:pos x="0" y="12"/>
                </a:cxn>
                <a:cxn ang="0">
                  <a:pos x="0" y="12"/>
                </a:cxn>
                <a:cxn ang="0">
                  <a:pos x="0" y="12"/>
                </a:cxn>
                <a:cxn ang="0">
                  <a:pos x="0" y="12"/>
                </a:cxn>
                <a:cxn ang="0">
                  <a:pos x="0" y="7"/>
                </a:cxn>
                <a:cxn ang="0">
                  <a:pos x="0" y="7"/>
                </a:cxn>
                <a:cxn ang="0">
                  <a:pos x="0" y="7"/>
                </a:cxn>
                <a:cxn ang="0">
                  <a:pos x="1" y="7"/>
                </a:cxn>
                <a:cxn ang="0">
                  <a:pos x="1" y="2"/>
                </a:cxn>
                <a:cxn ang="0">
                  <a:pos x="1" y="2"/>
                </a:cxn>
                <a:cxn ang="0">
                  <a:pos x="1" y="2"/>
                </a:cxn>
                <a:cxn ang="0">
                  <a:pos x="1" y="2"/>
                </a:cxn>
                <a:cxn ang="0">
                  <a:pos x="1" y="0"/>
                </a:cxn>
                <a:cxn ang="0">
                  <a:pos x="1" y="0"/>
                </a:cxn>
                <a:cxn ang="0">
                  <a:pos x="1"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 ang="0">
                  <a:pos x="5" y="0"/>
                </a:cxn>
              </a:cxnLst>
              <a:rect l="0" t="0" r="r" b="b"/>
              <a:pathLst>
                <a:path w="5" h="15">
                  <a:moveTo>
                    <a:pt x="5" y="0"/>
                  </a:moveTo>
                  <a:lnTo>
                    <a:pt x="1" y="0"/>
                  </a:lnTo>
                  <a:lnTo>
                    <a:pt x="1" y="0"/>
                  </a:lnTo>
                  <a:lnTo>
                    <a:pt x="1" y="0"/>
                  </a:lnTo>
                  <a:lnTo>
                    <a:pt x="1" y="0"/>
                  </a:lnTo>
                  <a:lnTo>
                    <a:pt x="1" y="0"/>
                  </a:lnTo>
                  <a:lnTo>
                    <a:pt x="1" y="0"/>
                  </a:lnTo>
                  <a:lnTo>
                    <a:pt x="1" y="0"/>
                  </a:lnTo>
                  <a:lnTo>
                    <a:pt x="1" y="2"/>
                  </a:lnTo>
                  <a:lnTo>
                    <a:pt x="0" y="2"/>
                  </a:lnTo>
                  <a:lnTo>
                    <a:pt x="0" y="2"/>
                  </a:lnTo>
                  <a:lnTo>
                    <a:pt x="0" y="2"/>
                  </a:lnTo>
                  <a:lnTo>
                    <a:pt x="0" y="7"/>
                  </a:lnTo>
                  <a:lnTo>
                    <a:pt x="0" y="7"/>
                  </a:lnTo>
                  <a:lnTo>
                    <a:pt x="0" y="10"/>
                  </a:lnTo>
                  <a:lnTo>
                    <a:pt x="0" y="10"/>
                  </a:lnTo>
                  <a:lnTo>
                    <a:pt x="0" y="15"/>
                  </a:lnTo>
                  <a:lnTo>
                    <a:pt x="0" y="12"/>
                  </a:lnTo>
                  <a:lnTo>
                    <a:pt x="0" y="12"/>
                  </a:lnTo>
                  <a:lnTo>
                    <a:pt x="0" y="12"/>
                  </a:lnTo>
                  <a:lnTo>
                    <a:pt x="0" y="12"/>
                  </a:lnTo>
                  <a:lnTo>
                    <a:pt x="0" y="7"/>
                  </a:lnTo>
                  <a:lnTo>
                    <a:pt x="0" y="7"/>
                  </a:lnTo>
                  <a:lnTo>
                    <a:pt x="0" y="7"/>
                  </a:lnTo>
                  <a:lnTo>
                    <a:pt x="1" y="7"/>
                  </a:lnTo>
                  <a:lnTo>
                    <a:pt x="1" y="2"/>
                  </a:lnTo>
                  <a:lnTo>
                    <a:pt x="1" y="2"/>
                  </a:lnTo>
                  <a:lnTo>
                    <a:pt x="1" y="2"/>
                  </a:lnTo>
                  <a:lnTo>
                    <a:pt x="1" y="2"/>
                  </a:lnTo>
                  <a:lnTo>
                    <a:pt x="1" y="0"/>
                  </a:lnTo>
                  <a:lnTo>
                    <a:pt x="1" y="0"/>
                  </a:lnTo>
                  <a:lnTo>
                    <a:pt x="1"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19" name="Freeform 99"/>
            <p:cNvSpPr>
              <a:spLocks/>
            </p:cNvSpPr>
            <p:nvPr/>
          </p:nvSpPr>
          <p:spPr bwMode="auto">
            <a:xfrm>
              <a:off x="4814888" y="4386263"/>
              <a:ext cx="120650" cy="179388"/>
            </a:xfrm>
            <a:custGeom>
              <a:avLst/>
              <a:gdLst/>
              <a:ahLst/>
              <a:cxnLst>
                <a:cxn ang="0">
                  <a:pos x="71" y="24"/>
                </a:cxn>
                <a:cxn ang="0">
                  <a:pos x="64" y="14"/>
                </a:cxn>
                <a:cxn ang="0">
                  <a:pos x="63" y="8"/>
                </a:cxn>
                <a:cxn ang="0">
                  <a:pos x="53" y="1"/>
                </a:cxn>
                <a:cxn ang="0">
                  <a:pos x="46" y="0"/>
                </a:cxn>
                <a:cxn ang="0">
                  <a:pos x="36" y="0"/>
                </a:cxn>
                <a:cxn ang="0">
                  <a:pos x="25" y="1"/>
                </a:cxn>
                <a:cxn ang="0">
                  <a:pos x="12" y="10"/>
                </a:cxn>
                <a:cxn ang="0">
                  <a:pos x="7" y="21"/>
                </a:cxn>
                <a:cxn ang="0">
                  <a:pos x="0" y="36"/>
                </a:cxn>
                <a:cxn ang="0">
                  <a:pos x="0" y="54"/>
                </a:cxn>
                <a:cxn ang="0">
                  <a:pos x="0" y="69"/>
                </a:cxn>
                <a:cxn ang="0">
                  <a:pos x="7" y="85"/>
                </a:cxn>
                <a:cxn ang="0">
                  <a:pos x="12" y="95"/>
                </a:cxn>
                <a:cxn ang="0">
                  <a:pos x="25" y="108"/>
                </a:cxn>
                <a:cxn ang="0">
                  <a:pos x="36" y="110"/>
                </a:cxn>
                <a:cxn ang="0">
                  <a:pos x="41" y="111"/>
                </a:cxn>
                <a:cxn ang="0">
                  <a:pos x="41" y="111"/>
                </a:cxn>
                <a:cxn ang="0">
                  <a:pos x="46" y="111"/>
                </a:cxn>
                <a:cxn ang="0">
                  <a:pos x="46" y="108"/>
                </a:cxn>
                <a:cxn ang="0">
                  <a:pos x="51" y="108"/>
                </a:cxn>
                <a:cxn ang="0">
                  <a:pos x="53" y="105"/>
                </a:cxn>
                <a:cxn ang="0">
                  <a:pos x="51" y="105"/>
                </a:cxn>
                <a:cxn ang="0">
                  <a:pos x="44" y="103"/>
                </a:cxn>
                <a:cxn ang="0">
                  <a:pos x="40" y="98"/>
                </a:cxn>
                <a:cxn ang="0">
                  <a:pos x="38" y="93"/>
                </a:cxn>
                <a:cxn ang="0">
                  <a:pos x="41" y="93"/>
                </a:cxn>
                <a:cxn ang="0">
                  <a:pos x="38" y="90"/>
                </a:cxn>
                <a:cxn ang="0">
                  <a:pos x="33" y="88"/>
                </a:cxn>
                <a:cxn ang="0">
                  <a:pos x="31" y="83"/>
                </a:cxn>
                <a:cxn ang="0">
                  <a:pos x="31" y="80"/>
                </a:cxn>
                <a:cxn ang="0">
                  <a:pos x="31" y="74"/>
                </a:cxn>
                <a:cxn ang="0">
                  <a:pos x="33" y="70"/>
                </a:cxn>
                <a:cxn ang="0">
                  <a:pos x="28" y="64"/>
                </a:cxn>
                <a:cxn ang="0">
                  <a:pos x="28" y="64"/>
                </a:cxn>
                <a:cxn ang="0">
                  <a:pos x="26" y="55"/>
                </a:cxn>
                <a:cxn ang="0">
                  <a:pos x="35" y="54"/>
                </a:cxn>
                <a:cxn ang="0">
                  <a:pos x="43" y="51"/>
                </a:cxn>
                <a:cxn ang="0">
                  <a:pos x="43" y="49"/>
                </a:cxn>
                <a:cxn ang="0">
                  <a:pos x="40" y="44"/>
                </a:cxn>
                <a:cxn ang="0">
                  <a:pos x="40" y="39"/>
                </a:cxn>
                <a:cxn ang="0">
                  <a:pos x="41" y="34"/>
                </a:cxn>
                <a:cxn ang="0">
                  <a:pos x="56" y="34"/>
                </a:cxn>
                <a:cxn ang="0">
                  <a:pos x="56" y="31"/>
                </a:cxn>
                <a:cxn ang="0">
                  <a:pos x="56" y="31"/>
                </a:cxn>
                <a:cxn ang="0">
                  <a:pos x="61" y="31"/>
                </a:cxn>
                <a:cxn ang="0">
                  <a:pos x="66" y="31"/>
                </a:cxn>
                <a:cxn ang="0">
                  <a:pos x="71" y="31"/>
                </a:cxn>
              </a:cxnLst>
              <a:rect l="0" t="0" r="r" b="b"/>
              <a:pathLst>
                <a:path w="76" h="113">
                  <a:moveTo>
                    <a:pt x="76" y="34"/>
                  </a:moveTo>
                  <a:lnTo>
                    <a:pt x="71" y="29"/>
                  </a:lnTo>
                  <a:lnTo>
                    <a:pt x="71" y="24"/>
                  </a:lnTo>
                  <a:lnTo>
                    <a:pt x="69" y="19"/>
                  </a:lnTo>
                  <a:lnTo>
                    <a:pt x="69" y="19"/>
                  </a:lnTo>
                  <a:lnTo>
                    <a:pt x="64" y="14"/>
                  </a:lnTo>
                  <a:lnTo>
                    <a:pt x="64" y="13"/>
                  </a:lnTo>
                  <a:lnTo>
                    <a:pt x="63" y="8"/>
                  </a:lnTo>
                  <a:lnTo>
                    <a:pt x="63" y="8"/>
                  </a:lnTo>
                  <a:lnTo>
                    <a:pt x="58" y="3"/>
                  </a:lnTo>
                  <a:lnTo>
                    <a:pt x="58" y="3"/>
                  </a:lnTo>
                  <a:lnTo>
                    <a:pt x="53" y="1"/>
                  </a:lnTo>
                  <a:lnTo>
                    <a:pt x="53" y="1"/>
                  </a:lnTo>
                  <a:lnTo>
                    <a:pt x="48" y="0"/>
                  </a:lnTo>
                  <a:lnTo>
                    <a:pt x="46" y="0"/>
                  </a:lnTo>
                  <a:lnTo>
                    <a:pt x="41" y="0"/>
                  </a:lnTo>
                  <a:lnTo>
                    <a:pt x="41" y="0"/>
                  </a:lnTo>
                  <a:lnTo>
                    <a:pt x="36" y="0"/>
                  </a:lnTo>
                  <a:lnTo>
                    <a:pt x="31" y="0"/>
                  </a:lnTo>
                  <a:lnTo>
                    <a:pt x="26" y="0"/>
                  </a:lnTo>
                  <a:lnTo>
                    <a:pt x="25" y="1"/>
                  </a:lnTo>
                  <a:lnTo>
                    <a:pt x="20" y="1"/>
                  </a:lnTo>
                  <a:lnTo>
                    <a:pt x="17" y="6"/>
                  </a:lnTo>
                  <a:lnTo>
                    <a:pt x="12" y="10"/>
                  </a:lnTo>
                  <a:lnTo>
                    <a:pt x="12" y="14"/>
                  </a:lnTo>
                  <a:lnTo>
                    <a:pt x="7" y="16"/>
                  </a:lnTo>
                  <a:lnTo>
                    <a:pt x="7" y="21"/>
                  </a:lnTo>
                  <a:lnTo>
                    <a:pt x="2" y="26"/>
                  </a:lnTo>
                  <a:lnTo>
                    <a:pt x="2" y="31"/>
                  </a:lnTo>
                  <a:lnTo>
                    <a:pt x="0" y="36"/>
                  </a:lnTo>
                  <a:lnTo>
                    <a:pt x="0" y="41"/>
                  </a:lnTo>
                  <a:lnTo>
                    <a:pt x="0" y="46"/>
                  </a:lnTo>
                  <a:lnTo>
                    <a:pt x="0" y="54"/>
                  </a:lnTo>
                  <a:lnTo>
                    <a:pt x="0" y="59"/>
                  </a:lnTo>
                  <a:lnTo>
                    <a:pt x="0" y="64"/>
                  </a:lnTo>
                  <a:lnTo>
                    <a:pt x="0" y="69"/>
                  </a:lnTo>
                  <a:lnTo>
                    <a:pt x="2" y="75"/>
                  </a:lnTo>
                  <a:lnTo>
                    <a:pt x="2" y="80"/>
                  </a:lnTo>
                  <a:lnTo>
                    <a:pt x="7" y="85"/>
                  </a:lnTo>
                  <a:lnTo>
                    <a:pt x="7" y="90"/>
                  </a:lnTo>
                  <a:lnTo>
                    <a:pt x="12" y="95"/>
                  </a:lnTo>
                  <a:lnTo>
                    <a:pt x="12" y="95"/>
                  </a:lnTo>
                  <a:lnTo>
                    <a:pt x="17" y="100"/>
                  </a:lnTo>
                  <a:lnTo>
                    <a:pt x="20" y="103"/>
                  </a:lnTo>
                  <a:lnTo>
                    <a:pt x="25" y="108"/>
                  </a:lnTo>
                  <a:lnTo>
                    <a:pt x="26" y="108"/>
                  </a:lnTo>
                  <a:lnTo>
                    <a:pt x="31" y="110"/>
                  </a:lnTo>
                  <a:lnTo>
                    <a:pt x="36" y="110"/>
                  </a:lnTo>
                  <a:lnTo>
                    <a:pt x="41" y="113"/>
                  </a:lnTo>
                  <a:lnTo>
                    <a:pt x="41" y="111"/>
                  </a:lnTo>
                  <a:lnTo>
                    <a:pt x="41" y="111"/>
                  </a:lnTo>
                  <a:lnTo>
                    <a:pt x="41" y="111"/>
                  </a:lnTo>
                  <a:lnTo>
                    <a:pt x="41" y="111"/>
                  </a:lnTo>
                  <a:lnTo>
                    <a:pt x="41" y="111"/>
                  </a:lnTo>
                  <a:lnTo>
                    <a:pt x="41" y="111"/>
                  </a:lnTo>
                  <a:lnTo>
                    <a:pt x="41" y="111"/>
                  </a:lnTo>
                  <a:lnTo>
                    <a:pt x="46" y="111"/>
                  </a:lnTo>
                  <a:lnTo>
                    <a:pt x="46" y="108"/>
                  </a:lnTo>
                  <a:lnTo>
                    <a:pt x="46" y="108"/>
                  </a:lnTo>
                  <a:lnTo>
                    <a:pt x="46" y="108"/>
                  </a:lnTo>
                  <a:lnTo>
                    <a:pt x="51" y="108"/>
                  </a:lnTo>
                  <a:lnTo>
                    <a:pt x="51" y="108"/>
                  </a:lnTo>
                  <a:lnTo>
                    <a:pt x="51" y="108"/>
                  </a:lnTo>
                  <a:lnTo>
                    <a:pt x="51" y="108"/>
                  </a:lnTo>
                  <a:lnTo>
                    <a:pt x="56" y="108"/>
                  </a:lnTo>
                  <a:lnTo>
                    <a:pt x="53" y="105"/>
                  </a:lnTo>
                  <a:lnTo>
                    <a:pt x="53" y="105"/>
                  </a:lnTo>
                  <a:lnTo>
                    <a:pt x="51" y="105"/>
                  </a:lnTo>
                  <a:lnTo>
                    <a:pt x="51" y="105"/>
                  </a:lnTo>
                  <a:lnTo>
                    <a:pt x="46" y="103"/>
                  </a:lnTo>
                  <a:lnTo>
                    <a:pt x="46" y="103"/>
                  </a:lnTo>
                  <a:lnTo>
                    <a:pt x="44" y="103"/>
                  </a:lnTo>
                  <a:lnTo>
                    <a:pt x="44" y="103"/>
                  </a:lnTo>
                  <a:lnTo>
                    <a:pt x="40" y="98"/>
                  </a:lnTo>
                  <a:lnTo>
                    <a:pt x="40" y="98"/>
                  </a:lnTo>
                  <a:lnTo>
                    <a:pt x="38" y="98"/>
                  </a:lnTo>
                  <a:lnTo>
                    <a:pt x="38" y="98"/>
                  </a:lnTo>
                  <a:lnTo>
                    <a:pt x="38" y="93"/>
                  </a:lnTo>
                  <a:lnTo>
                    <a:pt x="38" y="93"/>
                  </a:lnTo>
                  <a:lnTo>
                    <a:pt x="38" y="93"/>
                  </a:lnTo>
                  <a:lnTo>
                    <a:pt x="41" y="93"/>
                  </a:lnTo>
                  <a:lnTo>
                    <a:pt x="38" y="90"/>
                  </a:lnTo>
                  <a:lnTo>
                    <a:pt x="38" y="90"/>
                  </a:lnTo>
                  <a:lnTo>
                    <a:pt x="38" y="90"/>
                  </a:lnTo>
                  <a:lnTo>
                    <a:pt x="38" y="90"/>
                  </a:lnTo>
                  <a:lnTo>
                    <a:pt x="33" y="88"/>
                  </a:lnTo>
                  <a:lnTo>
                    <a:pt x="33" y="88"/>
                  </a:lnTo>
                  <a:lnTo>
                    <a:pt x="33" y="88"/>
                  </a:lnTo>
                  <a:lnTo>
                    <a:pt x="33" y="88"/>
                  </a:lnTo>
                  <a:lnTo>
                    <a:pt x="31" y="83"/>
                  </a:lnTo>
                  <a:lnTo>
                    <a:pt x="31" y="83"/>
                  </a:lnTo>
                  <a:lnTo>
                    <a:pt x="31" y="80"/>
                  </a:lnTo>
                  <a:lnTo>
                    <a:pt x="31" y="80"/>
                  </a:lnTo>
                  <a:lnTo>
                    <a:pt x="31" y="75"/>
                  </a:lnTo>
                  <a:lnTo>
                    <a:pt x="31" y="75"/>
                  </a:lnTo>
                  <a:lnTo>
                    <a:pt x="31" y="74"/>
                  </a:lnTo>
                  <a:lnTo>
                    <a:pt x="36" y="74"/>
                  </a:lnTo>
                  <a:lnTo>
                    <a:pt x="33" y="70"/>
                  </a:lnTo>
                  <a:lnTo>
                    <a:pt x="33" y="70"/>
                  </a:lnTo>
                  <a:lnTo>
                    <a:pt x="31" y="69"/>
                  </a:lnTo>
                  <a:lnTo>
                    <a:pt x="31" y="69"/>
                  </a:lnTo>
                  <a:lnTo>
                    <a:pt x="28" y="64"/>
                  </a:lnTo>
                  <a:lnTo>
                    <a:pt x="28" y="64"/>
                  </a:lnTo>
                  <a:lnTo>
                    <a:pt x="28" y="64"/>
                  </a:lnTo>
                  <a:lnTo>
                    <a:pt x="28" y="64"/>
                  </a:lnTo>
                  <a:lnTo>
                    <a:pt x="26" y="59"/>
                  </a:lnTo>
                  <a:lnTo>
                    <a:pt x="26" y="59"/>
                  </a:lnTo>
                  <a:lnTo>
                    <a:pt x="26" y="55"/>
                  </a:lnTo>
                  <a:lnTo>
                    <a:pt x="30" y="55"/>
                  </a:lnTo>
                  <a:lnTo>
                    <a:pt x="30" y="54"/>
                  </a:lnTo>
                  <a:lnTo>
                    <a:pt x="35" y="54"/>
                  </a:lnTo>
                  <a:lnTo>
                    <a:pt x="40" y="54"/>
                  </a:lnTo>
                  <a:lnTo>
                    <a:pt x="46" y="54"/>
                  </a:lnTo>
                  <a:lnTo>
                    <a:pt x="43" y="51"/>
                  </a:lnTo>
                  <a:lnTo>
                    <a:pt x="43" y="51"/>
                  </a:lnTo>
                  <a:lnTo>
                    <a:pt x="43" y="49"/>
                  </a:lnTo>
                  <a:lnTo>
                    <a:pt x="43" y="49"/>
                  </a:lnTo>
                  <a:lnTo>
                    <a:pt x="40" y="44"/>
                  </a:lnTo>
                  <a:lnTo>
                    <a:pt x="40" y="44"/>
                  </a:lnTo>
                  <a:lnTo>
                    <a:pt x="40" y="44"/>
                  </a:lnTo>
                  <a:lnTo>
                    <a:pt x="40" y="44"/>
                  </a:lnTo>
                  <a:lnTo>
                    <a:pt x="40" y="39"/>
                  </a:lnTo>
                  <a:lnTo>
                    <a:pt x="40" y="39"/>
                  </a:lnTo>
                  <a:lnTo>
                    <a:pt x="40" y="37"/>
                  </a:lnTo>
                  <a:lnTo>
                    <a:pt x="41" y="37"/>
                  </a:lnTo>
                  <a:lnTo>
                    <a:pt x="41" y="34"/>
                  </a:lnTo>
                  <a:lnTo>
                    <a:pt x="46" y="34"/>
                  </a:lnTo>
                  <a:lnTo>
                    <a:pt x="51" y="34"/>
                  </a:lnTo>
                  <a:lnTo>
                    <a:pt x="56" y="34"/>
                  </a:lnTo>
                  <a:lnTo>
                    <a:pt x="56" y="31"/>
                  </a:lnTo>
                  <a:lnTo>
                    <a:pt x="56" y="31"/>
                  </a:lnTo>
                  <a:lnTo>
                    <a:pt x="56" y="31"/>
                  </a:lnTo>
                  <a:lnTo>
                    <a:pt x="56" y="31"/>
                  </a:lnTo>
                  <a:lnTo>
                    <a:pt x="56" y="31"/>
                  </a:lnTo>
                  <a:lnTo>
                    <a:pt x="56" y="31"/>
                  </a:lnTo>
                  <a:lnTo>
                    <a:pt x="56" y="31"/>
                  </a:lnTo>
                  <a:lnTo>
                    <a:pt x="61" y="31"/>
                  </a:lnTo>
                  <a:lnTo>
                    <a:pt x="61" y="31"/>
                  </a:lnTo>
                  <a:lnTo>
                    <a:pt x="61" y="31"/>
                  </a:lnTo>
                  <a:lnTo>
                    <a:pt x="61" y="31"/>
                  </a:lnTo>
                  <a:lnTo>
                    <a:pt x="66" y="31"/>
                  </a:lnTo>
                  <a:lnTo>
                    <a:pt x="66" y="31"/>
                  </a:lnTo>
                  <a:lnTo>
                    <a:pt x="71" y="31"/>
                  </a:lnTo>
                  <a:lnTo>
                    <a:pt x="71" y="31"/>
                  </a:lnTo>
                  <a:lnTo>
                    <a:pt x="76" y="34"/>
                  </a:lnTo>
                  <a:lnTo>
                    <a:pt x="76" y="3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0" name="Freeform 100"/>
            <p:cNvSpPr>
              <a:spLocks/>
            </p:cNvSpPr>
            <p:nvPr/>
          </p:nvSpPr>
          <p:spPr bwMode="auto">
            <a:xfrm>
              <a:off x="4835525" y="4402138"/>
              <a:ext cx="28575" cy="139700"/>
            </a:xfrm>
            <a:custGeom>
              <a:avLst/>
              <a:gdLst/>
              <a:ahLst/>
              <a:cxnLst>
                <a:cxn ang="0">
                  <a:pos x="13" y="4"/>
                </a:cxn>
                <a:cxn ang="0">
                  <a:pos x="10" y="4"/>
                </a:cxn>
                <a:cxn ang="0">
                  <a:pos x="10" y="4"/>
                </a:cxn>
                <a:cxn ang="0">
                  <a:pos x="9" y="4"/>
                </a:cxn>
                <a:cxn ang="0">
                  <a:pos x="9" y="8"/>
                </a:cxn>
                <a:cxn ang="0">
                  <a:pos x="4" y="8"/>
                </a:cxn>
                <a:cxn ang="0">
                  <a:pos x="4" y="13"/>
                </a:cxn>
                <a:cxn ang="0">
                  <a:pos x="4" y="18"/>
                </a:cxn>
                <a:cxn ang="0">
                  <a:pos x="4" y="23"/>
                </a:cxn>
                <a:cxn ang="0">
                  <a:pos x="0" y="27"/>
                </a:cxn>
                <a:cxn ang="0">
                  <a:pos x="0" y="32"/>
                </a:cxn>
                <a:cxn ang="0">
                  <a:pos x="0" y="39"/>
                </a:cxn>
                <a:cxn ang="0">
                  <a:pos x="2" y="49"/>
                </a:cxn>
                <a:cxn ang="0">
                  <a:pos x="2" y="57"/>
                </a:cxn>
                <a:cxn ang="0">
                  <a:pos x="5" y="67"/>
                </a:cxn>
                <a:cxn ang="0">
                  <a:pos x="9" y="77"/>
                </a:cxn>
                <a:cxn ang="0">
                  <a:pos x="13" y="88"/>
                </a:cxn>
                <a:cxn ang="0">
                  <a:pos x="10" y="85"/>
                </a:cxn>
                <a:cxn ang="0">
                  <a:pos x="10" y="83"/>
                </a:cxn>
                <a:cxn ang="0">
                  <a:pos x="10" y="78"/>
                </a:cxn>
                <a:cxn ang="0">
                  <a:pos x="10" y="77"/>
                </a:cxn>
                <a:cxn ang="0">
                  <a:pos x="7" y="68"/>
                </a:cxn>
                <a:cxn ang="0">
                  <a:pos x="7" y="64"/>
                </a:cxn>
                <a:cxn ang="0">
                  <a:pos x="7" y="57"/>
                </a:cxn>
                <a:cxn ang="0">
                  <a:pos x="7" y="52"/>
                </a:cxn>
                <a:cxn ang="0">
                  <a:pos x="5" y="42"/>
                </a:cxn>
                <a:cxn ang="0">
                  <a:pos x="5" y="37"/>
                </a:cxn>
                <a:cxn ang="0">
                  <a:pos x="5" y="29"/>
                </a:cxn>
                <a:cxn ang="0">
                  <a:pos x="7" y="24"/>
                </a:cxn>
                <a:cxn ang="0">
                  <a:pos x="7" y="18"/>
                </a:cxn>
                <a:cxn ang="0">
                  <a:pos x="10" y="13"/>
                </a:cxn>
                <a:cxn ang="0">
                  <a:pos x="13" y="8"/>
                </a:cxn>
                <a:cxn ang="0">
                  <a:pos x="18" y="4"/>
                </a:cxn>
                <a:cxn ang="0">
                  <a:pos x="18" y="1"/>
                </a:cxn>
                <a:cxn ang="0">
                  <a:pos x="18" y="1"/>
                </a:cxn>
                <a:cxn ang="0">
                  <a:pos x="18" y="1"/>
                </a:cxn>
                <a:cxn ang="0">
                  <a:pos x="18" y="1"/>
                </a:cxn>
                <a:cxn ang="0">
                  <a:pos x="18" y="0"/>
                </a:cxn>
                <a:cxn ang="0">
                  <a:pos x="18" y="0"/>
                </a:cxn>
                <a:cxn ang="0">
                  <a:pos x="18" y="0"/>
                </a:cxn>
                <a:cxn ang="0">
                  <a:pos x="18" y="0"/>
                </a:cxn>
                <a:cxn ang="0">
                  <a:pos x="17" y="0"/>
                </a:cxn>
                <a:cxn ang="0">
                  <a:pos x="17" y="0"/>
                </a:cxn>
                <a:cxn ang="0">
                  <a:pos x="17" y="0"/>
                </a:cxn>
                <a:cxn ang="0">
                  <a:pos x="17" y="0"/>
                </a:cxn>
                <a:cxn ang="0">
                  <a:pos x="13" y="0"/>
                </a:cxn>
                <a:cxn ang="0">
                  <a:pos x="13" y="0"/>
                </a:cxn>
                <a:cxn ang="0">
                  <a:pos x="13" y="0"/>
                </a:cxn>
                <a:cxn ang="0">
                  <a:pos x="13" y="4"/>
                </a:cxn>
                <a:cxn ang="0">
                  <a:pos x="13" y="4"/>
                </a:cxn>
              </a:cxnLst>
              <a:rect l="0" t="0" r="r" b="b"/>
              <a:pathLst>
                <a:path w="18" h="88">
                  <a:moveTo>
                    <a:pt x="13" y="4"/>
                  </a:moveTo>
                  <a:lnTo>
                    <a:pt x="10" y="4"/>
                  </a:lnTo>
                  <a:lnTo>
                    <a:pt x="10" y="4"/>
                  </a:lnTo>
                  <a:lnTo>
                    <a:pt x="9" y="4"/>
                  </a:lnTo>
                  <a:lnTo>
                    <a:pt x="9" y="8"/>
                  </a:lnTo>
                  <a:lnTo>
                    <a:pt x="4" y="8"/>
                  </a:lnTo>
                  <a:lnTo>
                    <a:pt x="4" y="13"/>
                  </a:lnTo>
                  <a:lnTo>
                    <a:pt x="4" y="18"/>
                  </a:lnTo>
                  <a:lnTo>
                    <a:pt x="4" y="23"/>
                  </a:lnTo>
                  <a:lnTo>
                    <a:pt x="0" y="27"/>
                  </a:lnTo>
                  <a:lnTo>
                    <a:pt x="0" y="32"/>
                  </a:lnTo>
                  <a:lnTo>
                    <a:pt x="0" y="39"/>
                  </a:lnTo>
                  <a:lnTo>
                    <a:pt x="2" y="49"/>
                  </a:lnTo>
                  <a:lnTo>
                    <a:pt x="2" y="57"/>
                  </a:lnTo>
                  <a:lnTo>
                    <a:pt x="5" y="67"/>
                  </a:lnTo>
                  <a:lnTo>
                    <a:pt x="9" y="77"/>
                  </a:lnTo>
                  <a:lnTo>
                    <a:pt x="13" y="88"/>
                  </a:lnTo>
                  <a:lnTo>
                    <a:pt x="10" y="85"/>
                  </a:lnTo>
                  <a:lnTo>
                    <a:pt x="10" y="83"/>
                  </a:lnTo>
                  <a:lnTo>
                    <a:pt x="10" y="78"/>
                  </a:lnTo>
                  <a:lnTo>
                    <a:pt x="10" y="77"/>
                  </a:lnTo>
                  <a:lnTo>
                    <a:pt x="7" y="68"/>
                  </a:lnTo>
                  <a:lnTo>
                    <a:pt x="7" y="64"/>
                  </a:lnTo>
                  <a:lnTo>
                    <a:pt x="7" y="57"/>
                  </a:lnTo>
                  <a:lnTo>
                    <a:pt x="7" y="52"/>
                  </a:lnTo>
                  <a:lnTo>
                    <a:pt x="5" y="42"/>
                  </a:lnTo>
                  <a:lnTo>
                    <a:pt x="5" y="37"/>
                  </a:lnTo>
                  <a:lnTo>
                    <a:pt x="5" y="29"/>
                  </a:lnTo>
                  <a:lnTo>
                    <a:pt x="7" y="24"/>
                  </a:lnTo>
                  <a:lnTo>
                    <a:pt x="7" y="18"/>
                  </a:lnTo>
                  <a:lnTo>
                    <a:pt x="10" y="13"/>
                  </a:lnTo>
                  <a:lnTo>
                    <a:pt x="13" y="8"/>
                  </a:lnTo>
                  <a:lnTo>
                    <a:pt x="18" y="4"/>
                  </a:lnTo>
                  <a:lnTo>
                    <a:pt x="18" y="1"/>
                  </a:lnTo>
                  <a:lnTo>
                    <a:pt x="18" y="1"/>
                  </a:lnTo>
                  <a:lnTo>
                    <a:pt x="18" y="1"/>
                  </a:lnTo>
                  <a:lnTo>
                    <a:pt x="18" y="1"/>
                  </a:lnTo>
                  <a:lnTo>
                    <a:pt x="18" y="0"/>
                  </a:lnTo>
                  <a:lnTo>
                    <a:pt x="18" y="0"/>
                  </a:lnTo>
                  <a:lnTo>
                    <a:pt x="18" y="0"/>
                  </a:lnTo>
                  <a:lnTo>
                    <a:pt x="18" y="0"/>
                  </a:lnTo>
                  <a:lnTo>
                    <a:pt x="17" y="0"/>
                  </a:lnTo>
                  <a:lnTo>
                    <a:pt x="17" y="0"/>
                  </a:lnTo>
                  <a:lnTo>
                    <a:pt x="17" y="0"/>
                  </a:lnTo>
                  <a:lnTo>
                    <a:pt x="17" y="0"/>
                  </a:lnTo>
                  <a:lnTo>
                    <a:pt x="13" y="0"/>
                  </a:lnTo>
                  <a:lnTo>
                    <a:pt x="13" y="0"/>
                  </a:lnTo>
                  <a:lnTo>
                    <a:pt x="13" y="0"/>
                  </a:lnTo>
                  <a:lnTo>
                    <a:pt x="13" y="4"/>
                  </a:lnTo>
                  <a:lnTo>
                    <a:pt x="13"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1" name="Freeform 101"/>
            <p:cNvSpPr>
              <a:spLocks/>
            </p:cNvSpPr>
            <p:nvPr/>
          </p:nvSpPr>
          <p:spPr bwMode="auto">
            <a:xfrm>
              <a:off x="4183063" y="3832226"/>
              <a:ext cx="371475" cy="79375"/>
            </a:xfrm>
            <a:custGeom>
              <a:avLst/>
              <a:gdLst/>
              <a:ahLst/>
              <a:cxnLst>
                <a:cxn ang="0">
                  <a:pos x="15" y="14"/>
                </a:cxn>
                <a:cxn ang="0">
                  <a:pos x="15" y="14"/>
                </a:cxn>
                <a:cxn ang="0">
                  <a:pos x="20" y="16"/>
                </a:cxn>
                <a:cxn ang="0">
                  <a:pos x="26" y="18"/>
                </a:cxn>
                <a:cxn ang="0">
                  <a:pos x="36" y="22"/>
                </a:cxn>
                <a:cxn ang="0">
                  <a:pos x="46" y="26"/>
                </a:cxn>
                <a:cxn ang="0">
                  <a:pos x="59" y="31"/>
                </a:cxn>
                <a:cxn ang="0">
                  <a:pos x="74" y="36"/>
                </a:cxn>
                <a:cxn ang="0">
                  <a:pos x="92" y="41"/>
                </a:cxn>
                <a:cxn ang="0">
                  <a:pos x="106" y="41"/>
                </a:cxn>
                <a:cxn ang="0">
                  <a:pos x="124" y="45"/>
                </a:cxn>
                <a:cxn ang="0">
                  <a:pos x="142" y="47"/>
                </a:cxn>
                <a:cxn ang="0">
                  <a:pos x="162" y="50"/>
                </a:cxn>
                <a:cxn ang="0">
                  <a:pos x="179" y="49"/>
                </a:cxn>
                <a:cxn ang="0">
                  <a:pos x="198" y="49"/>
                </a:cxn>
                <a:cxn ang="0">
                  <a:pos x="215" y="44"/>
                </a:cxn>
                <a:cxn ang="0">
                  <a:pos x="234" y="39"/>
                </a:cxn>
                <a:cxn ang="0">
                  <a:pos x="234" y="36"/>
                </a:cxn>
                <a:cxn ang="0">
                  <a:pos x="234" y="36"/>
                </a:cxn>
                <a:cxn ang="0">
                  <a:pos x="234" y="34"/>
                </a:cxn>
                <a:cxn ang="0">
                  <a:pos x="234" y="34"/>
                </a:cxn>
                <a:cxn ang="0">
                  <a:pos x="234" y="29"/>
                </a:cxn>
                <a:cxn ang="0">
                  <a:pos x="234" y="29"/>
                </a:cxn>
                <a:cxn ang="0">
                  <a:pos x="234" y="29"/>
                </a:cxn>
                <a:cxn ang="0">
                  <a:pos x="234" y="29"/>
                </a:cxn>
                <a:cxn ang="0">
                  <a:pos x="234" y="24"/>
                </a:cxn>
                <a:cxn ang="0">
                  <a:pos x="234" y="24"/>
                </a:cxn>
                <a:cxn ang="0">
                  <a:pos x="234" y="22"/>
                </a:cxn>
                <a:cxn ang="0">
                  <a:pos x="234" y="22"/>
                </a:cxn>
                <a:cxn ang="0">
                  <a:pos x="234" y="19"/>
                </a:cxn>
                <a:cxn ang="0">
                  <a:pos x="234" y="19"/>
                </a:cxn>
                <a:cxn ang="0">
                  <a:pos x="234" y="19"/>
                </a:cxn>
                <a:cxn ang="0">
                  <a:pos x="234" y="19"/>
                </a:cxn>
                <a:cxn ang="0">
                  <a:pos x="231" y="19"/>
                </a:cxn>
                <a:cxn ang="0">
                  <a:pos x="229" y="19"/>
                </a:cxn>
                <a:cxn ang="0">
                  <a:pos x="221" y="19"/>
                </a:cxn>
                <a:cxn ang="0">
                  <a:pos x="215" y="24"/>
                </a:cxn>
                <a:cxn ang="0">
                  <a:pos x="203" y="24"/>
                </a:cxn>
                <a:cxn ang="0">
                  <a:pos x="193" y="27"/>
                </a:cxn>
                <a:cxn ang="0">
                  <a:pos x="179" y="27"/>
                </a:cxn>
                <a:cxn ang="0">
                  <a:pos x="165" y="32"/>
                </a:cxn>
                <a:cxn ang="0">
                  <a:pos x="146" y="31"/>
                </a:cxn>
                <a:cxn ang="0">
                  <a:pos x="129" y="31"/>
                </a:cxn>
                <a:cxn ang="0">
                  <a:pos x="110" y="27"/>
                </a:cxn>
                <a:cxn ang="0">
                  <a:pos x="90" y="27"/>
                </a:cxn>
                <a:cxn ang="0">
                  <a:pos x="65" y="21"/>
                </a:cxn>
                <a:cxn ang="0">
                  <a:pos x="44" y="16"/>
                </a:cxn>
                <a:cxn ang="0">
                  <a:pos x="20" y="6"/>
                </a:cxn>
                <a:cxn ang="0">
                  <a:pos x="0" y="0"/>
                </a:cxn>
                <a:cxn ang="0">
                  <a:pos x="15" y="14"/>
                </a:cxn>
                <a:cxn ang="0">
                  <a:pos x="15" y="14"/>
                </a:cxn>
              </a:cxnLst>
              <a:rect l="0" t="0" r="r" b="b"/>
              <a:pathLst>
                <a:path w="234" h="50">
                  <a:moveTo>
                    <a:pt x="15" y="14"/>
                  </a:moveTo>
                  <a:lnTo>
                    <a:pt x="15" y="14"/>
                  </a:lnTo>
                  <a:lnTo>
                    <a:pt x="20" y="16"/>
                  </a:lnTo>
                  <a:lnTo>
                    <a:pt x="26" y="18"/>
                  </a:lnTo>
                  <a:lnTo>
                    <a:pt x="36" y="22"/>
                  </a:lnTo>
                  <a:lnTo>
                    <a:pt x="46" y="26"/>
                  </a:lnTo>
                  <a:lnTo>
                    <a:pt x="59" y="31"/>
                  </a:lnTo>
                  <a:lnTo>
                    <a:pt x="74" y="36"/>
                  </a:lnTo>
                  <a:lnTo>
                    <a:pt x="92" y="41"/>
                  </a:lnTo>
                  <a:lnTo>
                    <a:pt x="106" y="41"/>
                  </a:lnTo>
                  <a:lnTo>
                    <a:pt x="124" y="45"/>
                  </a:lnTo>
                  <a:lnTo>
                    <a:pt x="142" y="47"/>
                  </a:lnTo>
                  <a:lnTo>
                    <a:pt x="162" y="50"/>
                  </a:lnTo>
                  <a:lnTo>
                    <a:pt x="179" y="49"/>
                  </a:lnTo>
                  <a:lnTo>
                    <a:pt x="198" y="49"/>
                  </a:lnTo>
                  <a:lnTo>
                    <a:pt x="215" y="44"/>
                  </a:lnTo>
                  <a:lnTo>
                    <a:pt x="234" y="39"/>
                  </a:lnTo>
                  <a:lnTo>
                    <a:pt x="234" y="36"/>
                  </a:lnTo>
                  <a:lnTo>
                    <a:pt x="234" y="36"/>
                  </a:lnTo>
                  <a:lnTo>
                    <a:pt x="234" y="34"/>
                  </a:lnTo>
                  <a:lnTo>
                    <a:pt x="234" y="34"/>
                  </a:lnTo>
                  <a:lnTo>
                    <a:pt x="234" y="29"/>
                  </a:lnTo>
                  <a:lnTo>
                    <a:pt x="234" y="29"/>
                  </a:lnTo>
                  <a:lnTo>
                    <a:pt x="234" y="29"/>
                  </a:lnTo>
                  <a:lnTo>
                    <a:pt x="234" y="29"/>
                  </a:lnTo>
                  <a:lnTo>
                    <a:pt x="234" y="24"/>
                  </a:lnTo>
                  <a:lnTo>
                    <a:pt x="234" y="24"/>
                  </a:lnTo>
                  <a:lnTo>
                    <a:pt x="234" y="22"/>
                  </a:lnTo>
                  <a:lnTo>
                    <a:pt x="234" y="22"/>
                  </a:lnTo>
                  <a:lnTo>
                    <a:pt x="234" y="19"/>
                  </a:lnTo>
                  <a:lnTo>
                    <a:pt x="234" y="19"/>
                  </a:lnTo>
                  <a:lnTo>
                    <a:pt x="234" y="19"/>
                  </a:lnTo>
                  <a:lnTo>
                    <a:pt x="234" y="19"/>
                  </a:lnTo>
                  <a:lnTo>
                    <a:pt x="231" y="19"/>
                  </a:lnTo>
                  <a:lnTo>
                    <a:pt x="229" y="19"/>
                  </a:lnTo>
                  <a:lnTo>
                    <a:pt x="221" y="19"/>
                  </a:lnTo>
                  <a:lnTo>
                    <a:pt x="215" y="24"/>
                  </a:lnTo>
                  <a:lnTo>
                    <a:pt x="203" y="24"/>
                  </a:lnTo>
                  <a:lnTo>
                    <a:pt x="193" y="27"/>
                  </a:lnTo>
                  <a:lnTo>
                    <a:pt x="179" y="27"/>
                  </a:lnTo>
                  <a:lnTo>
                    <a:pt x="165" y="32"/>
                  </a:lnTo>
                  <a:lnTo>
                    <a:pt x="146" y="31"/>
                  </a:lnTo>
                  <a:lnTo>
                    <a:pt x="129" y="31"/>
                  </a:lnTo>
                  <a:lnTo>
                    <a:pt x="110" y="27"/>
                  </a:lnTo>
                  <a:lnTo>
                    <a:pt x="90" y="27"/>
                  </a:lnTo>
                  <a:lnTo>
                    <a:pt x="65" y="21"/>
                  </a:lnTo>
                  <a:lnTo>
                    <a:pt x="44" y="16"/>
                  </a:lnTo>
                  <a:lnTo>
                    <a:pt x="20" y="6"/>
                  </a:lnTo>
                  <a:lnTo>
                    <a:pt x="0" y="0"/>
                  </a:lnTo>
                  <a:lnTo>
                    <a:pt x="15" y="14"/>
                  </a:lnTo>
                  <a:lnTo>
                    <a:pt x="15" y="1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2" name="Freeform 102"/>
            <p:cNvSpPr>
              <a:spLocks/>
            </p:cNvSpPr>
            <p:nvPr/>
          </p:nvSpPr>
          <p:spPr bwMode="auto">
            <a:xfrm>
              <a:off x="4175125" y="4122738"/>
              <a:ext cx="23813" cy="80963"/>
            </a:xfrm>
            <a:custGeom>
              <a:avLst/>
              <a:gdLst/>
              <a:ahLst/>
              <a:cxnLst>
                <a:cxn ang="0">
                  <a:pos x="0" y="5"/>
                </a:cxn>
                <a:cxn ang="0">
                  <a:pos x="0" y="3"/>
                </a:cxn>
                <a:cxn ang="0">
                  <a:pos x="0" y="3"/>
                </a:cxn>
                <a:cxn ang="0">
                  <a:pos x="0" y="3"/>
                </a:cxn>
                <a:cxn ang="0">
                  <a:pos x="0" y="3"/>
                </a:cxn>
                <a:cxn ang="0">
                  <a:pos x="0" y="3"/>
                </a:cxn>
                <a:cxn ang="0">
                  <a:pos x="0" y="3"/>
                </a:cxn>
                <a:cxn ang="0">
                  <a:pos x="0" y="3"/>
                </a:cxn>
                <a:cxn ang="0">
                  <a:pos x="2" y="3"/>
                </a:cxn>
                <a:cxn ang="0">
                  <a:pos x="2" y="0"/>
                </a:cxn>
                <a:cxn ang="0">
                  <a:pos x="2" y="0"/>
                </a:cxn>
                <a:cxn ang="0">
                  <a:pos x="2" y="0"/>
                </a:cxn>
                <a:cxn ang="0">
                  <a:pos x="6" y="0"/>
                </a:cxn>
                <a:cxn ang="0">
                  <a:pos x="6" y="0"/>
                </a:cxn>
                <a:cxn ang="0">
                  <a:pos x="10" y="0"/>
                </a:cxn>
                <a:cxn ang="0">
                  <a:pos x="10" y="0"/>
                </a:cxn>
                <a:cxn ang="0">
                  <a:pos x="15" y="0"/>
                </a:cxn>
                <a:cxn ang="0">
                  <a:pos x="15" y="0"/>
                </a:cxn>
                <a:cxn ang="0">
                  <a:pos x="15" y="0"/>
                </a:cxn>
                <a:cxn ang="0">
                  <a:pos x="15" y="0"/>
                </a:cxn>
                <a:cxn ang="0">
                  <a:pos x="15" y="5"/>
                </a:cxn>
                <a:cxn ang="0">
                  <a:pos x="15" y="8"/>
                </a:cxn>
                <a:cxn ang="0">
                  <a:pos x="15" y="13"/>
                </a:cxn>
                <a:cxn ang="0">
                  <a:pos x="15" y="18"/>
                </a:cxn>
                <a:cxn ang="0">
                  <a:pos x="15" y="23"/>
                </a:cxn>
                <a:cxn ang="0">
                  <a:pos x="13" y="25"/>
                </a:cxn>
                <a:cxn ang="0">
                  <a:pos x="13" y="30"/>
                </a:cxn>
                <a:cxn ang="0">
                  <a:pos x="13" y="35"/>
                </a:cxn>
                <a:cxn ang="0">
                  <a:pos x="13" y="39"/>
                </a:cxn>
                <a:cxn ang="0">
                  <a:pos x="10" y="39"/>
                </a:cxn>
                <a:cxn ang="0">
                  <a:pos x="10" y="44"/>
                </a:cxn>
                <a:cxn ang="0">
                  <a:pos x="10" y="46"/>
                </a:cxn>
                <a:cxn ang="0">
                  <a:pos x="10" y="51"/>
                </a:cxn>
                <a:cxn ang="0">
                  <a:pos x="8" y="48"/>
                </a:cxn>
                <a:cxn ang="0">
                  <a:pos x="8" y="48"/>
                </a:cxn>
                <a:cxn ang="0">
                  <a:pos x="8" y="46"/>
                </a:cxn>
                <a:cxn ang="0">
                  <a:pos x="8" y="46"/>
                </a:cxn>
                <a:cxn ang="0">
                  <a:pos x="8" y="41"/>
                </a:cxn>
                <a:cxn ang="0">
                  <a:pos x="8" y="39"/>
                </a:cxn>
                <a:cxn ang="0">
                  <a:pos x="8" y="35"/>
                </a:cxn>
                <a:cxn ang="0">
                  <a:pos x="8" y="35"/>
                </a:cxn>
                <a:cxn ang="0">
                  <a:pos x="3" y="30"/>
                </a:cxn>
                <a:cxn ang="0">
                  <a:pos x="3" y="25"/>
                </a:cxn>
                <a:cxn ang="0">
                  <a:pos x="3" y="20"/>
                </a:cxn>
                <a:cxn ang="0">
                  <a:pos x="3" y="20"/>
                </a:cxn>
                <a:cxn ang="0">
                  <a:pos x="0" y="15"/>
                </a:cxn>
                <a:cxn ang="0">
                  <a:pos x="0" y="10"/>
                </a:cxn>
                <a:cxn ang="0">
                  <a:pos x="0" y="5"/>
                </a:cxn>
                <a:cxn ang="0">
                  <a:pos x="0" y="5"/>
                </a:cxn>
                <a:cxn ang="0">
                  <a:pos x="0" y="5"/>
                </a:cxn>
              </a:cxnLst>
              <a:rect l="0" t="0" r="r" b="b"/>
              <a:pathLst>
                <a:path w="15" h="51">
                  <a:moveTo>
                    <a:pt x="0" y="5"/>
                  </a:moveTo>
                  <a:lnTo>
                    <a:pt x="0" y="3"/>
                  </a:lnTo>
                  <a:lnTo>
                    <a:pt x="0" y="3"/>
                  </a:lnTo>
                  <a:lnTo>
                    <a:pt x="0" y="3"/>
                  </a:lnTo>
                  <a:lnTo>
                    <a:pt x="0" y="3"/>
                  </a:lnTo>
                  <a:lnTo>
                    <a:pt x="0" y="3"/>
                  </a:lnTo>
                  <a:lnTo>
                    <a:pt x="0" y="3"/>
                  </a:lnTo>
                  <a:lnTo>
                    <a:pt x="0" y="3"/>
                  </a:lnTo>
                  <a:lnTo>
                    <a:pt x="2" y="3"/>
                  </a:lnTo>
                  <a:lnTo>
                    <a:pt x="2" y="0"/>
                  </a:lnTo>
                  <a:lnTo>
                    <a:pt x="2" y="0"/>
                  </a:lnTo>
                  <a:lnTo>
                    <a:pt x="2" y="0"/>
                  </a:lnTo>
                  <a:lnTo>
                    <a:pt x="6" y="0"/>
                  </a:lnTo>
                  <a:lnTo>
                    <a:pt x="6" y="0"/>
                  </a:lnTo>
                  <a:lnTo>
                    <a:pt x="10" y="0"/>
                  </a:lnTo>
                  <a:lnTo>
                    <a:pt x="10" y="0"/>
                  </a:lnTo>
                  <a:lnTo>
                    <a:pt x="15" y="0"/>
                  </a:lnTo>
                  <a:lnTo>
                    <a:pt x="15" y="0"/>
                  </a:lnTo>
                  <a:lnTo>
                    <a:pt x="15" y="0"/>
                  </a:lnTo>
                  <a:lnTo>
                    <a:pt x="15" y="0"/>
                  </a:lnTo>
                  <a:lnTo>
                    <a:pt x="15" y="5"/>
                  </a:lnTo>
                  <a:lnTo>
                    <a:pt x="15" y="8"/>
                  </a:lnTo>
                  <a:lnTo>
                    <a:pt x="15" y="13"/>
                  </a:lnTo>
                  <a:lnTo>
                    <a:pt x="15" y="18"/>
                  </a:lnTo>
                  <a:lnTo>
                    <a:pt x="15" y="23"/>
                  </a:lnTo>
                  <a:lnTo>
                    <a:pt x="13" y="25"/>
                  </a:lnTo>
                  <a:lnTo>
                    <a:pt x="13" y="30"/>
                  </a:lnTo>
                  <a:lnTo>
                    <a:pt x="13" y="35"/>
                  </a:lnTo>
                  <a:lnTo>
                    <a:pt x="13" y="39"/>
                  </a:lnTo>
                  <a:lnTo>
                    <a:pt x="10" y="39"/>
                  </a:lnTo>
                  <a:lnTo>
                    <a:pt x="10" y="44"/>
                  </a:lnTo>
                  <a:lnTo>
                    <a:pt x="10" y="46"/>
                  </a:lnTo>
                  <a:lnTo>
                    <a:pt x="10" y="51"/>
                  </a:lnTo>
                  <a:lnTo>
                    <a:pt x="8" y="48"/>
                  </a:lnTo>
                  <a:lnTo>
                    <a:pt x="8" y="48"/>
                  </a:lnTo>
                  <a:lnTo>
                    <a:pt x="8" y="46"/>
                  </a:lnTo>
                  <a:lnTo>
                    <a:pt x="8" y="46"/>
                  </a:lnTo>
                  <a:lnTo>
                    <a:pt x="8" y="41"/>
                  </a:lnTo>
                  <a:lnTo>
                    <a:pt x="8" y="39"/>
                  </a:lnTo>
                  <a:lnTo>
                    <a:pt x="8" y="35"/>
                  </a:lnTo>
                  <a:lnTo>
                    <a:pt x="8" y="35"/>
                  </a:lnTo>
                  <a:lnTo>
                    <a:pt x="3" y="30"/>
                  </a:lnTo>
                  <a:lnTo>
                    <a:pt x="3" y="25"/>
                  </a:lnTo>
                  <a:lnTo>
                    <a:pt x="3" y="20"/>
                  </a:lnTo>
                  <a:lnTo>
                    <a:pt x="3" y="20"/>
                  </a:lnTo>
                  <a:lnTo>
                    <a:pt x="0" y="15"/>
                  </a:lnTo>
                  <a:lnTo>
                    <a:pt x="0" y="10"/>
                  </a:lnTo>
                  <a:lnTo>
                    <a:pt x="0" y="5"/>
                  </a:lnTo>
                  <a:lnTo>
                    <a:pt x="0" y="5"/>
                  </a:lnTo>
                  <a:lnTo>
                    <a:pt x="0"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3" name="Freeform 103"/>
            <p:cNvSpPr>
              <a:spLocks/>
            </p:cNvSpPr>
            <p:nvPr/>
          </p:nvSpPr>
          <p:spPr bwMode="auto">
            <a:xfrm>
              <a:off x="4191000" y="3846513"/>
              <a:ext cx="65088" cy="230188"/>
            </a:xfrm>
            <a:custGeom>
              <a:avLst/>
              <a:gdLst/>
              <a:ahLst/>
              <a:cxnLst>
                <a:cxn ang="0">
                  <a:pos x="23" y="141"/>
                </a:cxn>
                <a:cxn ang="0">
                  <a:pos x="23" y="140"/>
                </a:cxn>
                <a:cxn ang="0">
                  <a:pos x="23" y="135"/>
                </a:cxn>
                <a:cxn ang="0">
                  <a:pos x="23" y="130"/>
                </a:cxn>
                <a:cxn ang="0">
                  <a:pos x="23" y="125"/>
                </a:cxn>
                <a:cxn ang="0">
                  <a:pos x="23" y="118"/>
                </a:cxn>
                <a:cxn ang="0">
                  <a:pos x="23" y="113"/>
                </a:cxn>
                <a:cxn ang="0">
                  <a:pos x="23" y="110"/>
                </a:cxn>
                <a:cxn ang="0">
                  <a:pos x="26" y="107"/>
                </a:cxn>
                <a:cxn ang="0">
                  <a:pos x="26" y="105"/>
                </a:cxn>
                <a:cxn ang="0">
                  <a:pos x="28" y="100"/>
                </a:cxn>
                <a:cxn ang="0">
                  <a:pos x="28" y="99"/>
                </a:cxn>
                <a:cxn ang="0">
                  <a:pos x="33" y="94"/>
                </a:cxn>
                <a:cxn ang="0">
                  <a:pos x="33" y="86"/>
                </a:cxn>
                <a:cxn ang="0">
                  <a:pos x="37" y="81"/>
                </a:cxn>
                <a:cxn ang="0">
                  <a:pos x="37" y="71"/>
                </a:cxn>
                <a:cxn ang="0">
                  <a:pos x="41" y="68"/>
                </a:cxn>
                <a:cxn ang="0">
                  <a:pos x="41" y="66"/>
                </a:cxn>
                <a:cxn ang="0">
                  <a:pos x="41" y="61"/>
                </a:cxn>
                <a:cxn ang="0">
                  <a:pos x="41" y="53"/>
                </a:cxn>
                <a:cxn ang="0">
                  <a:pos x="37" y="46"/>
                </a:cxn>
                <a:cxn ang="0">
                  <a:pos x="36" y="36"/>
                </a:cxn>
                <a:cxn ang="0">
                  <a:pos x="31" y="25"/>
                </a:cxn>
                <a:cxn ang="0">
                  <a:pos x="26" y="15"/>
                </a:cxn>
                <a:cxn ang="0">
                  <a:pos x="0" y="0"/>
                </a:cxn>
                <a:cxn ang="0">
                  <a:pos x="0" y="0"/>
                </a:cxn>
                <a:cxn ang="0">
                  <a:pos x="3" y="5"/>
                </a:cxn>
                <a:cxn ang="0">
                  <a:pos x="8" y="12"/>
                </a:cxn>
                <a:cxn ang="0">
                  <a:pos x="16" y="22"/>
                </a:cxn>
                <a:cxn ang="0">
                  <a:pos x="21" y="32"/>
                </a:cxn>
                <a:cxn ang="0">
                  <a:pos x="26" y="43"/>
                </a:cxn>
                <a:cxn ang="0">
                  <a:pos x="28" y="56"/>
                </a:cxn>
                <a:cxn ang="0">
                  <a:pos x="31" y="71"/>
                </a:cxn>
                <a:cxn ang="0">
                  <a:pos x="28" y="71"/>
                </a:cxn>
                <a:cxn ang="0">
                  <a:pos x="28" y="73"/>
                </a:cxn>
                <a:cxn ang="0">
                  <a:pos x="24" y="77"/>
                </a:cxn>
                <a:cxn ang="0">
                  <a:pos x="24" y="82"/>
                </a:cxn>
                <a:cxn ang="0">
                  <a:pos x="19" y="87"/>
                </a:cxn>
                <a:cxn ang="0">
                  <a:pos x="19" y="94"/>
                </a:cxn>
                <a:cxn ang="0">
                  <a:pos x="15" y="99"/>
                </a:cxn>
                <a:cxn ang="0">
                  <a:pos x="15" y="105"/>
                </a:cxn>
                <a:cxn ang="0">
                  <a:pos x="15" y="105"/>
                </a:cxn>
                <a:cxn ang="0">
                  <a:pos x="15" y="109"/>
                </a:cxn>
                <a:cxn ang="0">
                  <a:pos x="15" y="113"/>
                </a:cxn>
                <a:cxn ang="0">
                  <a:pos x="18" y="120"/>
                </a:cxn>
                <a:cxn ang="0">
                  <a:pos x="18" y="125"/>
                </a:cxn>
                <a:cxn ang="0">
                  <a:pos x="21" y="133"/>
                </a:cxn>
                <a:cxn ang="0">
                  <a:pos x="21" y="138"/>
                </a:cxn>
                <a:cxn ang="0">
                  <a:pos x="26" y="145"/>
                </a:cxn>
              </a:cxnLst>
              <a:rect l="0" t="0" r="r" b="b"/>
              <a:pathLst>
                <a:path w="41" h="145">
                  <a:moveTo>
                    <a:pt x="26" y="145"/>
                  </a:moveTo>
                  <a:lnTo>
                    <a:pt x="23" y="141"/>
                  </a:lnTo>
                  <a:lnTo>
                    <a:pt x="23" y="141"/>
                  </a:lnTo>
                  <a:lnTo>
                    <a:pt x="23" y="140"/>
                  </a:lnTo>
                  <a:lnTo>
                    <a:pt x="23" y="140"/>
                  </a:lnTo>
                  <a:lnTo>
                    <a:pt x="23" y="135"/>
                  </a:lnTo>
                  <a:lnTo>
                    <a:pt x="23" y="135"/>
                  </a:lnTo>
                  <a:lnTo>
                    <a:pt x="23" y="130"/>
                  </a:lnTo>
                  <a:lnTo>
                    <a:pt x="23" y="130"/>
                  </a:lnTo>
                  <a:lnTo>
                    <a:pt x="23" y="125"/>
                  </a:lnTo>
                  <a:lnTo>
                    <a:pt x="23" y="123"/>
                  </a:lnTo>
                  <a:lnTo>
                    <a:pt x="23" y="118"/>
                  </a:lnTo>
                  <a:lnTo>
                    <a:pt x="23" y="118"/>
                  </a:lnTo>
                  <a:lnTo>
                    <a:pt x="23" y="113"/>
                  </a:lnTo>
                  <a:lnTo>
                    <a:pt x="23" y="113"/>
                  </a:lnTo>
                  <a:lnTo>
                    <a:pt x="23" y="110"/>
                  </a:lnTo>
                  <a:lnTo>
                    <a:pt x="26" y="110"/>
                  </a:lnTo>
                  <a:lnTo>
                    <a:pt x="26" y="107"/>
                  </a:lnTo>
                  <a:lnTo>
                    <a:pt x="26" y="107"/>
                  </a:lnTo>
                  <a:lnTo>
                    <a:pt x="26" y="105"/>
                  </a:lnTo>
                  <a:lnTo>
                    <a:pt x="28" y="105"/>
                  </a:lnTo>
                  <a:lnTo>
                    <a:pt x="28" y="100"/>
                  </a:lnTo>
                  <a:lnTo>
                    <a:pt x="28" y="100"/>
                  </a:lnTo>
                  <a:lnTo>
                    <a:pt x="28" y="99"/>
                  </a:lnTo>
                  <a:lnTo>
                    <a:pt x="33" y="99"/>
                  </a:lnTo>
                  <a:lnTo>
                    <a:pt x="33" y="94"/>
                  </a:lnTo>
                  <a:lnTo>
                    <a:pt x="33" y="91"/>
                  </a:lnTo>
                  <a:lnTo>
                    <a:pt x="33" y="86"/>
                  </a:lnTo>
                  <a:lnTo>
                    <a:pt x="37" y="86"/>
                  </a:lnTo>
                  <a:lnTo>
                    <a:pt x="37" y="81"/>
                  </a:lnTo>
                  <a:lnTo>
                    <a:pt x="37" y="76"/>
                  </a:lnTo>
                  <a:lnTo>
                    <a:pt x="37" y="71"/>
                  </a:lnTo>
                  <a:lnTo>
                    <a:pt x="41" y="71"/>
                  </a:lnTo>
                  <a:lnTo>
                    <a:pt x="41" y="68"/>
                  </a:lnTo>
                  <a:lnTo>
                    <a:pt x="41" y="68"/>
                  </a:lnTo>
                  <a:lnTo>
                    <a:pt x="41" y="66"/>
                  </a:lnTo>
                  <a:lnTo>
                    <a:pt x="41" y="66"/>
                  </a:lnTo>
                  <a:lnTo>
                    <a:pt x="41" y="61"/>
                  </a:lnTo>
                  <a:lnTo>
                    <a:pt x="41" y="58"/>
                  </a:lnTo>
                  <a:lnTo>
                    <a:pt x="41" y="53"/>
                  </a:lnTo>
                  <a:lnTo>
                    <a:pt x="41" y="53"/>
                  </a:lnTo>
                  <a:lnTo>
                    <a:pt x="37" y="46"/>
                  </a:lnTo>
                  <a:lnTo>
                    <a:pt x="37" y="41"/>
                  </a:lnTo>
                  <a:lnTo>
                    <a:pt x="36" y="36"/>
                  </a:lnTo>
                  <a:lnTo>
                    <a:pt x="36" y="32"/>
                  </a:lnTo>
                  <a:lnTo>
                    <a:pt x="31" y="25"/>
                  </a:lnTo>
                  <a:lnTo>
                    <a:pt x="31" y="20"/>
                  </a:lnTo>
                  <a:lnTo>
                    <a:pt x="26" y="15"/>
                  </a:lnTo>
                  <a:lnTo>
                    <a:pt x="26" y="10"/>
                  </a:lnTo>
                  <a:lnTo>
                    <a:pt x="0" y="0"/>
                  </a:lnTo>
                  <a:lnTo>
                    <a:pt x="0" y="0"/>
                  </a:lnTo>
                  <a:lnTo>
                    <a:pt x="0" y="0"/>
                  </a:lnTo>
                  <a:lnTo>
                    <a:pt x="0" y="0"/>
                  </a:lnTo>
                  <a:lnTo>
                    <a:pt x="3" y="5"/>
                  </a:lnTo>
                  <a:lnTo>
                    <a:pt x="3" y="7"/>
                  </a:lnTo>
                  <a:lnTo>
                    <a:pt x="8" y="12"/>
                  </a:lnTo>
                  <a:lnTo>
                    <a:pt x="11" y="17"/>
                  </a:lnTo>
                  <a:lnTo>
                    <a:pt x="16" y="22"/>
                  </a:lnTo>
                  <a:lnTo>
                    <a:pt x="16" y="27"/>
                  </a:lnTo>
                  <a:lnTo>
                    <a:pt x="21" y="32"/>
                  </a:lnTo>
                  <a:lnTo>
                    <a:pt x="21" y="36"/>
                  </a:lnTo>
                  <a:lnTo>
                    <a:pt x="26" y="43"/>
                  </a:lnTo>
                  <a:lnTo>
                    <a:pt x="26" y="48"/>
                  </a:lnTo>
                  <a:lnTo>
                    <a:pt x="28" y="56"/>
                  </a:lnTo>
                  <a:lnTo>
                    <a:pt x="28" y="61"/>
                  </a:lnTo>
                  <a:lnTo>
                    <a:pt x="31" y="71"/>
                  </a:lnTo>
                  <a:lnTo>
                    <a:pt x="28" y="71"/>
                  </a:lnTo>
                  <a:lnTo>
                    <a:pt x="28" y="71"/>
                  </a:lnTo>
                  <a:lnTo>
                    <a:pt x="28" y="71"/>
                  </a:lnTo>
                  <a:lnTo>
                    <a:pt x="28" y="73"/>
                  </a:lnTo>
                  <a:lnTo>
                    <a:pt x="24" y="73"/>
                  </a:lnTo>
                  <a:lnTo>
                    <a:pt x="24" y="77"/>
                  </a:lnTo>
                  <a:lnTo>
                    <a:pt x="24" y="77"/>
                  </a:lnTo>
                  <a:lnTo>
                    <a:pt x="24" y="82"/>
                  </a:lnTo>
                  <a:lnTo>
                    <a:pt x="19" y="82"/>
                  </a:lnTo>
                  <a:lnTo>
                    <a:pt x="19" y="87"/>
                  </a:lnTo>
                  <a:lnTo>
                    <a:pt x="19" y="89"/>
                  </a:lnTo>
                  <a:lnTo>
                    <a:pt x="19" y="94"/>
                  </a:lnTo>
                  <a:lnTo>
                    <a:pt x="15" y="94"/>
                  </a:lnTo>
                  <a:lnTo>
                    <a:pt x="15" y="99"/>
                  </a:lnTo>
                  <a:lnTo>
                    <a:pt x="15" y="100"/>
                  </a:lnTo>
                  <a:lnTo>
                    <a:pt x="15" y="105"/>
                  </a:lnTo>
                  <a:lnTo>
                    <a:pt x="15" y="105"/>
                  </a:lnTo>
                  <a:lnTo>
                    <a:pt x="15" y="105"/>
                  </a:lnTo>
                  <a:lnTo>
                    <a:pt x="15" y="105"/>
                  </a:lnTo>
                  <a:lnTo>
                    <a:pt x="15" y="109"/>
                  </a:lnTo>
                  <a:lnTo>
                    <a:pt x="15" y="109"/>
                  </a:lnTo>
                  <a:lnTo>
                    <a:pt x="15" y="113"/>
                  </a:lnTo>
                  <a:lnTo>
                    <a:pt x="15" y="115"/>
                  </a:lnTo>
                  <a:lnTo>
                    <a:pt x="18" y="120"/>
                  </a:lnTo>
                  <a:lnTo>
                    <a:pt x="18" y="120"/>
                  </a:lnTo>
                  <a:lnTo>
                    <a:pt x="18" y="125"/>
                  </a:lnTo>
                  <a:lnTo>
                    <a:pt x="18" y="128"/>
                  </a:lnTo>
                  <a:lnTo>
                    <a:pt x="21" y="133"/>
                  </a:lnTo>
                  <a:lnTo>
                    <a:pt x="21" y="133"/>
                  </a:lnTo>
                  <a:lnTo>
                    <a:pt x="21" y="138"/>
                  </a:lnTo>
                  <a:lnTo>
                    <a:pt x="21" y="140"/>
                  </a:lnTo>
                  <a:lnTo>
                    <a:pt x="26" y="145"/>
                  </a:lnTo>
                  <a:lnTo>
                    <a:pt x="26" y="14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4" name="Freeform 104"/>
            <p:cNvSpPr>
              <a:spLocks/>
            </p:cNvSpPr>
            <p:nvPr/>
          </p:nvSpPr>
          <p:spPr bwMode="auto">
            <a:xfrm>
              <a:off x="3992563" y="3633788"/>
              <a:ext cx="104775" cy="85725"/>
            </a:xfrm>
            <a:custGeom>
              <a:avLst/>
              <a:gdLst/>
              <a:ahLst/>
              <a:cxnLst>
                <a:cxn ang="0">
                  <a:pos x="66" y="44"/>
                </a:cxn>
                <a:cxn ang="0">
                  <a:pos x="62" y="41"/>
                </a:cxn>
                <a:cxn ang="0">
                  <a:pos x="62" y="41"/>
                </a:cxn>
                <a:cxn ang="0">
                  <a:pos x="62" y="36"/>
                </a:cxn>
                <a:cxn ang="0">
                  <a:pos x="62" y="36"/>
                </a:cxn>
                <a:cxn ang="0">
                  <a:pos x="58" y="31"/>
                </a:cxn>
                <a:cxn ang="0">
                  <a:pos x="58" y="28"/>
                </a:cxn>
                <a:cxn ang="0">
                  <a:pos x="53" y="23"/>
                </a:cxn>
                <a:cxn ang="0">
                  <a:pos x="53" y="23"/>
                </a:cxn>
                <a:cxn ang="0">
                  <a:pos x="48" y="18"/>
                </a:cxn>
                <a:cxn ang="0">
                  <a:pos x="43" y="13"/>
                </a:cxn>
                <a:cxn ang="0">
                  <a:pos x="38" y="8"/>
                </a:cxn>
                <a:cxn ang="0">
                  <a:pos x="33" y="6"/>
                </a:cxn>
                <a:cxn ang="0">
                  <a:pos x="23" y="2"/>
                </a:cxn>
                <a:cxn ang="0">
                  <a:pos x="17" y="2"/>
                </a:cxn>
                <a:cxn ang="0">
                  <a:pos x="7" y="0"/>
                </a:cxn>
                <a:cxn ang="0">
                  <a:pos x="0" y="0"/>
                </a:cxn>
                <a:cxn ang="0">
                  <a:pos x="0" y="0"/>
                </a:cxn>
                <a:cxn ang="0">
                  <a:pos x="0" y="0"/>
                </a:cxn>
                <a:cxn ang="0">
                  <a:pos x="0" y="0"/>
                </a:cxn>
                <a:cxn ang="0">
                  <a:pos x="5" y="2"/>
                </a:cxn>
                <a:cxn ang="0">
                  <a:pos x="7" y="2"/>
                </a:cxn>
                <a:cxn ang="0">
                  <a:pos x="12" y="6"/>
                </a:cxn>
                <a:cxn ang="0">
                  <a:pos x="17" y="10"/>
                </a:cxn>
                <a:cxn ang="0">
                  <a:pos x="21" y="15"/>
                </a:cxn>
                <a:cxn ang="0">
                  <a:pos x="21" y="16"/>
                </a:cxn>
                <a:cxn ang="0">
                  <a:pos x="26" y="21"/>
                </a:cxn>
                <a:cxn ang="0">
                  <a:pos x="30" y="26"/>
                </a:cxn>
                <a:cxn ang="0">
                  <a:pos x="35" y="31"/>
                </a:cxn>
                <a:cxn ang="0">
                  <a:pos x="35" y="36"/>
                </a:cxn>
                <a:cxn ang="0">
                  <a:pos x="38" y="41"/>
                </a:cxn>
                <a:cxn ang="0">
                  <a:pos x="38" y="46"/>
                </a:cxn>
                <a:cxn ang="0">
                  <a:pos x="41" y="54"/>
                </a:cxn>
                <a:cxn ang="0">
                  <a:pos x="41" y="52"/>
                </a:cxn>
                <a:cxn ang="0">
                  <a:pos x="41" y="52"/>
                </a:cxn>
                <a:cxn ang="0">
                  <a:pos x="41" y="52"/>
                </a:cxn>
                <a:cxn ang="0">
                  <a:pos x="43" y="52"/>
                </a:cxn>
                <a:cxn ang="0">
                  <a:pos x="43" y="52"/>
                </a:cxn>
                <a:cxn ang="0">
                  <a:pos x="44" y="52"/>
                </a:cxn>
                <a:cxn ang="0">
                  <a:pos x="44" y="52"/>
                </a:cxn>
                <a:cxn ang="0">
                  <a:pos x="49" y="52"/>
                </a:cxn>
                <a:cxn ang="0">
                  <a:pos x="49" y="49"/>
                </a:cxn>
                <a:cxn ang="0">
                  <a:pos x="51" y="49"/>
                </a:cxn>
                <a:cxn ang="0">
                  <a:pos x="51" y="49"/>
                </a:cxn>
                <a:cxn ang="0">
                  <a:pos x="56" y="49"/>
                </a:cxn>
                <a:cxn ang="0">
                  <a:pos x="56" y="46"/>
                </a:cxn>
                <a:cxn ang="0">
                  <a:pos x="61" y="46"/>
                </a:cxn>
                <a:cxn ang="0">
                  <a:pos x="61" y="44"/>
                </a:cxn>
                <a:cxn ang="0">
                  <a:pos x="66" y="44"/>
                </a:cxn>
                <a:cxn ang="0">
                  <a:pos x="66" y="44"/>
                </a:cxn>
              </a:cxnLst>
              <a:rect l="0" t="0" r="r" b="b"/>
              <a:pathLst>
                <a:path w="66" h="54">
                  <a:moveTo>
                    <a:pt x="66" y="44"/>
                  </a:moveTo>
                  <a:lnTo>
                    <a:pt x="62" y="41"/>
                  </a:lnTo>
                  <a:lnTo>
                    <a:pt x="62" y="41"/>
                  </a:lnTo>
                  <a:lnTo>
                    <a:pt x="62" y="36"/>
                  </a:lnTo>
                  <a:lnTo>
                    <a:pt x="62" y="36"/>
                  </a:lnTo>
                  <a:lnTo>
                    <a:pt x="58" y="31"/>
                  </a:lnTo>
                  <a:lnTo>
                    <a:pt x="58" y="28"/>
                  </a:lnTo>
                  <a:lnTo>
                    <a:pt x="53" y="23"/>
                  </a:lnTo>
                  <a:lnTo>
                    <a:pt x="53" y="23"/>
                  </a:lnTo>
                  <a:lnTo>
                    <a:pt x="48" y="18"/>
                  </a:lnTo>
                  <a:lnTo>
                    <a:pt x="43" y="13"/>
                  </a:lnTo>
                  <a:lnTo>
                    <a:pt x="38" y="8"/>
                  </a:lnTo>
                  <a:lnTo>
                    <a:pt x="33" y="6"/>
                  </a:lnTo>
                  <a:lnTo>
                    <a:pt x="23" y="2"/>
                  </a:lnTo>
                  <a:lnTo>
                    <a:pt x="17" y="2"/>
                  </a:lnTo>
                  <a:lnTo>
                    <a:pt x="7" y="0"/>
                  </a:lnTo>
                  <a:lnTo>
                    <a:pt x="0" y="0"/>
                  </a:lnTo>
                  <a:lnTo>
                    <a:pt x="0" y="0"/>
                  </a:lnTo>
                  <a:lnTo>
                    <a:pt x="0" y="0"/>
                  </a:lnTo>
                  <a:lnTo>
                    <a:pt x="0" y="0"/>
                  </a:lnTo>
                  <a:lnTo>
                    <a:pt x="5" y="2"/>
                  </a:lnTo>
                  <a:lnTo>
                    <a:pt x="7" y="2"/>
                  </a:lnTo>
                  <a:lnTo>
                    <a:pt x="12" y="6"/>
                  </a:lnTo>
                  <a:lnTo>
                    <a:pt x="17" y="10"/>
                  </a:lnTo>
                  <a:lnTo>
                    <a:pt x="21" y="15"/>
                  </a:lnTo>
                  <a:lnTo>
                    <a:pt x="21" y="16"/>
                  </a:lnTo>
                  <a:lnTo>
                    <a:pt x="26" y="21"/>
                  </a:lnTo>
                  <a:lnTo>
                    <a:pt x="30" y="26"/>
                  </a:lnTo>
                  <a:lnTo>
                    <a:pt x="35" y="31"/>
                  </a:lnTo>
                  <a:lnTo>
                    <a:pt x="35" y="36"/>
                  </a:lnTo>
                  <a:lnTo>
                    <a:pt x="38" y="41"/>
                  </a:lnTo>
                  <a:lnTo>
                    <a:pt x="38" y="46"/>
                  </a:lnTo>
                  <a:lnTo>
                    <a:pt x="41" y="54"/>
                  </a:lnTo>
                  <a:lnTo>
                    <a:pt x="41" y="52"/>
                  </a:lnTo>
                  <a:lnTo>
                    <a:pt x="41" y="52"/>
                  </a:lnTo>
                  <a:lnTo>
                    <a:pt x="41" y="52"/>
                  </a:lnTo>
                  <a:lnTo>
                    <a:pt x="43" y="52"/>
                  </a:lnTo>
                  <a:lnTo>
                    <a:pt x="43" y="52"/>
                  </a:lnTo>
                  <a:lnTo>
                    <a:pt x="44" y="52"/>
                  </a:lnTo>
                  <a:lnTo>
                    <a:pt x="44" y="52"/>
                  </a:lnTo>
                  <a:lnTo>
                    <a:pt x="49" y="52"/>
                  </a:lnTo>
                  <a:lnTo>
                    <a:pt x="49" y="49"/>
                  </a:lnTo>
                  <a:lnTo>
                    <a:pt x="51" y="49"/>
                  </a:lnTo>
                  <a:lnTo>
                    <a:pt x="51" y="49"/>
                  </a:lnTo>
                  <a:lnTo>
                    <a:pt x="56" y="49"/>
                  </a:lnTo>
                  <a:lnTo>
                    <a:pt x="56" y="46"/>
                  </a:lnTo>
                  <a:lnTo>
                    <a:pt x="61" y="46"/>
                  </a:lnTo>
                  <a:lnTo>
                    <a:pt x="61" y="44"/>
                  </a:lnTo>
                  <a:lnTo>
                    <a:pt x="66" y="44"/>
                  </a:lnTo>
                  <a:lnTo>
                    <a:pt x="66" y="44"/>
                  </a:lnTo>
                  <a:close/>
                </a:path>
              </a:pathLst>
            </a:custGeom>
            <a:solidFill>
              <a:srgbClr val="FFCB8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5" name="Freeform 105"/>
            <p:cNvSpPr>
              <a:spLocks/>
            </p:cNvSpPr>
            <p:nvPr/>
          </p:nvSpPr>
          <p:spPr bwMode="auto">
            <a:xfrm>
              <a:off x="3992563" y="3633788"/>
              <a:ext cx="104775" cy="85725"/>
            </a:xfrm>
            <a:custGeom>
              <a:avLst/>
              <a:gdLst/>
              <a:ahLst/>
              <a:cxnLst>
                <a:cxn ang="0">
                  <a:pos x="66" y="44"/>
                </a:cxn>
                <a:cxn ang="0">
                  <a:pos x="62" y="41"/>
                </a:cxn>
                <a:cxn ang="0">
                  <a:pos x="62" y="41"/>
                </a:cxn>
                <a:cxn ang="0">
                  <a:pos x="62" y="36"/>
                </a:cxn>
                <a:cxn ang="0">
                  <a:pos x="62" y="36"/>
                </a:cxn>
                <a:cxn ang="0">
                  <a:pos x="58" y="31"/>
                </a:cxn>
                <a:cxn ang="0">
                  <a:pos x="58" y="28"/>
                </a:cxn>
                <a:cxn ang="0">
                  <a:pos x="53" y="23"/>
                </a:cxn>
                <a:cxn ang="0">
                  <a:pos x="53" y="23"/>
                </a:cxn>
                <a:cxn ang="0">
                  <a:pos x="48" y="18"/>
                </a:cxn>
                <a:cxn ang="0">
                  <a:pos x="43" y="13"/>
                </a:cxn>
                <a:cxn ang="0">
                  <a:pos x="38" y="8"/>
                </a:cxn>
                <a:cxn ang="0">
                  <a:pos x="33" y="6"/>
                </a:cxn>
                <a:cxn ang="0">
                  <a:pos x="23" y="2"/>
                </a:cxn>
                <a:cxn ang="0">
                  <a:pos x="17" y="2"/>
                </a:cxn>
                <a:cxn ang="0">
                  <a:pos x="7" y="0"/>
                </a:cxn>
                <a:cxn ang="0">
                  <a:pos x="0" y="0"/>
                </a:cxn>
                <a:cxn ang="0">
                  <a:pos x="0" y="0"/>
                </a:cxn>
                <a:cxn ang="0">
                  <a:pos x="0" y="0"/>
                </a:cxn>
                <a:cxn ang="0">
                  <a:pos x="0" y="0"/>
                </a:cxn>
                <a:cxn ang="0">
                  <a:pos x="5" y="2"/>
                </a:cxn>
                <a:cxn ang="0">
                  <a:pos x="7" y="2"/>
                </a:cxn>
                <a:cxn ang="0">
                  <a:pos x="12" y="6"/>
                </a:cxn>
                <a:cxn ang="0">
                  <a:pos x="17" y="10"/>
                </a:cxn>
                <a:cxn ang="0">
                  <a:pos x="21" y="15"/>
                </a:cxn>
                <a:cxn ang="0">
                  <a:pos x="21" y="16"/>
                </a:cxn>
                <a:cxn ang="0">
                  <a:pos x="26" y="21"/>
                </a:cxn>
                <a:cxn ang="0">
                  <a:pos x="30" y="26"/>
                </a:cxn>
                <a:cxn ang="0">
                  <a:pos x="35" y="31"/>
                </a:cxn>
                <a:cxn ang="0">
                  <a:pos x="35" y="36"/>
                </a:cxn>
                <a:cxn ang="0">
                  <a:pos x="38" y="41"/>
                </a:cxn>
                <a:cxn ang="0">
                  <a:pos x="38" y="46"/>
                </a:cxn>
                <a:cxn ang="0">
                  <a:pos x="41" y="54"/>
                </a:cxn>
                <a:cxn ang="0">
                  <a:pos x="41" y="52"/>
                </a:cxn>
                <a:cxn ang="0">
                  <a:pos x="41" y="52"/>
                </a:cxn>
                <a:cxn ang="0">
                  <a:pos x="41" y="52"/>
                </a:cxn>
                <a:cxn ang="0">
                  <a:pos x="43" y="52"/>
                </a:cxn>
                <a:cxn ang="0">
                  <a:pos x="43" y="52"/>
                </a:cxn>
                <a:cxn ang="0">
                  <a:pos x="44" y="52"/>
                </a:cxn>
                <a:cxn ang="0">
                  <a:pos x="44" y="52"/>
                </a:cxn>
                <a:cxn ang="0">
                  <a:pos x="49" y="52"/>
                </a:cxn>
                <a:cxn ang="0">
                  <a:pos x="49" y="49"/>
                </a:cxn>
                <a:cxn ang="0">
                  <a:pos x="51" y="49"/>
                </a:cxn>
                <a:cxn ang="0">
                  <a:pos x="51" y="49"/>
                </a:cxn>
                <a:cxn ang="0">
                  <a:pos x="56" y="49"/>
                </a:cxn>
                <a:cxn ang="0">
                  <a:pos x="56" y="46"/>
                </a:cxn>
                <a:cxn ang="0">
                  <a:pos x="61" y="46"/>
                </a:cxn>
                <a:cxn ang="0">
                  <a:pos x="61" y="44"/>
                </a:cxn>
                <a:cxn ang="0">
                  <a:pos x="66" y="44"/>
                </a:cxn>
                <a:cxn ang="0">
                  <a:pos x="66" y="44"/>
                </a:cxn>
              </a:cxnLst>
              <a:rect l="0" t="0" r="r" b="b"/>
              <a:pathLst>
                <a:path w="66" h="54">
                  <a:moveTo>
                    <a:pt x="66" y="44"/>
                  </a:moveTo>
                  <a:lnTo>
                    <a:pt x="62" y="41"/>
                  </a:lnTo>
                  <a:lnTo>
                    <a:pt x="62" y="41"/>
                  </a:lnTo>
                  <a:lnTo>
                    <a:pt x="62" y="36"/>
                  </a:lnTo>
                  <a:lnTo>
                    <a:pt x="62" y="36"/>
                  </a:lnTo>
                  <a:lnTo>
                    <a:pt x="58" y="31"/>
                  </a:lnTo>
                  <a:lnTo>
                    <a:pt x="58" y="28"/>
                  </a:lnTo>
                  <a:lnTo>
                    <a:pt x="53" y="23"/>
                  </a:lnTo>
                  <a:lnTo>
                    <a:pt x="53" y="23"/>
                  </a:lnTo>
                  <a:lnTo>
                    <a:pt x="48" y="18"/>
                  </a:lnTo>
                  <a:lnTo>
                    <a:pt x="43" y="13"/>
                  </a:lnTo>
                  <a:lnTo>
                    <a:pt x="38" y="8"/>
                  </a:lnTo>
                  <a:lnTo>
                    <a:pt x="33" y="6"/>
                  </a:lnTo>
                  <a:lnTo>
                    <a:pt x="23" y="2"/>
                  </a:lnTo>
                  <a:lnTo>
                    <a:pt x="17" y="2"/>
                  </a:lnTo>
                  <a:lnTo>
                    <a:pt x="7" y="0"/>
                  </a:lnTo>
                  <a:lnTo>
                    <a:pt x="0" y="0"/>
                  </a:lnTo>
                  <a:lnTo>
                    <a:pt x="0" y="0"/>
                  </a:lnTo>
                  <a:lnTo>
                    <a:pt x="0" y="0"/>
                  </a:lnTo>
                  <a:lnTo>
                    <a:pt x="0" y="0"/>
                  </a:lnTo>
                  <a:lnTo>
                    <a:pt x="5" y="2"/>
                  </a:lnTo>
                  <a:lnTo>
                    <a:pt x="7" y="2"/>
                  </a:lnTo>
                  <a:lnTo>
                    <a:pt x="12" y="6"/>
                  </a:lnTo>
                  <a:lnTo>
                    <a:pt x="17" y="10"/>
                  </a:lnTo>
                  <a:lnTo>
                    <a:pt x="21" y="15"/>
                  </a:lnTo>
                  <a:lnTo>
                    <a:pt x="21" y="16"/>
                  </a:lnTo>
                  <a:lnTo>
                    <a:pt x="26" y="21"/>
                  </a:lnTo>
                  <a:lnTo>
                    <a:pt x="30" y="26"/>
                  </a:lnTo>
                  <a:lnTo>
                    <a:pt x="35" y="31"/>
                  </a:lnTo>
                  <a:lnTo>
                    <a:pt x="35" y="36"/>
                  </a:lnTo>
                  <a:lnTo>
                    <a:pt x="38" y="41"/>
                  </a:lnTo>
                  <a:lnTo>
                    <a:pt x="38" y="46"/>
                  </a:lnTo>
                  <a:lnTo>
                    <a:pt x="41" y="54"/>
                  </a:lnTo>
                  <a:lnTo>
                    <a:pt x="41" y="52"/>
                  </a:lnTo>
                  <a:lnTo>
                    <a:pt x="41" y="52"/>
                  </a:lnTo>
                  <a:lnTo>
                    <a:pt x="41" y="52"/>
                  </a:lnTo>
                  <a:lnTo>
                    <a:pt x="43" y="52"/>
                  </a:lnTo>
                  <a:lnTo>
                    <a:pt x="43" y="52"/>
                  </a:lnTo>
                  <a:lnTo>
                    <a:pt x="44" y="52"/>
                  </a:lnTo>
                  <a:lnTo>
                    <a:pt x="44" y="52"/>
                  </a:lnTo>
                  <a:lnTo>
                    <a:pt x="49" y="52"/>
                  </a:lnTo>
                  <a:lnTo>
                    <a:pt x="49" y="49"/>
                  </a:lnTo>
                  <a:lnTo>
                    <a:pt x="51" y="49"/>
                  </a:lnTo>
                  <a:lnTo>
                    <a:pt x="51" y="49"/>
                  </a:lnTo>
                  <a:lnTo>
                    <a:pt x="56" y="49"/>
                  </a:lnTo>
                  <a:lnTo>
                    <a:pt x="56" y="46"/>
                  </a:lnTo>
                  <a:lnTo>
                    <a:pt x="61" y="46"/>
                  </a:lnTo>
                  <a:lnTo>
                    <a:pt x="61" y="44"/>
                  </a:lnTo>
                  <a:lnTo>
                    <a:pt x="66" y="44"/>
                  </a:lnTo>
                  <a:lnTo>
                    <a:pt x="66" y="44"/>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6" name="Freeform 106"/>
            <p:cNvSpPr>
              <a:spLocks/>
            </p:cNvSpPr>
            <p:nvPr/>
          </p:nvSpPr>
          <p:spPr bwMode="auto">
            <a:xfrm>
              <a:off x="3902075" y="3532188"/>
              <a:ext cx="819150" cy="679450"/>
            </a:xfrm>
            <a:custGeom>
              <a:avLst/>
              <a:gdLst/>
              <a:ahLst/>
              <a:cxnLst>
                <a:cxn ang="0">
                  <a:pos x="142" y="38"/>
                </a:cxn>
                <a:cxn ang="0">
                  <a:pos x="213" y="0"/>
                </a:cxn>
                <a:cxn ang="0">
                  <a:pos x="305" y="23"/>
                </a:cxn>
                <a:cxn ang="0">
                  <a:pos x="387" y="69"/>
                </a:cxn>
                <a:cxn ang="0">
                  <a:pos x="446" y="115"/>
                </a:cxn>
                <a:cxn ang="0">
                  <a:pos x="460" y="128"/>
                </a:cxn>
                <a:cxn ang="0">
                  <a:pos x="474" y="138"/>
                </a:cxn>
                <a:cxn ang="0">
                  <a:pos x="488" y="138"/>
                </a:cxn>
                <a:cxn ang="0">
                  <a:pos x="500" y="139"/>
                </a:cxn>
                <a:cxn ang="0">
                  <a:pos x="508" y="139"/>
                </a:cxn>
                <a:cxn ang="0">
                  <a:pos x="516" y="139"/>
                </a:cxn>
                <a:cxn ang="0">
                  <a:pos x="423" y="202"/>
                </a:cxn>
                <a:cxn ang="0">
                  <a:pos x="336" y="225"/>
                </a:cxn>
                <a:cxn ang="0">
                  <a:pos x="262" y="218"/>
                </a:cxn>
                <a:cxn ang="0">
                  <a:pos x="210" y="202"/>
                </a:cxn>
                <a:cxn ang="0">
                  <a:pos x="182" y="189"/>
                </a:cxn>
                <a:cxn ang="0">
                  <a:pos x="183" y="190"/>
                </a:cxn>
                <a:cxn ang="0">
                  <a:pos x="192" y="202"/>
                </a:cxn>
                <a:cxn ang="0">
                  <a:pos x="206" y="223"/>
                </a:cxn>
                <a:cxn ang="0">
                  <a:pos x="213" y="248"/>
                </a:cxn>
                <a:cxn ang="0">
                  <a:pos x="215" y="277"/>
                </a:cxn>
                <a:cxn ang="0">
                  <a:pos x="205" y="298"/>
                </a:cxn>
                <a:cxn ang="0">
                  <a:pos x="205" y="300"/>
                </a:cxn>
                <a:cxn ang="0">
                  <a:pos x="201" y="303"/>
                </a:cxn>
                <a:cxn ang="0">
                  <a:pos x="200" y="313"/>
                </a:cxn>
                <a:cxn ang="0">
                  <a:pos x="201" y="328"/>
                </a:cxn>
                <a:cxn ang="0">
                  <a:pos x="213" y="348"/>
                </a:cxn>
                <a:cxn ang="0">
                  <a:pos x="205" y="348"/>
                </a:cxn>
                <a:cxn ang="0">
                  <a:pos x="195" y="348"/>
                </a:cxn>
                <a:cxn ang="0">
                  <a:pos x="185" y="343"/>
                </a:cxn>
                <a:cxn ang="0">
                  <a:pos x="174" y="336"/>
                </a:cxn>
                <a:cxn ang="0">
                  <a:pos x="167" y="315"/>
                </a:cxn>
                <a:cxn ang="0">
                  <a:pos x="162" y="308"/>
                </a:cxn>
                <a:cxn ang="0">
                  <a:pos x="147" y="308"/>
                </a:cxn>
                <a:cxn ang="0">
                  <a:pos x="133" y="315"/>
                </a:cxn>
                <a:cxn ang="0">
                  <a:pos x="121" y="326"/>
                </a:cxn>
                <a:cxn ang="0">
                  <a:pos x="128" y="349"/>
                </a:cxn>
                <a:cxn ang="0">
                  <a:pos x="146" y="372"/>
                </a:cxn>
                <a:cxn ang="0">
                  <a:pos x="146" y="377"/>
                </a:cxn>
                <a:cxn ang="0">
                  <a:pos x="144" y="390"/>
                </a:cxn>
                <a:cxn ang="0">
                  <a:pos x="139" y="403"/>
                </a:cxn>
                <a:cxn ang="0">
                  <a:pos x="133" y="415"/>
                </a:cxn>
                <a:cxn ang="0">
                  <a:pos x="128" y="428"/>
                </a:cxn>
                <a:cxn ang="0">
                  <a:pos x="126" y="420"/>
                </a:cxn>
                <a:cxn ang="0">
                  <a:pos x="124" y="411"/>
                </a:cxn>
                <a:cxn ang="0">
                  <a:pos x="119" y="402"/>
                </a:cxn>
                <a:cxn ang="0">
                  <a:pos x="118" y="390"/>
                </a:cxn>
                <a:cxn ang="0">
                  <a:pos x="108" y="377"/>
                </a:cxn>
                <a:cxn ang="0">
                  <a:pos x="103" y="372"/>
                </a:cxn>
                <a:cxn ang="0">
                  <a:pos x="83" y="352"/>
                </a:cxn>
                <a:cxn ang="0">
                  <a:pos x="62" y="330"/>
                </a:cxn>
                <a:cxn ang="0">
                  <a:pos x="33" y="292"/>
                </a:cxn>
                <a:cxn ang="0">
                  <a:pos x="15" y="257"/>
                </a:cxn>
                <a:cxn ang="0">
                  <a:pos x="5" y="234"/>
                </a:cxn>
                <a:cxn ang="0">
                  <a:pos x="1" y="211"/>
                </a:cxn>
                <a:cxn ang="0">
                  <a:pos x="0" y="170"/>
                </a:cxn>
                <a:cxn ang="0">
                  <a:pos x="13" y="134"/>
                </a:cxn>
                <a:cxn ang="0">
                  <a:pos x="47" y="110"/>
                </a:cxn>
                <a:cxn ang="0">
                  <a:pos x="118" y="113"/>
                </a:cxn>
              </a:cxnLst>
              <a:rect l="0" t="0" r="r" b="b"/>
              <a:pathLst>
                <a:path w="516" h="428">
                  <a:moveTo>
                    <a:pt x="118" y="113"/>
                  </a:moveTo>
                  <a:lnTo>
                    <a:pt x="126" y="69"/>
                  </a:lnTo>
                  <a:lnTo>
                    <a:pt x="142" y="38"/>
                  </a:lnTo>
                  <a:lnTo>
                    <a:pt x="162" y="15"/>
                  </a:lnTo>
                  <a:lnTo>
                    <a:pt x="188" y="5"/>
                  </a:lnTo>
                  <a:lnTo>
                    <a:pt x="213" y="0"/>
                  </a:lnTo>
                  <a:lnTo>
                    <a:pt x="242" y="3"/>
                  </a:lnTo>
                  <a:lnTo>
                    <a:pt x="272" y="10"/>
                  </a:lnTo>
                  <a:lnTo>
                    <a:pt x="305" y="23"/>
                  </a:lnTo>
                  <a:lnTo>
                    <a:pt x="333" y="36"/>
                  </a:lnTo>
                  <a:lnTo>
                    <a:pt x="362" y="54"/>
                  </a:lnTo>
                  <a:lnTo>
                    <a:pt x="387" y="69"/>
                  </a:lnTo>
                  <a:lnTo>
                    <a:pt x="411" y="89"/>
                  </a:lnTo>
                  <a:lnTo>
                    <a:pt x="429" y="102"/>
                  </a:lnTo>
                  <a:lnTo>
                    <a:pt x="446" y="115"/>
                  </a:lnTo>
                  <a:lnTo>
                    <a:pt x="456" y="123"/>
                  </a:lnTo>
                  <a:lnTo>
                    <a:pt x="460" y="128"/>
                  </a:lnTo>
                  <a:lnTo>
                    <a:pt x="460" y="128"/>
                  </a:lnTo>
                  <a:lnTo>
                    <a:pt x="465" y="133"/>
                  </a:lnTo>
                  <a:lnTo>
                    <a:pt x="469" y="133"/>
                  </a:lnTo>
                  <a:lnTo>
                    <a:pt x="474" y="138"/>
                  </a:lnTo>
                  <a:lnTo>
                    <a:pt x="478" y="138"/>
                  </a:lnTo>
                  <a:lnTo>
                    <a:pt x="483" y="138"/>
                  </a:lnTo>
                  <a:lnTo>
                    <a:pt x="488" y="138"/>
                  </a:lnTo>
                  <a:lnTo>
                    <a:pt x="493" y="141"/>
                  </a:lnTo>
                  <a:lnTo>
                    <a:pt x="495" y="139"/>
                  </a:lnTo>
                  <a:lnTo>
                    <a:pt x="500" y="139"/>
                  </a:lnTo>
                  <a:lnTo>
                    <a:pt x="503" y="139"/>
                  </a:lnTo>
                  <a:lnTo>
                    <a:pt x="508" y="139"/>
                  </a:lnTo>
                  <a:lnTo>
                    <a:pt x="508" y="139"/>
                  </a:lnTo>
                  <a:lnTo>
                    <a:pt x="513" y="139"/>
                  </a:lnTo>
                  <a:lnTo>
                    <a:pt x="513" y="139"/>
                  </a:lnTo>
                  <a:lnTo>
                    <a:pt x="516" y="139"/>
                  </a:lnTo>
                  <a:lnTo>
                    <a:pt x="482" y="166"/>
                  </a:lnTo>
                  <a:lnTo>
                    <a:pt x="452" y="187"/>
                  </a:lnTo>
                  <a:lnTo>
                    <a:pt x="423" y="202"/>
                  </a:lnTo>
                  <a:lnTo>
                    <a:pt x="393" y="215"/>
                  </a:lnTo>
                  <a:lnTo>
                    <a:pt x="364" y="220"/>
                  </a:lnTo>
                  <a:lnTo>
                    <a:pt x="336" y="225"/>
                  </a:lnTo>
                  <a:lnTo>
                    <a:pt x="310" y="225"/>
                  </a:lnTo>
                  <a:lnTo>
                    <a:pt x="287" y="225"/>
                  </a:lnTo>
                  <a:lnTo>
                    <a:pt x="262" y="218"/>
                  </a:lnTo>
                  <a:lnTo>
                    <a:pt x="242" y="213"/>
                  </a:lnTo>
                  <a:lnTo>
                    <a:pt x="224" y="207"/>
                  </a:lnTo>
                  <a:lnTo>
                    <a:pt x="210" y="202"/>
                  </a:lnTo>
                  <a:lnTo>
                    <a:pt x="197" y="197"/>
                  </a:lnTo>
                  <a:lnTo>
                    <a:pt x="188" y="192"/>
                  </a:lnTo>
                  <a:lnTo>
                    <a:pt x="182" y="189"/>
                  </a:lnTo>
                  <a:lnTo>
                    <a:pt x="182" y="189"/>
                  </a:lnTo>
                  <a:lnTo>
                    <a:pt x="182" y="189"/>
                  </a:lnTo>
                  <a:lnTo>
                    <a:pt x="183" y="190"/>
                  </a:lnTo>
                  <a:lnTo>
                    <a:pt x="185" y="192"/>
                  </a:lnTo>
                  <a:lnTo>
                    <a:pt x="190" y="197"/>
                  </a:lnTo>
                  <a:lnTo>
                    <a:pt x="192" y="202"/>
                  </a:lnTo>
                  <a:lnTo>
                    <a:pt x="197" y="208"/>
                  </a:lnTo>
                  <a:lnTo>
                    <a:pt x="201" y="213"/>
                  </a:lnTo>
                  <a:lnTo>
                    <a:pt x="206" y="223"/>
                  </a:lnTo>
                  <a:lnTo>
                    <a:pt x="206" y="228"/>
                  </a:lnTo>
                  <a:lnTo>
                    <a:pt x="211" y="238"/>
                  </a:lnTo>
                  <a:lnTo>
                    <a:pt x="213" y="248"/>
                  </a:lnTo>
                  <a:lnTo>
                    <a:pt x="216" y="257"/>
                  </a:lnTo>
                  <a:lnTo>
                    <a:pt x="215" y="267"/>
                  </a:lnTo>
                  <a:lnTo>
                    <a:pt x="215" y="277"/>
                  </a:lnTo>
                  <a:lnTo>
                    <a:pt x="210" y="287"/>
                  </a:lnTo>
                  <a:lnTo>
                    <a:pt x="208" y="298"/>
                  </a:lnTo>
                  <a:lnTo>
                    <a:pt x="205" y="298"/>
                  </a:lnTo>
                  <a:lnTo>
                    <a:pt x="205" y="298"/>
                  </a:lnTo>
                  <a:lnTo>
                    <a:pt x="205" y="298"/>
                  </a:lnTo>
                  <a:lnTo>
                    <a:pt x="205" y="300"/>
                  </a:lnTo>
                  <a:lnTo>
                    <a:pt x="201" y="300"/>
                  </a:lnTo>
                  <a:lnTo>
                    <a:pt x="201" y="303"/>
                  </a:lnTo>
                  <a:lnTo>
                    <a:pt x="201" y="303"/>
                  </a:lnTo>
                  <a:lnTo>
                    <a:pt x="201" y="308"/>
                  </a:lnTo>
                  <a:lnTo>
                    <a:pt x="200" y="308"/>
                  </a:lnTo>
                  <a:lnTo>
                    <a:pt x="200" y="313"/>
                  </a:lnTo>
                  <a:lnTo>
                    <a:pt x="200" y="318"/>
                  </a:lnTo>
                  <a:lnTo>
                    <a:pt x="201" y="323"/>
                  </a:lnTo>
                  <a:lnTo>
                    <a:pt x="201" y="328"/>
                  </a:lnTo>
                  <a:lnTo>
                    <a:pt x="205" y="333"/>
                  </a:lnTo>
                  <a:lnTo>
                    <a:pt x="208" y="338"/>
                  </a:lnTo>
                  <a:lnTo>
                    <a:pt x="213" y="348"/>
                  </a:lnTo>
                  <a:lnTo>
                    <a:pt x="210" y="348"/>
                  </a:lnTo>
                  <a:lnTo>
                    <a:pt x="210" y="348"/>
                  </a:lnTo>
                  <a:lnTo>
                    <a:pt x="205" y="348"/>
                  </a:lnTo>
                  <a:lnTo>
                    <a:pt x="205" y="348"/>
                  </a:lnTo>
                  <a:lnTo>
                    <a:pt x="200" y="348"/>
                  </a:lnTo>
                  <a:lnTo>
                    <a:pt x="195" y="348"/>
                  </a:lnTo>
                  <a:lnTo>
                    <a:pt x="190" y="348"/>
                  </a:lnTo>
                  <a:lnTo>
                    <a:pt x="190" y="348"/>
                  </a:lnTo>
                  <a:lnTo>
                    <a:pt x="185" y="343"/>
                  </a:lnTo>
                  <a:lnTo>
                    <a:pt x="180" y="343"/>
                  </a:lnTo>
                  <a:lnTo>
                    <a:pt x="175" y="338"/>
                  </a:lnTo>
                  <a:lnTo>
                    <a:pt x="174" y="336"/>
                  </a:lnTo>
                  <a:lnTo>
                    <a:pt x="169" y="328"/>
                  </a:lnTo>
                  <a:lnTo>
                    <a:pt x="169" y="323"/>
                  </a:lnTo>
                  <a:lnTo>
                    <a:pt x="167" y="315"/>
                  </a:lnTo>
                  <a:lnTo>
                    <a:pt x="167" y="308"/>
                  </a:lnTo>
                  <a:lnTo>
                    <a:pt x="164" y="308"/>
                  </a:lnTo>
                  <a:lnTo>
                    <a:pt x="162" y="308"/>
                  </a:lnTo>
                  <a:lnTo>
                    <a:pt x="157" y="308"/>
                  </a:lnTo>
                  <a:lnTo>
                    <a:pt x="154" y="308"/>
                  </a:lnTo>
                  <a:lnTo>
                    <a:pt x="147" y="308"/>
                  </a:lnTo>
                  <a:lnTo>
                    <a:pt x="142" y="310"/>
                  </a:lnTo>
                  <a:lnTo>
                    <a:pt x="137" y="310"/>
                  </a:lnTo>
                  <a:lnTo>
                    <a:pt x="133" y="315"/>
                  </a:lnTo>
                  <a:lnTo>
                    <a:pt x="128" y="316"/>
                  </a:lnTo>
                  <a:lnTo>
                    <a:pt x="123" y="321"/>
                  </a:lnTo>
                  <a:lnTo>
                    <a:pt x="121" y="326"/>
                  </a:lnTo>
                  <a:lnTo>
                    <a:pt x="121" y="333"/>
                  </a:lnTo>
                  <a:lnTo>
                    <a:pt x="121" y="339"/>
                  </a:lnTo>
                  <a:lnTo>
                    <a:pt x="128" y="349"/>
                  </a:lnTo>
                  <a:lnTo>
                    <a:pt x="136" y="359"/>
                  </a:lnTo>
                  <a:lnTo>
                    <a:pt x="147" y="372"/>
                  </a:lnTo>
                  <a:lnTo>
                    <a:pt x="146" y="372"/>
                  </a:lnTo>
                  <a:lnTo>
                    <a:pt x="146" y="372"/>
                  </a:lnTo>
                  <a:lnTo>
                    <a:pt x="146" y="372"/>
                  </a:lnTo>
                  <a:lnTo>
                    <a:pt x="146" y="377"/>
                  </a:lnTo>
                  <a:lnTo>
                    <a:pt x="144" y="380"/>
                  </a:lnTo>
                  <a:lnTo>
                    <a:pt x="144" y="385"/>
                  </a:lnTo>
                  <a:lnTo>
                    <a:pt x="144" y="390"/>
                  </a:lnTo>
                  <a:lnTo>
                    <a:pt x="144" y="395"/>
                  </a:lnTo>
                  <a:lnTo>
                    <a:pt x="139" y="398"/>
                  </a:lnTo>
                  <a:lnTo>
                    <a:pt x="139" y="403"/>
                  </a:lnTo>
                  <a:lnTo>
                    <a:pt x="137" y="408"/>
                  </a:lnTo>
                  <a:lnTo>
                    <a:pt x="137" y="413"/>
                  </a:lnTo>
                  <a:lnTo>
                    <a:pt x="133" y="415"/>
                  </a:lnTo>
                  <a:lnTo>
                    <a:pt x="133" y="420"/>
                  </a:lnTo>
                  <a:lnTo>
                    <a:pt x="128" y="423"/>
                  </a:lnTo>
                  <a:lnTo>
                    <a:pt x="128" y="428"/>
                  </a:lnTo>
                  <a:lnTo>
                    <a:pt x="126" y="425"/>
                  </a:lnTo>
                  <a:lnTo>
                    <a:pt x="126" y="425"/>
                  </a:lnTo>
                  <a:lnTo>
                    <a:pt x="126" y="420"/>
                  </a:lnTo>
                  <a:lnTo>
                    <a:pt x="126" y="420"/>
                  </a:lnTo>
                  <a:lnTo>
                    <a:pt x="124" y="415"/>
                  </a:lnTo>
                  <a:lnTo>
                    <a:pt x="124" y="411"/>
                  </a:lnTo>
                  <a:lnTo>
                    <a:pt x="124" y="407"/>
                  </a:lnTo>
                  <a:lnTo>
                    <a:pt x="124" y="407"/>
                  </a:lnTo>
                  <a:lnTo>
                    <a:pt x="119" y="402"/>
                  </a:lnTo>
                  <a:lnTo>
                    <a:pt x="119" y="397"/>
                  </a:lnTo>
                  <a:lnTo>
                    <a:pt x="118" y="392"/>
                  </a:lnTo>
                  <a:lnTo>
                    <a:pt x="118" y="390"/>
                  </a:lnTo>
                  <a:lnTo>
                    <a:pt x="113" y="385"/>
                  </a:lnTo>
                  <a:lnTo>
                    <a:pt x="113" y="382"/>
                  </a:lnTo>
                  <a:lnTo>
                    <a:pt x="108" y="377"/>
                  </a:lnTo>
                  <a:lnTo>
                    <a:pt x="108" y="377"/>
                  </a:lnTo>
                  <a:lnTo>
                    <a:pt x="105" y="374"/>
                  </a:lnTo>
                  <a:lnTo>
                    <a:pt x="103" y="372"/>
                  </a:lnTo>
                  <a:lnTo>
                    <a:pt x="98" y="367"/>
                  </a:lnTo>
                  <a:lnTo>
                    <a:pt x="93" y="362"/>
                  </a:lnTo>
                  <a:lnTo>
                    <a:pt x="83" y="352"/>
                  </a:lnTo>
                  <a:lnTo>
                    <a:pt x="77" y="346"/>
                  </a:lnTo>
                  <a:lnTo>
                    <a:pt x="67" y="336"/>
                  </a:lnTo>
                  <a:lnTo>
                    <a:pt x="62" y="330"/>
                  </a:lnTo>
                  <a:lnTo>
                    <a:pt x="52" y="315"/>
                  </a:lnTo>
                  <a:lnTo>
                    <a:pt x="42" y="305"/>
                  </a:lnTo>
                  <a:lnTo>
                    <a:pt x="33" y="292"/>
                  </a:lnTo>
                  <a:lnTo>
                    <a:pt x="28" y="282"/>
                  </a:lnTo>
                  <a:lnTo>
                    <a:pt x="19" y="267"/>
                  </a:lnTo>
                  <a:lnTo>
                    <a:pt x="15" y="257"/>
                  </a:lnTo>
                  <a:lnTo>
                    <a:pt x="10" y="248"/>
                  </a:lnTo>
                  <a:lnTo>
                    <a:pt x="8" y="238"/>
                  </a:lnTo>
                  <a:lnTo>
                    <a:pt x="5" y="234"/>
                  </a:lnTo>
                  <a:lnTo>
                    <a:pt x="5" y="230"/>
                  </a:lnTo>
                  <a:lnTo>
                    <a:pt x="1" y="220"/>
                  </a:lnTo>
                  <a:lnTo>
                    <a:pt x="1" y="211"/>
                  </a:lnTo>
                  <a:lnTo>
                    <a:pt x="0" y="197"/>
                  </a:lnTo>
                  <a:lnTo>
                    <a:pt x="0" y="185"/>
                  </a:lnTo>
                  <a:lnTo>
                    <a:pt x="0" y="170"/>
                  </a:lnTo>
                  <a:lnTo>
                    <a:pt x="5" y="161"/>
                  </a:lnTo>
                  <a:lnTo>
                    <a:pt x="6" y="146"/>
                  </a:lnTo>
                  <a:lnTo>
                    <a:pt x="13" y="134"/>
                  </a:lnTo>
                  <a:lnTo>
                    <a:pt x="21" y="125"/>
                  </a:lnTo>
                  <a:lnTo>
                    <a:pt x="34" y="116"/>
                  </a:lnTo>
                  <a:lnTo>
                    <a:pt x="47" y="110"/>
                  </a:lnTo>
                  <a:lnTo>
                    <a:pt x="67" y="107"/>
                  </a:lnTo>
                  <a:lnTo>
                    <a:pt x="90" y="107"/>
                  </a:lnTo>
                  <a:lnTo>
                    <a:pt x="118" y="113"/>
                  </a:lnTo>
                  <a:lnTo>
                    <a:pt x="118" y="113"/>
                  </a:lnTo>
                  <a:close/>
                </a:path>
              </a:pathLst>
            </a:custGeom>
            <a:solidFill>
              <a:srgbClr val="FFCB8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7" name="Freeform 107"/>
            <p:cNvSpPr>
              <a:spLocks/>
            </p:cNvSpPr>
            <p:nvPr/>
          </p:nvSpPr>
          <p:spPr bwMode="auto">
            <a:xfrm>
              <a:off x="3902075" y="3532188"/>
              <a:ext cx="819150" cy="679450"/>
            </a:xfrm>
            <a:custGeom>
              <a:avLst/>
              <a:gdLst/>
              <a:ahLst/>
              <a:cxnLst>
                <a:cxn ang="0">
                  <a:pos x="142" y="38"/>
                </a:cxn>
                <a:cxn ang="0">
                  <a:pos x="213" y="0"/>
                </a:cxn>
                <a:cxn ang="0">
                  <a:pos x="305" y="23"/>
                </a:cxn>
                <a:cxn ang="0">
                  <a:pos x="387" y="69"/>
                </a:cxn>
                <a:cxn ang="0">
                  <a:pos x="446" y="115"/>
                </a:cxn>
                <a:cxn ang="0">
                  <a:pos x="460" y="128"/>
                </a:cxn>
                <a:cxn ang="0">
                  <a:pos x="474" y="138"/>
                </a:cxn>
                <a:cxn ang="0">
                  <a:pos x="488" y="138"/>
                </a:cxn>
                <a:cxn ang="0">
                  <a:pos x="500" y="139"/>
                </a:cxn>
                <a:cxn ang="0">
                  <a:pos x="508" y="139"/>
                </a:cxn>
                <a:cxn ang="0">
                  <a:pos x="516" y="139"/>
                </a:cxn>
                <a:cxn ang="0">
                  <a:pos x="423" y="202"/>
                </a:cxn>
                <a:cxn ang="0">
                  <a:pos x="336" y="225"/>
                </a:cxn>
                <a:cxn ang="0">
                  <a:pos x="262" y="218"/>
                </a:cxn>
                <a:cxn ang="0">
                  <a:pos x="210" y="202"/>
                </a:cxn>
                <a:cxn ang="0">
                  <a:pos x="182" y="189"/>
                </a:cxn>
                <a:cxn ang="0">
                  <a:pos x="183" y="190"/>
                </a:cxn>
                <a:cxn ang="0">
                  <a:pos x="192" y="202"/>
                </a:cxn>
                <a:cxn ang="0">
                  <a:pos x="206" y="223"/>
                </a:cxn>
                <a:cxn ang="0">
                  <a:pos x="213" y="248"/>
                </a:cxn>
                <a:cxn ang="0">
                  <a:pos x="215" y="277"/>
                </a:cxn>
                <a:cxn ang="0">
                  <a:pos x="205" y="298"/>
                </a:cxn>
                <a:cxn ang="0">
                  <a:pos x="205" y="300"/>
                </a:cxn>
                <a:cxn ang="0">
                  <a:pos x="201" y="303"/>
                </a:cxn>
                <a:cxn ang="0">
                  <a:pos x="200" y="313"/>
                </a:cxn>
                <a:cxn ang="0">
                  <a:pos x="201" y="328"/>
                </a:cxn>
                <a:cxn ang="0">
                  <a:pos x="213" y="348"/>
                </a:cxn>
                <a:cxn ang="0">
                  <a:pos x="205" y="348"/>
                </a:cxn>
                <a:cxn ang="0">
                  <a:pos x="195" y="348"/>
                </a:cxn>
                <a:cxn ang="0">
                  <a:pos x="185" y="343"/>
                </a:cxn>
                <a:cxn ang="0">
                  <a:pos x="174" y="336"/>
                </a:cxn>
                <a:cxn ang="0">
                  <a:pos x="167" y="315"/>
                </a:cxn>
                <a:cxn ang="0">
                  <a:pos x="162" y="308"/>
                </a:cxn>
                <a:cxn ang="0">
                  <a:pos x="147" y="308"/>
                </a:cxn>
                <a:cxn ang="0">
                  <a:pos x="133" y="315"/>
                </a:cxn>
                <a:cxn ang="0">
                  <a:pos x="121" y="326"/>
                </a:cxn>
                <a:cxn ang="0">
                  <a:pos x="128" y="349"/>
                </a:cxn>
                <a:cxn ang="0">
                  <a:pos x="146" y="372"/>
                </a:cxn>
                <a:cxn ang="0">
                  <a:pos x="146" y="377"/>
                </a:cxn>
                <a:cxn ang="0">
                  <a:pos x="144" y="390"/>
                </a:cxn>
                <a:cxn ang="0">
                  <a:pos x="139" y="403"/>
                </a:cxn>
                <a:cxn ang="0">
                  <a:pos x="133" y="415"/>
                </a:cxn>
                <a:cxn ang="0">
                  <a:pos x="128" y="428"/>
                </a:cxn>
                <a:cxn ang="0">
                  <a:pos x="126" y="420"/>
                </a:cxn>
                <a:cxn ang="0">
                  <a:pos x="124" y="411"/>
                </a:cxn>
                <a:cxn ang="0">
                  <a:pos x="119" y="402"/>
                </a:cxn>
                <a:cxn ang="0">
                  <a:pos x="118" y="390"/>
                </a:cxn>
                <a:cxn ang="0">
                  <a:pos x="108" y="377"/>
                </a:cxn>
                <a:cxn ang="0">
                  <a:pos x="103" y="372"/>
                </a:cxn>
                <a:cxn ang="0">
                  <a:pos x="83" y="352"/>
                </a:cxn>
                <a:cxn ang="0">
                  <a:pos x="62" y="330"/>
                </a:cxn>
                <a:cxn ang="0">
                  <a:pos x="33" y="292"/>
                </a:cxn>
                <a:cxn ang="0">
                  <a:pos x="15" y="257"/>
                </a:cxn>
                <a:cxn ang="0">
                  <a:pos x="5" y="234"/>
                </a:cxn>
                <a:cxn ang="0">
                  <a:pos x="1" y="211"/>
                </a:cxn>
                <a:cxn ang="0">
                  <a:pos x="0" y="170"/>
                </a:cxn>
                <a:cxn ang="0">
                  <a:pos x="13" y="134"/>
                </a:cxn>
                <a:cxn ang="0">
                  <a:pos x="47" y="110"/>
                </a:cxn>
                <a:cxn ang="0">
                  <a:pos x="118" y="113"/>
                </a:cxn>
              </a:cxnLst>
              <a:rect l="0" t="0" r="r" b="b"/>
              <a:pathLst>
                <a:path w="516" h="428">
                  <a:moveTo>
                    <a:pt x="118" y="113"/>
                  </a:moveTo>
                  <a:lnTo>
                    <a:pt x="126" y="69"/>
                  </a:lnTo>
                  <a:lnTo>
                    <a:pt x="142" y="38"/>
                  </a:lnTo>
                  <a:lnTo>
                    <a:pt x="162" y="15"/>
                  </a:lnTo>
                  <a:lnTo>
                    <a:pt x="188" y="5"/>
                  </a:lnTo>
                  <a:lnTo>
                    <a:pt x="213" y="0"/>
                  </a:lnTo>
                  <a:lnTo>
                    <a:pt x="242" y="3"/>
                  </a:lnTo>
                  <a:lnTo>
                    <a:pt x="272" y="10"/>
                  </a:lnTo>
                  <a:lnTo>
                    <a:pt x="305" y="23"/>
                  </a:lnTo>
                  <a:lnTo>
                    <a:pt x="333" y="36"/>
                  </a:lnTo>
                  <a:lnTo>
                    <a:pt x="362" y="54"/>
                  </a:lnTo>
                  <a:lnTo>
                    <a:pt x="387" y="69"/>
                  </a:lnTo>
                  <a:lnTo>
                    <a:pt x="411" y="89"/>
                  </a:lnTo>
                  <a:lnTo>
                    <a:pt x="429" y="102"/>
                  </a:lnTo>
                  <a:lnTo>
                    <a:pt x="446" y="115"/>
                  </a:lnTo>
                  <a:lnTo>
                    <a:pt x="456" y="123"/>
                  </a:lnTo>
                  <a:lnTo>
                    <a:pt x="460" y="128"/>
                  </a:lnTo>
                  <a:lnTo>
                    <a:pt x="460" y="128"/>
                  </a:lnTo>
                  <a:lnTo>
                    <a:pt x="465" y="133"/>
                  </a:lnTo>
                  <a:lnTo>
                    <a:pt x="469" y="133"/>
                  </a:lnTo>
                  <a:lnTo>
                    <a:pt x="474" y="138"/>
                  </a:lnTo>
                  <a:lnTo>
                    <a:pt x="478" y="138"/>
                  </a:lnTo>
                  <a:lnTo>
                    <a:pt x="483" y="138"/>
                  </a:lnTo>
                  <a:lnTo>
                    <a:pt x="488" y="138"/>
                  </a:lnTo>
                  <a:lnTo>
                    <a:pt x="493" y="141"/>
                  </a:lnTo>
                  <a:lnTo>
                    <a:pt x="495" y="139"/>
                  </a:lnTo>
                  <a:lnTo>
                    <a:pt x="500" y="139"/>
                  </a:lnTo>
                  <a:lnTo>
                    <a:pt x="503" y="139"/>
                  </a:lnTo>
                  <a:lnTo>
                    <a:pt x="508" y="139"/>
                  </a:lnTo>
                  <a:lnTo>
                    <a:pt x="508" y="139"/>
                  </a:lnTo>
                  <a:lnTo>
                    <a:pt x="513" y="139"/>
                  </a:lnTo>
                  <a:lnTo>
                    <a:pt x="513" y="139"/>
                  </a:lnTo>
                  <a:lnTo>
                    <a:pt x="516" y="139"/>
                  </a:lnTo>
                  <a:lnTo>
                    <a:pt x="482" y="166"/>
                  </a:lnTo>
                  <a:lnTo>
                    <a:pt x="452" y="187"/>
                  </a:lnTo>
                  <a:lnTo>
                    <a:pt x="423" y="202"/>
                  </a:lnTo>
                  <a:lnTo>
                    <a:pt x="393" y="215"/>
                  </a:lnTo>
                  <a:lnTo>
                    <a:pt x="364" y="220"/>
                  </a:lnTo>
                  <a:lnTo>
                    <a:pt x="336" y="225"/>
                  </a:lnTo>
                  <a:lnTo>
                    <a:pt x="310" y="225"/>
                  </a:lnTo>
                  <a:lnTo>
                    <a:pt x="287" y="225"/>
                  </a:lnTo>
                  <a:lnTo>
                    <a:pt x="262" y="218"/>
                  </a:lnTo>
                  <a:lnTo>
                    <a:pt x="242" y="213"/>
                  </a:lnTo>
                  <a:lnTo>
                    <a:pt x="224" y="207"/>
                  </a:lnTo>
                  <a:lnTo>
                    <a:pt x="210" y="202"/>
                  </a:lnTo>
                  <a:lnTo>
                    <a:pt x="197" y="197"/>
                  </a:lnTo>
                  <a:lnTo>
                    <a:pt x="188" y="192"/>
                  </a:lnTo>
                  <a:lnTo>
                    <a:pt x="182" y="189"/>
                  </a:lnTo>
                  <a:lnTo>
                    <a:pt x="182" y="189"/>
                  </a:lnTo>
                  <a:lnTo>
                    <a:pt x="182" y="189"/>
                  </a:lnTo>
                  <a:lnTo>
                    <a:pt x="183" y="190"/>
                  </a:lnTo>
                  <a:lnTo>
                    <a:pt x="185" y="192"/>
                  </a:lnTo>
                  <a:lnTo>
                    <a:pt x="190" y="197"/>
                  </a:lnTo>
                  <a:lnTo>
                    <a:pt x="192" y="202"/>
                  </a:lnTo>
                  <a:lnTo>
                    <a:pt x="197" y="208"/>
                  </a:lnTo>
                  <a:lnTo>
                    <a:pt x="201" y="213"/>
                  </a:lnTo>
                  <a:lnTo>
                    <a:pt x="206" y="223"/>
                  </a:lnTo>
                  <a:lnTo>
                    <a:pt x="206" y="228"/>
                  </a:lnTo>
                  <a:lnTo>
                    <a:pt x="211" y="238"/>
                  </a:lnTo>
                  <a:lnTo>
                    <a:pt x="213" y="248"/>
                  </a:lnTo>
                  <a:lnTo>
                    <a:pt x="216" y="257"/>
                  </a:lnTo>
                  <a:lnTo>
                    <a:pt x="215" y="267"/>
                  </a:lnTo>
                  <a:lnTo>
                    <a:pt x="215" y="277"/>
                  </a:lnTo>
                  <a:lnTo>
                    <a:pt x="210" y="287"/>
                  </a:lnTo>
                  <a:lnTo>
                    <a:pt x="208" y="298"/>
                  </a:lnTo>
                  <a:lnTo>
                    <a:pt x="205" y="298"/>
                  </a:lnTo>
                  <a:lnTo>
                    <a:pt x="205" y="298"/>
                  </a:lnTo>
                  <a:lnTo>
                    <a:pt x="205" y="298"/>
                  </a:lnTo>
                  <a:lnTo>
                    <a:pt x="205" y="300"/>
                  </a:lnTo>
                  <a:lnTo>
                    <a:pt x="201" y="300"/>
                  </a:lnTo>
                  <a:lnTo>
                    <a:pt x="201" y="303"/>
                  </a:lnTo>
                  <a:lnTo>
                    <a:pt x="201" y="303"/>
                  </a:lnTo>
                  <a:lnTo>
                    <a:pt x="201" y="308"/>
                  </a:lnTo>
                  <a:lnTo>
                    <a:pt x="200" y="308"/>
                  </a:lnTo>
                  <a:lnTo>
                    <a:pt x="200" y="313"/>
                  </a:lnTo>
                  <a:lnTo>
                    <a:pt x="200" y="318"/>
                  </a:lnTo>
                  <a:lnTo>
                    <a:pt x="201" y="323"/>
                  </a:lnTo>
                  <a:lnTo>
                    <a:pt x="201" y="328"/>
                  </a:lnTo>
                  <a:lnTo>
                    <a:pt x="205" y="333"/>
                  </a:lnTo>
                  <a:lnTo>
                    <a:pt x="208" y="338"/>
                  </a:lnTo>
                  <a:lnTo>
                    <a:pt x="213" y="348"/>
                  </a:lnTo>
                  <a:lnTo>
                    <a:pt x="210" y="348"/>
                  </a:lnTo>
                  <a:lnTo>
                    <a:pt x="210" y="348"/>
                  </a:lnTo>
                  <a:lnTo>
                    <a:pt x="205" y="348"/>
                  </a:lnTo>
                  <a:lnTo>
                    <a:pt x="205" y="348"/>
                  </a:lnTo>
                  <a:lnTo>
                    <a:pt x="200" y="348"/>
                  </a:lnTo>
                  <a:lnTo>
                    <a:pt x="195" y="348"/>
                  </a:lnTo>
                  <a:lnTo>
                    <a:pt x="190" y="348"/>
                  </a:lnTo>
                  <a:lnTo>
                    <a:pt x="190" y="348"/>
                  </a:lnTo>
                  <a:lnTo>
                    <a:pt x="185" y="343"/>
                  </a:lnTo>
                  <a:lnTo>
                    <a:pt x="180" y="343"/>
                  </a:lnTo>
                  <a:lnTo>
                    <a:pt x="175" y="338"/>
                  </a:lnTo>
                  <a:lnTo>
                    <a:pt x="174" y="336"/>
                  </a:lnTo>
                  <a:lnTo>
                    <a:pt x="169" y="328"/>
                  </a:lnTo>
                  <a:lnTo>
                    <a:pt x="169" y="323"/>
                  </a:lnTo>
                  <a:lnTo>
                    <a:pt x="167" y="315"/>
                  </a:lnTo>
                  <a:lnTo>
                    <a:pt x="167" y="308"/>
                  </a:lnTo>
                  <a:lnTo>
                    <a:pt x="164" y="308"/>
                  </a:lnTo>
                  <a:lnTo>
                    <a:pt x="162" y="308"/>
                  </a:lnTo>
                  <a:lnTo>
                    <a:pt x="157" y="308"/>
                  </a:lnTo>
                  <a:lnTo>
                    <a:pt x="154" y="308"/>
                  </a:lnTo>
                  <a:lnTo>
                    <a:pt x="147" y="308"/>
                  </a:lnTo>
                  <a:lnTo>
                    <a:pt x="142" y="310"/>
                  </a:lnTo>
                  <a:lnTo>
                    <a:pt x="137" y="310"/>
                  </a:lnTo>
                  <a:lnTo>
                    <a:pt x="133" y="315"/>
                  </a:lnTo>
                  <a:lnTo>
                    <a:pt x="128" y="316"/>
                  </a:lnTo>
                  <a:lnTo>
                    <a:pt x="123" y="321"/>
                  </a:lnTo>
                  <a:lnTo>
                    <a:pt x="121" y="326"/>
                  </a:lnTo>
                  <a:lnTo>
                    <a:pt x="121" y="333"/>
                  </a:lnTo>
                  <a:lnTo>
                    <a:pt x="121" y="339"/>
                  </a:lnTo>
                  <a:lnTo>
                    <a:pt x="128" y="349"/>
                  </a:lnTo>
                  <a:lnTo>
                    <a:pt x="136" y="359"/>
                  </a:lnTo>
                  <a:lnTo>
                    <a:pt x="147" y="372"/>
                  </a:lnTo>
                  <a:lnTo>
                    <a:pt x="146" y="372"/>
                  </a:lnTo>
                  <a:lnTo>
                    <a:pt x="146" y="372"/>
                  </a:lnTo>
                  <a:lnTo>
                    <a:pt x="146" y="372"/>
                  </a:lnTo>
                  <a:lnTo>
                    <a:pt x="146" y="377"/>
                  </a:lnTo>
                  <a:lnTo>
                    <a:pt x="144" y="380"/>
                  </a:lnTo>
                  <a:lnTo>
                    <a:pt x="144" y="385"/>
                  </a:lnTo>
                  <a:lnTo>
                    <a:pt x="144" y="390"/>
                  </a:lnTo>
                  <a:lnTo>
                    <a:pt x="144" y="395"/>
                  </a:lnTo>
                  <a:lnTo>
                    <a:pt x="139" y="398"/>
                  </a:lnTo>
                  <a:lnTo>
                    <a:pt x="139" y="403"/>
                  </a:lnTo>
                  <a:lnTo>
                    <a:pt x="137" y="408"/>
                  </a:lnTo>
                  <a:lnTo>
                    <a:pt x="137" y="413"/>
                  </a:lnTo>
                  <a:lnTo>
                    <a:pt x="133" y="415"/>
                  </a:lnTo>
                  <a:lnTo>
                    <a:pt x="133" y="420"/>
                  </a:lnTo>
                  <a:lnTo>
                    <a:pt x="128" y="423"/>
                  </a:lnTo>
                  <a:lnTo>
                    <a:pt x="128" y="428"/>
                  </a:lnTo>
                  <a:lnTo>
                    <a:pt x="126" y="425"/>
                  </a:lnTo>
                  <a:lnTo>
                    <a:pt x="126" y="425"/>
                  </a:lnTo>
                  <a:lnTo>
                    <a:pt x="126" y="420"/>
                  </a:lnTo>
                  <a:lnTo>
                    <a:pt x="126" y="420"/>
                  </a:lnTo>
                  <a:lnTo>
                    <a:pt x="124" y="415"/>
                  </a:lnTo>
                  <a:lnTo>
                    <a:pt x="124" y="411"/>
                  </a:lnTo>
                  <a:lnTo>
                    <a:pt x="124" y="407"/>
                  </a:lnTo>
                  <a:lnTo>
                    <a:pt x="124" y="407"/>
                  </a:lnTo>
                  <a:lnTo>
                    <a:pt x="119" y="402"/>
                  </a:lnTo>
                  <a:lnTo>
                    <a:pt x="119" y="397"/>
                  </a:lnTo>
                  <a:lnTo>
                    <a:pt x="118" y="392"/>
                  </a:lnTo>
                  <a:lnTo>
                    <a:pt x="118" y="390"/>
                  </a:lnTo>
                  <a:lnTo>
                    <a:pt x="113" y="385"/>
                  </a:lnTo>
                  <a:lnTo>
                    <a:pt x="113" y="382"/>
                  </a:lnTo>
                  <a:lnTo>
                    <a:pt x="108" y="377"/>
                  </a:lnTo>
                  <a:lnTo>
                    <a:pt x="108" y="377"/>
                  </a:lnTo>
                  <a:lnTo>
                    <a:pt x="105" y="374"/>
                  </a:lnTo>
                  <a:lnTo>
                    <a:pt x="103" y="372"/>
                  </a:lnTo>
                  <a:lnTo>
                    <a:pt x="98" y="367"/>
                  </a:lnTo>
                  <a:lnTo>
                    <a:pt x="93" y="362"/>
                  </a:lnTo>
                  <a:lnTo>
                    <a:pt x="83" y="352"/>
                  </a:lnTo>
                  <a:lnTo>
                    <a:pt x="77" y="346"/>
                  </a:lnTo>
                  <a:lnTo>
                    <a:pt x="67" y="336"/>
                  </a:lnTo>
                  <a:lnTo>
                    <a:pt x="62" y="330"/>
                  </a:lnTo>
                  <a:lnTo>
                    <a:pt x="52" y="315"/>
                  </a:lnTo>
                  <a:lnTo>
                    <a:pt x="42" y="305"/>
                  </a:lnTo>
                  <a:lnTo>
                    <a:pt x="33" y="292"/>
                  </a:lnTo>
                  <a:lnTo>
                    <a:pt x="28" y="282"/>
                  </a:lnTo>
                  <a:lnTo>
                    <a:pt x="19" y="267"/>
                  </a:lnTo>
                  <a:lnTo>
                    <a:pt x="15" y="257"/>
                  </a:lnTo>
                  <a:lnTo>
                    <a:pt x="10" y="248"/>
                  </a:lnTo>
                  <a:lnTo>
                    <a:pt x="8" y="238"/>
                  </a:lnTo>
                  <a:lnTo>
                    <a:pt x="5" y="234"/>
                  </a:lnTo>
                  <a:lnTo>
                    <a:pt x="5" y="230"/>
                  </a:lnTo>
                  <a:lnTo>
                    <a:pt x="1" y="220"/>
                  </a:lnTo>
                  <a:lnTo>
                    <a:pt x="1" y="211"/>
                  </a:lnTo>
                  <a:lnTo>
                    <a:pt x="0" y="197"/>
                  </a:lnTo>
                  <a:lnTo>
                    <a:pt x="0" y="185"/>
                  </a:lnTo>
                  <a:lnTo>
                    <a:pt x="0" y="170"/>
                  </a:lnTo>
                  <a:lnTo>
                    <a:pt x="5" y="161"/>
                  </a:lnTo>
                  <a:lnTo>
                    <a:pt x="6" y="146"/>
                  </a:lnTo>
                  <a:lnTo>
                    <a:pt x="13" y="134"/>
                  </a:lnTo>
                  <a:lnTo>
                    <a:pt x="21" y="125"/>
                  </a:lnTo>
                  <a:lnTo>
                    <a:pt x="34" y="116"/>
                  </a:lnTo>
                  <a:lnTo>
                    <a:pt x="47" y="110"/>
                  </a:lnTo>
                  <a:lnTo>
                    <a:pt x="67" y="107"/>
                  </a:lnTo>
                  <a:lnTo>
                    <a:pt x="90" y="107"/>
                  </a:lnTo>
                  <a:lnTo>
                    <a:pt x="118" y="113"/>
                  </a:lnTo>
                  <a:lnTo>
                    <a:pt x="118" y="113"/>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8" name="Freeform 108"/>
            <p:cNvSpPr>
              <a:spLocks/>
            </p:cNvSpPr>
            <p:nvPr/>
          </p:nvSpPr>
          <p:spPr bwMode="auto">
            <a:xfrm>
              <a:off x="4114800" y="3609976"/>
              <a:ext cx="84138" cy="117475"/>
            </a:xfrm>
            <a:custGeom>
              <a:avLst/>
              <a:gdLst/>
              <a:ahLst/>
              <a:cxnLst>
                <a:cxn ang="0">
                  <a:pos x="3" y="69"/>
                </a:cxn>
                <a:cxn ang="0">
                  <a:pos x="3" y="66"/>
                </a:cxn>
                <a:cxn ang="0">
                  <a:pos x="3" y="64"/>
                </a:cxn>
                <a:cxn ang="0">
                  <a:pos x="3" y="59"/>
                </a:cxn>
                <a:cxn ang="0">
                  <a:pos x="3" y="58"/>
                </a:cxn>
                <a:cxn ang="0">
                  <a:pos x="3" y="53"/>
                </a:cxn>
                <a:cxn ang="0">
                  <a:pos x="5" y="48"/>
                </a:cxn>
                <a:cxn ang="0">
                  <a:pos x="5" y="43"/>
                </a:cxn>
                <a:cxn ang="0">
                  <a:pos x="10" y="38"/>
                </a:cxn>
                <a:cxn ang="0">
                  <a:pos x="10" y="28"/>
                </a:cxn>
                <a:cxn ang="0">
                  <a:pos x="15" y="23"/>
                </a:cxn>
                <a:cxn ang="0">
                  <a:pos x="20" y="18"/>
                </a:cxn>
                <a:cxn ang="0">
                  <a:pos x="25" y="13"/>
                </a:cxn>
                <a:cxn ang="0">
                  <a:pos x="30" y="8"/>
                </a:cxn>
                <a:cxn ang="0">
                  <a:pos x="36" y="3"/>
                </a:cxn>
                <a:cxn ang="0">
                  <a:pos x="43" y="0"/>
                </a:cxn>
                <a:cxn ang="0">
                  <a:pos x="53" y="0"/>
                </a:cxn>
                <a:cxn ang="0">
                  <a:pos x="49" y="0"/>
                </a:cxn>
                <a:cxn ang="0">
                  <a:pos x="49" y="0"/>
                </a:cxn>
                <a:cxn ang="0">
                  <a:pos x="44" y="0"/>
                </a:cxn>
                <a:cxn ang="0">
                  <a:pos x="44" y="2"/>
                </a:cxn>
                <a:cxn ang="0">
                  <a:pos x="40" y="2"/>
                </a:cxn>
                <a:cxn ang="0">
                  <a:pos x="35" y="7"/>
                </a:cxn>
                <a:cxn ang="0">
                  <a:pos x="30" y="8"/>
                </a:cxn>
                <a:cxn ang="0">
                  <a:pos x="30" y="13"/>
                </a:cxn>
                <a:cxn ang="0">
                  <a:pos x="25" y="17"/>
                </a:cxn>
                <a:cxn ang="0">
                  <a:pos x="20" y="21"/>
                </a:cxn>
                <a:cxn ang="0">
                  <a:pos x="15" y="26"/>
                </a:cxn>
                <a:cxn ang="0">
                  <a:pos x="13" y="36"/>
                </a:cxn>
                <a:cxn ang="0">
                  <a:pos x="8" y="43"/>
                </a:cxn>
                <a:cxn ang="0">
                  <a:pos x="8" y="53"/>
                </a:cxn>
                <a:cxn ang="0">
                  <a:pos x="8" y="62"/>
                </a:cxn>
                <a:cxn ang="0">
                  <a:pos x="8" y="74"/>
                </a:cxn>
                <a:cxn ang="0">
                  <a:pos x="5" y="72"/>
                </a:cxn>
                <a:cxn ang="0">
                  <a:pos x="5" y="72"/>
                </a:cxn>
                <a:cxn ang="0">
                  <a:pos x="5" y="72"/>
                </a:cxn>
                <a:cxn ang="0">
                  <a:pos x="5" y="72"/>
                </a:cxn>
                <a:cxn ang="0">
                  <a:pos x="3" y="72"/>
                </a:cxn>
                <a:cxn ang="0">
                  <a:pos x="3" y="72"/>
                </a:cxn>
                <a:cxn ang="0">
                  <a:pos x="3" y="72"/>
                </a:cxn>
                <a:cxn ang="0">
                  <a:pos x="3" y="72"/>
                </a:cxn>
                <a:cxn ang="0">
                  <a:pos x="0" y="69"/>
                </a:cxn>
                <a:cxn ang="0">
                  <a:pos x="0" y="69"/>
                </a:cxn>
                <a:cxn ang="0">
                  <a:pos x="0" y="69"/>
                </a:cxn>
                <a:cxn ang="0">
                  <a:pos x="0" y="69"/>
                </a:cxn>
                <a:cxn ang="0">
                  <a:pos x="0" y="69"/>
                </a:cxn>
                <a:cxn ang="0">
                  <a:pos x="0" y="69"/>
                </a:cxn>
                <a:cxn ang="0">
                  <a:pos x="0" y="69"/>
                </a:cxn>
                <a:cxn ang="0">
                  <a:pos x="3" y="69"/>
                </a:cxn>
                <a:cxn ang="0">
                  <a:pos x="3" y="69"/>
                </a:cxn>
              </a:cxnLst>
              <a:rect l="0" t="0" r="r" b="b"/>
              <a:pathLst>
                <a:path w="53" h="74">
                  <a:moveTo>
                    <a:pt x="3" y="69"/>
                  </a:moveTo>
                  <a:lnTo>
                    <a:pt x="3" y="66"/>
                  </a:lnTo>
                  <a:lnTo>
                    <a:pt x="3" y="64"/>
                  </a:lnTo>
                  <a:lnTo>
                    <a:pt x="3" y="59"/>
                  </a:lnTo>
                  <a:lnTo>
                    <a:pt x="3" y="58"/>
                  </a:lnTo>
                  <a:lnTo>
                    <a:pt x="3" y="53"/>
                  </a:lnTo>
                  <a:lnTo>
                    <a:pt x="5" y="48"/>
                  </a:lnTo>
                  <a:lnTo>
                    <a:pt x="5" y="43"/>
                  </a:lnTo>
                  <a:lnTo>
                    <a:pt x="10" y="38"/>
                  </a:lnTo>
                  <a:lnTo>
                    <a:pt x="10" y="28"/>
                  </a:lnTo>
                  <a:lnTo>
                    <a:pt x="15" y="23"/>
                  </a:lnTo>
                  <a:lnTo>
                    <a:pt x="20" y="18"/>
                  </a:lnTo>
                  <a:lnTo>
                    <a:pt x="25" y="13"/>
                  </a:lnTo>
                  <a:lnTo>
                    <a:pt x="30" y="8"/>
                  </a:lnTo>
                  <a:lnTo>
                    <a:pt x="36" y="3"/>
                  </a:lnTo>
                  <a:lnTo>
                    <a:pt x="43" y="0"/>
                  </a:lnTo>
                  <a:lnTo>
                    <a:pt x="53" y="0"/>
                  </a:lnTo>
                  <a:lnTo>
                    <a:pt x="49" y="0"/>
                  </a:lnTo>
                  <a:lnTo>
                    <a:pt x="49" y="0"/>
                  </a:lnTo>
                  <a:lnTo>
                    <a:pt x="44" y="0"/>
                  </a:lnTo>
                  <a:lnTo>
                    <a:pt x="44" y="2"/>
                  </a:lnTo>
                  <a:lnTo>
                    <a:pt x="40" y="2"/>
                  </a:lnTo>
                  <a:lnTo>
                    <a:pt x="35" y="7"/>
                  </a:lnTo>
                  <a:lnTo>
                    <a:pt x="30" y="8"/>
                  </a:lnTo>
                  <a:lnTo>
                    <a:pt x="30" y="13"/>
                  </a:lnTo>
                  <a:lnTo>
                    <a:pt x="25" y="17"/>
                  </a:lnTo>
                  <a:lnTo>
                    <a:pt x="20" y="21"/>
                  </a:lnTo>
                  <a:lnTo>
                    <a:pt x="15" y="26"/>
                  </a:lnTo>
                  <a:lnTo>
                    <a:pt x="13" y="36"/>
                  </a:lnTo>
                  <a:lnTo>
                    <a:pt x="8" y="43"/>
                  </a:lnTo>
                  <a:lnTo>
                    <a:pt x="8" y="53"/>
                  </a:lnTo>
                  <a:lnTo>
                    <a:pt x="8" y="62"/>
                  </a:lnTo>
                  <a:lnTo>
                    <a:pt x="8" y="74"/>
                  </a:lnTo>
                  <a:lnTo>
                    <a:pt x="5" y="72"/>
                  </a:lnTo>
                  <a:lnTo>
                    <a:pt x="5" y="72"/>
                  </a:lnTo>
                  <a:lnTo>
                    <a:pt x="5" y="72"/>
                  </a:lnTo>
                  <a:lnTo>
                    <a:pt x="5" y="72"/>
                  </a:lnTo>
                  <a:lnTo>
                    <a:pt x="3" y="72"/>
                  </a:lnTo>
                  <a:lnTo>
                    <a:pt x="3" y="72"/>
                  </a:lnTo>
                  <a:lnTo>
                    <a:pt x="3" y="72"/>
                  </a:lnTo>
                  <a:lnTo>
                    <a:pt x="3" y="72"/>
                  </a:lnTo>
                  <a:lnTo>
                    <a:pt x="0" y="69"/>
                  </a:lnTo>
                  <a:lnTo>
                    <a:pt x="0" y="69"/>
                  </a:lnTo>
                  <a:lnTo>
                    <a:pt x="0" y="69"/>
                  </a:lnTo>
                  <a:lnTo>
                    <a:pt x="0" y="69"/>
                  </a:lnTo>
                  <a:lnTo>
                    <a:pt x="0" y="69"/>
                  </a:lnTo>
                  <a:lnTo>
                    <a:pt x="0" y="69"/>
                  </a:lnTo>
                  <a:lnTo>
                    <a:pt x="0" y="69"/>
                  </a:lnTo>
                  <a:lnTo>
                    <a:pt x="3" y="69"/>
                  </a:lnTo>
                  <a:lnTo>
                    <a:pt x="3" y="69"/>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29" name="Freeform 109"/>
            <p:cNvSpPr>
              <a:spLocks/>
            </p:cNvSpPr>
            <p:nvPr/>
          </p:nvSpPr>
          <p:spPr bwMode="auto">
            <a:xfrm>
              <a:off x="4138613" y="3675063"/>
              <a:ext cx="117475" cy="77788"/>
            </a:xfrm>
            <a:custGeom>
              <a:avLst/>
              <a:gdLst/>
              <a:ahLst/>
              <a:cxnLst>
                <a:cxn ang="0">
                  <a:pos x="3" y="43"/>
                </a:cxn>
                <a:cxn ang="0">
                  <a:pos x="3" y="40"/>
                </a:cxn>
                <a:cxn ang="0">
                  <a:pos x="3" y="40"/>
                </a:cxn>
                <a:cxn ang="0">
                  <a:pos x="3" y="35"/>
                </a:cxn>
                <a:cxn ang="0">
                  <a:pos x="5" y="35"/>
                </a:cxn>
                <a:cxn ang="0">
                  <a:pos x="5" y="30"/>
                </a:cxn>
                <a:cxn ang="0">
                  <a:pos x="10" y="25"/>
                </a:cxn>
                <a:cxn ang="0">
                  <a:pos x="13" y="20"/>
                </a:cxn>
                <a:cxn ang="0">
                  <a:pos x="18" y="18"/>
                </a:cxn>
                <a:cxn ang="0">
                  <a:pos x="21" y="13"/>
                </a:cxn>
                <a:cxn ang="0">
                  <a:pos x="26" y="10"/>
                </a:cxn>
                <a:cxn ang="0">
                  <a:pos x="31" y="5"/>
                </a:cxn>
                <a:cxn ang="0">
                  <a:pos x="39" y="5"/>
                </a:cxn>
                <a:cxn ang="0">
                  <a:pos x="44" y="0"/>
                </a:cxn>
                <a:cxn ang="0">
                  <a:pos x="54" y="0"/>
                </a:cxn>
                <a:cxn ang="0">
                  <a:pos x="64" y="0"/>
                </a:cxn>
                <a:cxn ang="0">
                  <a:pos x="74" y="3"/>
                </a:cxn>
                <a:cxn ang="0">
                  <a:pos x="70" y="3"/>
                </a:cxn>
                <a:cxn ang="0">
                  <a:pos x="69" y="3"/>
                </a:cxn>
                <a:cxn ang="0">
                  <a:pos x="64" y="3"/>
                </a:cxn>
                <a:cxn ang="0">
                  <a:pos x="62" y="3"/>
                </a:cxn>
                <a:cxn ang="0">
                  <a:pos x="57" y="3"/>
                </a:cxn>
                <a:cxn ang="0">
                  <a:pos x="52" y="3"/>
                </a:cxn>
                <a:cxn ang="0">
                  <a:pos x="48" y="3"/>
                </a:cxn>
                <a:cxn ang="0">
                  <a:pos x="44" y="8"/>
                </a:cxn>
                <a:cxn ang="0">
                  <a:pos x="36" y="8"/>
                </a:cxn>
                <a:cxn ang="0">
                  <a:pos x="31" y="13"/>
                </a:cxn>
                <a:cxn ang="0">
                  <a:pos x="26" y="17"/>
                </a:cxn>
                <a:cxn ang="0">
                  <a:pos x="21" y="21"/>
                </a:cxn>
                <a:cxn ang="0">
                  <a:pos x="16" y="26"/>
                </a:cxn>
                <a:cxn ang="0">
                  <a:pos x="11" y="33"/>
                </a:cxn>
                <a:cxn ang="0">
                  <a:pos x="8" y="40"/>
                </a:cxn>
                <a:cxn ang="0">
                  <a:pos x="8" y="49"/>
                </a:cxn>
                <a:cxn ang="0">
                  <a:pos x="5" y="48"/>
                </a:cxn>
                <a:cxn ang="0">
                  <a:pos x="5" y="48"/>
                </a:cxn>
                <a:cxn ang="0">
                  <a:pos x="5" y="48"/>
                </a:cxn>
                <a:cxn ang="0">
                  <a:pos x="5" y="48"/>
                </a:cxn>
                <a:cxn ang="0">
                  <a:pos x="3" y="48"/>
                </a:cxn>
                <a:cxn ang="0">
                  <a:pos x="3" y="48"/>
                </a:cxn>
                <a:cxn ang="0">
                  <a:pos x="3" y="48"/>
                </a:cxn>
                <a:cxn ang="0">
                  <a:pos x="3" y="48"/>
                </a:cxn>
                <a:cxn ang="0">
                  <a:pos x="0" y="44"/>
                </a:cxn>
                <a:cxn ang="0">
                  <a:pos x="0" y="44"/>
                </a:cxn>
                <a:cxn ang="0">
                  <a:pos x="0" y="44"/>
                </a:cxn>
                <a:cxn ang="0">
                  <a:pos x="0" y="44"/>
                </a:cxn>
                <a:cxn ang="0">
                  <a:pos x="0" y="43"/>
                </a:cxn>
                <a:cxn ang="0">
                  <a:pos x="0" y="43"/>
                </a:cxn>
                <a:cxn ang="0">
                  <a:pos x="0" y="43"/>
                </a:cxn>
                <a:cxn ang="0">
                  <a:pos x="3" y="43"/>
                </a:cxn>
                <a:cxn ang="0">
                  <a:pos x="3" y="43"/>
                </a:cxn>
              </a:cxnLst>
              <a:rect l="0" t="0" r="r" b="b"/>
              <a:pathLst>
                <a:path w="74" h="49">
                  <a:moveTo>
                    <a:pt x="3" y="43"/>
                  </a:moveTo>
                  <a:lnTo>
                    <a:pt x="3" y="40"/>
                  </a:lnTo>
                  <a:lnTo>
                    <a:pt x="3" y="40"/>
                  </a:lnTo>
                  <a:lnTo>
                    <a:pt x="3" y="35"/>
                  </a:lnTo>
                  <a:lnTo>
                    <a:pt x="5" y="35"/>
                  </a:lnTo>
                  <a:lnTo>
                    <a:pt x="5" y="30"/>
                  </a:lnTo>
                  <a:lnTo>
                    <a:pt x="10" y="25"/>
                  </a:lnTo>
                  <a:lnTo>
                    <a:pt x="13" y="20"/>
                  </a:lnTo>
                  <a:lnTo>
                    <a:pt x="18" y="18"/>
                  </a:lnTo>
                  <a:lnTo>
                    <a:pt x="21" y="13"/>
                  </a:lnTo>
                  <a:lnTo>
                    <a:pt x="26" y="10"/>
                  </a:lnTo>
                  <a:lnTo>
                    <a:pt x="31" y="5"/>
                  </a:lnTo>
                  <a:lnTo>
                    <a:pt x="39" y="5"/>
                  </a:lnTo>
                  <a:lnTo>
                    <a:pt x="44" y="0"/>
                  </a:lnTo>
                  <a:lnTo>
                    <a:pt x="54" y="0"/>
                  </a:lnTo>
                  <a:lnTo>
                    <a:pt x="64" y="0"/>
                  </a:lnTo>
                  <a:lnTo>
                    <a:pt x="74" y="3"/>
                  </a:lnTo>
                  <a:lnTo>
                    <a:pt x="70" y="3"/>
                  </a:lnTo>
                  <a:lnTo>
                    <a:pt x="69" y="3"/>
                  </a:lnTo>
                  <a:lnTo>
                    <a:pt x="64" y="3"/>
                  </a:lnTo>
                  <a:lnTo>
                    <a:pt x="62" y="3"/>
                  </a:lnTo>
                  <a:lnTo>
                    <a:pt x="57" y="3"/>
                  </a:lnTo>
                  <a:lnTo>
                    <a:pt x="52" y="3"/>
                  </a:lnTo>
                  <a:lnTo>
                    <a:pt x="48" y="3"/>
                  </a:lnTo>
                  <a:lnTo>
                    <a:pt x="44" y="8"/>
                  </a:lnTo>
                  <a:lnTo>
                    <a:pt x="36" y="8"/>
                  </a:lnTo>
                  <a:lnTo>
                    <a:pt x="31" y="13"/>
                  </a:lnTo>
                  <a:lnTo>
                    <a:pt x="26" y="17"/>
                  </a:lnTo>
                  <a:lnTo>
                    <a:pt x="21" y="21"/>
                  </a:lnTo>
                  <a:lnTo>
                    <a:pt x="16" y="26"/>
                  </a:lnTo>
                  <a:lnTo>
                    <a:pt x="11" y="33"/>
                  </a:lnTo>
                  <a:lnTo>
                    <a:pt x="8" y="40"/>
                  </a:lnTo>
                  <a:lnTo>
                    <a:pt x="8" y="49"/>
                  </a:lnTo>
                  <a:lnTo>
                    <a:pt x="5" y="48"/>
                  </a:lnTo>
                  <a:lnTo>
                    <a:pt x="5" y="48"/>
                  </a:lnTo>
                  <a:lnTo>
                    <a:pt x="5" y="48"/>
                  </a:lnTo>
                  <a:lnTo>
                    <a:pt x="5" y="48"/>
                  </a:lnTo>
                  <a:lnTo>
                    <a:pt x="3" y="48"/>
                  </a:lnTo>
                  <a:lnTo>
                    <a:pt x="3" y="48"/>
                  </a:lnTo>
                  <a:lnTo>
                    <a:pt x="3" y="48"/>
                  </a:lnTo>
                  <a:lnTo>
                    <a:pt x="3" y="48"/>
                  </a:lnTo>
                  <a:lnTo>
                    <a:pt x="0" y="44"/>
                  </a:lnTo>
                  <a:lnTo>
                    <a:pt x="0" y="44"/>
                  </a:lnTo>
                  <a:lnTo>
                    <a:pt x="0" y="44"/>
                  </a:lnTo>
                  <a:lnTo>
                    <a:pt x="0" y="44"/>
                  </a:lnTo>
                  <a:lnTo>
                    <a:pt x="0" y="43"/>
                  </a:lnTo>
                  <a:lnTo>
                    <a:pt x="0" y="43"/>
                  </a:lnTo>
                  <a:lnTo>
                    <a:pt x="0" y="43"/>
                  </a:lnTo>
                  <a:lnTo>
                    <a:pt x="3" y="43"/>
                  </a:lnTo>
                  <a:lnTo>
                    <a:pt x="3" y="4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0" name="Freeform 110"/>
            <p:cNvSpPr>
              <a:spLocks/>
            </p:cNvSpPr>
            <p:nvPr/>
          </p:nvSpPr>
          <p:spPr bwMode="auto">
            <a:xfrm>
              <a:off x="4000500" y="3735388"/>
              <a:ext cx="109538" cy="25400"/>
            </a:xfrm>
            <a:custGeom>
              <a:avLst/>
              <a:gdLst/>
              <a:ahLst/>
              <a:cxnLst>
                <a:cxn ang="0">
                  <a:pos x="66" y="5"/>
                </a:cxn>
                <a:cxn ang="0">
                  <a:pos x="62" y="2"/>
                </a:cxn>
                <a:cxn ang="0">
                  <a:pos x="62" y="2"/>
                </a:cxn>
                <a:cxn ang="0">
                  <a:pos x="57" y="2"/>
                </a:cxn>
                <a:cxn ang="0">
                  <a:pos x="57" y="2"/>
                </a:cxn>
                <a:cxn ang="0">
                  <a:pos x="53" y="0"/>
                </a:cxn>
                <a:cxn ang="0">
                  <a:pos x="49" y="0"/>
                </a:cxn>
                <a:cxn ang="0">
                  <a:pos x="44" y="0"/>
                </a:cxn>
                <a:cxn ang="0">
                  <a:pos x="43" y="0"/>
                </a:cxn>
                <a:cxn ang="0">
                  <a:pos x="35" y="0"/>
                </a:cxn>
                <a:cxn ang="0">
                  <a:pos x="30" y="0"/>
                </a:cxn>
                <a:cxn ang="0">
                  <a:pos x="25" y="0"/>
                </a:cxn>
                <a:cxn ang="0">
                  <a:pos x="20" y="2"/>
                </a:cxn>
                <a:cxn ang="0">
                  <a:pos x="15" y="2"/>
                </a:cxn>
                <a:cxn ang="0">
                  <a:pos x="10" y="6"/>
                </a:cxn>
                <a:cxn ang="0">
                  <a:pos x="5" y="11"/>
                </a:cxn>
                <a:cxn ang="0">
                  <a:pos x="0" y="16"/>
                </a:cxn>
                <a:cxn ang="0">
                  <a:pos x="0" y="13"/>
                </a:cxn>
                <a:cxn ang="0">
                  <a:pos x="0" y="13"/>
                </a:cxn>
                <a:cxn ang="0">
                  <a:pos x="0" y="11"/>
                </a:cxn>
                <a:cxn ang="0">
                  <a:pos x="5" y="11"/>
                </a:cxn>
                <a:cxn ang="0">
                  <a:pos x="8" y="6"/>
                </a:cxn>
                <a:cxn ang="0">
                  <a:pos x="13" y="6"/>
                </a:cxn>
                <a:cxn ang="0">
                  <a:pos x="18" y="6"/>
                </a:cxn>
                <a:cxn ang="0">
                  <a:pos x="23" y="6"/>
                </a:cxn>
                <a:cxn ang="0">
                  <a:pos x="28" y="5"/>
                </a:cxn>
                <a:cxn ang="0">
                  <a:pos x="33" y="5"/>
                </a:cxn>
                <a:cxn ang="0">
                  <a:pos x="38" y="5"/>
                </a:cxn>
                <a:cxn ang="0">
                  <a:pos x="43" y="5"/>
                </a:cxn>
                <a:cxn ang="0">
                  <a:pos x="48" y="5"/>
                </a:cxn>
                <a:cxn ang="0">
                  <a:pos x="53" y="8"/>
                </a:cxn>
                <a:cxn ang="0">
                  <a:pos x="57" y="11"/>
                </a:cxn>
                <a:cxn ang="0">
                  <a:pos x="66" y="16"/>
                </a:cxn>
                <a:cxn ang="0">
                  <a:pos x="66" y="13"/>
                </a:cxn>
                <a:cxn ang="0">
                  <a:pos x="66" y="13"/>
                </a:cxn>
                <a:cxn ang="0">
                  <a:pos x="66" y="13"/>
                </a:cxn>
                <a:cxn ang="0">
                  <a:pos x="66" y="13"/>
                </a:cxn>
                <a:cxn ang="0">
                  <a:pos x="66" y="11"/>
                </a:cxn>
                <a:cxn ang="0">
                  <a:pos x="66" y="11"/>
                </a:cxn>
                <a:cxn ang="0">
                  <a:pos x="66" y="11"/>
                </a:cxn>
                <a:cxn ang="0">
                  <a:pos x="69" y="11"/>
                </a:cxn>
                <a:cxn ang="0">
                  <a:pos x="69" y="6"/>
                </a:cxn>
                <a:cxn ang="0">
                  <a:pos x="69" y="6"/>
                </a:cxn>
                <a:cxn ang="0">
                  <a:pos x="69" y="6"/>
                </a:cxn>
                <a:cxn ang="0">
                  <a:pos x="69" y="6"/>
                </a:cxn>
                <a:cxn ang="0">
                  <a:pos x="66" y="5"/>
                </a:cxn>
                <a:cxn ang="0">
                  <a:pos x="66" y="5"/>
                </a:cxn>
                <a:cxn ang="0">
                  <a:pos x="66" y="5"/>
                </a:cxn>
                <a:cxn ang="0">
                  <a:pos x="66" y="5"/>
                </a:cxn>
                <a:cxn ang="0">
                  <a:pos x="66" y="5"/>
                </a:cxn>
              </a:cxnLst>
              <a:rect l="0" t="0" r="r" b="b"/>
              <a:pathLst>
                <a:path w="69" h="16">
                  <a:moveTo>
                    <a:pt x="66" y="5"/>
                  </a:moveTo>
                  <a:lnTo>
                    <a:pt x="62" y="2"/>
                  </a:lnTo>
                  <a:lnTo>
                    <a:pt x="62" y="2"/>
                  </a:lnTo>
                  <a:lnTo>
                    <a:pt x="57" y="2"/>
                  </a:lnTo>
                  <a:lnTo>
                    <a:pt x="57" y="2"/>
                  </a:lnTo>
                  <a:lnTo>
                    <a:pt x="53" y="0"/>
                  </a:lnTo>
                  <a:lnTo>
                    <a:pt x="49" y="0"/>
                  </a:lnTo>
                  <a:lnTo>
                    <a:pt x="44" y="0"/>
                  </a:lnTo>
                  <a:lnTo>
                    <a:pt x="43" y="0"/>
                  </a:lnTo>
                  <a:lnTo>
                    <a:pt x="35" y="0"/>
                  </a:lnTo>
                  <a:lnTo>
                    <a:pt x="30" y="0"/>
                  </a:lnTo>
                  <a:lnTo>
                    <a:pt x="25" y="0"/>
                  </a:lnTo>
                  <a:lnTo>
                    <a:pt x="20" y="2"/>
                  </a:lnTo>
                  <a:lnTo>
                    <a:pt x="15" y="2"/>
                  </a:lnTo>
                  <a:lnTo>
                    <a:pt x="10" y="6"/>
                  </a:lnTo>
                  <a:lnTo>
                    <a:pt x="5" y="11"/>
                  </a:lnTo>
                  <a:lnTo>
                    <a:pt x="0" y="16"/>
                  </a:lnTo>
                  <a:lnTo>
                    <a:pt x="0" y="13"/>
                  </a:lnTo>
                  <a:lnTo>
                    <a:pt x="0" y="13"/>
                  </a:lnTo>
                  <a:lnTo>
                    <a:pt x="0" y="11"/>
                  </a:lnTo>
                  <a:lnTo>
                    <a:pt x="5" y="11"/>
                  </a:lnTo>
                  <a:lnTo>
                    <a:pt x="8" y="6"/>
                  </a:lnTo>
                  <a:lnTo>
                    <a:pt x="13" y="6"/>
                  </a:lnTo>
                  <a:lnTo>
                    <a:pt x="18" y="6"/>
                  </a:lnTo>
                  <a:lnTo>
                    <a:pt x="23" y="6"/>
                  </a:lnTo>
                  <a:lnTo>
                    <a:pt x="28" y="5"/>
                  </a:lnTo>
                  <a:lnTo>
                    <a:pt x="33" y="5"/>
                  </a:lnTo>
                  <a:lnTo>
                    <a:pt x="38" y="5"/>
                  </a:lnTo>
                  <a:lnTo>
                    <a:pt x="43" y="5"/>
                  </a:lnTo>
                  <a:lnTo>
                    <a:pt x="48" y="5"/>
                  </a:lnTo>
                  <a:lnTo>
                    <a:pt x="53" y="8"/>
                  </a:lnTo>
                  <a:lnTo>
                    <a:pt x="57" y="11"/>
                  </a:lnTo>
                  <a:lnTo>
                    <a:pt x="66" y="16"/>
                  </a:lnTo>
                  <a:lnTo>
                    <a:pt x="66" y="13"/>
                  </a:lnTo>
                  <a:lnTo>
                    <a:pt x="66" y="13"/>
                  </a:lnTo>
                  <a:lnTo>
                    <a:pt x="66" y="13"/>
                  </a:lnTo>
                  <a:lnTo>
                    <a:pt x="66" y="13"/>
                  </a:lnTo>
                  <a:lnTo>
                    <a:pt x="66" y="11"/>
                  </a:lnTo>
                  <a:lnTo>
                    <a:pt x="66" y="11"/>
                  </a:lnTo>
                  <a:lnTo>
                    <a:pt x="66" y="11"/>
                  </a:lnTo>
                  <a:lnTo>
                    <a:pt x="69" y="11"/>
                  </a:lnTo>
                  <a:lnTo>
                    <a:pt x="69" y="6"/>
                  </a:lnTo>
                  <a:lnTo>
                    <a:pt x="69" y="6"/>
                  </a:lnTo>
                  <a:lnTo>
                    <a:pt x="69" y="6"/>
                  </a:lnTo>
                  <a:lnTo>
                    <a:pt x="69" y="6"/>
                  </a:lnTo>
                  <a:lnTo>
                    <a:pt x="66" y="5"/>
                  </a:lnTo>
                  <a:lnTo>
                    <a:pt x="66" y="5"/>
                  </a:lnTo>
                  <a:lnTo>
                    <a:pt x="66" y="5"/>
                  </a:lnTo>
                  <a:lnTo>
                    <a:pt x="66" y="5"/>
                  </a:lnTo>
                  <a:lnTo>
                    <a:pt x="66"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1" name="Freeform 111"/>
            <p:cNvSpPr>
              <a:spLocks/>
            </p:cNvSpPr>
            <p:nvPr/>
          </p:nvSpPr>
          <p:spPr bwMode="auto">
            <a:xfrm>
              <a:off x="4057650" y="3768726"/>
              <a:ext cx="69850" cy="47625"/>
            </a:xfrm>
            <a:custGeom>
              <a:avLst/>
              <a:gdLst/>
              <a:ahLst/>
              <a:cxnLst>
                <a:cxn ang="0">
                  <a:pos x="35" y="0"/>
                </a:cxn>
                <a:cxn ang="0">
                  <a:pos x="31" y="0"/>
                </a:cxn>
                <a:cxn ang="0">
                  <a:pos x="31" y="0"/>
                </a:cxn>
                <a:cxn ang="0">
                  <a:pos x="28" y="0"/>
                </a:cxn>
                <a:cxn ang="0">
                  <a:pos x="28" y="0"/>
                </a:cxn>
                <a:cxn ang="0">
                  <a:pos x="23" y="0"/>
                </a:cxn>
                <a:cxn ang="0">
                  <a:pos x="21" y="0"/>
                </a:cxn>
                <a:cxn ang="0">
                  <a:pos x="17" y="0"/>
                </a:cxn>
                <a:cxn ang="0">
                  <a:pos x="17" y="3"/>
                </a:cxn>
                <a:cxn ang="0">
                  <a:pos x="12" y="3"/>
                </a:cxn>
                <a:cxn ang="0">
                  <a:pos x="8" y="5"/>
                </a:cxn>
                <a:cxn ang="0">
                  <a:pos x="3" y="5"/>
                </a:cxn>
                <a:cxn ang="0">
                  <a:pos x="3" y="10"/>
                </a:cxn>
                <a:cxn ang="0">
                  <a:pos x="0" y="13"/>
                </a:cxn>
                <a:cxn ang="0">
                  <a:pos x="0" y="18"/>
                </a:cxn>
                <a:cxn ang="0">
                  <a:pos x="0" y="23"/>
                </a:cxn>
                <a:cxn ang="0">
                  <a:pos x="0" y="30"/>
                </a:cxn>
                <a:cxn ang="0">
                  <a:pos x="0" y="26"/>
                </a:cxn>
                <a:cxn ang="0">
                  <a:pos x="0" y="26"/>
                </a:cxn>
                <a:cxn ang="0">
                  <a:pos x="0" y="25"/>
                </a:cxn>
                <a:cxn ang="0">
                  <a:pos x="0" y="25"/>
                </a:cxn>
                <a:cxn ang="0">
                  <a:pos x="0" y="20"/>
                </a:cxn>
                <a:cxn ang="0">
                  <a:pos x="3" y="20"/>
                </a:cxn>
                <a:cxn ang="0">
                  <a:pos x="3" y="17"/>
                </a:cxn>
                <a:cxn ang="0">
                  <a:pos x="8" y="17"/>
                </a:cxn>
                <a:cxn ang="0">
                  <a:pos x="8" y="12"/>
                </a:cxn>
                <a:cxn ang="0">
                  <a:pos x="13" y="12"/>
                </a:cxn>
                <a:cxn ang="0">
                  <a:pos x="15" y="8"/>
                </a:cxn>
                <a:cxn ang="0">
                  <a:pos x="20" y="8"/>
                </a:cxn>
                <a:cxn ang="0">
                  <a:pos x="25" y="8"/>
                </a:cxn>
                <a:cxn ang="0">
                  <a:pos x="30" y="8"/>
                </a:cxn>
                <a:cxn ang="0">
                  <a:pos x="35" y="8"/>
                </a:cxn>
                <a:cxn ang="0">
                  <a:pos x="44" y="10"/>
                </a:cxn>
                <a:cxn ang="0">
                  <a:pos x="43" y="7"/>
                </a:cxn>
                <a:cxn ang="0">
                  <a:pos x="43" y="7"/>
                </a:cxn>
                <a:cxn ang="0">
                  <a:pos x="43" y="7"/>
                </a:cxn>
                <a:cxn ang="0">
                  <a:pos x="43" y="7"/>
                </a:cxn>
                <a:cxn ang="0">
                  <a:pos x="43" y="3"/>
                </a:cxn>
                <a:cxn ang="0">
                  <a:pos x="43" y="3"/>
                </a:cxn>
                <a:cxn ang="0">
                  <a:pos x="43" y="3"/>
                </a:cxn>
                <a:cxn ang="0">
                  <a:pos x="43" y="3"/>
                </a:cxn>
                <a:cxn ang="0">
                  <a:pos x="39" y="0"/>
                </a:cxn>
                <a:cxn ang="0">
                  <a:pos x="39" y="0"/>
                </a:cxn>
                <a:cxn ang="0">
                  <a:pos x="39" y="0"/>
                </a:cxn>
                <a:cxn ang="0">
                  <a:pos x="39" y="0"/>
                </a:cxn>
                <a:cxn ang="0">
                  <a:pos x="36" y="0"/>
                </a:cxn>
                <a:cxn ang="0">
                  <a:pos x="36" y="0"/>
                </a:cxn>
                <a:cxn ang="0">
                  <a:pos x="35" y="0"/>
                </a:cxn>
                <a:cxn ang="0">
                  <a:pos x="35" y="0"/>
                </a:cxn>
                <a:cxn ang="0">
                  <a:pos x="35" y="0"/>
                </a:cxn>
              </a:cxnLst>
              <a:rect l="0" t="0" r="r" b="b"/>
              <a:pathLst>
                <a:path w="44" h="30">
                  <a:moveTo>
                    <a:pt x="35" y="0"/>
                  </a:moveTo>
                  <a:lnTo>
                    <a:pt x="31" y="0"/>
                  </a:lnTo>
                  <a:lnTo>
                    <a:pt x="31" y="0"/>
                  </a:lnTo>
                  <a:lnTo>
                    <a:pt x="28" y="0"/>
                  </a:lnTo>
                  <a:lnTo>
                    <a:pt x="28" y="0"/>
                  </a:lnTo>
                  <a:lnTo>
                    <a:pt x="23" y="0"/>
                  </a:lnTo>
                  <a:lnTo>
                    <a:pt x="21" y="0"/>
                  </a:lnTo>
                  <a:lnTo>
                    <a:pt x="17" y="0"/>
                  </a:lnTo>
                  <a:lnTo>
                    <a:pt x="17" y="3"/>
                  </a:lnTo>
                  <a:lnTo>
                    <a:pt x="12" y="3"/>
                  </a:lnTo>
                  <a:lnTo>
                    <a:pt x="8" y="5"/>
                  </a:lnTo>
                  <a:lnTo>
                    <a:pt x="3" y="5"/>
                  </a:lnTo>
                  <a:lnTo>
                    <a:pt x="3" y="10"/>
                  </a:lnTo>
                  <a:lnTo>
                    <a:pt x="0" y="13"/>
                  </a:lnTo>
                  <a:lnTo>
                    <a:pt x="0" y="18"/>
                  </a:lnTo>
                  <a:lnTo>
                    <a:pt x="0" y="23"/>
                  </a:lnTo>
                  <a:lnTo>
                    <a:pt x="0" y="30"/>
                  </a:lnTo>
                  <a:lnTo>
                    <a:pt x="0" y="26"/>
                  </a:lnTo>
                  <a:lnTo>
                    <a:pt x="0" y="26"/>
                  </a:lnTo>
                  <a:lnTo>
                    <a:pt x="0" y="25"/>
                  </a:lnTo>
                  <a:lnTo>
                    <a:pt x="0" y="25"/>
                  </a:lnTo>
                  <a:lnTo>
                    <a:pt x="0" y="20"/>
                  </a:lnTo>
                  <a:lnTo>
                    <a:pt x="3" y="20"/>
                  </a:lnTo>
                  <a:lnTo>
                    <a:pt x="3" y="17"/>
                  </a:lnTo>
                  <a:lnTo>
                    <a:pt x="8" y="17"/>
                  </a:lnTo>
                  <a:lnTo>
                    <a:pt x="8" y="12"/>
                  </a:lnTo>
                  <a:lnTo>
                    <a:pt x="13" y="12"/>
                  </a:lnTo>
                  <a:lnTo>
                    <a:pt x="15" y="8"/>
                  </a:lnTo>
                  <a:lnTo>
                    <a:pt x="20" y="8"/>
                  </a:lnTo>
                  <a:lnTo>
                    <a:pt x="25" y="8"/>
                  </a:lnTo>
                  <a:lnTo>
                    <a:pt x="30" y="8"/>
                  </a:lnTo>
                  <a:lnTo>
                    <a:pt x="35" y="8"/>
                  </a:lnTo>
                  <a:lnTo>
                    <a:pt x="44" y="10"/>
                  </a:lnTo>
                  <a:lnTo>
                    <a:pt x="43" y="7"/>
                  </a:lnTo>
                  <a:lnTo>
                    <a:pt x="43" y="7"/>
                  </a:lnTo>
                  <a:lnTo>
                    <a:pt x="43" y="7"/>
                  </a:lnTo>
                  <a:lnTo>
                    <a:pt x="43" y="7"/>
                  </a:lnTo>
                  <a:lnTo>
                    <a:pt x="43" y="3"/>
                  </a:lnTo>
                  <a:lnTo>
                    <a:pt x="43" y="3"/>
                  </a:lnTo>
                  <a:lnTo>
                    <a:pt x="43" y="3"/>
                  </a:lnTo>
                  <a:lnTo>
                    <a:pt x="43" y="3"/>
                  </a:lnTo>
                  <a:lnTo>
                    <a:pt x="39" y="0"/>
                  </a:lnTo>
                  <a:lnTo>
                    <a:pt x="39" y="0"/>
                  </a:lnTo>
                  <a:lnTo>
                    <a:pt x="39" y="0"/>
                  </a:lnTo>
                  <a:lnTo>
                    <a:pt x="39" y="0"/>
                  </a:lnTo>
                  <a:lnTo>
                    <a:pt x="36" y="0"/>
                  </a:lnTo>
                  <a:lnTo>
                    <a:pt x="36" y="0"/>
                  </a:lnTo>
                  <a:lnTo>
                    <a:pt x="35" y="0"/>
                  </a:lnTo>
                  <a:lnTo>
                    <a:pt x="35" y="0"/>
                  </a:lnTo>
                  <a:lnTo>
                    <a:pt x="35"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2" name="Freeform 112"/>
            <p:cNvSpPr>
              <a:spLocks/>
            </p:cNvSpPr>
            <p:nvPr/>
          </p:nvSpPr>
          <p:spPr bwMode="auto">
            <a:xfrm>
              <a:off x="4094163" y="3792538"/>
              <a:ext cx="49213" cy="53975"/>
            </a:xfrm>
            <a:custGeom>
              <a:avLst/>
              <a:gdLst/>
              <a:ahLst/>
              <a:cxnLst>
                <a:cxn ang="0">
                  <a:pos x="26" y="0"/>
                </a:cxn>
                <a:cxn ang="0">
                  <a:pos x="23" y="0"/>
                </a:cxn>
                <a:cxn ang="0">
                  <a:pos x="23" y="0"/>
                </a:cxn>
                <a:cxn ang="0">
                  <a:pos x="20" y="0"/>
                </a:cxn>
                <a:cxn ang="0">
                  <a:pos x="20" y="0"/>
                </a:cxn>
                <a:cxn ang="0">
                  <a:pos x="15" y="0"/>
                </a:cxn>
                <a:cxn ang="0">
                  <a:pos x="15" y="2"/>
                </a:cxn>
                <a:cxn ang="0">
                  <a:pos x="12" y="2"/>
                </a:cxn>
                <a:cxn ang="0">
                  <a:pos x="12" y="6"/>
                </a:cxn>
                <a:cxn ang="0">
                  <a:pos x="7" y="6"/>
                </a:cxn>
                <a:cxn ang="0">
                  <a:pos x="7" y="11"/>
                </a:cxn>
                <a:cxn ang="0">
                  <a:pos x="2" y="11"/>
                </a:cxn>
                <a:cxn ang="0">
                  <a:pos x="2" y="16"/>
                </a:cxn>
                <a:cxn ang="0">
                  <a:pos x="0" y="20"/>
                </a:cxn>
                <a:cxn ang="0">
                  <a:pos x="0" y="25"/>
                </a:cxn>
                <a:cxn ang="0">
                  <a:pos x="0" y="29"/>
                </a:cxn>
                <a:cxn ang="0">
                  <a:pos x="2" y="34"/>
                </a:cxn>
                <a:cxn ang="0">
                  <a:pos x="2" y="31"/>
                </a:cxn>
                <a:cxn ang="0">
                  <a:pos x="2" y="31"/>
                </a:cxn>
                <a:cxn ang="0">
                  <a:pos x="2" y="29"/>
                </a:cxn>
                <a:cxn ang="0">
                  <a:pos x="2" y="29"/>
                </a:cxn>
                <a:cxn ang="0">
                  <a:pos x="2" y="25"/>
                </a:cxn>
                <a:cxn ang="0">
                  <a:pos x="3" y="25"/>
                </a:cxn>
                <a:cxn ang="0">
                  <a:pos x="3" y="21"/>
                </a:cxn>
                <a:cxn ang="0">
                  <a:pos x="8" y="21"/>
                </a:cxn>
                <a:cxn ang="0">
                  <a:pos x="8" y="16"/>
                </a:cxn>
                <a:cxn ang="0">
                  <a:pos x="12" y="16"/>
                </a:cxn>
                <a:cxn ang="0">
                  <a:pos x="12" y="11"/>
                </a:cxn>
                <a:cxn ang="0">
                  <a:pos x="16" y="11"/>
                </a:cxn>
                <a:cxn ang="0">
                  <a:pos x="16" y="10"/>
                </a:cxn>
                <a:cxn ang="0">
                  <a:pos x="21" y="10"/>
                </a:cxn>
                <a:cxn ang="0">
                  <a:pos x="26" y="10"/>
                </a:cxn>
                <a:cxn ang="0">
                  <a:pos x="31" y="10"/>
                </a:cxn>
                <a:cxn ang="0">
                  <a:pos x="31" y="6"/>
                </a:cxn>
                <a:cxn ang="0">
                  <a:pos x="31" y="6"/>
                </a:cxn>
                <a:cxn ang="0">
                  <a:pos x="31" y="6"/>
                </a:cxn>
                <a:cxn ang="0">
                  <a:pos x="31" y="6"/>
                </a:cxn>
                <a:cxn ang="0">
                  <a:pos x="31" y="5"/>
                </a:cxn>
                <a:cxn ang="0">
                  <a:pos x="31" y="5"/>
                </a:cxn>
                <a:cxn ang="0">
                  <a:pos x="31" y="5"/>
                </a:cxn>
                <a:cxn ang="0">
                  <a:pos x="31" y="5"/>
                </a:cxn>
                <a:cxn ang="0">
                  <a:pos x="30" y="0"/>
                </a:cxn>
                <a:cxn ang="0">
                  <a:pos x="30" y="0"/>
                </a:cxn>
                <a:cxn ang="0">
                  <a:pos x="30" y="0"/>
                </a:cxn>
                <a:cxn ang="0">
                  <a:pos x="30" y="0"/>
                </a:cxn>
                <a:cxn ang="0">
                  <a:pos x="26" y="0"/>
                </a:cxn>
                <a:cxn ang="0">
                  <a:pos x="26" y="0"/>
                </a:cxn>
                <a:cxn ang="0">
                  <a:pos x="26" y="0"/>
                </a:cxn>
                <a:cxn ang="0">
                  <a:pos x="26" y="0"/>
                </a:cxn>
                <a:cxn ang="0">
                  <a:pos x="26" y="0"/>
                </a:cxn>
              </a:cxnLst>
              <a:rect l="0" t="0" r="r" b="b"/>
              <a:pathLst>
                <a:path w="31" h="34">
                  <a:moveTo>
                    <a:pt x="26" y="0"/>
                  </a:moveTo>
                  <a:lnTo>
                    <a:pt x="23" y="0"/>
                  </a:lnTo>
                  <a:lnTo>
                    <a:pt x="23" y="0"/>
                  </a:lnTo>
                  <a:lnTo>
                    <a:pt x="20" y="0"/>
                  </a:lnTo>
                  <a:lnTo>
                    <a:pt x="20" y="0"/>
                  </a:lnTo>
                  <a:lnTo>
                    <a:pt x="15" y="0"/>
                  </a:lnTo>
                  <a:lnTo>
                    <a:pt x="15" y="2"/>
                  </a:lnTo>
                  <a:lnTo>
                    <a:pt x="12" y="2"/>
                  </a:lnTo>
                  <a:lnTo>
                    <a:pt x="12" y="6"/>
                  </a:lnTo>
                  <a:lnTo>
                    <a:pt x="7" y="6"/>
                  </a:lnTo>
                  <a:lnTo>
                    <a:pt x="7" y="11"/>
                  </a:lnTo>
                  <a:lnTo>
                    <a:pt x="2" y="11"/>
                  </a:lnTo>
                  <a:lnTo>
                    <a:pt x="2" y="16"/>
                  </a:lnTo>
                  <a:lnTo>
                    <a:pt x="0" y="20"/>
                  </a:lnTo>
                  <a:lnTo>
                    <a:pt x="0" y="25"/>
                  </a:lnTo>
                  <a:lnTo>
                    <a:pt x="0" y="29"/>
                  </a:lnTo>
                  <a:lnTo>
                    <a:pt x="2" y="34"/>
                  </a:lnTo>
                  <a:lnTo>
                    <a:pt x="2" y="31"/>
                  </a:lnTo>
                  <a:lnTo>
                    <a:pt x="2" y="31"/>
                  </a:lnTo>
                  <a:lnTo>
                    <a:pt x="2" y="29"/>
                  </a:lnTo>
                  <a:lnTo>
                    <a:pt x="2" y="29"/>
                  </a:lnTo>
                  <a:lnTo>
                    <a:pt x="2" y="25"/>
                  </a:lnTo>
                  <a:lnTo>
                    <a:pt x="3" y="25"/>
                  </a:lnTo>
                  <a:lnTo>
                    <a:pt x="3" y="21"/>
                  </a:lnTo>
                  <a:lnTo>
                    <a:pt x="8" y="21"/>
                  </a:lnTo>
                  <a:lnTo>
                    <a:pt x="8" y="16"/>
                  </a:lnTo>
                  <a:lnTo>
                    <a:pt x="12" y="16"/>
                  </a:lnTo>
                  <a:lnTo>
                    <a:pt x="12" y="11"/>
                  </a:lnTo>
                  <a:lnTo>
                    <a:pt x="16" y="11"/>
                  </a:lnTo>
                  <a:lnTo>
                    <a:pt x="16" y="10"/>
                  </a:lnTo>
                  <a:lnTo>
                    <a:pt x="21" y="10"/>
                  </a:lnTo>
                  <a:lnTo>
                    <a:pt x="26" y="10"/>
                  </a:lnTo>
                  <a:lnTo>
                    <a:pt x="31" y="10"/>
                  </a:lnTo>
                  <a:lnTo>
                    <a:pt x="31" y="6"/>
                  </a:lnTo>
                  <a:lnTo>
                    <a:pt x="31" y="6"/>
                  </a:lnTo>
                  <a:lnTo>
                    <a:pt x="31" y="6"/>
                  </a:lnTo>
                  <a:lnTo>
                    <a:pt x="31" y="6"/>
                  </a:lnTo>
                  <a:lnTo>
                    <a:pt x="31" y="5"/>
                  </a:lnTo>
                  <a:lnTo>
                    <a:pt x="31" y="5"/>
                  </a:lnTo>
                  <a:lnTo>
                    <a:pt x="31" y="5"/>
                  </a:lnTo>
                  <a:lnTo>
                    <a:pt x="31" y="5"/>
                  </a:lnTo>
                  <a:lnTo>
                    <a:pt x="30" y="0"/>
                  </a:lnTo>
                  <a:lnTo>
                    <a:pt x="30" y="0"/>
                  </a:lnTo>
                  <a:lnTo>
                    <a:pt x="30" y="0"/>
                  </a:lnTo>
                  <a:lnTo>
                    <a:pt x="30" y="0"/>
                  </a:lnTo>
                  <a:lnTo>
                    <a:pt x="26" y="0"/>
                  </a:lnTo>
                  <a:lnTo>
                    <a:pt x="26" y="0"/>
                  </a:lnTo>
                  <a:lnTo>
                    <a:pt x="26" y="0"/>
                  </a:lnTo>
                  <a:lnTo>
                    <a:pt x="26" y="0"/>
                  </a:lnTo>
                  <a:lnTo>
                    <a:pt x="26"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3" name="Freeform 113"/>
            <p:cNvSpPr>
              <a:spLocks/>
            </p:cNvSpPr>
            <p:nvPr/>
          </p:nvSpPr>
          <p:spPr bwMode="auto">
            <a:xfrm>
              <a:off x="4175125" y="3771901"/>
              <a:ext cx="80963" cy="28575"/>
            </a:xfrm>
            <a:custGeom>
              <a:avLst/>
              <a:gdLst/>
              <a:ahLst/>
              <a:cxnLst>
                <a:cxn ang="0">
                  <a:pos x="5" y="8"/>
                </a:cxn>
                <a:cxn ang="0">
                  <a:pos x="5" y="5"/>
                </a:cxn>
                <a:cxn ang="0">
                  <a:pos x="5" y="5"/>
                </a:cxn>
                <a:cxn ang="0">
                  <a:pos x="5" y="5"/>
                </a:cxn>
                <a:cxn ang="0">
                  <a:pos x="8" y="5"/>
                </a:cxn>
                <a:cxn ang="0">
                  <a:pos x="8" y="1"/>
                </a:cxn>
                <a:cxn ang="0">
                  <a:pos x="13" y="1"/>
                </a:cxn>
                <a:cxn ang="0">
                  <a:pos x="15" y="1"/>
                </a:cxn>
                <a:cxn ang="0">
                  <a:pos x="20" y="1"/>
                </a:cxn>
                <a:cxn ang="0">
                  <a:pos x="20" y="0"/>
                </a:cxn>
                <a:cxn ang="0">
                  <a:pos x="25" y="0"/>
                </a:cxn>
                <a:cxn ang="0">
                  <a:pos x="29" y="0"/>
                </a:cxn>
                <a:cxn ang="0">
                  <a:pos x="34" y="1"/>
                </a:cxn>
                <a:cxn ang="0">
                  <a:pos x="36" y="1"/>
                </a:cxn>
                <a:cxn ang="0">
                  <a:pos x="41" y="6"/>
                </a:cxn>
                <a:cxn ang="0">
                  <a:pos x="46" y="11"/>
                </a:cxn>
                <a:cxn ang="0">
                  <a:pos x="51" y="18"/>
                </a:cxn>
                <a:cxn ang="0">
                  <a:pos x="47" y="15"/>
                </a:cxn>
                <a:cxn ang="0">
                  <a:pos x="47" y="15"/>
                </a:cxn>
                <a:cxn ang="0">
                  <a:pos x="46" y="13"/>
                </a:cxn>
                <a:cxn ang="0">
                  <a:pos x="46" y="13"/>
                </a:cxn>
                <a:cxn ang="0">
                  <a:pos x="41" y="8"/>
                </a:cxn>
                <a:cxn ang="0">
                  <a:pos x="39" y="8"/>
                </a:cxn>
                <a:cxn ang="0">
                  <a:pos x="34" y="6"/>
                </a:cxn>
                <a:cxn ang="0">
                  <a:pos x="34" y="6"/>
                </a:cxn>
                <a:cxn ang="0">
                  <a:pos x="29" y="3"/>
                </a:cxn>
                <a:cxn ang="0">
                  <a:pos x="25" y="3"/>
                </a:cxn>
                <a:cxn ang="0">
                  <a:pos x="20" y="3"/>
                </a:cxn>
                <a:cxn ang="0">
                  <a:pos x="20" y="3"/>
                </a:cxn>
                <a:cxn ang="0">
                  <a:pos x="15" y="3"/>
                </a:cxn>
                <a:cxn ang="0">
                  <a:pos x="10" y="6"/>
                </a:cxn>
                <a:cxn ang="0">
                  <a:pos x="5" y="8"/>
                </a:cxn>
                <a:cxn ang="0">
                  <a:pos x="5" y="13"/>
                </a:cxn>
                <a:cxn ang="0">
                  <a:pos x="2" y="10"/>
                </a:cxn>
                <a:cxn ang="0">
                  <a:pos x="2" y="10"/>
                </a:cxn>
                <a:cxn ang="0">
                  <a:pos x="2" y="10"/>
                </a:cxn>
                <a:cxn ang="0">
                  <a:pos x="2" y="10"/>
                </a:cxn>
                <a:cxn ang="0">
                  <a:pos x="0" y="10"/>
                </a:cxn>
                <a:cxn ang="0">
                  <a:pos x="0" y="10"/>
                </a:cxn>
                <a:cxn ang="0">
                  <a:pos x="0" y="10"/>
                </a:cxn>
                <a:cxn ang="0">
                  <a:pos x="0" y="10"/>
                </a:cxn>
                <a:cxn ang="0">
                  <a:pos x="0" y="8"/>
                </a:cxn>
                <a:cxn ang="0">
                  <a:pos x="0" y="8"/>
                </a:cxn>
                <a:cxn ang="0">
                  <a:pos x="0" y="8"/>
                </a:cxn>
                <a:cxn ang="0">
                  <a:pos x="0" y="8"/>
                </a:cxn>
                <a:cxn ang="0">
                  <a:pos x="0" y="8"/>
                </a:cxn>
                <a:cxn ang="0">
                  <a:pos x="0" y="8"/>
                </a:cxn>
                <a:cxn ang="0">
                  <a:pos x="0" y="8"/>
                </a:cxn>
                <a:cxn ang="0">
                  <a:pos x="5" y="8"/>
                </a:cxn>
                <a:cxn ang="0">
                  <a:pos x="5" y="8"/>
                </a:cxn>
              </a:cxnLst>
              <a:rect l="0" t="0" r="r" b="b"/>
              <a:pathLst>
                <a:path w="51" h="18">
                  <a:moveTo>
                    <a:pt x="5" y="8"/>
                  </a:moveTo>
                  <a:lnTo>
                    <a:pt x="5" y="5"/>
                  </a:lnTo>
                  <a:lnTo>
                    <a:pt x="5" y="5"/>
                  </a:lnTo>
                  <a:lnTo>
                    <a:pt x="5" y="5"/>
                  </a:lnTo>
                  <a:lnTo>
                    <a:pt x="8" y="5"/>
                  </a:lnTo>
                  <a:lnTo>
                    <a:pt x="8" y="1"/>
                  </a:lnTo>
                  <a:lnTo>
                    <a:pt x="13" y="1"/>
                  </a:lnTo>
                  <a:lnTo>
                    <a:pt x="15" y="1"/>
                  </a:lnTo>
                  <a:lnTo>
                    <a:pt x="20" y="1"/>
                  </a:lnTo>
                  <a:lnTo>
                    <a:pt x="20" y="0"/>
                  </a:lnTo>
                  <a:lnTo>
                    <a:pt x="25" y="0"/>
                  </a:lnTo>
                  <a:lnTo>
                    <a:pt x="29" y="0"/>
                  </a:lnTo>
                  <a:lnTo>
                    <a:pt x="34" y="1"/>
                  </a:lnTo>
                  <a:lnTo>
                    <a:pt x="36" y="1"/>
                  </a:lnTo>
                  <a:lnTo>
                    <a:pt x="41" y="6"/>
                  </a:lnTo>
                  <a:lnTo>
                    <a:pt x="46" y="11"/>
                  </a:lnTo>
                  <a:lnTo>
                    <a:pt x="51" y="18"/>
                  </a:lnTo>
                  <a:lnTo>
                    <a:pt x="47" y="15"/>
                  </a:lnTo>
                  <a:lnTo>
                    <a:pt x="47" y="15"/>
                  </a:lnTo>
                  <a:lnTo>
                    <a:pt x="46" y="13"/>
                  </a:lnTo>
                  <a:lnTo>
                    <a:pt x="46" y="13"/>
                  </a:lnTo>
                  <a:lnTo>
                    <a:pt x="41" y="8"/>
                  </a:lnTo>
                  <a:lnTo>
                    <a:pt x="39" y="8"/>
                  </a:lnTo>
                  <a:lnTo>
                    <a:pt x="34" y="6"/>
                  </a:lnTo>
                  <a:lnTo>
                    <a:pt x="34" y="6"/>
                  </a:lnTo>
                  <a:lnTo>
                    <a:pt x="29" y="3"/>
                  </a:lnTo>
                  <a:lnTo>
                    <a:pt x="25" y="3"/>
                  </a:lnTo>
                  <a:lnTo>
                    <a:pt x="20" y="3"/>
                  </a:lnTo>
                  <a:lnTo>
                    <a:pt x="20" y="3"/>
                  </a:lnTo>
                  <a:lnTo>
                    <a:pt x="15" y="3"/>
                  </a:lnTo>
                  <a:lnTo>
                    <a:pt x="10" y="6"/>
                  </a:lnTo>
                  <a:lnTo>
                    <a:pt x="5" y="8"/>
                  </a:lnTo>
                  <a:lnTo>
                    <a:pt x="5" y="13"/>
                  </a:lnTo>
                  <a:lnTo>
                    <a:pt x="2" y="10"/>
                  </a:lnTo>
                  <a:lnTo>
                    <a:pt x="2" y="10"/>
                  </a:lnTo>
                  <a:lnTo>
                    <a:pt x="2" y="10"/>
                  </a:lnTo>
                  <a:lnTo>
                    <a:pt x="2" y="10"/>
                  </a:lnTo>
                  <a:lnTo>
                    <a:pt x="0" y="10"/>
                  </a:lnTo>
                  <a:lnTo>
                    <a:pt x="0" y="10"/>
                  </a:lnTo>
                  <a:lnTo>
                    <a:pt x="0" y="10"/>
                  </a:lnTo>
                  <a:lnTo>
                    <a:pt x="0" y="10"/>
                  </a:lnTo>
                  <a:lnTo>
                    <a:pt x="0" y="8"/>
                  </a:lnTo>
                  <a:lnTo>
                    <a:pt x="0" y="8"/>
                  </a:lnTo>
                  <a:lnTo>
                    <a:pt x="0" y="8"/>
                  </a:lnTo>
                  <a:lnTo>
                    <a:pt x="0" y="8"/>
                  </a:lnTo>
                  <a:lnTo>
                    <a:pt x="0" y="8"/>
                  </a:lnTo>
                  <a:lnTo>
                    <a:pt x="0" y="8"/>
                  </a:lnTo>
                  <a:lnTo>
                    <a:pt x="0" y="8"/>
                  </a:lnTo>
                  <a:lnTo>
                    <a:pt x="5" y="8"/>
                  </a:lnTo>
                  <a:lnTo>
                    <a:pt x="5" y="8"/>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4" name="Freeform 114"/>
            <p:cNvSpPr>
              <a:spLocks/>
            </p:cNvSpPr>
            <p:nvPr/>
          </p:nvSpPr>
          <p:spPr bwMode="auto">
            <a:xfrm>
              <a:off x="4240213" y="3576638"/>
              <a:ext cx="322263" cy="158750"/>
            </a:xfrm>
            <a:custGeom>
              <a:avLst/>
              <a:gdLst/>
              <a:ahLst/>
              <a:cxnLst>
                <a:cxn ang="0">
                  <a:pos x="24" y="2"/>
                </a:cxn>
                <a:cxn ang="0">
                  <a:pos x="24" y="2"/>
                </a:cxn>
                <a:cxn ang="0">
                  <a:pos x="28" y="2"/>
                </a:cxn>
                <a:cxn ang="0">
                  <a:pos x="33" y="2"/>
                </a:cxn>
                <a:cxn ang="0">
                  <a:pos x="41" y="5"/>
                </a:cxn>
                <a:cxn ang="0">
                  <a:pos x="49" y="5"/>
                </a:cxn>
                <a:cxn ang="0">
                  <a:pos x="61" y="10"/>
                </a:cxn>
                <a:cxn ang="0">
                  <a:pos x="72" y="15"/>
                </a:cxn>
                <a:cxn ang="0">
                  <a:pos x="87" y="21"/>
                </a:cxn>
                <a:cxn ang="0">
                  <a:pos x="100" y="26"/>
                </a:cxn>
                <a:cxn ang="0">
                  <a:pos x="115" y="33"/>
                </a:cxn>
                <a:cxn ang="0">
                  <a:pos x="129" y="41"/>
                </a:cxn>
                <a:cxn ang="0">
                  <a:pos x="144" y="51"/>
                </a:cxn>
                <a:cxn ang="0">
                  <a:pos x="159" y="61"/>
                </a:cxn>
                <a:cxn ang="0">
                  <a:pos x="174" y="72"/>
                </a:cxn>
                <a:cxn ang="0">
                  <a:pos x="188" y="85"/>
                </a:cxn>
                <a:cxn ang="0">
                  <a:pos x="203" y="100"/>
                </a:cxn>
                <a:cxn ang="0">
                  <a:pos x="200" y="97"/>
                </a:cxn>
                <a:cxn ang="0">
                  <a:pos x="197" y="95"/>
                </a:cxn>
                <a:cxn ang="0">
                  <a:pos x="188" y="90"/>
                </a:cxn>
                <a:cxn ang="0">
                  <a:pos x="184" y="88"/>
                </a:cxn>
                <a:cxn ang="0">
                  <a:pos x="172" y="83"/>
                </a:cxn>
                <a:cxn ang="0">
                  <a:pos x="162" y="79"/>
                </a:cxn>
                <a:cxn ang="0">
                  <a:pos x="147" y="74"/>
                </a:cxn>
                <a:cxn ang="0">
                  <a:pos x="138" y="69"/>
                </a:cxn>
                <a:cxn ang="0">
                  <a:pos x="121" y="61"/>
                </a:cxn>
                <a:cxn ang="0">
                  <a:pos x="106" y="56"/>
                </a:cxn>
                <a:cxn ang="0">
                  <a:pos x="92" y="51"/>
                </a:cxn>
                <a:cxn ang="0">
                  <a:pos x="77" y="46"/>
                </a:cxn>
                <a:cxn ang="0">
                  <a:pos x="62" y="41"/>
                </a:cxn>
                <a:cxn ang="0">
                  <a:pos x="47" y="36"/>
                </a:cxn>
                <a:cxn ang="0">
                  <a:pos x="33" y="31"/>
                </a:cxn>
                <a:cxn ang="0">
                  <a:pos x="20" y="31"/>
                </a:cxn>
                <a:cxn ang="0">
                  <a:pos x="16" y="28"/>
                </a:cxn>
                <a:cxn ang="0">
                  <a:pos x="16" y="28"/>
                </a:cxn>
                <a:cxn ang="0">
                  <a:pos x="11" y="24"/>
                </a:cxn>
                <a:cxn ang="0">
                  <a:pos x="11" y="24"/>
                </a:cxn>
                <a:cxn ang="0">
                  <a:pos x="6" y="20"/>
                </a:cxn>
                <a:cxn ang="0">
                  <a:pos x="6" y="18"/>
                </a:cxn>
                <a:cxn ang="0">
                  <a:pos x="3" y="13"/>
                </a:cxn>
                <a:cxn ang="0">
                  <a:pos x="3" y="13"/>
                </a:cxn>
                <a:cxn ang="0">
                  <a:pos x="0" y="8"/>
                </a:cxn>
                <a:cxn ang="0">
                  <a:pos x="0" y="6"/>
                </a:cxn>
                <a:cxn ang="0">
                  <a:pos x="0" y="2"/>
                </a:cxn>
                <a:cxn ang="0">
                  <a:pos x="3" y="2"/>
                </a:cxn>
                <a:cxn ang="0">
                  <a:pos x="5" y="0"/>
                </a:cxn>
                <a:cxn ang="0">
                  <a:pos x="10" y="0"/>
                </a:cxn>
                <a:cxn ang="0">
                  <a:pos x="15" y="0"/>
                </a:cxn>
                <a:cxn ang="0">
                  <a:pos x="24" y="2"/>
                </a:cxn>
                <a:cxn ang="0">
                  <a:pos x="24" y="2"/>
                </a:cxn>
              </a:cxnLst>
              <a:rect l="0" t="0" r="r" b="b"/>
              <a:pathLst>
                <a:path w="203" h="100">
                  <a:moveTo>
                    <a:pt x="24" y="2"/>
                  </a:moveTo>
                  <a:lnTo>
                    <a:pt x="24" y="2"/>
                  </a:lnTo>
                  <a:lnTo>
                    <a:pt x="28" y="2"/>
                  </a:lnTo>
                  <a:lnTo>
                    <a:pt x="33" y="2"/>
                  </a:lnTo>
                  <a:lnTo>
                    <a:pt x="41" y="5"/>
                  </a:lnTo>
                  <a:lnTo>
                    <a:pt x="49" y="5"/>
                  </a:lnTo>
                  <a:lnTo>
                    <a:pt x="61" y="10"/>
                  </a:lnTo>
                  <a:lnTo>
                    <a:pt x="72" y="15"/>
                  </a:lnTo>
                  <a:lnTo>
                    <a:pt x="87" y="21"/>
                  </a:lnTo>
                  <a:lnTo>
                    <a:pt x="100" y="26"/>
                  </a:lnTo>
                  <a:lnTo>
                    <a:pt x="115" y="33"/>
                  </a:lnTo>
                  <a:lnTo>
                    <a:pt x="129" y="41"/>
                  </a:lnTo>
                  <a:lnTo>
                    <a:pt x="144" y="51"/>
                  </a:lnTo>
                  <a:lnTo>
                    <a:pt x="159" y="61"/>
                  </a:lnTo>
                  <a:lnTo>
                    <a:pt x="174" y="72"/>
                  </a:lnTo>
                  <a:lnTo>
                    <a:pt x="188" y="85"/>
                  </a:lnTo>
                  <a:lnTo>
                    <a:pt x="203" y="100"/>
                  </a:lnTo>
                  <a:lnTo>
                    <a:pt x="200" y="97"/>
                  </a:lnTo>
                  <a:lnTo>
                    <a:pt x="197" y="95"/>
                  </a:lnTo>
                  <a:lnTo>
                    <a:pt x="188" y="90"/>
                  </a:lnTo>
                  <a:lnTo>
                    <a:pt x="184" y="88"/>
                  </a:lnTo>
                  <a:lnTo>
                    <a:pt x="172" y="83"/>
                  </a:lnTo>
                  <a:lnTo>
                    <a:pt x="162" y="79"/>
                  </a:lnTo>
                  <a:lnTo>
                    <a:pt x="147" y="74"/>
                  </a:lnTo>
                  <a:lnTo>
                    <a:pt x="138" y="69"/>
                  </a:lnTo>
                  <a:lnTo>
                    <a:pt x="121" y="61"/>
                  </a:lnTo>
                  <a:lnTo>
                    <a:pt x="106" y="56"/>
                  </a:lnTo>
                  <a:lnTo>
                    <a:pt x="92" y="51"/>
                  </a:lnTo>
                  <a:lnTo>
                    <a:pt x="77" y="46"/>
                  </a:lnTo>
                  <a:lnTo>
                    <a:pt x="62" y="41"/>
                  </a:lnTo>
                  <a:lnTo>
                    <a:pt x="47" y="36"/>
                  </a:lnTo>
                  <a:lnTo>
                    <a:pt x="33" y="31"/>
                  </a:lnTo>
                  <a:lnTo>
                    <a:pt x="20" y="31"/>
                  </a:lnTo>
                  <a:lnTo>
                    <a:pt x="16" y="28"/>
                  </a:lnTo>
                  <a:lnTo>
                    <a:pt x="16" y="28"/>
                  </a:lnTo>
                  <a:lnTo>
                    <a:pt x="11" y="24"/>
                  </a:lnTo>
                  <a:lnTo>
                    <a:pt x="11" y="24"/>
                  </a:lnTo>
                  <a:lnTo>
                    <a:pt x="6" y="20"/>
                  </a:lnTo>
                  <a:lnTo>
                    <a:pt x="6" y="18"/>
                  </a:lnTo>
                  <a:lnTo>
                    <a:pt x="3" y="13"/>
                  </a:lnTo>
                  <a:lnTo>
                    <a:pt x="3" y="13"/>
                  </a:lnTo>
                  <a:lnTo>
                    <a:pt x="0" y="8"/>
                  </a:lnTo>
                  <a:lnTo>
                    <a:pt x="0" y="6"/>
                  </a:lnTo>
                  <a:lnTo>
                    <a:pt x="0" y="2"/>
                  </a:lnTo>
                  <a:lnTo>
                    <a:pt x="3" y="2"/>
                  </a:lnTo>
                  <a:lnTo>
                    <a:pt x="5" y="0"/>
                  </a:lnTo>
                  <a:lnTo>
                    <a:pt x="10" y="0"/>
                  </a:lnTo>
                  <a:lnTo>
                    <a:pt x="15" y="0"/>
                  </a:lnTo>
                  <a:lnTo>
                    <a:pt x="24" y="2"/>
                  </a:lnTo>
                  <a:lnTo>
                    <a:pt x="24" y="2"/>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5" name="Freeform 115"/>
            <p:cNvSpPr>
              <a:spLocks/>
            </p:cNvSpPr>
            <p:nvPr/>
          </p:nvSpPr>
          <p:spPr bwMode="auto">
            <a:xfrm>
              <a:off x="3943350" y="3768726"/>
              <a:ext cx="57150" cy="222250"/>
            </a:xfrm>
            <a:custGeom>
              <a:avLst/>
              <a:gdLst/>
              <a:ahLst/>
              <a:cxnLst>
                <a:cxn ang="0">
                  <a:pos x="2" y="10"/>
                </a:cxn>
                <a:cxn ang="0">
                  <a:pos x="0" y="10"/>
                </a:cxn>
                <a:cxn ang="0">
                  <a:pos x="0" y="12"/>
                </a:cxn>
                <a:cxn ang="0">
                  <a:pos x="0" y="17"/>
                </a:cxn>
                <a:cxn ang="0">
                  <a:pos x="0" y="23"/>
                </a:cxn>
                <a:cxn ang="0">
                  <a:pos x="0" y="28"/>
                </a:cxn>
                <a:cxn ang="0">
                  <a:pos x="0" y="38"/>
                </a:cxn>
                <a:cxn ang="0">
                  <a:pos x="0" y="48"/>
                </a:cxn>
                <a:cxn ang="0">
                  <a:pos x="2" y="58"/>
                </a:cxn>
                <a:cxn ang="0">
                  <a:pos x="2" y="67"/>
                </a:cxn>
                <a:cxn ang="0">
                  <a:pos x="3" y="77"/>
                </a:cxn>
                <a:cxn ang="0">
                  <a:pos x="5" y="87"/>
                </a:cxn>
                <a:cxn ang="0">
                  <a:pos x="10" y="100"/>
                </a:cxn>
                <a:cxn ang="0">
                  <a:pos x="15" y="110"/>
                </a:cxn>
                <a:cxn ang="0">
                  <a:pos x="20" y="120"/>
                </a:cxn>
                <a:cxn ang="0">
                  <a:pos x="26" y="130"/>
                </a:cxn>
                <a:cxn ang="0">
                  <a:pos x="36" y="140"/>
                </a:cxn>
                <a:cxn ang="0">
                  <a:pos x="33" y="136"/>
                </a:cxn>
                <a:cxn ang="0">
                  <a:pos x="33" y="135"/>
                </a:cxn>
                <a:cxn ang="0">
                  <a:pos x="31" y="130"/>
                </a:cxn>
                <a:cxn ang="0">
                  <a:pos x="31" y="126"/>
                </a:cxn>
                <a:cxn ang="0">
                  <a:pos x="26" y="117"/>
                </a:cxn>
                <a:cxn ang="0">
                  <a:pos x="26" y="110"/>
                </a:cxn>
                <a:cxn ang="0">
                  <a:pos x="26" y="100"/>
                </a:cxn>
                <a:cxn ang="0">
                  <a:pos x="26" y="95"/>
                </a:cxn>
                <a:cxn ang="0">
                  <a:pos x="21" y="85"/>
                </a:cxn>
                <a:cxn ang="0">
                  <a:pos x="21" y="76"/>
                </a:cxn>
                <a:cxn ang="0">
                  <a:pos x="21" y="66"/>
                </a:cxn>
                <a:cxn ang="0">
                  <a:pos x="21" y="58"/>
                </a:cxn>
                <a:cxn ang="0">
                  <a:pos x="21" y="48"/>
                </a:cxn>
                <a:cxn ang="0">
                  <a:pos x="21" y="40"/>
                </a:cxn>
                <a:cxn ang="0">
                  <a:pos x="21" y="30"/>
                </a:cxn>
                <a:cxn ang="0">
                  <a:pos x="26" y="25"/>
                </a:cxn>
                <a:cxn ang="0">
                  <a:pos x="23" y="21"/>
                </a:cxn>
                <a:cxn ang="0">
                  <a:pos x="23" y="21"/>
                </a:cxn>
                <a:cxn ang="0">
                  <a:pos x="23" y="17"/>
                </a:cxn>
                <a:cxn ang="0">
                  <a:pos x="23" y="17"/>
                </a:cxn>
                <a:cxn ang="0">
                  <a:pos x="20" y="12"/>
                </a:cxn>
                <a:cxn ang="0">
                  <a:pos x="20" y="12"/>
                </a:cxn>
                <a:cxn ang="0">
                  <a:pos x="20" y="7"/>
                </a:cxn>
                <a:cxn ang="0">
                  <a:pos x="20" y="7"/>
                </a:cxn>
                <a:cxn ang="0">
                  <a:pos x="15" y="2"/>
                </a:cxn>
                <a:cxn ang="0">
                  <a:pos x="15" y="2"/>
                </a:cxn>
                <a:cxn ang="0">
                  <a:pos x="11" y="0"/>
                </a:cxn>
                <a:cxn ang="0">
                  <a:pos x="11" y="0"/>
                </a:cxn>
                <a:cxn ang="0">
                  <a:pos x="7" y="0"/>
                </a:cxn>
                <a:cxn ang="0">
                  <a:pos x="7" y="2"/>
                </a:cxn>
                <a:cxn ang="0">
                  <a:pos x="2" y="5"/>
                </a:cxn>
                <a:cxn ang="0">
                  <a:pos x="2" y="10"/>
                </a:cxn>
                <a:cxn ang="0">
                  <a:pos x="2" y="10"/>
                </a:cxn>
              </a:cxnLst>
              <a:rect l="0" t="0" r="r" b="b"/>
              <a:pathLst>
                <a:path w="36" h="140">
                  <a:moveTo>
                    <a:pt x="2" y="10"/>
                  </a:moveTo>
                  <a:lnTo>
                    <a:pt x="0" y="10"/>
                  </a:lnTo>
                  <a:lnTo>
                    <a:pt x="0" y="12"/>
                  </a:lnTo>
                  <a:lnTo>
                    <a:pt x="0" y="17"/>
                  </a:lnTo>
                  <a:lnTo>
                    <a:pt x="0" y="23"/>
                  </a:lnTo>
                  <a:lnTo>
                    <a:pt x="0" y="28"/>
                  </a:lnTo>
                  <a:lnTo>
                    <a:pt x="0" y="38"/>
                  </a:lnTo>
                  <a:lnTo>
                    <a:pt x="0" y="48"/>
                  </a:lnTo>
                  <a:lnTo>
                    <a:pt x="2" y="58"/>
                  </a:lnTo>
                  <a:lnTo>
                    <a:pt x="2" y="67"/>
                  </a:lnTo>
                  <a:lnTo>
                    <a:pt x="3" y="77"/>
                  </a:lnTo>
                  <a:lnTo>
                    <a:pt x="5" y="87"/>
                  </a:lnTo>
                  <a:lnTo>
                    <a:pt x="10" y="100"/>
                  </a:lnTo>
                  <a:lnTo>
                    <a:pt x="15" y="110"/>
                  </a:lnTo>
                  <a:lnTo>
                    <a:pt x="20" y="120"/>
                  </a:lnTo>
                  <a:lnTo>
                    <a:pt x="26" y="130"/>
                  </a:lnTo>
                  <a:lnTo>
                    <a:pt x="36" y="140"/>
                  </a:lnTo>
                  <a:lnTo>
                    <a:pt x="33" y="136"/>
                  </a:lnTo>
                  <a:lnTo>
                    <a:pt x="33" y="135"/>
                  </a:lnTo>
                  <a:lnTo>
                    <a:pt x="31" y="130"/>
                  </a:lnTo>
                  <a:lnTo>
                    <a:pt x="31" y="126"/>
                  </a:lnTo>
                  <a:lnTo>
                    <a:pt x="26" y="117"/>
                  </a:lnTo>
                  <a:lnTo>
                    <a:pt x="26" y="110"/>
                  </a:lnTo>
                  <a:lnTo>
                    <a:pt x="26" y="100"/>
                  </a:lnTo>
                  <a:lnTo>
                    <a:pt x="26" y="95"/>
                  </a:lnTo>
                  <a:lnTo>
                    <a:pt x="21" y="85"/>
                  </a:lnTo>
                  <a:lnTo>
                    <a:pt x="21" y="76"/>
                  </a:lnTo>
                  <a:lnTo>
                    <a:pt x="21" y="66"/>
                  </a:lnTo>
                  <a:lnTo>
                    <a:pt x="21" y="58"/>
                  </a:lnTo>
                  <a:lnTo>
                    <a:pt x="21" y="48"/>
                  </a:lnTo>
                  <a:lnTo>
                    <a:pt x="21" y="40"/>
                  </a:lnTo>
                  <a:lnTo>
                    <a:pt x="21" y="30"/>
                  </a:lnTo>
                  <a:lnTo>
                    <a:pt x="26" y="25"/>
                  </a:lnTo>
                  <a:lnTo>
                    <a:pt x="23" y="21"/>
                  </a:lnTo>
                  <a:lnTo>
                    <a:pt x="23" y="21"/>
                  </a:lnTo>
                  <a:lnTo>
                    <a:pt x="23" y="17"/>
                  </a:lnTo>
                  <a:lnTo>
                    <a:pt x="23" y="17"/>
                  </a:lnTo>
                  <a:lnTo>
                    <a:pt x="20" y="12"/>
                  </a:lnTo>
                  <a:lnTo>
                    <a:pt x="20" y="12"/>
                  </a:lnTo>
                  <a:lnTo>
                    <a:pt x="20" y="7"/>
                  </a:lnTo>
                  <a:lnTo>
                    <a:pt x="20" y="7"/>
                  </a:lnTo>
                  <a:lnTo>
                    <a:pt x="15" y="2"/>
                  </a:lnTo>
                  <a:lnTo>
                    <a:pt x="15" y="2"/>
                  </a:lnTo>
                  <a:lnTo>
                    <a:pt x="11" y="0"/>
                  </a:lnTo>
                  <a:lnTo>
                    <a:pt x="11" y="0"/>
                  </a:lnTo>
                  <a:lnTo>
                    <a:pt x="7" y="0"/>
                  </a:lnTo>
                  <a:lnTo>
                    <a:pt x="7" y="2"/>
                  </a:lnTo>
                  <a:lnTo>
                    <a:pt x="2" y="5"/>
                  </a:lnTo>
                  <a:lnTo>
                    <a:pt x="2" y="10"/>
                  </a:lnTo>
                  <a:lnTo>
                    <a:pt x="2" y="1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6" name="Freeform 116"/>
            <p:cNvSpPr>
              <a:spLocks/>
            </p:cNvSpPr>
            <p:nvPr/>
          </p:nvSpPr>
          <p:spPr bwMode="auto">
            <a:xfrm>
              <a:off x="4122738" y="3817938"/>
              <a:ext cx="36513" cy="84138"/>
            </a:xfrm>
            <a:custGeom>
              <a:avLst/>
              <a:gdLst/>
              <a:ahLst/>
              <a:cxnLst>
                <a:cxn ang="0">
                  <a:pos x="13" y="4"/>
                </a:cxn>
                <a:cxn ang="0">
                  <a:pos x="10" y="4"/>
                </a:cxn>
                <a:cxn ang="0">
                  <a:pos x="10" y="4"/>
                </a:cxn>
                <a:cxn ang="0">
                  <a:pos x="8" y="4"/>
                </a:cxn>
                <a:cxn ang="0">
                  <a:pos x="8" y="7"/>
                </a:cxn>
                <a:cxn ang="0">
                  <a:pos x="3" y="7"/>
                </a:cxn>
                <a:cxn ang="0">
                  <a:pos x="3" y="12"/>
                </a:cxn>
                <a:cxn ang="0">
                  <a:pos x="3" y="15"/>
                </a:cxn>
                <a:cxn ang="0">
                  <a:pos x="3" y="20"/>
                </a:cxn>
                <a:cxn ang="0">
                  <a:pos x="0" y="20"/>
                </a:cxn>
                <a:cxn ang="0">
                  <a:pos x="0" y="25"/>
                </a:cxn>
                <a:cxn ang="0">
                  <a:pos x="0" y="30"/>
                </a:cxn>
                <a:cxn ang="0">
                  <a:pos x="2" y="35"/>
                </a:cxn>
                <a:cxn ang="0">
                  <a:pos x="2" y="38"/>
                </a:cxn>
                <a:cxn ang="0">
                  <a:pos x="5" y="43"/>
                </a:cxn>
                <a:cxn ang="0">
                  <a:pos x="8" y="48"/>
                </a:cxn>
                <a:cxn ang="0">
                  <a:pos x="13" y="53"/>
                </a:cxn>
                <a:cxn ang="0">
                  <a:pos x="10" y="50"/>
                </a:cxn>
                <a:cxn ang="0">
                  <a:pos x="10" y="50"/>
                </a:cxn>
                <a:cxn ang="0">
                  <a:pos x="10" y="48"/>
                </a:cxn>
                <a:cxn ang="0">
                  <a:pos x="10" y="48"/>
                </a:cxn>
                <a:cxn ang="0">
                  <a:pos x="7" y="43"/>
                </a:cxn>
                <a:cxn ang="0">
                  <a:pos x="7" y="41"/>
                </a:cxn>
                <a:cxn ang="0">
                  <a:pos x="7" y="36"/>
                </a:cxn>
                <a:cxn ang="0">
                  <a:pos x="7" y="36"/>
                </a:cxn>
                <a:cxn ang="0">
                  <a:pos x="7" y="31"/>
                </a:cxn>
                <a:cxn ang="0">
                  <a:pos x="7" y="27"/>
                </a:cxn>
                <a:cxn ang="0">
                  <a:pos x="7" y="22"/>
                </a:cxn>
                <a:cxn ang="0">
                  <a:pos x="8" y="18"/>
                </a:cxn>
                <a:cxn ang="0">
                  <a:pos x="8" y="13"/>
                </a:cxn>
                <a:cxn ang="0">
                  <a:pos x="13" y="9"/>
                </a:cxn>
                <a:cxn ang="0">
                  <a:pos x="18" y="4"/>
                </a:cxn>
                <a:cxn ang="0">
                  <a:pos x="23" y="4"/>
                </a:cxn>
                <a:cxn ang="0">
                  <a:pos x="21" y="0"/>
                </a:cxn>
                <a:cxn ang="0">
                  <a:pos x="21" y="0"/>
                </a:cxn>
                <a:cxn ang="0">
                  <a:pos x="21" y="0"/>
                </a:cxn>
                <a:cxn ang="0">
                  <a:pos x="21" y="0"/>
                </a:cxn>
                <a:cxn ang="0">
                  <a:pos x="21" y="0"/>
                </a:cxn>
                <a:cxn ang="0">
                  <a:pos x="21" y="0"/>
                </a:cxn>
                <a:cxn ang="0">
                  <a:pos x="21" y="0"/>
                </a:cxn>
                <a:cxn ang="0">
                  <a:pos x="21" y="0"/>
                </a:cxn>
                <a:cxn ang="0">
                  <a:pos x="17" y="0"/>
                </a:cxn>
                <a:cxn ang="0">
                  <a:pos x="17" y="0"/>
                </a:cxn>
                <a:cxn ang="0">
                  <a:pos x="17" y="0"/>
                </a:cxn>
                <a:cxn ang="0">
                  <a:pos x="17" y="0"/>
                </a:cxn>
                <a:cxn ang="0">
                  <a:pos x="13" y="0"/>
                </a:cxn>
                <a:cxn ang="0">
                  <a:pos x="13" y="0"/>
                </a:cxn>
                <a:cxn ang="0">
                  <a:pos x="13" y="0"/>
                </a:cxn>
                <a:cxn ang="0">
                  <a:pos x="13" y="4"/>
                </a:cxn>
                <a:cxn ang="0">
                  <a:pos x="13" y="4"/>
                </a:cxn>
              </a:cxnLst>
              <a:rect l="0" t="0" r="r" b="b"/>
              <a:pathLst>
                <a:path w="23" h="53">
                  <a:moveTo>
                    <a:pt x="13" y="4"/>
                  </a:moveTo>
                  <a:lnTo>
                    <a:pt x="10" y="4"/>
                  </a:lnTo>
                  <a:lnTo>
                    <a:pt x="10" y="4"/>
                  </a:lnTo>
                  <a:lnTo>
                    <a:pt x="8" y="4"/>
                  </a:lnTo>
                  <a:lnTo>
                    <a:pt x="8" y="7"/>
                  </a:lnTo>
                  <a:lnTo>
                    <a:pt x="3" y="7"/>
                  </a:lnTo>
                  <a:lnTo>
                    <a:pt x="3" y="12"/>
                  </a:lnTo>
                  <a:lnTo>
                    <a:pt x="3" y="15"/>
                  </a:lnTo>
                  <a:lnTo>
                    <a:pt x="3" y="20"/>
                  </a:lnTo>
                  <a:lnTo>
                    <a:pt x="0" y="20"/>
                  </a:lnTo>
                  <a:lnTo>
                    <a:pt x="0" y="25"/>
                  </a:lnTo>
                  <a:lnTo>
                    <a:pt x="0" y="30"/>
                  </a:lnTo>
                  <a:lnTo>
                    <a:pt x="2" y="35"/>
                  </a:lnTo>
                  <a:lnTo>
                    <a:pt x="2" y="38"/>
                  </a:lnTo>
                  <a:lnTo>
                    <a:pt x="5" y="43"/>
                  </a:lnTo>
                  <a:lnTo>
                    <a:pt x="8" y="48"/>
                  </a:lnTo>
                  <a:lnTo>
                    <a:pt x="13" y="53"/>
                  </a:lnTo>
                  <a:lnTo>
                    <a:pt x="10" y="50"/>
                  </a:lnTo>
                  <a:lnTo>
                    <a:pt x="10" y="50"/>
                  </a:lnTo>
                  <a:lnTo>
                    <a:pt x="10" y="48"/>
                  </a:lnTo>
                  <a:lnTo>
                    <a:pt x="10" y="48"/>
                  </a:lnTo>
                  <a:lnTo>
                    <a:pt x="7" y="43"/>
                  </a:lnTo>
                  <a:lnTo>
                    <a:pt x="7" y="41"/>
                  </a:lnTo>
                  <a:lnTo>
                    <a:pt x="7" y="36"/>
                  </a:lnTo>
                  <a:lnTo>
                    <a:pt x="7" y="36"/>
                  </a:lnTo>
                  <a:lnTo>
                    <a:pt x="7" y="31"/>
                  </a:lnTo>
                  <a:lnTo>
                    <a:pt x="7" y="27"/>
                  </a:lnTo>
                  <a:lnTo>
                    <a:pt x="7" y="22"/>
                  </a:lnTo>
                  <a:lnTo>
                    <a:pt x="8" y="18"/>
                  </a:lnTo>
                  <a:lnTo>
                    <a:pt x="8" y="13"/>
                  </a:lnTo>
                  <a:lnTo>
                    <a:pt x="13" y="9"/>
                  </a:lnTo>
                  <a:lnTo>
                    <a:pt x="18" y="4"/>
                  </a:lnTo>
                  <a:lnTo>
                    <a:pt x="23" y="4"/>
                  </a:lnTo>
                  <a:lnTo>
                    <a:pt x="21" y="0"/>
                  </a:lnTo>
                  <a:lnTo>
                    <a:pt x="21" y="0"/>
                  </a:lnTo>
                  <a:lnTo>
                    <a:pt x="21" y="0"/>
                  </a:lnTo>
                  <a:lnTo>
                    <a:pt x="21" y="0"/>
                  </a:lnTo>
                  <a:lnTo>
                    <a:pt x="21" y="0"/>
                  </a:lnTo>
                  <a:lnTo>
                    <a:pt x="21" y="0"/>
                  </a:lnTo>
                  <a:lnTo>
                    <a:pt x="21" y="0"/>
                  </a:lnTo>
                  <a:lnTo>
                    <a:pt x="21" y="0"/>
                  </a:lnTo>
                  <a:lnTo>
                    <a:pt x="17" y="0"/>
                  </a:lnTo>
                  <a:lnTo>
                    <a:pt x="17" y="0"/>
                  </a:lnTo>
                  <a:lnTo>
                    <a:pt x="17" y="0"/>
                  </a:lnTo>
                  <a:lnTo>
                    <a:pt x="17" y="0"/>
                  </a:lnTo>
                  <a:lnTo>
                    <a:pt x="13" y="0"/>
                  </a:lnTo>
                  <a:lnTo>
                    <a:pt x="13" y="0"/>
                  </a:lnTo>
                  <a:lnTo>
                    <a:pt x="13" y="0"/>
                  </a:lnTo>
                  <a:lnTo>
                    <a:pt x="13" y="4"/>
                  </a:lnTo>
                  <a:lnTo>
                    <a:pt x="13" y="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7" name="Freeform 117"/>
            <p:cNvSpPr>
              <a:spLocks/>
            </p:cNvSpPr>
            <p:nvPr/>
          </p:nvSpPr>
          <p:spPr bwMode="auto">
            <a:xfrm>
              <a:off x="4154488" y="3732213"/>
              <a:ext cx="101600" cy="44450"/>
            </a:xfrm>
            <a:custGeom>
              <a:avLst/>
              <a:gdLst/>
              <a:ahLst/>
              <a:cxnLst>
                <a:cxn ang="0">
                  <a:pos x="3" y="23"/>
                </a:cxn>
                <a:cxn ang="0">
                  <a:pos x="3" y="20"/>
                </a:cxn>
                <a:cxn ang="0">
                  <a:pos x="3" y="20"/>
                </a:cxn>
                <a:cxn ang="0">
                  <a:pos x="3" y="17"/>
                </a:cxn>
                <a:cxn ang="0">
                  <a:pos x="5" y="17"/>
                </a:cxn>
                <a:cxn ang="0">
                  <a:pos x="5" y="12"/>
                </a:cxn>
                <a:cxn ang="0">
                  <a:pos x="10" y="12"/>
                </a:cxn>
                <a:cxn ang="0">
                  <a:pos x="13" y="7"/>
                </a:cxn>
                <a:cxn ang="0">
                  <a:pos x="18" y="7"/>
                </a:cxn>
                <a:cxn ang="0">
                  <a:pos x="21" y="2"/>
                </a:cxn>
                <a:cxn ang="0">
                  <a:pos x="26" y="2"/>
                </a:cxn>
                <a:cxn ang="0">
                  <a:pos x="31" y="0"/>
                </a:cxn>
                <a:cxn ang="0">
                  <a:pos x="38" y="0"/>
                </a:cxn>
                <a:cxn ang="0">
                  <a:pos x="42" y="0"/>
                </a:cxn>
                <a:cxn ang="0">
                  <a:pos x="49" y="0"/>
                </a:cxn>
                <a:cxn ang="0">
                  <a:pos x="54" y="2"/>
                </a:cxn>
                <a:cxn ang="0">
                  <a:pos x="64" y="7"/>
                </a:cxn>
                <a:cxn ang="0">
                  <a:pos x="60" y="4"/>
                </a:cxn>
                <a:cxn ang="0">
                  <a:pos x="60" y="4"/>
                </a:cxn>
                <a:cxn ang="0">
                  <a:pos x="56" y="4"/>
                </a:cxn>
                <a:cxn ang="0">
                  <a:pos x="56" y="4"/>
                </a:cxn>
                <a:cxn ang="0">
                  <a:pos x="51" y="4"/>
                </a:cxn>
                <a:cxn ang="0">
                  <a:pos x="46" y="4"/>
                </a:cxn>
                <a:cxn ang="0">
                  <a:pos x="41" y="4"/>
                </a:cxn>
                <a:cxn ang="0">
                  <a:pos x="39" y="5"/>
                </a:cxn>
                <a:cxn ang="0">
                  <a:pos x="34" y="5"/>
                </a:cxn>
                <a:cxn ang="0">
                  <a:pos x="29" y="5"/>
                </a:cxn>
                <a:cxn ang="0">
                  <a:pos x="24" y="5"/>
                </a:cxn>
                <a:cxn ang="0">
                  <a:pos x="19" y="10"/>
                </a:cxn>
                <a:cxn ang="0">
                  <a:pos x="15" y="12"/>
                </a:cxn>
                <a:cxn ang="0">
                  <a:pos x="10" y="17"/>
                </a:cxn>
                <a:cxn ang="0">
                  <a:pos x="5" y="22"/>
                </a:cxn>
                <a:cxn ang="0">
                  <a:pos x="3" y="28"/>
                </a:cxn>
                <a:cxn ang="0">
                  <a:pos x="0" y="25"/>
                </a:cxn>
                <a:cxn ang="0">
                  <a:pos x="0" y="25"/>
                </a:cxn>
                <a:cxn ang="0">
                  <a:pos x="0" y="25"/>
                </a:cxn>
                <a:cxn ang="0">
                  <a:pos x="0" y="25"/>
                </a:cxn>
                <a:cxn ang="0">
                  <a:pos x="0" y="25"/>
                </a:cxn>
                <a:cxn ang="0">
                  <a:pos x="0" y="25"/>
                </a:cxn>
                <a:cxn ang="0">
                  <a:pos x="0" y="25"/>
                </a:cxn>
                <a:cxn ang="0">
                  <a:pos x="0" y="25"/>
                </a:cxn>
                <a:cxn ang="0">
                  <a:pos x="0" y="23"/>
                </a:cxn>
                <a:cxn ang="0">
                  <a:pos x="0" y="23"/>
                </a:cxn>
                <a:cxn ang="0">
                  <a:pos x="0" y="23"/>
                </a:cxn>
                <a:cxn ang="0">
                  <a:pos x="0" y="23"/>
                </a:cxn>
                <a:cxn ang="0">
                  <a:pos x="0" y="23"/>
                </a:cxn>
                <a:cxn ang="0">
                  <a:pos x="0" y="23"/>
                </a:cxn>
                <a:cxn ang="0">
                  <a:pos x="0" y="23"/>
                </a:cxn>
                <a:cxn ang="0">
                  <a:pos x="3" y="23"/>
                </a:cxn>
                <a:cxn ang="0">
                  <a:pos x="3" y="23"/>
                </a:cxn>
              </a:cxnLst>
              <a:rect l="0" t="0" r="r" b="b"/>
              <a:pathLst>
                <a:path w="64" h="28">
                  <a:moveTo>
                    <a:pt x="3" y="23"/>
                  </a:moveTo>
                  <a:lnTo>
                    <a:pt x="3" y="20"/>
                  </a:lnTo>
                  <a:lnTo>
                    <a:pt x="3" y="20"/>
                  </a:lnTo>
                  <a:lnTo>
                    <a:pt x="3" y="17"/>
                  </a:lnTo>
                  <a:lnTo>
                    <a:pt x="5" y="17"/>
                  </a:lnTo>
                  <a:lnTo>
                    <a:pt x="5" y="12"/>
                  </a:lnTo>
                  <a:lnTo>
                    <a:pt x="10" y="12"/>
                  </a:lnTo>
                  <a:lnTo>
                    <a:pt x="13" y="7"/>
                  </a:lnTo>
                  <a:lnTo>
                    <a:pt x="18" y="7"/>
                  </a:lnTo>
                  <a:lnTo>
                    <a:pt x="21" y="2"/>
                  </a:lnTo>
                  <a:lnTo>
                    <a:pt x="26" y="2"/>
                  </a:lnTo>
                  <a:lnTo>
                    <a:pt x="31" y="0"/>
                  </a:lnTo>
                  <a:lnTo>
                    <a:pt x="38" y="0"/>
                  </a:lnTo>
                  <a:lnTo>
                    <a:pt x="42" y="0"/>
                  </a:lnTo>
                  <a:lnTo>
                    <a:pt x="49" y="0"/>
                  </a:lnTo>
                  <a:lnTo>
                    <a:pt x="54" y="2"/>
                  </a:lnTo>
                  <a:lnTo>
                    <a:pt x="64" y="7"/>
                  </a:lnTo>
                  <a:lnTo>
                    <a:pt x="60" y="4"/>
                  </a:lnTo>
                  <a:lnTo>
                    <a:pt x="60" y="4"/>
                  </a:lnTo>
                  <a:lnTo>
                    <a:pt x="56" y="4"/>
                  </a:lnTo>
                  <a:lnTo>
                    <a:pt x="56" y="4"/>
                  </a:lnTo>
                  <a:lnTo>
                    <a:pt x="51" y="4"/>
                  </a:lnTo>
                  <a:lnTo>
                    <a:pt x="46" y="4"/>
                  </a:lnTo>
                  <a:lnTo>
                    <a:pt x="41" y="4"/>
                  </a:lnTo>
                  <a:lnTo>
                    <a:pt x="39" y="5"/>
                  </a:lnTo>
                  <a:lnTo>
                    <a:pt x="34" y="5"/>
                  </a:lnTo>
                  <a:lnTo>
                    <a:pt x="29" y="5"/>
                  </a:lnTo>
                  <a:lnTo>
                    <a:pt x="24" y="5"/>
                  </a:lnTo>
                  <a:lnTo>
                    <a:pt x="19" y="10"/>
                  </a:lnTo>
                  <a:lnTo>
                    <a:pt x="15" y="12"/>
                  </a:lnTo>
                  <a:lnTo>
                    <a:pt x="10" y="17"/>
                  </a:lnTo>
                  <a:lnTo>
                    <a:pt x="5" y="22"/>
                  </a:lnTo>
                  <a:lnTo>
                    <a:pt x="3" y="28"/>
                  </a:lnTo>
                  <a:lnTo>
                    <a:pt x="0" y="25"/>
                  </a:lnTo>
                  <a:lnTo>
                    <a:pt x="0" y="25"/>
                  </a:lnTo>
                  <a:lnTo>
                    <a:pt x="0" y="25"/>
                  </a:lnTo>
                  <a:lnTo>
                    <a:pt x="0" y="25"/>
                  </a:lnTo>
                  <a:lnTo>
                    <a:pt x="0" y="25"/>
                  </a:lnTo>
                  <a:lnTo>
                    <a:pt x="0" y="25"/>
                  </a:lnTo>
                  <a:lnTo>
                    <a:pt x="0" y="25"/>
                  </a:lnTo>
                  <a:lnTo>
                    <a:pt x="0" y="25"/>
                  </a:lnTo>
                  <a:lnTo>
                    <a:pt x="0" y="23"/>
                  </a:lnTo>
                  <a:lnTo>
                    <a:pt x="0" y="23"/>
                  </a:lnTo>
                  <a:lnTo>
                    <a:pt x="0" y="23"/>
                  </a:lnTo>
                  <a:lnTo>
                    <a:pt x="0" y="23"/>
                  </a:lnTo>
                  <a:lnTo>
                    <a:pt x="0" y="23"/>
                  </a:lnTo>
                  <a:lnTo>
                    <a:pt x="0" y="23"/>
                  </a:lnTo>
                  <a:lnTo>
                    <a:pt x="0" y="23"/>
                  </a:lnTo>
                  <a:lnTo>
                    <a:pt x="3" y="23"/>
                  </a:lnTo>
                  <a:lnTo>
                    <a:pt x="3" y="2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8" name="Freeform 118"/>
            <p:cNvSpPr>
              <a:spLocks/>
            </p:cNvSpPr>
            <p:nvPr/>
          </p:nvSpPr>
          <p:spPr bwMode="auto">
            <a:xfrm>
              <a:off x="4106863" y="3602038"/>
              <a:ext cx="84138" cy="117475"/>
            </a:xfrm>
            <a:custGeom>
              <a:avLst/>
              <a:gdLst/>
              <a:ahLst/>
              <a:cxnLst>
                <a:cxn ang="0">
                  <a:pos x="4" y="69"/>
                </a:cxn>
                <a:cxn ang="0">
                  <a:pos x="4" y="66"/>
                </a:cxn>
                <a:cxn ang="0">
                  <a:pos x="4" y="64"/>
                </a:cxn>
                <a:cxn ang="0">
                  <a:pos x="4" y="59"/>
                </a:cxn>
                <a:cxn ang="0">
                  <a:pos x="4" y="58"/>
                </a:cxn>
                <a:cxn ang="0">
                  <a:pos x="4" y="53"/>
                </a:cxn>
                <a:cxn ang="0">
                  <a:pos x="4" y="48"/>
                </a:cxn>
                <a:cxn ang="0">
                  <a:pos x="4" y="43"/>
                </a:cxn>
                <a:cxn ang="0">
                  <a:pos x="8" y="38"/>
                </a:cxn>
                <a:cxn ang="0">
                  <a:pos x="8" y="28"/>
                </a:cxn>
                <a:cxn ang="0">
                  <a:pos x="13" y="23"/>
                </a:cxn>
                <a:cxn ang="0">
                  <a:pos x="18" y="18"/>
                </a:cxn>
                <a:cxn ang="0">
                  <a:pos x="23" y="13"/>
                </a:cxn>
                <a:cxn ang="0">
                  <a:pos x="28" y="8"/>
                </a:cxn>
                <a:cxn ang="0">
                  <a:pos x="35" y="4"/>
                </a:cxn>
                <a:cxn ang="0">
                  <a:pos x="43" y="0"/>
                </a:cxn>
                <a:cxn ang="0">
                  <a:pos x="53" y="0"/>
                </a:cxn>
                <a:cxn ang="0">
                  <a:pos x="49" y="0"/>
                </a:cxn>
                <a:cxn ang="0">
                  <a:pos x="49" y="0"/>
                </a:cxn>
                <a:cxn ang="0">
                  <a:pos x="45" y="0"/>
                </a:cxn>
                <a:cxn ang="0">
                  <a:pos x="45" y="2"/>
                </a:cxn>
                <a:cxn ang="0">
                  <a:pos x="40" y="2"/>
                </a:cxn>
                <a:cxn ang="0">
                  <a:pos x="35" y="7"/>
                </a:cxn>
                <a:cxn ang="0">
                  <a:pos x="30" y="12"/>
                </a:cxn>
                <a:cxn ang="0">
                  <a:pos x="30" y="17"/>
                </a:cxn>
                <a:cxn ang="0">
                  <a:pos x="25" y="20"/>
                </a:cxn>
                <a:cxn ang="0">
                  <a:pos x="20" y="25"/>
                </a:cxn>
                <a:cxn ang="0">
                  <a:pos x="15" y="30"/>
                </a:cxn>
                <a:cxn ang="0">
                  <a:pos x="13" y="38"/>
                </a:cxn>
                <a:cxn ang="0">
                  <a:pos x="8" y="43"/>
                </a:cxn>
                <a:cxn ang="0">
                  <a:pos x="8" y="53"/>
                </a:cxn>
                <a:cxn ang="0">
                  <a:pos x="8" y="63"/>
                </a:cxn>
                <a:cxn ang="0">
                  <a:pos x="8" y="74"/>
                </a:cxn>
                <a:cxn ang="0">
                  <a:pos x="5" y="74"/>
                </a:cxn>
                <a:cxn ang="0">
                  <a:pos x="5" y="74"/>
                </a:cxn>
                <a:cxn ang="0">
                  <a:pos x="5" y="74"/>
                </a:cxn>
                <a:cxn ang="0">
                  <a:pos x="5" y="74"/>
                </a:cxn>
                <a:cxn ang="0">
                  <a:pos x="4" y="74"/>
                </a:cxn>
                <a:cxn ang="0">
                  <a:pos x="4" y="74"/>
                </a:cxn>
                <a:cxn ang="0">
                  <a:pos x="4" y="74"/>
                </a:cxn>
                <a:cxn ang="0">
                  <a:pos x="4" y="74"/>
                </a:cxn>
                <a:cxn ang="0">
                  <a:pos x="0" y="72"/>
                </a:cxn>
                <a:cxn ang="0">
                  <a:pos x="0" y="72"/>
                </a:cxn>
                <a:cxn ang="0">
                  <a:pos x="0" y="72"/>
                </a:cxn>
                <a:cxn ang="0">
                  <a:pos x="0" y="72"/>
                </a:cxn>
                <a:cxn ang="0">
                  <a:pos x="0" y="69"/>
                </a:cxn>
                <a:cxn ang="0">
                  <a:pos x="0" y="69"/>
                </a:cxn>
                <a:cxn ang="0">
                  <a:pos x="0" y="69"/>
                </a:cxn>
                <a:cxn ang="0">
                  <a:pos x="4" y="69"/>
                </a:cxn>
                <a:cxn ang="0">
                  <a:pos x="4" y="69"/>
                </a:cxn>
              </a:cxnLst>
              <a:rect l="0" t="0" r="r" b="b"/>
              <a:pathLst>
                <a:path w="53" h="74">
                  <a:moveTo>
                    <a:pt x="4" y="69"/>
                  </a:moveTo>
                  <a:lnTo>
                    <a:pt x="4" y="66"/>
                  </a:lnTo>
                  <a:lnTo>
                    <a:pt x="4" y="64"/>
                  </a:lnTo>
                  <a:lnTo>
                    <a:pt x="4" y="59"/>
                  </a:lnTo>
                  <a:lnTo>
                    <a:pt x="4" y="58"/>
                  </a:lnTo>
                  <a:lnTo>
                    <a:pt x="4" y="53"/>
                  </a:lnTo>
                  <a:lnTo>
                    <a:pt x="4" y="48"/>
                  </a:lnTo>
                  <a:lnTo>
                    <a:pt x="4" y="43"/>
                  </a:lnTo>
                  <a:lnTo>
                    <a:pt x="8" y="38"/>
                  </a:lnTo>
                  <a:lnTo>
                    <a:pt x="8" y="28"/>
                  </a:lnTo>
                  <a:lnTo>
                    <a:pt x="13" y="23"/>
                  </a:lnTo>
                  <a:lnTo>
                    <a:pt x="18" y="18"/>
                  </a:lnTo>
                  <a:lnTo>
                    <a:pt x="23" y="13"/>
                  </a:lnTo>
                  <a:lnTo>
                    <a:pt x="28" y="8"/>
                  </a:lnTo>
                  <a:lnTo>
                    <a:pt x="35" y="4"/>
                  </a:lnTo>
                  <a:lnTo>
                    <a:pt x="43" y="0"/>
                  </a:lnTo>
                  <a:lnTo>
                    <a:pt x="53" y="0"/>
                  </a:lnTo>
                  <a:lnTo>
                    <a:pt x="49" y="0"/>
                  </a:lnTo>
                  <a:lnTo>
                    <a:pt x="49" y="0"/>
                  </a:lnTo>
                  <a:lnTo>
                    <a:pt x="45" y="0"/>
                  </a:lnTo>
                  <a:lnTo>
                    <a:pt x="45" y="2"/>
                  </a:lnTo>
                  <a:lnTo>
                    <a:pt x="40" y="2"/>
                  </a:lnTo>
                  <a:lnTo>
                    <a:pt x="35" y="7"/>
                  </a:lnTo>
                  <a:lnTo>
                    <a:pt x="30" y="12"/>
                  </a:lnTo>
                  <a:lnTo>
                    <a:pt x="30" y="17"/>
                  </a:lnTo>
                  <a:lnTo>
                    <a:pt x="25" y="20"/>
                  </a:lnTo>
                  <a:lnTo>
                    <a:pt x="20" y="25"/>
                  </a:lnTo>
                  <a:lnTo>
                    <a:pt x="15" y="30"/>
                  </a:lnTo>
                  <a:lnTo>
                    <a:pt x="13" y="38"/>
                  </a:lnTo>
                  <a:lnTo>
                    <a:pt x="8" y="43"/>
                  </a:lnTo>
                  <a:lnTo>
                    <a:pt x="8" y="53"/>
                  </a:lnTo>
                  <a:lnTo>
                    <a:pt x="8" y="63"/>
                  </a:lnTo>
                  <a:lnTo>
                    <a:pt x="8" y="74"/>
                  </a:lnTo>
                  <a:lnTo>
                    <a:pt x="5" y="74"/>
                  </a:lnTo>
                  <a:lnTo>
                    <a:pt x="5" y="74"/>
                  </a:lnTo>
                  <a:lnTo>
                    <a:pt x="5" y="74"/>
                  </a:lnTo>
                  <a:lnTo>
                    <a:pt x="5" y="74"/>
                  </a:lnTo>
                  <a:lnTo>
                    <a:pt x="4" y="74"/>
                  </a:lnTo>
                  <a:lnTo>
                    <a:pt x="4" y="74"/>
                  </a:lnTo>
                  <a:lnTo>
                    <a:pt x="4" y="74"/>
                  </a:lnTo>
                  <a:lnTo>
                    <a:pt x="4" y="74"/>
                  </a:lnTo>
                  <a:lnTo>
                    <a:pt x="0" y="72"/>
                  </a:lnTo>
                  <a:lnTo>
                    <a:pt x="0" y="72"/>
                  </a:lnTo>
                  <a:lnTo>
                    <a:pt x="0" y="72"/>
                  </a:lnTo>
                  <a:lnTo>
                    <a:pt x="0" y="72"/>
                  </a:lnTo>
                  <a:lnTo>
                    <a:pt x="0" y="69"/>
                  </a:lnTo>
                  <a:lnTo>
                    <a:pt x="0" y="69"/>
                  </a:lnTo>
                  <a:lnTo>
                    <a:pt x="0" y="69"/>
                  </a:lnTo>
                  <a:lnTo>
                    <a:pt x="4" y="69"/>
                  </a:lnTo>
                  <a:lnTo>
                    <a:pt x="4" y="6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39" name="Freeform 119"/>
            <p:cNvSpPr>
              <a:spLocks/>
            </p:cNvSpPr>
            <p:nvPr/>
          </p:nvSpPr>
          <p:spPr bwMode="auto">
            <a:xfrm>
              <a:off x="4127500" y="3673476"/>
              <a:ext cx="120650" cy="69850"/>
            </a:xfrm>
            <a:custGeom>
              <a:avLst/>
              <a:gdLst/>
              <a:ahLst/>
              <a:cxnLst>
                <a:cxn ang="0">
                  <a:pos x="0" y="39"/>
                </a:cxn>
                <a:cxn ang="0">
                  <a:pos x="0" y="36"/>
                </a:cxn>
                <a:cxn ang="0">
                  <a:pos x="0" y="36"/>
                </a:cxn>
                <a:cxn ang="0">
                  <a:pos x="0" y="31"/>
                </a:cxn>
                <a:cxn ang="0">
                  <a:pos x="2" y="31"/>
                </a:cxn>
                <a:cxn ang="0">
                  <a:pos x="2" y="26"/>
                </a:cxn>
                <a:cxn ang="0">
                  <a:pos x="7" y="21"/>
                </a:cxn>
                <a:cxn ang="0">
                  <a:pos x="12" y="16"/>
                </a:cxn>
                <a:cxn ang="0">
                  <a:pos x="17" y="14"/>
                </a:cxn>
                <a:cxn ang="0">
                  <a:pos x="20" y="9"/>
                </a:cxn>
                <a:cxn ang="0">
                  <a:pos x="25" y="6"/>
                </a:cxn>
                <a:cxn ang="0">
                  <a:pos x="30" y="1"/>
                </a:cxn>
                <a:cxn ang="0">
                  <a:pos x="40" y="1"/>
                </a:cxn>
                <a:cxn ang="0">
                  <a:pos x="45" y="0"/>
                </a:cxn>
                <a:cxn ang="0">
                  <a:pos x="55" y="0"/>
                </a:cxn>
                <a:cxn ang="0">
                  <a:pos x="64" y="0"/>
                </a:cxn>
                <a:cxn ang="0">
                  <a:pos x="76" y="4"/>
                </a:cxn>
                <a:cxn ang="0">
                  <a:pos x="73" y="3"/>
                </a:cxn>
                <a:cxn ang="0">
                  <a:pos x="71" y="3"/>
                </a:cxn>
                <a:cxn ang="0">
                  <a:pos x="66" y="3"/>
                </a:cxn>
                <a:cxn ang="0">
                  <a:pos x="64" y="3"/>
                </a:cxn>
                <a:cxn ang="0">
                  <a:pos x="59" y="3"/>
                </a:cxn>
                <a:cxn ang="0">
                  <a:pos x="55" y="3"/>
                </a:cxn>
                <a:cxn ang="0">
                  <a:pos x="50" y="3"/>
                </a:cxn>
                <a:cxn ang="0">
                  <a:pos x="45" y="6"/>
                </a:cxn>
                <a:cxn ang="0">
                  <a:pos x="35" y="6"/>
                </a:cxn>
                <a:cxn ang="0">
                  <a:pos x="30" y="9"/>
                </a:cxn>
                <a:cxn ang="0">
                  <a:pos x="25" y="13"/>
                </a:cxn>
                <a:cxn ang="0">
                  <a:pos x="20" y="18"/>
                </a:cxn>
                <a:cxn ang="0">
                  <a:pos x="15" y="22"/>
                </a:cxn>
                <a:cxn ang="0">
                  <a:pos x="10" y="27"/>
                </a:cxn>
                <a:cxn ang="0">
                  <a:pos x="5" y="34"/>
                </a:cxn>
                <a:cxn ang="0">
                  <a:pos x="5" y="44"/>
                </a:cxn>
                <a:cxn ang="0">
                  <a:pos x="2" y="42"/>
                </a:cxn>
                <a:cxn ang="0">
                  <a:pos x="2" y="42"/>
                </a:cxn>
                <a:cxn ang="0">
                  <a:pos x="2" y="42"/>
                </a:cxn>
                <a:cxn ang="0">
                  <a:pos x="2" y="42"/>
                </a:cxn>
                <a:cxn ang="0">
                  <a:pos x="2" y="42"/>
                </a:cxn>
                <a:cxn ang="0">
                  <a:pos x="2" y="42"/>
                </a:cxn>
                <a:cxn ang="0">
                  <a:pos x="2" y="42"/>
                </a:cxn>
                <a:cxn ang="0">
                  <a:pos x="2" y="42"/>
                </a:cxn>
                <a:cxn ang="0">
                  <a:pos x="0" y="39"/>
                </a:cxn>
                <a:cxn ang="0">
                  <a:pos x="0" y="39"/>
                </a:cxn>
                <a:cxn ang="0">
                  <a:pos x="0" y="39"/>
                </a:cxn>
                <a:cxn ang="0">
                  <a:pos x="0" y="39"/>
                </a:cxn>
                <a:cxn ang="0">
                  <a:pos x="0" y="39"/>
                </a:cxn>
                <a:cxn ang="0">
                  <a:pos x="0" y="39"/>
                </a:cxn>
                <a:cxn ang="0">
                  <a:pos x="0" y="39"/>
                </a:cxn>
                <a:cxn ang="0">
                  <a:pos x="0" y="39"/>
                </a:cxn>
                <a:cxn ang="0">
                  <a:pos x="0" y="39"/>
                </a:cxn>
              </a:cxnLst>
              <a:rect l="0" t="0" r="r" b="b"/>
              <a:pathLst>
                <a:path w="76" h="44">
                  <a:moveTo>
                    <a:pt x="0" y="39"/>
                  </a:moveTo>
                  <a:lnTo>
                    <a:pt x="0" y="36"/>
                  </a:lnTo>
                  <a:lnTo>
                    <a:pt x="0" y="36"/>
                  </a:lnTo>
                  <a:lnTo>
                    <a:pt x="0" y="31"/>
                  </a:lnTo>
                  <a:lnTo>
                    <a:pt x="2" y="31"/>
                  </a:lnTo>
                  <a:lnTo>
                    <a:pt x="2" y="26"/>
                  </a:lnTo>
                  <a:lnTo>
                    <a:pt x="7" y="21"/>
                  </a:lnTo>
                  <a:lnTo>
                    <a:pt x="12" y="16"/>
                  </a:lnTo>
                  <a:lnTo>
                    <a:pt x="17" y="14"/>
                  </a:lnTo>
                  <a:lnTo>
                    <a:pt x="20" y="9"/>
                  </a:lnTo>
                  <a:lnTo>
                    <a:pt x="25" y="6"/>
                  </a:lnTo>
                  <a:lnTo>
                    <a:pt x="30" y="1"/>
                  </a:lnTo>
                  <a:lnTo>
                    <a:pt x="40" y="1"/>
                  </a:lnTo>
                  <a:lnTo>
                    <a:pt x="45" y="0"/>
                  </a:lnTo>
                  <a:lnTo>
                    <a:pt x="55" y="0"/>
                  </a:lnTo>
                  <a:lnTo>
                    <a:pt x="64" y="0"/>
                  </a:lnTo>
                  <a:lnTo>
                    <a:pt x="76" y="4"/>
                  </a:lnTo>
                  <a:lnTo>
                    <a:pt x="73" y="3"/>
                  </a:lnTo>
                  <a:lnTo>
                    <a:pt x="71" y="3"/>
                  </a:lnTo>
                  <a:lnTo>
                    <a:pt x="66" y="3"/>
                  </a:lnTo>
                  <a:lnTo>
                    <a:pt x="64" y="3"/>
                  </a:lnTo>
                  <a:lnTo>
                    <a:pt x="59" y="3"/>
                  </a:lnTo>
                  <a:lnTo>
                    <a:pt x="55" y="3"/>
                  </a:lnTo>
                  <a:lnTo>
                    <a:pt x="50" y="3"/>
                  </a:lnTo>
                  <a:lnTo>
                    <a:pt x="45" y="6"/>
                  </a:lnTo>
                  <a:lnTo>
                    <a:pt x="35" y="6"/>
                  </a:lnTo>
                  <a:lnTo>
                    <a:pt x="30" y="9"/>
                  </a:lnTo>
                  <a:lnTo>
                    <a:pt x="25" y="13"/>
                  </a:lnTo>
                  <a:lnTo>
                    <a:pt x="20" y="18"/>
                  </a:lnTo>
                  <a:lnTo>
                    <a:pt x="15" y="22"/>
                  </a:lnTo>
                  <a:lnTo>
                    <a:pt x="10" y="27"/>
                  </a:lnTo>
                  <a:lnTo>
                    <a:pt x="5" y="34"/>
                  </a:lnTo>
                  <a:lnTo>
                    <a:pt x="5" y="44"/>
                  </a:lnTo>
                  <a:lnTo>
                    <a:pt x="2" y="42"/>
                  </a:lnTo>
                  <a:lnTo>
                    <a:pt x="2" y="42"/>
                  </a:lnTo>
                  <a:lnTo>
                    <a:pt x="2" y="42"/>
                  </a:lnTo>
                  <a:lnTo>
                    <a:pt x="2" y="42"/>
                  </a:lnTo>
                  <a:lnTo>
                    <a:pt x="2" y="42"/>
                  </a:lnTo>
                  <a:lnTo>
                    <a:pt x="2" y="42"/>
                  </a:lnTo>
                  <a:lnTo>
                    <a:pt x="2" y="42"/>
                  </a:lnTo>
                  <a:lnTo>
                    <a:pt x="2" y="42"/>
                  </a:lnTo>
                  <a:lnTo>
                    <a:pt x="0" y="39"/>
                  </a:lnTo>
                  <a:lnTo>
                    <a:pt x="0" y="39"/>
                  </a:lnTo>
                  <a:lnTo>
                    <a:pt x="0" y="39"/>
                  </a:lnTo>
                  <a:lnTo>
                    <a:pt x="0" y="39"/>
                  </a:lnTo>
                  <a:lnTo>
                    <a:pt x="0" y="39"/>
                  </a:lnTo>
                  <a:lnTo>
                    <a:pt x="0" y="39"/>
                  </a:lnTo>
                  <a:lnTo>
                    <a:pt x="0" y="39"/>
                  </a:lnTo>
                  <a:lnTo>
                    <a:pt x="0" y="39"/>
                  </a:lnTo>
                  <a:lnTo>
                    <a:pt x="0" y="3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0" name="Freeform 120"/>
            <p:cNvSpPr>
              <a:spLocks/>
            </p:cNvSpPr>
            <p:nvPr/>
          </p:nvSpPr>
          <p:spPr bwMode="auto">
            <a:xfrm>
              <a:off x="4162425" y="3760788"/>
              <a:ext cx="85725" cy="31750"/>
            </a:xfrm>
            <a:custGeom>
              <a:avLst/>
              <a:gdLst/>
              <a:ahLst/>
              <a:cxnLst>
                <a:cxn ang="0">
                  <a:pos x="3" y="10"/>
                </a:cxn>
                <a:cxn ang="0">
                  <a:pos x="3" y="7"/>
                </a:cxn>
                <a:cxn ang="0">
                  <a:pos x="3" y="7"/>
                </a:cxn>
                <a:cxn ang="0">
                  <a:pos x="3" y="5"/>
                </a:cxn>
                <a:cxn ang="0">
                  <a:pos x="5" y="5"/>
                </a:cxn>
                <a:cxn ang="0">
                  <a:pos x="5" y="2"/>
                </a:cxn>
                <a:cxn ang="0">
                  <a:pos x="10" y="2"/>
                </a:cxn>
                <a:cxn ang="0">
                  <a:pos x="13" y="2"/>
                </a:cxn>
                <a:cxn ang="0">
                  <a:pos x="18" y="2"/>
                </a:cxn>
                <a:cxn ang="0">
                  <a:pos x="19" y="0"/>
                </a:cxn>
                <a:cxn ang="0">
                  <a:pos x="24" y="0"/>
                </a:cxn>
                <a:cxn ang="0">
                  <a:pos x="29" y="0"/>
                </a:cxn>
                <a:cxn ang="0">
                  <a:pos x="34" y="4"/>
                </a:cxn>
                <a:cxn ang="0">
                  <a:pos x="39" y="4"/>
                </a:cxn>
                <a:cxn ang="0">
                  <a:pos x="44" y="8"/>
                </a:cxn>
                <a:cxn ang="0">
                  <a:pos x="49" y="13"/>
                </a:cxn>
                <a:cxn ang="0">
                  <a:pos x="54" y="20"/>
                </a:cxn>
                <a:cxn ang="0">
                  <a:pos x="51" y="17"/>
                </a:cxn>
                <a:cxn ang="0">
                  <a:pos x="51" y="17"/>
                </a:cxn>
                <a:cxn ang="0">
                  <a:pos x="47" y="15"/>
                </a:cxn>
                <a:cxn ang="0">
                  <a:pos x="47" y="15"/>
                </a:cxn>
                <a:cxn ang="0">
                  <a:pos x="42" y="10"/>
                </a:cxn>
                <a:cxn ang="0">
                  <a:pos x="39" y="10"/>
                </a:cxn>
                <a:cxn ang="0">
                  <a:pos x="34" y="10"/>
                </a:cxn>
                <a:cxn ang="0">
                  <a:pos x="34" y="10"/>
                </a:cxn>
                <a:cxn ang="0">
                  <a:pos x="29" y="7"/>
                </a:cxn>
                <a:cxn ang="0">
                  <a:pos x="24" y="7"/>
                </a:cxn>
                <a:cxn ang="0">
                  <a:pos x="19" y="7"/>
                </a:cxn>
                <a:cxn ang="0">
                  <a:pos x="18" y="8"/>
                </a:cxn>
                <a:cxn ang="0">
                  <a:pos x="13" y="8"/>
                </a:cxn>
                <a:cxn ang="0">
                  <a:pos x="8" y="12"/>
                </a:cxn>
                <a:cxn ang="0">
                  <a:pos x="3" y="15"/>
                </a:cxn>
                <a:cxn ang="0">
                  <a:pos x="3" y="20"/>
                </a:cxn>
                <a:cxn ang="0">
                  <a:pos x="0" y="17"/>
                </a:cxn>
                <a:cxn ang="0">
                  <a:pos x="0" y="17"/>
                </a:cxn>
                <a:cxn ang="0">
                  <a:pos x="0" y="17"/>
                </a:cxn>
                <a:cxn ang="0">
                  <a:pos x="0" y="17"/>
                </a:cxn>
                <a:cxn ang="0">
                  <a:pos x="0" y="15"/>
                </a:cxn>
                <a:cxn ang="0">
                  <a:pos x="0" y="15"/>
                </a:cxn>
                <a:cxn ang="0">
                  <a:pos x="0" y="15"/>
                </a:cxn>
                <a:cxn ang="0">
                  <a:pos x="0" y="15"/>
                </a:cxn>
                <a:cxn ang="0">
                  <a:pos x="0" y="10"/>
                </a:cxn>
                <a:cxn ang="0">
                  <a:pos x="0" y="10"/>
                </a:cxn>
                <a:cxn ang="0">
                  <a:pos x="0" y="10"/>
                </a:cxn>
                <a:cxn ang="0">
                  <a:pos x="0" y="10"/>
                </a:cxn>
                <a:cxn ang="0">
                  <a:pos x="0" y="10"/>
                </a:cxn>
                <a:cxn ang="0">
                  <a:pos x="0" y="10"/>
                </a:cxn>
                <a:cxn ang="0">
                  <a:pos x="0" y="10"/>
                </a:cxn>
                <a:cxn ang="0">
                  <a:pos x="3" y="10"/>
                </a:cxn>
                <a:cxn ang="0">
                  <a:pos x="3" y="10"/>
                </a:cxn>
              </a:cxnLst>
              <a:rect l="0" t="0" r="r" b="b"/>
              <a:pathLst>
                <a:path w="54" h="20">
                  <a:moveTo>
                    <a:pt x="3" y="10"/>
                  </a:moveTo>
                  <a:lnTo>
                    <a:pt x="3" y="7"/>
                  </a:lnTo>
                  <a:lnTo>
                    <a:pt x="3" y="7"/>
                  </a:lnTo>
                  <a:lnTo>
                    <a:pt x="3" y="5"/>
                  </a:lnTo>
                  <a:lnTo>
                    <a:pt x="5" y="5"/>
                  </a:lnTo>
                  <a:lnTo>
                    <a:pt x="5" y="2"/>
                  </a:lnTo>
                  <a:lnTo>
                    <a:pt x="10" y="2"/>
                  </a:lnTo>
                  <a:lnTo>
                    <a:pt x="13" y="2"/>
                  </a:lnTo>
                  <a:lnTo>
                    <a:pt x="18" y="2"/>
                  </a:lnTo>
                  <a:lnTo>
                    <a:pt x="19" y="0"/>
                  </a:lnTo>
                  <a:lnTo>
                    <a:pt x="24" y="0"/>
                  </a:lnTo>
                  <a:lnTo>
                    <a:pt x="29" y="0"/>
                  </a:lnTo>
                  <a:lnTo>
                    <a:pt x="34" y="4"/>
                  </a:lnTo>
                  <a:lnTo>
                    <a:pt x="39" y="4"/>
                  </a:lnTo>
                  <a:lnTo>
                    <a:pt x="44" y="8"/>
                  </a:lnTo>
                  <a:lnTo>
                    <a:pt x="49" y="13"/>
                  </a:lnTo>
                  <a:lnTo>
                    <a:pt x="54" y="20"/>
                  </a:lnTo>
                  <a:lnTo>
                    <a:pt x="51" y="17"/>
                  </a:lnTo>
                  <a:lnTo>
                    <a:pt x="51" y="17"/>
                  </a:lnTo>
                  <a:lnTo>
                    <a:pt x="47" y="15"/>
                  </a:lnTo>
                  <a:lnTo>
                    <a:pt x="47" y="15"/>
                  </a:lnTo>
                  <a:lnTo>
                    <a:pt x="42" y="10"/>
                  </a:lnTo>
                  <a:lnTo>
                    <a:pt x="39" y="10"/>
                  </a:lnTo>
                  <a:lnTo>
                    <a:pt x="34" y="10"/>
                  </a:lnTo>
                  <a:lnTo>
                    <a:pt x="34" y="10"/>
                  </a:lnTo>
                  <a:lnTo>
                    <a:pt x="29" y="7"/>
                  </a:lnTo>
                  <a:lnTo>
                    <a:pt x="24" y="7"/>
                  </a:lnTo>
                  <a:lnTo>
                    <a:pt x="19" y="7"/>
                  </a:lnTo>
                  <a:lnTo>
                    <a:pt x="18" y="8"/>
                  </a:lnTo>
                  <a:lnTo>
                    <a:pt x="13" y="8"/>
                  </a:lnTo>
                  <a:lnTo>
                    <a:pt x="8" y="12"/>
                  </a:lnTo>
                  <a:lnTo>
                    <a:pt x="3" y="15"/>
                  </a:lnTo>
                  <a:lnTo>
                    <a:pt x="3" y="20"/>
                  </a:lnTo>
                  <a:lnTo>
                    <a:pt x="0" y="17"/>
                  </a:lnTo>
                  <a:lnTo>
                    <a:pt x="0" y="17"/>
                  </a:lnTo>
                  <a:lnTo>
                    <a:pt x="0" y="17"/>
                  </a:lnTo>
                  <a:lnTo>
                    <a:pt x="0" y="17"/>
                  </a:lnTo>
                  <a:lnTo>
                    <a:pt x="0" y="15"/>
                  </a:lnTo>
                  <a:lnTo>
                    <a:pt x="0" y="15"/>
                  </a:lnTo>
                  <a:lnTo>
                    <a:pt x="0" y="15"/>
                  </a:lnTo>
                  <a:lnTo>
                    <a:pt x="0" y="15"/>
                  </a:lnTo>
                  <a:lnTo>
                    <a:pt x="0" y="10"/>
                  </a:lnTo>
                  <a:lnTo>
                    <a:pt x="0" y="10"/>
                  </a:lnTo>
                  <a:lnTo>
                    <a:pt x="0" y="10"/>
                  </a:lnTo>
                  <a:lnTo>
                    <a:pt x="0" y="10"/>
                  </a:lnTo>
                  <a:lnTo>
                    <a:pt x="0" y="10"/>
                  </a:lnTo>
                  <a:lnTo>
                    <a:pt x="0" y="10"/>
                  </a:lnTo>
                  <a:lnTo>
                    <a:pt x="0" y="10"/>
                  </a:lnTo>
                  <a:lnTo>
                    <a:pt x="3" y="10"/>
                  </a:lnTo>
                  <a:lnTo>
                    <a:pt x="3" y="1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1" name="Freeform 121"/>
            <p:cNvSpPr>
              <a:spLocks/>
            </p:cNvSpPr>
            <p:nvPr/>
          </p:nvSpPr>
          <p:spPr bwMode="auto">
            <a:xfrm>
              <a:off x="4146550" y="3730626"/>
              <a:ext cx="93663" cy="38100"/>
            </a:xfrm>
            <a:custGeom>
              <a:avLst/>
              <a:gdLst/>
              <a:ahLst/>
              <a:cxnLst>
                <a:cxn ang="0">
                  <a:pos x="3" y="19"/>
                </a:cxn>
                <a:cxn ang="0">
                  <a:pos x="3" y="16"/>
                </a:cxn>
                <a:cxn ang="0">
                  <a:pos x="3" y="16"/>
                </a:cxn>
                <a:cxn ang="0">
                  <a:pos x="3" y="13"/>
                </a:cxn>
                <a:cxn ang="0">
                  <a:pos x="5" y="13"/>
                </a:cxn>
                <a:cxn ang="0">
                  <a:pos x="5" y="8"/>
                </a:cxn>
                <a:cxn ang="0">
                  <a:pos x="10" y="8"/>
                </a:cxn>
                <a:cxn ang="0">
                  <a:pos x="13" y="5"/>
                </a:cxn>
                <a:cxn ang="0">
                  <a:pos x="18" y="5"/>
                </a:cxn>
                <a:cxn ang="0">
                  <a:pos x="20" y="0"/>
                </a:cxn>
                <a:cxn ang="0">
                  <a:pos x="24" y="0"/>
                </a:cxn>
                <a:cxn ang="0">
                  <a:pos x="29" y="0"/>
                </a:cxn>
                <a:cxn ang="0">
                  <a:pos x="34" y="0"/>
                </a:cxn>
                <a:cxn ang="0">
                  <a:pos x="39" y="0"/>
                </a:cxn>
                <a:cxn ang="0">
                  <a:pos x="44" y="1"/>
                </a:cxn>
                <a:cxn ang="0">
                  <a:pos x="49" y="3"/>
                </a:cxn>
                <a:cxn ang="0">
                  <a:pos x="59" y="8"/>
                </a:cxn>
                <a:cxn ang="0">
                  <a:pos x="56" y="5"/>
                </a:cxn>
                <a:cxn ang="0">
                  <a:pos x="56" y="5"/>
                </a:cxn>
                <a:cxn ang="0">
                  <a:pos x="51" y="5"/>
                </a:cxn>
                <a:cxn ang="0">
                  <a:pos x="51" y="5"/>
                </a:cxn>
                <a:cxn ang="0">
                  <a:pos x="46" y="3"/>
                </a:cxn>
                <a:cxn ang="0">
                  <a:pos x="43" y="3"/>
                </a:cxn>
                <a:cxn ang="0">
                  <a:pos x="38" y="3"/>
                </a:cxn>
                <a:cxn ang="0">
                  <a:pos x="38" y="3"/>
                </a:cxn>
                <a:cxn ang="0">
                  <a:pos x="33" y="3"/>
                </a:cxn>
                <a:cxn ang="0">
                  <a:pos x="28" y="3"/>
                </a:cxn>
                <a:cxn ang="0">
                  <a:pos x="23" y="3"/>
                </a:cxn>
                <a:cxn ang="0">
                  <a:pos x="18" y="6"/>
                </a:cxn>
                <a:cxn ang="0">
                  <a:pos x="13" y="8"/>
                </a:cxn>
                <a:cxn ang="0">
                  <a:pos x="8" y="13"/>
                </a:cxn>
                <a:cxn ang="0">
                  <a:pos x="3" y="18"/>
                </a:cxn>
                <a:cxn ang="0">
                  <a:pos x="3" y="24"/>
                </a:cxn>
                <a:cxn ang="0">
                  <a:pos x="0" y="23"/>
                </a:cxn>
                <a:cxn ang="0">
                  <a:pos x="0" y="23"/>
                </a:cxn>
                <a:cxn ang="0">
                  <a:pos x="0" y="23"/>
                </a:cxn>
                <a:cxn ang="0">
                  <a:pos x="0" y="23"/>
                </a:cxn>
                <a:cxn ang="0">
                  <a:pos x="0" y="23"/>
                </a:cxn>
                <a:cxn ang="0">
                  <a:pos x="0" y="23"/>
                </a:cxn>
                <a:cxn ang="0">
                  <a:pos x="0" y="23"/>
                </a:cxn>
                <a:cxn ang="0">
                  <a:pos x="0" y="23"/>
                </a:cxn>
                <a:cxn ang="0">
                  <a:pos x="0" y="19"/>
                </a:cxn>
                <a:cxn ang="0">
                  <a:pos x="0" y="19"/>
                </a:cxn>
                <a:cxn ang="0">
                  <a:pos x="0" y="19"/>
                </a:cxn>
                <a:cxn ang="0">
                  <a:pos x="0" y="19"/>
                </a:cxn>
                <a:cxn ang="0">
                  <a:pos x="0" y="19"/>
                </a:cxn>
                <a:cxn ang="0">
                  <a:pos x="0" y="19"/>
                </a:cxn>
                <a:cxn ang="0">
                  <a:pos x="0" y="19"/>
                </a:cxn>
                <a:cxn ang="0">
                  <a:pos x="3" y="19"/>
                </a:cxn>
                <a:cxn ang="0">
                  <a:pos x="3" y="19"/>
                </a:cxn>
              </a:cxnLst>
              <a:rect l="0" t="0" r="r" b="b"/>
              <a:pathLst>
                <a:path w="59" h="24">
                  <a:moveTo>
                    <a:pt x="3" y="19"/>
                  </a:moveTo>
                  <a:lnTo>
                    <a:pt x="3" y="16"/>
                  </a:lnTo>
                  <a:lnTo>
                    <a:pt x="3" y="16"/>
                  </a:lnTo>
                  <a:lnTo>
                    <a:pt x="3" y="13"/>
                  </a:lnTo>
                  <a:lnTo>
                    <a:pt x="5" y="13"/>
                  </a:lnTo>
                  <a:lnTo>
                    <a:pt x="5" y="8"/>
                  </a:lnTo>
                  <a:lnTo>
                    <a:pt x="10" y="8"/>
                  </a:lnTo>
                  <a:lnTo>
                    <a:pt x="13" y="5"/>
                  </a:lnTo>
                  <a:lnTo>
                    <a:pt x="18" y="5"/>
                  </a:lnTo>
                  <a:lnTo>
                    <a:pt x="20" y="0"/>
                  </a:lnTo>
                  <a:lnTo>
                    <a:pt x="24" y="0"/>
                  </a:lnTo>
                  <a:lnTo>
                    <a:pt x="29" y="0"/>
                  </a:lnTo>
                  <a:lnTo>
                    <a:pt x="34" y="0"/>
                  </a:lnTo>
                  <a:lnTo>
                    <a:pt x="39" y="0"/>
                  </a:lnTo>
                  <a:lnTo>
                    <a:pt x="44" y="1"/>
                  </a:lnTo>
                  <a:lnTo>
                    <a:pt x="49" y="3"/>
                  </a:lnTo>
                  <a:lnTo>
                    <a:pt x="59" y="8"/>
                  </a:lnTo>
                  <a:lnTo>
                    <a:pt x="56" y="5"/>
                  </a:lnTo>
                  <a:lnTo>
                    <a:pt x="56" y="5"/>
                  </a:lnTo>
                  <a:lnTo>
                    <a:pt x="51" y="5"/>
                  </a:lnTo>
                  <a:lnTo>
                    <a:pt x="51" y="5"/>
                  </a:lnTo>
                  <a:lnTo>
                    <a:pt x="46" y="3"/>
                  </a:lnTo>
                  <a:lnTo>
                    <a:pt x="43" y="3"/>
                  </a:lnTo>
                  <a:lnTo>
                    <a:pt x="38" y="3"/>
                  </a:lnTo>
                  <a:lnTo>
                    <a:pt x="38" y="3"/>
                  </a:lnTo>
                  <a:lnTo>
                    <a:pt x="33" y="3"/>
                  </a:lnTo>
                  <a:lnTo>
                    <a:pt x="28" y="3"/>
                  </a:lnTo>
                  <a:lnTo>
                    <a:pt x="23" y="3"/>
                  </a:lnTo>
                  <a:lnTo>
                    <a:pt x="18" y="6"/>
                  </a:lnTo>
                  <a:lnTo>
                    <a:pt x="13" y="8"/>
                  </a:lnTo>
                  <a:lnTo>
                    <a:pt x="8" y="13"/>
                  </a:lnTo>
                  <a:lnTo>
                    <a:pt x="3" y="18"/>
                  </a:lnTo>
                  <a:lnTo>
                    <a:pt x="3" y="24"/>
                  </a:lnTo>
                  <a:lnTo>
                    <a:pt x="0" y="23"/>
                  </a:lnTo>
                  <a:lnTo>
                    <a:pt x="0" y="23"/>
                  </a:lnTo>
                  <a:lnTo>
                    <a:pt x="0" y="23"/>
                  </a:lnTo>
                  <a:lnTo>
                    <a:pt x="0" y="23"/>
                  </a:lnTo>
                  <a:lnTo>
                    <a:pt x="0" y="23"/>
                  </a:lnTo>
                  <a:lnTo>
                    <a:pt x="0" y="23"/>
                  </a:lnTo>
                  <a:lnTo>
                    <a:pt x="0" y="23"/>
                  </a:lnTo>
                  <a:lnTo>
                    <a:pt x="0" y="23"/>
                  </a:lnTo>
                  <a:lnTo>
                    <a:pt x="0" y="19"/>
                  </a:lnTo>
                  <a:lnTo>
                    <a:pt x="0" y="19"/>
                  </a:lnTo>
                  <a:lnTo>
                    <a:pt x="0" y="19"/>
                  </a:lnTo>
                  <a:lnTo>
                    <a:pt x="0" y="19"/>
                  </a:lnTo>
                  <a:lnTo>
                    <a:pt x="0" y="19"/>
                  </a:lnTo>
                  <a:lnTo>
                    <a:pt x="0" y="19"/>
                  </a:lnTo>
                  <a:lnTo>
                    <a:pt x="0" y="19"/>
                  </a:lnTo>
                  <a:lnTo>
                    <a:pt x="3" y="19"/>
                  </a:lnTo>
                  <a:lnTo>
                    <a:pt x="3" y="19"/>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2" name="Freeform 122"/>
            <p:cNvSpPr>
              <a:spLocks/>
            </p:cNvSpPr>
            <p:nvPr/>
          </p:nvSpPr>
          <p:spPr bwMode="auto">
            <a:xfrm>
              <a:off x="3992563" y="3727451"/>
              <a:ext cx="109538" cy="25400"/>
            </a:xfrm>
            <a:custGeom>
              <a:avLst/>
              <a:gdLst/>
              <a:ahLst/>
              <a:cxnLst>
                <a:cxn ang="0">
                  <a:pos x="66" y="5"/>
                </a:cxn>
                <a:cxn ang="0">
                  <a:pos x="62" y="2"/>
                </a:cxn>
                <a:cxn ang="0">
                  <a:pos x="62" y="2"/>
                </a:cxn>
                <a:cxn ang="0">
                  <a:pos x="58" y="2"/>
                </a:cxn>
                <a:cxn ang="0">
                  <a:pos x="58" y="2"/>
                </a:cxn>
                <a:cxn ang="0">
                  <a:pos x="53" y="0"/>
                </a:cxn>
                <a:cxn ang="0">
                  <a:pos x="49" y="0"/>
                </a:cxn>
                <a:cxn ang="0">
                  <a:pos x="44" y="0"/>
                </a:cxn>
                <a:cxn ang="0">
                  <a:pos x="43" y="0"/>
                </a:cxn>
                <a:cxn ang="0">
                  <a:pos x="35" y="0"/>
                </a:cxn>
                <a:cxn ang="0">
                  <a:pos x="30" y="0"/>
                </a:cxn>
                <a:cxn ang="0">
                  <a:pos x="25" y="0"/>
                </a:cxn>
                <a:cxn ang="0">
                  <a:pos x="20" y="2"/>
                </a:cxn>
                <a:cxn ang="0">
                  <a:pos x="15" y="2"/>
                </a:cxn>
                <a:cxn ang="0">
                  <a:pos x="10" y="7"/>
                </a:cxn>
                <a:cxn ang="0">
                  <a:pos x="5" y="11"/>
                </a:cxn>
                <a:cxn ang="0">
                  <a:pos x="0" y="16"/>
                </a:cxn>
                <a:cxn ang="0">
                  <a:pos x="0" y="13"/>
                </a:cxn>
                <a:cxn ang="0">
                  <a:pos x="0" y="13"/>
                </a:cxn>
                <a:cxn ang="0">
                  <a:pos x="0" y="11"/>
                </a:cxn>
                <a:cxn ang="0">
                  <a:pos x="5" y="11"/>
                </a:cxn>
                <a:cxn ang="0">
                  <a:pos x="8" y="7"/>
                </a:cxn>
                <a:cxn ang="0">
                  <a:pos x="13" y="7"/>
                </a:cxn>
                <a:cxn ang="0">
                  <a:pos x="18" y="7"/>
                </a:cxn>
                <a:cxn ang="0">
                  <a:pos x="23" y="7"/>
                </a:cxn>
                <a:cxn ang="0">
                  <a:pos x="28" y="5"/>
                </a:cxn>
                <a:cxn ang="0">
                  <a:pos x="33" y="5"/>
                </a:cxn>
                <a:cxn ang="0">
                  <a:pos x="38" y="5"/>
                </a:cxn>
                <a:cxn ang="0">
                  <a:pos x="43" y="5"/>
                </a:cxn>
                <a:cxn ang="0">
                  <a:pos x="48" y="5"/>
                </a:cxn>
                <a:cxn ang="0">
                  <a:pos x="53" y="8"/>
                </a:cxn>
                <a:cxn ang="0">
                  <a:pos x="58" y="11"/>
                </a:cxn>
                <a:cxn ang="0">
                  <a:pos x="66" y="16"/>
                </a:cxn>
                <a:cxn ang="0">
                  <a:pos x="66" y="13"/>
                </a:cxn>
                <a:cxn ang="0">
                  <a:pos x="66" y="13"/>
                </a:cxn>
                <a:cxn ang="0">
                  <a:pos x="66" y="13"/>
                </a:cxn>
                <a:cxn ang="0">
                  <a:pos x="66" y="13"/>
                </a:cxn>
                <a:cxn ang="0">
                  <a:pos x="66" y="11"/>
                </a:cxn>
                <a:cxn ang="0">
                  <a:pos x="66" y="11"/>
                </a:cxn>
                <a:cxn ang="0">
                  <a:pos x="66" y="11"/>
                </a:cxn>
                <a:cxn ang="0">
                  <a:pos x="69" y="11"/>
                </a:cxn>
                <a:cxn ang="0">
                  <a:pos x="69" y="7"/>
                </a:cxn>
                <a:cxn ang="0">
                  <a:pos x="69" y="7"/>
                </a:cxn>
                <a:cxn ang="0">
                  <a:pos x="69" y="7"/>
                </a:cxn>
                <a:cxn ang="0">
                  <a:pos x="69" y="7"/>
                </a:cxn>
                <a:cxn ang="0">
                  <a:pos x="66" y="5"/>
                </a:cxn>
                <a:cxn ang="0">
                  <a:pos x="66" y="5"/>
                </a:cxn>
                <a:cxn ang="0">
                  <a:pos x="66" y="5"/>
                </a:cxn>
                <a:cxn ang="0">
                  <a:pos x="66" y="5"/>
                </a:cxn>
                <a:cxn ang="0">
                  <a:pos x="66" y="5"/>
                </a:cxn>
              </a:cxnLst>
              <a:rect l="0" t="0" r="r" b="b"/>
              <a:pathLst>
                <a:path w="69" h="16">
                  <a:moveTo>
                    <a:pt x="66" y="5"/>
                  </a:moveTo>
                  <a:lnTo>
                    <a:pt x="62" y="2"/>
                  </a:lnTo>
                  <a:lnTo>
                    <a:pt x="62" y="2"/>
                  </a:lnTo>
                  <a:lnTo>
                    <a:pt x="58" y="2"/>
                  </a:lnTo>
                  <a:lnTo>
                    <a:pt x="58" y="2"/>
                  </a:lnTo>
                  <a:lnTo>
                    <a:pt x="53" y="0"/>
                  </a:lnTo>
                  <a:lnTo>
                    <a:pt x="49" y="0"/>
                  </a:lnTo>
                  <a:lnTo>
                    <a:pt x="44" y="0"/>
                  </a:lnTo>
                  <a:lnTo>
                    <a:pt x="43" y="0"/>
                  </a:lnTo>
                  <a:lnTo>
                    <a:pt x="35" y="0"/>
                  </a:lnTo>
                  <a:lnTo>
                    <a:pt x="30" y="0"/>
                  </a:lnTo>
                  <a:lnTo>
                    <a:pt x="25" y="0"/>
                  </a:lnTo>
                  <a:lnTo>
                    <a:pt x="20" y="2"/>
                  </a:lnTo>
                  <a:lnTo>
                    <a:pt x="15" y="2"/>
                  </a:lnTo>
                  <a:lnTo>
                    <a:pt x="10" y="7"/>
                  </a:lnTo>
                  <a:lnTo>
                    <a:pt x="5" y="11"/>
                  </a:lnTo>
                  <a:lnTo>
                    <a:pt x="0" y="16"/>
                  </a:lnTo>
                  <a:lnTo>
                    <a:pt x="0" y="13"/>
                  </a:lnTo>
                  <a:lnTo>
                    <a:pt x="0" y="13"/>
                  </a:lnTo>
                  <a:lnTo>
                    <a:pt x="0" y="11"/>
                  </a:lnTo>
                  <a:lnTo>
                    <a:pt x="5" y="11"/>
                  </a:lnTo>
                  <a:lnTo>
                    <a:pt x="8" y="7"/>
                  </a:lnTo>
                  <a:lnTo>
                    <a:pt x="13" y="7"/>
                  </a:lnTo>
                  <a:lnTo>
                    <a:pt x="18" y="7"/>
                  </a:lnTo>
                  <a:lnTo>
                    <a:pt x="23" y="7"/>
                  </a:lnTo>
                  <a:lnTo>
                    <a:pt x="28" y="5"/>
                  </a:lnTo>
                  <a:lnTo>
                    <a:pt x="33" y="5"/>
                  </a:lnTo>
                  <a:lnTo>
                    <a:pt x="38" y="5"/>
                  </a:lnTo>
                  <a:lnTo>
                    <a:pt x="43" y="5"/>
                  </a:lnTo>
                  <a:lnTo>
                    <a:pt x="48" y="5"/>
                  </a:lnTo>
                  <a:lnTo>
                    <a:pt x="53" y="8"/>
                  </a:lnTo>
                  <a:lnTo>
                    <a:pt x="58" y="11"/>
                  </a:lnTo>
                  <a:lnTo>
                    <a:pt x="66" y="16"/>
                  </a:lnTo>
                  <a:lnTo>
                    <a:pt x="66" y="13"/>
                  </a:lnTo>
                  <a:lnTo>
                    <a:pt x="66" y="13"/>
                  </a:lnTo>
                  <a:lnTo>
                    <a:pt x="66" y="13"/>
                  </a:lnTo>
                  <a:lnTo>
                    <a:pt x="66" y="13"/>
                  </a:lnTo>
                  <a:lnTo>
                    <a:pt x="66" y="11"/>
                  </a:lnTo>
                  <a:lnTo>
                    <a:pt x="66" y="11"/>
                  </a:lnTo>
                  <a:lnTo>
                    <a:pt x="66" y="11"/>
                  </a:lnTo>
                  <a:lnTo>
                    <a:pt x="69" y="11"/>
                  </a:lnTo>
                  <a:lnTo>
                    <a:pt x="69" y="7"/>
                  </a:lnTo>
                  <a:lnTo>
                    <a:pt x="69" y="7"/>
                  </a:lnTo>
                  <a:lnTo>
                    <a:pt x="69" y="7"/>
                  </a:lnTo>
                  <a:lnTo>
                    <a:pt x="69" y="7"/>
                  </a:lnTo>
                  <a:lnTo>
                    <a:pt x="66" y="5"/>
                  </a:lnTo>
                  <a:lnTo>
                    <a:pt x="66" y="5"/>
                  </a:lnTo>
                  <a:lnTo>
                    <a:pt x="66" y="5"/>
                  </a:lnTo>
                  <a:lnTo>
                    <a:pt x="66" y="5"/>
                  </a:lnTo>
                  <a:lnTo>
                    <a:pt x="66"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3" name="Freeform 123"/>
            <p:cNvSpPr>
              <a:spLocks/>
            </p:cNvSpPr>
            <p:nvPr/>
          </p:nvSpPr>
          <p:spPr bwMode="auto">
            <a:xfrm>
              <a:off x="4049713" y="3760788"/>
              <a:ext cx="69850" cy="47625"/>
            </a:xfrm>
            <a:custGeom>
              <a:avLst/>
              <a:gdLst/>
              <a:ahLst/>
              <a:cxnLst>
                <a:cxn ang="0">
                  <a:pos x="35" y="0"/>
                </a:cxn>
                <a:cxn ang="0">
                  <a:pos x="31" y="0"/>
                </a:cxn>
                <a:cxn ang="0">
                  <a:pos x="31" y="0"/>
                </a:cxn>
                <a:cxn ang="0">
                  <a:pos x="28" y="0"/>
                </a:cxn>
                <a:cxn ang="0">
                  <a:pos x="28" y="0"/>
                </a:cxn>
                <a:cxn ang="0">
                  <a:pos x="23" y="0"/>
                </a:cxn>
                <a:cxn ang="0">
                  <a:pos x="22" y="0"/>
                </a:cxn>
                <a:cxn ang="0">
                  <a:pos x="17" y="0"/>
                </a:cxn>
                <a:cxn ang="0">
                  <a:pos x="17" y="4"/>
                </a:cxn>
                <a:cxn ang="0">
                  <a:pos x="12" y="4"/>
                </a:cxn>
                <a:cxn ang="0">
                  <a:pos x="8" y="5"/>
                </a:cxn>
                <a:cxn ang="0">
                  <a:pos x="4" y="5"/>
                </a:cxn>
                <a:cxn ang="0">
                  <a:pos x="4" y="10"/>
                </a:cxn>
                <a:cxn ang="0">
                  <a:pos x="0" y="13"/>
                </a:cxn>
                <a:cxn ang="0">
                  <a:pos x="0" y="18"/>
                </a:cxn>
                <a:cxn ang="0">
                  <a:pos x="0" y="23"/>
                </a:cxn>
                <a:cxn ang="0">
                  <a:pos x="0" y="30"/>
                </a:cxn>
                <a:cxn ang="0">
                  <a:pos x="0" y="26"/>
                </a:cxn>
                <a:cxn ang="0">
                  <a:pos x="0" y="26"/>
                </a:cxn>
                <a:cxn ang="0">
                  <a:pos x="0" y="25"/>
                </a:cxn>
                <a:cxn ang="0">
                  <a:pos x="0" y="25"/>
                </a:cxn>
                <a:cxn ang="0">
                  <a:pos x="0" y="20"/>
                </a:cxn>
                <a:cxn ang="0">
                  <a:pos x="4" y="20"/>
                </a:cxn>
                <a:cxn ang="0">
                  <a:pos x="4" y="17"/>
                </a:cxn>
                <a:cxn ang="0">
                  <a:pos x="8" y="17"/>
                </a:cxn>
                <a:cxn ang="0">
                  <a:pos x="8" y="12"/>
                </a:cxn>
                <a:cxn ang="0">
                  <a:pos x="13" y="12"/>
                </a:cxn>
                <a:cxn ang="0">
                  <a:pos x="15" y="8"/>
                </a:cxn>
                <a:cxn ang="0">
                  <a:pos x="20" y="8"/>
                </a:cxn>
                <a:cxn ang="0">
                  <a:pos x="25" y="8"/>
                </a:cxn>
                <a:cxn ang="0">
                  <a:pos x="30" y="8"/>
                </a:cxn>
                <a:cxn ang="0">
                  <a:pos x="35" y="8"/>
                </a:cxn>
                <a:cxn ang="0">
                  <a:pos x="44" y="10"/>
                </a:cxn>
                <a:cxn ang="0">
                  <a:pos x="43" y="7"/>
                </a:cxn>
                <a:cxn ang="0">
                  <a:pos x="43" y="7"/>
                </a:cxn>
                <a:cxn ang="0">
                  <a:pos x="43" y="7"/>
                </a:cxn>
                <a:cxn ang="0">
                  <a:pos x="43" y="7"/>
                </a:cxn>
                <a:cxn ang="0">
                  <a:pos x="43" y="4"/>
                </a:cxn>
                <a:cxn ang="0">
                  <a:pos x="43" y="4"/>
                </a:cxn>
                <a:cxn ang="0">
                  <a:pos x="43" y="4"/>
                </a:cxn>
                <a:cxn ang="0">
                  <a:pos x="43" y="4"/>
                </a:cxn>
                <a:cxn ang="0">
                  <a:pos x="40" y="0"/>
                </a:cxn>
                <a:cxn ang="0">
                  <a:pos x="40" y="0"/>
                </a:cxn>
                <a:cxn ang="0">
                  <a:pos x="40" y="0"/>
                </a:cxn>
                <a:cxn ang="0">
                  <a:pos x="40" y="0"/>
                </a:cxn>
                <a:cxn ang="0">
                  <a:pos x="36" y="0"/>
                </a:cxn>
                <a:cxn ang="0">
                  <a:pos x="36" y="0"/>
                </a:cxn>
                <a:cxn ang="0">
                  <a:pos x="35" y="0"/>
                </a:cxn>
                <a:cxn ang="0">
                  <a:pos x="35" y="0"/>
                </a:cxn>
                <a:cxn ang="0">
                  <a:pos x="35" y="0"/>
                </a:cxn>
              </a:cxnLst>
              <a:rect l="0" t="0" r="r" b="b"/>
              <a:pathLst>
                <a:path w="44" h="30">
                  <a:moveTo>
                    <a:pt x="35" y="0"/>
                  </a:moveTo>
                  <a:lnTo>
                    <a:pt x="31" y="0"/>
                  </a:lnTo>
                  <a:lnTo>
                    <a:pt x="31" y="0"/>
                  </a:lnTo>
                  <a:lnTo>
                    <a:pt x="28" y="0"/>
                  </a:lnTo>
                  <a:lnTo>
                    <a:pt x="28" y="0"/>
                  </a:lnTo>
                  <a:lnTo>
                    <a:pt x="23" y="0"/>
                  </a:lnTo>
                  <a:lnTo>
                    <a:pt x="22" y="0"/>
                  </a:lnTo>
                  <a:lnTo>
                    <a:pt x="17" y="0"/>
                  </a:lnTo>
                  <a:lnTo>
                    <a:pt x="17" y="4"/>
                  </a:lnTo>
                  <a:lnTo>
                    <a:pt x="12" y="4"/>
                  </a:lnTo>
                  <a:lnTo>
                    <a:pt x="8" y="5"/>
                  </a:lnTo>
                  <a:lnTo>
                    <a:pt x="4" y="5"/>
                  </a:lnTo>
                  <a:lnTo>
                    <a:pt x="4" y="10"/>
                  </a:lnTo>
                  <a:lnTo>
                    <a:pt x="0" y="13"/>
                  </a:lnTo>
                  <a:lnTo>
                    <a:pt x="0" y="18"/>
                  </a:lnTo>
                  <a:lnTo>
                    <a:pt x="0" y="23"/>
                  </a:lnTo>
                  <a:lnTo>
                    <a:pt x="0" y="30"/>
                  </a:lnTo>
                  <a:lnTo>
                    <a:pt x="0" y="26"/>
                  </a:lnTo>
                  <a:lnTo>
                    <a:pt x="0" y="26"/>
                  </a:lnTo>
                  <a:lnTo>
                    <a:pt x="0" y="25"/>
                  </a:lnTo>
                  <a:lnTo>
                    <a:pt x="0" y="25"/>
                  </a:lnTo>
                  <a:lnTo>
                    <a:pt x="0" y="20"/>
                  </a:lnTo>
                  <a:lnTo>
                    <a:pt x="4" y="20"/>
                  </a:lnTo>
                  <a:lnTo>
                    <a:pt x="4" y="17"/>
                  </a:lnTo>
                  <a:lnTo>
                    <a:pt x="8" y="17"/>
                  </a:lnTo>
                  <a:lnTo>
                    <a:pt x="8" y="12"/>
                  </a:lnTo>
                  <a:lnTo>
                    <a:pt x="13" y="12"/>
                  </a:lnTo>
                  <a:lnTo>
                    <a:pt x="15" y="8"/>
                  </a:lnTo>
                  <a:lnTo>
                    <a:pt x="20" y="8"/>
                  </a:lnTo>
                  <a:lnTo>
                    <a:pt x="25" y="8"/>
                  </a:lnTo>
                  <a:lnTo>
                    <a:pt x="30" y="8"/>
                  </a:lnTo>
                  <a:lnTo>
                    <a:pt x="35" y="8"/>
                  </a:lnTo>
                  <a:lnTo>
                    <a:pt x="44" y="10"/>
                  </a:lnTo>
                  <a:lnTo>
                    <a:pt x="43" y="7"/>
                  </a:lnTo>
                  <a:lnTo>
                    <a:pt x="43" y="7"/>
                  </a:lnTo>
                  <a:lnTo>
                    <a:pt x="43" y="7"/>
                  </a:lnTo>
                  <a:lnTo>
                    <a:pt x="43" y="7"/>
                  </a:lnTo>
                  <a:lnTo>
                    <a:pt x="43" y="4"/>
                  </a:lnTo>
                  <a:lnTo>
                    <a:pt x="43" y="4"/>
                  </a:lnTo>
                  <a:lnTo>
                    <a:pt x="43" y="4"/>
                  </a:lnTo>
                  <a:lnTo>
                    <a:pt x="43" y="4"/>
                  </a:lnTo>
                  <a:lnTo>
                    <a:pt x="40" y="0"/>
                  </a:lnTo>
                  <a:lnTo>
                    <a:pt x="40" y="0"/>
                  </a:lnTo>
                  <a:lnTo>
                    <a:pt x="40" y="0"/>
                  </a:lnTo>
                  <a:lnTo>
                    <a:pt x="40" y="0"/>
                  </a:lnTo>
                  <a:lnTo>
                    <a:pt x="36" y="0"/>
                  </a:lnTo>
                  <a:lnTo>
                    <a:pt x="36" y="0"/>
                  </a:lnTo>
                  <a:lnTo>
                    <a:pt x="35" y="0"/>
                  </a:lnTo>
                  <a:lnTo>
                    <a:pt x="35" y="0"/>
                  </a:lnTo>
                  <a:lnTo>
                    <a:pt x="35"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4" name="Freeform 124"/>
            <p:cNvSpPr>
              <a:spLocks/>
            </p:cNvSpPr>
            <p:nvPr/>
          </p:nvSpPr>
          <p:spPr bwMode="auto">
            <a:xfrm>
              <a:off x="4086225" y="3784601"/>
              <a:ext cx="49213" cy="53975"/>
            </a:xfrm>
            <a:custGeom>
              <a:avLst/>
              <a:gdLst/>
              <a:ahLst/>
              <a:cxnLst>
                <a:cxn ang="0">
                  <a:pos x="26" y="0"/>
                </a:cxn>
                <a:cxn ang="0">
                  <a:pos x="23" y="0"/>
                </a:cxn>
                <a:cxn ang="0">
                  <a:pos x="23" y="0"/>
                </a:cxn>
                <a:cxn ang="0">
                  <a:pos x="20" y="0"/>
                </a:cxn>
                <a:cxn ang="0">
                  <a:pos x="20" y="0"/>
                </a:cxn>
                <a:cxn ang="0">
                  <a:pos x="15" y="0"/>
                </a:cxn>
                <a:cxn ang="0">
                  <a:pos x="15" y="2"/>
                </a:cxn>
                <a:cxn ang="0">
                  <a:pos x="12" y="2"/>
                </a:cxn>
                <a:cxn ang="0">
                  <a:pos x="12" y="7"/>
                </a:cxn>
                <a:cxn ang="0">
                  <a:pos x="7" y="7"/>
                </a:cxn>
                <a:cxn ang="0">
                  <a:pos x="7" y="11"/>
                </a:cxn>
                <a:cxn ang="0">
                  <a:pos x="2" y="11"/>
                </a:cxn>
                <a:cxn ang="0">
                  <a:pos x="2" y="16"/>
                </a:cxn>
                <a:cxn ang="0">
                  <a:pos x="0" y="20"/>
                </a:cxn>
                <a:cxn ang="0">
                  <a:pos x="0" y="25"/>
                </a:cxn>
                <a:cxn ang="0">
                  <a:pos x="0" y="30"/>
                </a:cxn>
                <a:cxn ang="0">
                  <a:pos x="2" y="34"/>
                </a:cxn>
                <a:cxn ang="0">
                  <a:pos x="2" y="31"/>
                </a:cxn>
                <a:cxn ang="0">
                  <a:pos x="2" y="31"/>
                </a:cxn>
                <a:cxn ang="0">
                  <a:pos x="2" y="30"/>
                </a:cxn>
                <a:cxn ang="0">
                  <a:pos x="2" y="30"/>
                </a:cxn>
                <a:cxn ang="0">
                  <a:pos x="2" y="25"/>
                </a:cxn>
                <a:cxn ang="0">
                  <a:pos x="3" y="25"/>
                </a:cxn>
                <a:cxn ang="0">
                  <a:pos x="3" y="20"/>
                </a:cxn>
                <a:cxn ang="0">
                  <a:pos x="8" y="20"/>
                </a:cxn>
                <a:cxn ang="0">
                  <a:pos x="8" y="15"/>
                </a:cxn>
                <a:cxn ang="0">
                  <a:pos x="12" y="15"/>
                </a:cxn>
                <a:cxn ang="0">
                  <a:pos x="12" y="10"/>
                </a:cxn>
                <a:cxn ang="0">
                  <a:pos x="17" y="10"/>
                </a:cxn>
                <a:cxn ang="0">
                  <a:pos x="17" y="5"/>
                </a:cxn>
                <a:cxn ang="0">
                  <a:pos x="21" y="5"/>
                </a:cxn>
                <a:cxn ang="0">
                  <a:pos x="26" y="5"/>
                </a:cxn>
                <a:cxn ang="0">
                  <a:pos x="31" y="5"/>
                </a:cxn>
                <a:cxn ang="0">
                  <a:pos x="31" y="3"/>
                </a:cxn>
                <a:cxn ang="0">
                  <a:pos x="31" y="3"/>
                </a:cxn>
                <a:cxn ang="0">
                  <a:pos x="31" y="3"/>
                </a:cxn>
                <a:cxn ang="0">
                  <a:pos x="31" y="3"/>
                </a:cxn>
                <a:cxn ang="0">
                  <a:pos x="31" y="3"/>
                </a:cxn>
                <a:cxn ang="0">
                  <a:pos x="31" y="3"/>
                </a:cxn>
                <a:cxn ang="0">
                  <a:pos x="31" y="3"/>
                </a:cxn>
                <a:cxn ang="0">
                  <a:pos x="31" y="3"/>
                </a:cxn>
                <a:cxn ang="0">
                  <a:pos x="30" y="0"/>
                </a:cxn>
                <a:cxn ang="0">
                  <a:pos x="30" y="0"/>
                </a:cxn>
                <a:cxn ang="0">
                  <a:pos x="30" y="0"/>
                </a:cxn>
                <a:cxn ang="0">
                  <a:pos x="30" y="0"/>
                </a:cxn>
                <a:cxn ang="0">
                  <a:pos x="26" y="0"/>
                </a:cxn>
                <a:cxn ang="0">
                  <a:pos x="26" y="0"/>
                </a:cxn>
                <a:cxn ang="0">
                  <a:pos x="26" y="0"/>
                </a:cxn>
                <a:cxn ang="0">
                  <a:pos x="26" y="0"/>
                </a:cxn>
                <a:cxn ang="0">
                  <a:pos x="26" y="0"/>
                </a:cxn>
              </a:cxnLst>
              <a:rect l="0" t="0" r="r" b="b"/>
              <a:pathLst>
                <a:path w="31" h="34">
                  <a:moveTo>
                    <a:pt x="26" y="0"/>
                  </a:moveTo>
                  <a:lnTo>
                    <a:pt x="23" y="0"/>
                  </a:lnTo>
                  <a:lnTo>
                    <a:pt x="23" y="0"/>
                  </a:lnTo>
                  <a:lnTo>
                    <a:pt x="20" y="0"/>
                  </a:lnTo>
                  <a:lnTo>
                    <a:pt x="20" y="0"/>
                  </a:lnTo>
                  <a:lnTo>
                    <a:pt x="15" y="0"/>
                  </a:lnTo>
                  <a:lnTo>
                    <a:pt x="15" y="2"/>
                  </a:lnTo>
                  <a:lnTo>
                    <a:pt x="12" y="2"/>
                  </a:lnTo>
                  <a:lnTo>
                    <a:pt x="12" y="7"/>
                  </a:lnTo>
                  <a:lnTo>
                    <a:pt x="7" y="7"/>
                  </a:lnTo>
                  <a:lnTo>
                    <a:pt x="7" y="11"/>
                  </a:lnTo>
                  <a:lnTo>
                    <a:pt x="2" y="11"/>
                  </a:lnTo>
                  <a:lnTo>
                    <a:pt x="2" y="16"/>
                  </a:lnTo>
                  <a:lnTo>
                    <a:pt x="0" y="20"/>
                  </a:lnTo>
                  <a:lnTo>
                    <a:pt x="0" y="25"/>
                  </a:lnTo>
                  <a:lnTo>
                    <a:pt x="0" y="30"/>
                  </a:lnTo>
                  <a:lnTo>
                    <a:pt x="2" y="34"/>
                  </a:lnTo>
                  <a:lnTo>
                    <a:pt x="2" y="31"/>
                  </a:lnTo>
                  <a:lnTo>
                    <a:pt x="2" y="31"/>
                  </a:lnTo>
                  <a:lnTo>
                    <a:pt x="2" y="30"/>
                  </a:lnTo>
                  <a:lnTo>
                    <a:pt x="2" y="30"/>
                  </a:lnTo>
                  <a:lnTo>
                    <a:pt x="2" y="25"/>
                  </a:lnTo>
                  <a:lnTo>
                    <a:pt x="3" y="25"/>
                  </a:lnTo>
                  <a:lnTo>
                    <a:pt x="3" y="20"/>
                  </a:lnTo>
                  <a:lnTo>
                    <a:pt x="8" y="20"/>
                  </a:lnTo>
                  <a:lnTo>
                    <a:pt x="8" y="15"/>
                  </a:lnTo>
                  <a:lnTo>
                    <a:pt x="12" y="15"/>
                  </a:lnTo>
                  <a:lnTo>
                    <a:pt x="12" y="10"/>
                  </a:lnTo>
                  <a:lnTo>
                    <a:pt x="17" y="10"/>
                  </a:lnTo>
                  <a:lnTo>
                    <a:pt x="17" y="5"/>
                  </a:lnTo>
                  <a:lnTo>
                    <a:pt x="21" y="5"/>
                  </a:lnTo>
                  <a:lnTo>
                    <a:pt x="26" y="5"/>
                  </a:lnTo>
                  <a:lnTo>
                    <a:pt x="31" y="5"/>
                  </a:lnTo>
                  <a:lnTo>
                    <a:pt x="31" y="3"/>
                  </a:lnTo>
                  <a:lnTo>
                    <a:pt x="31" y="3"/>
                  </a:lnTo>
                  <a:lnTo>
                    <a:pt x="31" y="3"/>
                  </a:lnTo>
                  <a:lnTo>
                    <a:pt x="31" y="3"/>
                  </a:lnTo>
                  <a:lnTo>
                    <a:pt x="31" y="3"/>
                  </a:lnTo>
                  <a:lnTo>
                    <a:pt x="31" y="3"/>
                  </a:lnTo>
                  <a:lnTo>
                    <a:pt x="31" y="3"/>
                  </a:lnTo>
                  <a:lnTo>
                    <a:pt x="31" y="3"/>
                  </a:lnTo>
                  <a:lnTo>
                    <a:pt x="30" y="0"/>
                  </a:lnTo>
                  <a:lnTo>
                    <a:pt x="30" y="0"/>
                  </a:lnTo>
                  <a:lnTo>
                    <a:pt x="30" y="0"/>
                  </a:lnTo>
                  <a:lnTo>
                    <a:pt x="30" y="0"/>
                  </a:lnTo>
                  <a:lnTo>
                    <a:pt x="26" y="0"/>
                  </a:lnTo>
                  <a:lnTo>
                    <a:pt x="26" y="0"/>
                  </a:lnTo>
                  <a:lnTo>
                    <a:pt x="26" y="0"/>
                  </a:lnTo>
                  <a:lnTo>
                    <a:pt x="26" y="0"/>
                  </a:lnTo>
                  <a:lnTo>
                    <a:pt x="26"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5" name="Freeform 125"/>
            <p:cNvSpPr>
              <a:spLocks/>
            </p:cNvSpPr>
            <p:nvPr/>
          </p:nvSpPr>
          <p:spPr bwMode="auto">
            <a:xfrm>
              <a:off x="4114800" y="3808413"/>
              <a:ext cx="36513" cy="77788"/>
            </a:xfrm>
            <a:custGeom>
              <a:avLst/>
              <a:gdLst/>
              <a:ahLst/>
              <a:cxnLst>
                <a:cxn ang="0">
                  <a:pos x="13" y="5"/>
                </a:cxn>
                <a:cxn ang="0">
                  <a:pos x="10" y="5"/>
                </a:cxn>
                <a:cxn ang="0">
                  <a:pos x="10" y="5"/>
                </a:cxn>
                <a:cxn ang="0">
                  <a:pos x="8" y="5"/>
                </a:cxn>
                <a:cxn ang="0">
                  <a:pos x="8" y="6"/>
                </a:cxn>
                <a:cxn ang="0">
                  <a:pos x="3" y="6"/>
                </a:cxn>
                <a:cxn ang="0">
                  <a:pos x="3" y="11"/>
                </a:cxn>
                <a:cxn ang="0">
                  <a:pos x="3" y="13"/>
                </a:cxn>
                <a:cxn ang="0">
                  <a:pos x="3" y="18"/>
                </a:cxn>
                <a:cxn ang="0">
                  <a:pos x="0" y="18"/>
                </a:cxn>
                <a:cxn ang="0">
                  <a:pos x="0" y="23"/>
                </a:cxn>
                <a:cxn ang="0">
                  <a:pos x="0" y="28"/>
                </a:cxn>
                <a:cxn ang="0">
                  <a:pos x="2" y="33"/>
                </a:cxn>
                <a:cxn ang="0">
                  <a:pos x="2" y="34"/>
                </a:cxn>
                <a:cxn ang="0">
                  <a:pos x="5" y="39"/>
                </a:cxn>
                <a:cxn ang="0">
                  <a:pos x="8" y="44"/>
                </a:cxn>
                <a:cxn ang="0">
                  <a:pos x="13" y="49"/>
                </a:cxn>
                <a:cxn ang="0">
                  <a:pos x="10" y="46"/>
                </a:cxn>
                <a:cxn ang="0">
                  <a:pos x="10" y="46"/>
                </a:cxn>
                <a:cxn ang="0">
                  <a:pos x="10" y="44"/>
                </a:cxn>
                <a:cxn ang="0">
                  <a:pos x="10" y="44"/>
                </a:cxn>
                <a:cxn ang="0">
                  <a:pos x="7" y="39"/>
                </a:cxn>
                <a:cxn ang="0">
                  <a:pos x="7" y="39"/>
                </a:cxn>
                <a:cxn ang="0">
                  <a:pos x="7" y="36"/>
                </a:cxn>
                <a:cxn ang="0">
                  <a:pos x="7" y="36"/>
                </a:cxn>
                <a:cxn ang="0">
                  <a:pos x="7" y="31"/>
                </a:cxn>
                <a:cxn ang="0">
                  <a:pos x="7" y="26"/>
                </a:cxn>
                <a:cxn ang="0">
                  <a:pos x="7" y="21"/>
                </a:cxn>
                <a:cxn ang="0">
                  <a:pos x="8" y="19"/>
                </a:cxn>
                <a:cxn ang="0">
                  <a:pos x="8" y="15"/>
                </a:cxn>
                <a:cxn ang="0">
                  <a:pos x="13" y="10"/>
                </a:cxn>
                <a:cxn ang="0">
                  <a:pos x="18" y="5"/>
                </a:cxn>
                <a:cxn ang="0">
                  <a:pos x="23" y="5"/>
                </a:cxn>
                <a:cxn ang="0">
                  <a:pos x="22" y="1"/>
                </a:cxn>
                <a:cxn ang="0">
                  <a:pos x="22" y="1"/>
                </a:cxn>
                <a:cxn ang="0">
                  <a:pos x="22" y="1"/>
                </a:cxn>
                <a:cxn ang="0">
                  <a:pos x="22" y="1"/>
                </a:cxn>
                <a:cxn ang="0">
                  <a:pos x="22" y="0"/>
                </a:cxn>
                <a:cxn ang="0">
                  <a:pos x="22" y="0"/>
                </a:cxn>
                <a:cxn ang="0">
                  <a:pos x="22" y="0"/>
                </a:cxn>
                <a:cxn ang="0">
                  <a:pos x="22" y="0"/>
                </a:cxn>
                <a:cxn ang="0">
                  <a:pos x="17" y="0"/>
                </a:cxn>
                <a:cxn ang="0">
                  <a:pos x="17" y="0"/>
                </a:cxn>
                <a:cxn ang="0">
                  <a:pos x="17" y="0"/>
                </a:cxn>
                <a:cxn ang="0">
                  <a:pos x="17" y="0"/>
                </a:cxn>
                <a:cxn ang="0">
                  <a:pos x="13" y="0"/>
                </a:cxn>
                <a:cxn ang="0">
                  <a:pos x="13" y="0"/>
                </a:cxn>
                <a:cxn ang="0">
                  <a:pos x="13" y="0"/>
                </a:cxn>
                <a:cxn ang="0">
                  <a:pos x="13" y="5"/>
                </a:cxn>
                <a:cxn ang="0">
                  <a:pos x="13" y="5"/>
                </a:cxn>
              </a:cxnLst>
              <a:rect l="0" t="0" r="r" b="b"/>
              <a:pathLst>
                <a:path w="23" h="49">
                  <a:moveTo>
                    <a:pt x="13" y="5"/>
                  </a:moveTo>
                  <a:lnTo>
                    <a:pt x="10" y="5"/>
                  </a:lnTo>
                  <a:lnTo>
                    <a:pt x="10" y="5"/>
                  </a:lnTo>
                  <a:lnTo>
                    <a:pt x="8" y="5"/>
                  </a:lnTo>
                  <a:lnTo>
                    <a:pt x="8" y="6"/>
                  </a:lnTo>
                  <a:lnTo>
                    <a:pt x="3" y="6"/>
                  </a:lnTo>
                  <a:lnTo>
                    <a:pt x="3" y="11"/>
                  </a:lnTo>
                  <a:lnTo>
                    <a:pt x="3" y="13"/>
                  </a:lnTo>
                  <a:lnTo>
                    <a:pt x="3" y="18"/>
                  </a:lnTo>
                  <a:lnTo>
                    <a:pt x="0" y="18"/>
                  </a:lnTo>
                  <a:lnTo>
                    <a:pt x="0" y="23"/>
                  </a:lnTo>
                  <a:lnTo>
                    <a:pt x="0" y="28"/>
                  </a:lnTo>
                  <a:lnTo>
                    <a:pt x="2" y="33"/>
                  </a:lnTo>
                  <a:lnTo>
                    <a:pt x="2" y="34"/>
                  </a:lnTo>
                  <a:lnTo>
                    <a:pt x="5" y="39"/>
                  </a:lnTo>
                  <a:lnTo>
                    <a:pt x="8" y="44"/>
                  </a:lnTo>
                  <a:lnTo>
                    <a:pt x="13" y="49"/>
                  </a:lnTo>
                  <a:lnTo>
                    <a:pt x="10" y="46"/>
                  </a:lnTo>
                  <a:lnTo>
                    <a:pt x="10" y="46"/>
                  </a:lnTo>
                  <a:lnTo>
                    <a:pt x="10" y="44"/>
                  </a:lnTo>
                  <a:lnTo>
                    <a:pt x="10" y="44"/>
                  </a:lnTo>
                  <a:lnTo>
                    <a:pt x="7" y="39"/>
                  </a:lnTo>
                  <a:lnTo>
                    <a:pt x="7" y="39"/>
                  </a:lnTo>
                  <a:lnTo>
                    <a:pt x="7" y="36"/>
                  </a:lnTo>
                  <a:lnTo>
                    <a:pt x="7" y="36"/>
                  </a:lnTo>
                  <a:lnTo>
                    <a:pt x="7" y="31"/>
                  </a:lnTo>
                  <a:lnTo>
                    <a:pt x="7" y="26"/>
                  </a:lnTo>
                  <a:lnTo>
                    <a:pt x="7" y="21"/>
                  </a:lnTo>
                  <a:lnTo>
                    <a:pt x="8" y="19"/>
                  </a:lnTo>
                  <a:lnTo>
                    <a:pt x="8" y="15"/>
                  </a:lnTo>
                  <a:lnTo>
                    <a:pt x="13" y="10"/>
                  </a:lnTo>
                  <a:lnTo>
                    <a:pt x="18" y="5"/>
                  </a:lnTo>
                  <a:lnTo>
                    <a:pt x="23" y="5"/>
                  </a:lnTo>
                  <a:lnTo>
                    <a:pt x="22" y="1"/>
                  </a:lnTo>
                  <a:lnTo>
                    <a:pt x="22" y="1"/>
                  </a:lnTo>
                  <a:lnTo>
                    <a:pt x="22" y="1"/>
                  </a:lnTo>
                  <a:lnTo>
                    <a:pt x="22" y="1"/>
                  </a:lnTo>
                  <a:lnTo>
                    <a:pt x="22" y="0"/>
                  </a:lnTo>
                  <a:lnTo>
                    <a:pt x="22" y="0"/>
                  </a:lnTo>
                  <a:lnTo>
                    <a:pt x="22" y="0"/>
                  </a:lnTo>
                  <a:lnTo>
                    <a:pt x="22" y="0"/>
                  </a:lnTo>
                  <a:lnTo>
                    <a:pt x="17" y="0"/>
                  </a:lnTo>
                  <a:lnTo>
                    <a:pt x="17" y="0"/>
                  </a:lnTo>
                  <a:lnTo>
                    <a:pt x="17" y="0"/>
                  </a:lnTo>
                  <a:lnTo>
                    <a:pt x="17" y="0"/>
                  </a:lnTo>
                  <a:lnTo>
                    <a:pt x="13" y="0"/>
                  </a:lnTo>
                  <a:lnTo>
                    <a:pt x="13" y="0"/>
                  </a:lnTo>
                  <a:lnTo>
                    <a:pt x="13" y="0"/>
                  </a:lnTo>
                  <a:lnTo>
                    <a:pt x="13" y="5"/>
                  </a:lnTo>
                  <a:lnTo>
                    <a:pt x="13"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6" name="Freeform 126"/>
            <p:cNvSpPr>
              <a:spLocks/>
            </p:cNvSpPr>
            <p:nvPr/>
          </p:nvSpPr>
          <p:spPr bwMode="auto">
            <a:xfrm>
              <a:off x="4343400" y="4130676"/>
              <a:ext cx="14288" cy="33338"/>
            </a:xfrm>
            <a:custGeom>
              <a:avLst/>
              <a:gdLst/>
              <a:ahLst/>
              <a:cxnLst>
                <a:cxn ang="0">
                  <a:pos x="9" y="0"/>
                </a:cxn>
                <a:cxn ang="0">
                  <a:pos x="5" y="0"/>
                </a:cxn>
                <a:cxn ang="0">
                  <a:pos x="5" y="0"/>
                </a:cxn>
                <a:cxn ang="0">
                  <a:pos x="5" y="0"/>
                </a:cxn>
                <a:cxn ang="0">
                  <a:pos x="5" y="0"/>
                </a:cxn>
                <a:cxn ang="0">
                  <a:pos x="4" y="0"/>
                </a:cxn>
                <a:cxn ang="0">
                  <a:pos x="4" y="0"/>
                </a:cxn>
                <a:cxn ang="0">
                  <a:pos x="4" y="0"/>
                </a:cxn>
                <a:cxn ang="0">
                  <a:pos x="4" y="5"/>
                </a:cxn>
                <a:cxn ang="0">
                  <a:pos x="0" y="5"/>
                </a:cxn>
                <a:cxn ang="0">
                  <a:pos x="0" y="7"/>
                </a:cxn>
                <a:cxn ang="0">
                  <a:pos x="0" y="7"/>
                </a:cxn>
                <a:cxn ang="0">
                  <a:pos x="0" y="12"/>
                </a:cxn>
                <a:cxn ang="0">
                  <a:pos x="0" y="12"/>
                </a:cxn>
                <a:cxn ang="0">
                  <a:pos x="0" y="16"/>
                </a:cxn>
                <a:cxn ang="0">
                  <a:pos x="0" y="16"/>
                </a:cxn>
                <a:cxn ang="0">
                  <a:pos x="4" y="21"/>
                </a:cxn>
                <a:cxn ang="0">
                  <a:pos x="4" y="18"/>
                </a:cxn>
                <a:cxn ang="0">
                  <a:pos x="4" y="18"/>
                </a:cxn>
                <a:cxn ang="0">
                  <a:pos x="4" y="18"/>
                </a:cxn>
                <a:cxn ang="0">
                  <a:pos x="4" y="18"/>
                </a:cxn>
                <a:cxn ang="0">
                  <a:pos x="4" y="15"/>
                </a:cxn>
                <a:cxn ang="0">
                  <a:pos x="4" y="15"/>
                </a:cxn>
                <a:cxn ang="0">
                  <a:pos x="4" y="15"/>
                </a:cxn>
                <a:cxn ang="0">
                  <a:pos x="5" y="15"/>
                </a:cxn>
                <a:cxn ang="0">
                  <a:pos x="5" y="10"/>
                </a:cxn>
                <a:cxn ang="0">
                  <a:pos x="5" y="10"/>
                </a:cxn>
                <a:cxn ang="0">
                  <a:pos x="5" y="10"/>
                </a:cxn>
                <a:cxn ang="0">
                  <a:pos x="5" y="10"/>
                </a:cxn>
                <a:cxn ang="0">
                  <a:pos x="5" y="10"/>
                </a:cxn>
                <a:cxn ang="0">
                  <a:pos x="5" y="10"/>
                </a:cxn>
                <a:cxn ang="0">
                  <a:pos x="5" y="10"/>
                </a:cxn>
                <a:cxn ang="0">
                  <a:pos x="9" y="10"/>
                </a:cxn>
                <a:cxn ang="0">
                  <a:pos x="9" y="7"/>
                </a:cxn>
                <a:cxn ang="0">
                  <a:pos x="9" y="7"/>
                </a:cxn>
                <a:cxn ang="0">
                  <a:pos x="9" y="7"/>
                </a:cxn>
                <a:cxn ang="0">
                  <a:pos x="9" y="7"/>
                </a:cxn>
                <a:cxn ang="0">
                  <a:pos x="9" y="5"/>
                </a:cxn>
                <a:cxn ang="0">
                  <a:pos x="9" y="5"/>
                </a:cxn>
                <a:cxn ang="0">
                  <a:pos x="9" y="5"/>
                </a:cxn>
                <a:cxn ang="0">
                  <a:pos x="9" y="5"/>
                </a:cxn>
                <a:cxn ang="0">
                  <a:pos x="9" y="0"/>
                </a:cxn>
                <a:cxn ang="0">
                  <a:pos x="9" y="0"/>
                </a:cxn>
                <a:cxn ang="0">
                  <a:pos x="9" y="0"/>
                </a:cxn>
                <a:cxn ang="0">
                  <a:pos x="9" y="0"/>
                </a:cxn>
                <a:cxn ang="0">
                  <a:pos x="9" y="0"/>
                </a:cxn>
                <a:cxn ang="0">
                  <a:pos x="9" y="0"/>
                </a:cxn>
                <a:cxn ang="0">
                  <a:pos x="9" y="0"/>
                </a:cxn>
                <a:cxn ang="0">
                  <a:pos x="9" y="0"/>
                </a:cxn>
                <a:cxn ang="0">
                  <a:pos x="9" y="0"/>
                </a:cxn>
              </a:cxnLst>
              <a:rect l="0" t="0" r="r" b="b"/>
              <a:pathLst>
                <a:path w="9" h="21">
                  <a:moveTo>
                    <a:pt x="9" y="0"/>
                  </a:moveTo>
                  <a:lnTo>
                    <a:pt x="5" y="0"/>
                  </a:lnTo>
                  <a:lnTo>
                    <a:pt x="5" y="0"/>
                  </a:lnTo>
                  <a:lnTo>
                    <a:pt x="5" y="0"/>
                  </a:lnTo>
                  <a:lnTo>
                    <a:pt x="5" y="0"/>
                  </a:lnTo>
                  <a:lnTo>
                    <a:pt x="4" y="0"/>
                  </a:lnTo>
                  <a:lnTo>
                    <a:pt x="4" y="0"/>
                  </a:lnTo>
                  <a:lnTo>
                    <a:pt x="4" y="0"/>
                  </a:lnTo>
                  <a:lnTo>
                    <a:pt x="4" y="5"/>
                  </a:lnTo>
                  <a:lnTo>
                    <a:pt x="0" y="5"/>
                  </a:lnTo>
                  <a:lnTo>
                    <a:pt x="0" y="7"/>
                  </a:lnTo>
                  <a:lnTo>
                    <a:pt x="0" y="7"/>
                  </a:lnTo>
                  <a:lnTo>
                    <a:pt x="0" y="12"/>
                  </a:lnTo>
                  <a:lnTo>
                    <a:pt x="0" y="12"/>
                  </a:lnTo>
                  <a:lnTo>
                    <a:pt x="0" y="16"/>
                  </a:lnTo>
                  <a:lnTo>
                    <a:pt x="0" y="16"/>
                  </a:lnTo>
                  <a:lnTo>
                    <a:pt x="4" y="21"/>
                  </a:lnTo>
                  <a:lnTo>
                    <a:pt x="4" y="18"/>
                  </a:lnTo>
                  <a:lnTo>
                    <a:pt x="4" y="18"/>
                  </a:lnTo>
                  <a:lnTo>
                    <a:pt x="4" y="18"/>
                  </a:lnTo>
                  <a:lnTo>
                    <a:pt x="4" y="18"/>
                  </a:lnTo>
                  <a:lnTo>
                    <a:pt x="4" y="15"/>
                  </a:lnTo>
                  <a:lnTo>
                    <a:pt x="4" y="15"/>
                  </a:lnTo>
                  <a:lnTo>
                    <a:pt x="4" y="15"/>
                  </a:lnTo>
                  <a:lnTo>
                    <a:pt x="5" y="15"/>
                  </a:lnTo>
                  <a:lnTo>
                    <a:pt x="5" y="10"/>
                  </a:lnTo>
                  <a:lnTo>
                    <a:pt x="5" y="10"/>
                  </a:lnTo>
                  <a:lnTo>
                    <a:pt x="5" y="10"/>
                  </a:lnTo>
                  <a:lnTo>
                    <a:pt x="5" y="10"/>
                  </a:lnTo>
                  <a:lnTo>
                    <a:pt x="5" y="10"/>
                  </a:lnTo>
                  <a:lnTo>
                    <a:pt x="5" y="10"/>
                  </a:lnTo>
                  <a:lnTo>
                    <a:pt x="5" y="10"/>
                  </a:lnTo>
                  <a:lnTo>
                    <a:pt x="9" y="10"/>
                  </a:lnTo>
                  <a:lnTo>
                    <a:pt x="9" y="7"/>
                  </a:lnTo>
                  <a:lnTo>
                    <a:pt x="9" y="7"/>
                  </a:lnTo>
                  <a:lnTo>
                    <a:pt x="9" y="7"/>
                  </a:lnTo>
                  <a:lnTo>
                    <a:pt x="9" y="7"/>
                  </a:lnTo>
                  <a:lnTo>
                    <a:pt x="9" y="5"/>
                  </a:lnTo>
                  <a:lnTo>
                    <a:pt x="9" y="5"/>
                  </a:lnTo>
                  <a:lnTo>
                    <a:pt x="9" y="5"/>
                  </a:lnTo>
                  <a:lnTo>
                    <a:pt x="9" y="5"/>
                  </a:lnTo>
                  <a:lnTo>
                    <a:pt x="9" y="0"/>
                  </a:lnTo>
                  <a:lnTo>
                    <a:pt x="9" y="0"/>
                  </a:lnTo>
                  <a:lnTo>
                    <a:pt x="9" y="0"/>
                  </a:lnTo>
                  <a:lnTo>
                    <a:pt x="9" y="0"/>
                  </a:lnTo>
                  <a:lnTo>
                    <a:pt x="9" y="0"/>
                  </a:lnTo>
                  <a:lnTo>
                    <a:pt x="9" y="0"/>
                  </a:lnTo>
                  <a:lnTo>
                    <a:pt x="9" y="0"/>
                  </a:lnTo>
                  <a:lnTo>
                    <a:pt x="9" y="0"/>
                  </a:lnTo>
                  <a:lnTo>
                    <a:pt x="9"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7" name="Freeform 127"/>
            <p:cNvSpPr>
              <a:spLocks/>
            </p:cNvSpPr>
            <p:nvPr/>
          </p:nvSpPr>
          <p:spPr bwMode="auto">
            <a:xfrm>
              <a:off x="4524375" y="4756151"/>
              <a:ext cx="22225" cy="33338"/>
            </a:xfrm>
            <a:custGeom>
              <a:avLst/>
              <a:gdLst/>
              <a:ahLst/>
              <a:cxnLst>
                <a:cxn ang="0">
                  <a:pos x="14" y="0"/>
                </a:cxn>
                <a:cxn ang="0">
                  <a:pos x="11" y="0"/>
                </a:cxn>
                <a:cxn ang="0">
                  <a:pos x="11" y="0"/>
                </a:cxn>
                <a:cxn ang="0">
                  <a:pos x="11" y="0"/>
                </a:cxn>
                <a:cxn ang="0">
                  <a:pos x="11" y="0"/>
                </a:cxn>
                <a:cxn ang="0">
                  <a:pos x="6" y="0"/>
                </a:cxn>
                <a:cxn ang="0">
                  <a:pos x="6" y="0"/>
                </a:cxn>
                <a:cxn ang="0">
                  <a:pos x="6" y="0"/>
                </a:cxn>
                <a:cxn ang="0">
                  <a:pos x="6" y="4"/>
                </a:cxn>
                <a:cxn ang="0">
                  <a:pos x="5" y="4"/>
                </a:cxn>
                <a:cxn ang="0">
                  <a:pos x="5" y="6"/>
                </a:cxn>
                <a:cxn ang="0">
                  <a:pos x="5" y="6"/>
                </a:cxn>
                <a:cxn ang="0">
                  <a:pos x="5" y="11"/>
                </a:cxn>
                <a:cxn ang="0">
                  <a:pos x="5" y="11"/>
                </a:cxn>
                <a:cxn ang="0">
                  <a:pos x="5" y="16"/>
                </a:cxn>
                <a:cxn ang="0">
                  <a:pos x="5" y="16"/>
                </a:cxn>
                <a:cxn ang="0">
                  <a:pos x="9" y="21"/>
                </a:cxn>
                <a:cxn ang="0">
                  <a:pos x="6" y="18"/>
                </a:cxn>
                <a:cxn ang="0">
                  <a:pos x="6" y="18"/>
                </a:cxn>
                <a:cxn ang="0">
                  <a:pos x="6" y="18"/>
                </a:cxn>
                <a:cxn ang="0">
                  <a:pos x="6" y="18"/>
                </a:cxn>
                <a:cxn ang="0">
                  <a:pos x="3" y="16"/>
                </a:cxn>
                <a:cxn ang="0">
                  <a:pos x="3" y="16"/>
                </a:cxn>
                <a:cxn ang="0">
                  <a:pos x="3" y="16"/>
                </a:cxn>
                <a:cxn ang="0">
                  <a:pos x="3" y="16"/>
                </a:cxn>
                <a:cxn ang="0">
                  <a:pos x="0" y="11"/>
                </a:cxn>
                <a:cxn ang="0">
                  <a:pos x="0" y="11"/>
                </a:cxn>
                <a:cxn ang="0">
                  <a:pos x="0" y="11"/>
                </a:cxn>
                <a:cxn ang="0">
                  <a:pos x="0" y="11"/>
                </a:cxn>
                <a:cxn ang="0">
                  <a:pos x="0" y="9"/>
                </a:cxn>
                <a:cxn ang="0">
                  <a:pos x="0" y="9"/>
                </a:cxn>
                <a:cxn ang="0">
                  <a:pos x="0" y="9"/>
                </a:cxn>
                <a:cxn ang="0">
                  <a:pos x="0" y="9"/>
                </a:cxn>
                <a:cxn ang="0">
                  <a:pos x="0" y="6"/>
                </a:cxn>
                <a:cxn ang="0">
                  <a:pos x="0" y="6"/>
                </a:cxn>
                <a:cxn ang="0">
                  <a:pos x="0" y="6"/>
                </a:cxn>
                <a:cxn ang="0">
                  <a:pos x="0" y="6"/>
                </a:cxn>
                <a:cxn ang="0">
                  <a:pos x="0" y="3"/>
                </a:cxn>
                <a:cxn ang="0">
                  <a:pos x="0" y="3"/>
                </a:cxn>
                <a:cxn ang="0">
                  <a:pos x="0" y="3"/>
                </a:cxn>
                <a:cxn ang="0">
                  <a:pos x="1" y="3"/>
                </a:cxn>
                <a:cxn ang="0">
                  <a:pos x="1" y="0"/>
                </a:cxn>
                <a:cxn ang="0">
                  <a:pos x="1" y="0"/>
                </a:cxn>
                <a:cxn ang="0">
                  <a:pos x="1" y="0"/>
                </a:cxn>
                <a:cxn ang="0">
                  <a:pos x="5" y="0"/>
                </a:cxn>
                <a:cxn ang="0">
                  <a:pos x="5" y="0"/>
                </a:cxn>
                <a:cxn ang="0">
                  <a:pos x="8" y="0"/>
                </a:cxn>
                <a:cxn ang="0">
                  <a:pos x="9" y="0"/>
                </a:cxn>
                <a:cxn ang="0">
                  <a:pos x="14" y="0"/>
                </a:cxn>
                <a:cxn ang="0">
                  <a:pos x="14" y="0"/>
                </a:cxn>
              </a:cxnLst>
              <a:rect l="0" t="0" r="r" b="b"/>
              <a:pathLst>
                <a:path w="14" h="21">
                  <a:moveTo>
                    <a:pt x="14" y="0"/>
                  </a:moveTo>
                  <a:lnTo>
                    <a:pt x="11" y="0"/>
                  </a:lnTo>
                  <a:lnTo>
                    <a:pt x="11" y="0"/>
                  </a:lnTo>
                  <a:lnTo>
                    <a:pt x="11" y="0"/>
                  </a:lnTo>
                  <a:lnTo>
                    <a:pt x="11" y="0"/>
                  </a:lnTo>
                  <a:lnTo>
                    <a:pt x="6" y="0"/>
                  </a:lnTo>
                  <a:lnTo>
                    <a:pt x="6" y="0"/>
                  </a:lnTo>
                  <a:lnTo>
                    <a:pt x="6" y="0"/>
                  </a:lnTo>
                  <a:lnTo>
                    <a:pt x="6" y="4"/>
                  </a:lnTo>
                  <a:lnTo>
                    <a:pt x="5" y="4"/>
                  </a:lnTo>
                  <a:lnTo>
                    <a:pt x="5" y="6"/>
                  </a:lnTo>
                  <a:lnTo>
                    <a:pt x="5" y="6"/>
                  </a:lnTo>
                  <a:lnTo>
                    <a:pt x="5" y="11"/>
                  </a:lnTo>
                  <a:lnTo>
                    <a:pt x="5" y="11"/>
                  </a:lnTo>
                  <a:lnTo>
                    <a:pt x="5" y="16"/>
                  </a:lnTo>
                  <a:lnTo>
                    <a:pt x="5" y="16"/>
                  </a:lnTo>
                  <a:lnTo>
                    <a:pt x="9" y="21"/>
                  </a:lnTo>
                  <a:lnTo>
                    <a:pt x="6" y="18"/>
                  </a:lnTo>
                  <a:lnTo>
                    <a:pt x="6" y="18"/>
                  </a:lnTo>
                  <a:lnTo>
                    <a:pt x="6" y="18"/>
                  </a:lnTo>
                  <a:lnTo>
                    <a:pt x="6" y="18"/>
                  </a:lnTo>
                  <a:lnTo>
                    <a:pt x="3" y="16"/>
                  </a:lnTo>
                  <a:lnTo>
                    <a:pt x="3" y="16"/>
                  </a:lnTo>
                  <a:lnTo>
                    <a:pt x="3" y="16"/>
                  </a:lnTo>
                  <a:lnTo>
                    <a:pt x="3" y="16"/>
                  </a:lnTo>
                  <a:lnTo>
                    <a:pt x="0" y="11"/>
                  </a:lnTo>
                  <a:lnTo>
                    <a:pt x="0" y="11"/>
                  </a:lnTo>
                  <a:lnTo>
                    <a:pt x="0" y="11"/>
                  </a:lnTo>
                  <a:lnTo>
                    <a:pt x="0" y="11"/>
                  </a:lnTo>
                  <a:lnTo>
                    <a:pt x="0" y="9"/>
                  </a:lnTo>
                  <a:lnTo>
                    <a:pt x="0" y="9"/>
                  </a:lnTo>
                  <a:lnTo>
                    <a:pt x="0" y="9"/>
                  </a:lnTo>
                  <a:lnTo>
                    <a:pt x="0" y="9"/>
                  </a:lnTo>
                  <a:lnTo>
                    <a:pt x="0" y="6"/>
                  </a:lnTo>
                  <a:lnTo>
                    <a:pt x="0" y="6"/>
                  </a:lnTo>
                  <a:lnTo>
                    <a:pt x="0" y="6"/>
                  </a:lnTo>
                  <a:lnTo>
                    <a:pt x="0" y="6"/>
                  </a:lnTo>
                  <a:lnTo>
                    <a:pt x="0" y="3"/>
                  </a:lnTo>
                  <a:lnTo>
                    <a:pt x="0" y="3"/>
                  </a:lnTo>
                  <a:lnTo>
                    <a:pt x="0" y="3"/>
                  </a:lnTo>
                  <a:lnTo>
                    <a:pt x="1" y="3"/>
                  </a:lnTo>
                  <a:lnTo>
                    <a:pt x="1" y="0"/>
                  </a:lnTo>
                  <a:lnTo>
                    <a:pt x="1" y="0"/>
                  </a:lnTo>
                  <a:lnTo>
                    <a:pt x="1" y="0"/>
                  </a:lnTo>
                  <a:lnTo>
                    <a:pt x="5" y="0"/>
                  </a:lnTo>
                  <a:lnTo>
                    <a:pt x="5" y="0"/>
                  </a:lnTo>
                  <a:lnTo>
                    <a:pt x="8" y="0"/>
                  </a:lnTo>
                  <a:lnTo>
                    <a:pt x="9" y="0"/>
                  </a:lnTo>
                  <a:lnTo>
                    <a:pt x="14" y="0"/>
                  </a:lnTo>
                  <a:lnTo>
                    <a:pt x="14"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8" name="Freeform 128"/>
            <p:cNvSpPr>
              <a:spLocks/>
            </p:cNvSpPr>
            <p:nvPr/>
          </p:nvSpPr>
          <p:spPr bwMode="auto">
            <a:xfrm>
              <a:off x="4183063" y="4467226"/>
              <a:ext cx="273050" cy="150813"/>
            </a:xfrm>
            <a:custGeom>
              <a:avLst/>
              <a:gdLst/>
              <a:ahLst/>
              <a:cxnLst>
                <a:cxn ang="0">
                  <a:pos x="15" y="3"/>
                </a:cxn>
                <a:cxn ang="0">
                  <a:pos x="21" y="6"/>
                </a:cxn>
                <a:cxn ang="0">
                  <a:pos x="34" y="14"/>
                </a:cxn>
                <a:cxn ang="0">
                  <a:pos x="54" y="24"/>
                </a:cxn>
                <a:cxn ang="0">
                  <a:pos x="77" y="37"/>
                </a:cxn>
                <a:cxn ang="0">
                  <a:pos x="103" y="47"/>
                </a:cxn>
                <a:cxn ang="0">
                  <a:pos x="128" y="60"/>
                </a:cxn>
                <a:cxn ang="0">
                  <a:pos x="156" y="68"/>
                </a:cxn>
                <a:cxn ang="0">
                  <a:pos x="170" y="73"/>
                </a:cxn>
                <a:cxn ang="0">
                  <a:pos x="170" y="73"/>
                </a:cxn>
                <a:cxn ang="0">
                  <a:pos x="170" y="77"/>
                </a:cxn>
                <a:cxn ang="0">
                  <a:pos x="170" y="83"/>
                </a:cxn>
                <a:cxn ang="0">
                  <a:pos x="167" y="88"/>
                </a:cxn>
                <a:cxn ang="0">
                  <a:pos x="164" y="90"/>
                </a:cxn>
                <a:cxn ang="0">
                  <a:pos x="159" y="95"/>
                </a:cxn>
                <a:cxn ang="0">
                  <a:pos x="149" y="93"/>
                </a:cxn>
                <a:cxn ang="0">
                  <a:pos x="141" y="90"/>
                </a:cxn>
                <a:cxn ang="0">
                  <a:pos x="136" y="88"/>
                </a:cxn>
                <a:cxn ang="0">
                  <a:pos x="128" y="83"/>
                </a:cxn>
                <a:cxn ang="0">
                  <a:pos x="116" y="78"/>
                </a:cxn>
                <a:cxn ang="0">
                  <a:pos x="101" y="73"/>
                </a:cxn>
                <a:cxn ang="0">
                  <a:pos x="83" y="63"/>
                </a:cxn>
                <a:cxn ang="0">
                  <a:pos x="69" y="50"/>
                </a:cxn>
                <a:cxn ang="0">
                  <a:pos x="49" y="37"/>
                </a:cxn>
                <a:cxn ang="0">
                  <a:pos x="38" y="29"/>
                </a:cxn>
                <a:cxn ang="0">
                  <a:pos x="36" y="26"/>
                </a:cxn>
                <a:cxn ang="0">
                  <a:pos x="31" y="21"/>
                </a:cxn>
                <a:cxn ang="0">
                  <a:pos x="24" y="18"/>
                </a:cxn>
                <a:cxn ang="0">
                  <a:pos x="20" y="13"/>
                </a:cxn>
                <a:cxn ang="0">
                  <a:pos x="10" y="8"/>
                </a:cxn>
                <a:cxn ang="0">
                  <a:pos x="5" y="6"/>
                </a:cxn>
                <a:cxn ang="0">
                  <a:pos x="0" y="6"/>
                </a:cxn>
                <a:cxn ang="0">
                  <a:pos x="0" y="4"/>
                </a:cxn>
                <a:cxn ang="0">
                  <a:pos x="0" y="4"/>
                </a:cxn>
                <a:cxn ang="0">
                  <a:pos x="0" y="3"/>
                </a:cxn>
                <a:cxn ang="0">
                  <a:pos x="0" y="3"/>
                </a:cxn>
                <a:cxn ang="0">
                  <a:pos x="1" y="0"/>
                </a:cxn>
                <a:cxn ang="0">
                  <a:pos x="1" y="0"/>
                </a:cxn>
                <a:cxn ang="0">
                  <a:pos x="6" y="0"/>
                </a:cxn>
                <a:cxn ang="0">
                  <a:pos x="10" y="0"/>
                </a:cxn>
                <a:cxn ang="0">
                  <a:pos x="15" y="3"/>
                </a:cxn>
              </a:cxnLst>
              <a:rect l="0" t="0" r="r" b="b"/>
              <a:pathLst>
                <a:path w="172" h="95">
                  <a:moveTo>
                    <a:pt x="15" y="3"/>
                  </a:moveTo>
                  <a:lnTo>
                    <a:pt x="15" y="3"/>
                  </a:lnTo>
                  <a:lnTo>
                    <a:pt x="16" y="4"/>
                  </a:lnTo>
                  <a:lnTo>
                    <a:pt x="21" y="6"/>
                  </a:lnTo>
                  <a:lnTo>
                    <a:pt x="28" y="11"/>
                  </a:lnTo>
                  <a:lnTo>
                    <a:pt x="34" y="14"/>
                  </a:lnTo>
                  <a:lnTo>
                    <a:pt x="44" y="19"/>
                  </a:lnTo>
                  <a:lnTo>
                    <a:pt x="54" y="24"/>
                  </a:lnTo>
                  <a:lnTo>
                    <a:pt x="67" y="32"/>
                  </a:lnTo>
                  <a:lnTo>
                    <a:pt x="77" y="37"/>
                  </a:lnTo>
                  <a:lnTo>
                    <a:pt x="90" y="42"/>
                  </a:lnTo>
                  <a:lnTo>
                    <a:pt x="103" y="47"/>
                  </a:lnTo>
                  <a:lnTo>
                    <a:pt x="118" y="55"/>
                  </a:lnTo>
                  <a:lnTo>
                    <a:pt x="128" y="60"/>
                  </a:lnTo>
                  <a:lnTo>
                    <a:pt x="142" y="65"/>
                  </a:lnTo>
                  <a:lnTo>
                    <a:pt x="156" y="68"/>
                  </a:lnTo>
                  <a:lnTo>
                    <a:pt x="170" y="73"/>
                  </a:lnTo>
                  <a:lnTo>
                    <a:pt x="170" y="73"/>
                  </a:lnTo>
                  <a:lnTo>
                    <a:pt x="170" y="73"/>
                  </a:lnTo>
                  <a:lnTo>
                    <a:pt x="170" y="73"/>
                  </a:lnTo>
                  <a:lnTo>
                    <a:pt x="170" y="77"/>
                  </a:lnTo>
                  <a:lnTo>
                    <a:pt x="170" y="77"/>
                  </a:lnTo>
                  <a:lnTo>
                    <a:pt x="170" y="82"/>
                  </a:lnTo>
                  <a:lnTo>
                    <a:pt x="170" y="83"/>
                  </a:lnTo>
                  <a:lnTo>
                    <a:pt x="172" y="88"/>
                  </a:lnTo>
                  <a:lnTo>
                    <a:pt x="167" y="88"/>
                  </a:lnTo>
                  <a:lnTo>
                    <a:pt x="167" y="90"/>
                  </a:lnTo>
                  <a:lnTo>
                    <a:pt x="164" y="90"/>
                  </a:lnTo>
                  <a:lnTo>
                    <a:pt x="164" y="95"/>
                  </a:lnTo>
                  <a:lnTo>
                    <a:pt x="159" y="95"/>
                  </a:lnTo>
                  <a:lnTo>
                    <a:pt x="156" y="95"/>
                  </a:lnTo>
                  <a:lnTo>
                    <a:pt x="149" y="93"/>
                  </a:lnTo>
                  <a:lnTo>
                    <a:pt x="144" y="93"/>
                  </a:lnTo>
                  <a:lnTo>
                    <a:pt x="141" y="90"/>
                  </a:lnTo>
                  <a:lnTo>
                    <a:pt x="141" y="90"/>
                  </a:lnTo>
                  <a:lnTo>
                    <a:pt x="136" y="88"/>
                  </a:lnTo>
                  <a:lnTo>
                    <a:pt x="134" y="88"/>
                  </a:lnTo>
                  <a:lnTo>
                    <a:pt x="128" y="83"/>
                  </a:lnTo>
                  <a:lnTo>
                    <a:pt x="123" y="83"/>
                  </a:lnTo>
                  <a:lnTo>
                    <a:pt x="116" y="78"/>
                  </a:lnTo>
                  <a:lnTo>
                    <a:pt x="111" y="78"/>
                  </a:lnTo>
                  <a:lnTo>
                    <a:pt x="101" y="73"/>
                  </a:lnTo>
                  <a:lnTo>
                    <a:pt x="93" y="68"/>
                  </a:lnTo>
                  <a:lnTo>
                    <a:pt x="83" y="63"/>
                  </a:lnTo>
                  <a:lnTo>
                    <a:pt x="79" y="59"/>
                  </a:lnTo>
                  <a:lnTo>
                    <a:pt x="69" y="50"/>
                  </a:lnTo>
                  <a:lnTo>
                    <a:pt x="59" y="45"/>
                  </a:lnTo>
                  <a:lnTo>
                    <a:pt x="49" y="37"/>
                  </a:lnTo>
                  <a:lnTo>
                    <a:pt x="41" y="32"/>
                  </a:lnTo>
                  <a:lnTo>
                    <a:pt x="38" y="29"/>
                  </a:lnTo>
                  <a:lnTo>
                    <a:pt x="38" y="29"/>
                  </a:lnTo>
                  <a:lnTo>
                    <a:pt x="36" y="26"/>
                  </a:lnTo>
                  <a:lnTo>
                    <a:pt x="36" y="26"/>
                  </a:lnTo>
                  <a:lnTo>
                    <a:pt x="31" y="21"/>
                  </a:lnTo>
                  <a:lnTo>
                    <a:pt x="29" y="21"/>
                  </a:lnTo>
                  <a:lnTo>
                    <a:pt x="24" y="18"/>
                  </a:lnTo>
                  <a:lnTo>
                    <a:pt x="24" y="18"/>
                  </a:lnTo>
                  <a:lnTo>
                    <a:pt x="20" y="13"/>
                  </a:lnTo>
                  <a:lnTo>
                    <a:pt x="15" y="13"/>
                  </a:lnTo>
                  <a:lnTo>
                    <a:pt x="10" y="8"/>
                  </a:lnTo>
                  <a:lnTo>
                    <a:pt x="10" y="8"/>
                  </a:lnTo>
                  <a:lnTo>
                    <a:pt x="5" y="6"/>
                  </a:lnTo>
                  <a:lnTo>
                    <a:pt x="5" y="6"/>
                  </a:lnTo>
                  <a:lnTo>
                    <a:pt x="0" y="6"/>
                  </a:lnTo>
                  <a:lnTo>
                    <a:pt x="0" y="8"/>
                  </a:lnTo>
                  <a:lnTo>
                    <a:pt x="0" y="4"/>
                  </a:lnTo>
                  <a:lnTo>
                    <a:pt x="0" y="4"/>
                  </a:lnTo>
                  <a:lnTo>
                    <a:pt x="0" y="4"/>
                  </a:lnTo>
                  <a:lnTo>
                    <a:pt x="0" y="4"/>
                  </a:lnTo>
                  <a:lnTo>
                    <a:pt x="0" y="3"/>
                  </a:lnTo>
                  <a:lnTo>
                    <a:pt x="0" y="3"/>
                  </a:lnTo>
                  <a:lnTo>
                    <a:pt x="0" y="3"/>
                  </a:lnTo>
                  <a:lnTo>
                    <a:pt x="1" y="3"/>
                  </a:lnTo>
                  <a:lnTo>
                    <a:pt x="1" y="0"/>
                  </a:lnTo>
                  <a:lnTo>
                    <a:pt x="1" y="0"/>
                  </a:lnTo>
                  <a:lnTo>
                    <a:pt x="1" y="0"/>
                  </a:lnTo>
                  <a:lnTo>
                    <a:pt x="6" y="0"/>
                  </a:lnTo>
                  <a:lnTo>
                    <a:pt x="6" y="0"/>
                  </a:lnTo>
                  <a:lnTo>
                    <a:pt x="10" y="0"/>
                  </a:lnTo>
                  <a:lnTo>
                    <a:pt x="10" y="0"/>
                  </a:lnTo>
                  <a:lnTo>
                    <a:pt x="15" y="3"/>
                  </a:lnTo>
                  <a:lnTo>
                    <a:pt x="15" y="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49" name="Freeform 129"/>
            <p:cNvSpPr>
              <a:spLocks/>
            </p:cNvSpPr>
            <p:nvPr/>
          </p:nvSpPr>
          <p:spPr bwMode="auto">
            <a:xfrm>
              <a:off x="4524375" y="4416426"/>
              <a:ext cx="134938" cy="158750"/>
            </a:xfrm>
            <a:custGeom>
              <a:avLst/>
              <a:gdLst/>
              <a:ahLst/>
              <a:cxnLst>
                <a:cxn ang="0">
                  <a:pos x="34" y="76"/>
                </a:cxn>
                <a:cxn ang="0">
                  <a:pos x="34" y="69"/>
                </a:cxn>
                <a:cxn ang="0">
                  <a:pos x="34" y="63"/>
                </a:cxn>
                <a:cxn ang="0">
                  <a:pos x="37" y="53"/>
                </a:cxn>
                <a:cxn ang="0">
                  <a:pos x="42" y="41"/>
                </a:cxn>
                <a:cxn ang="0">
                  <a:pos x="52" y="32"/>
                </a:cxn>
                <a:cxn ang="0">
                  <a:pos x="62" y="23"/>
                </a:cxn>
                <a:cxn ang="0">
                  <a:pos x="75" y="22"/>
                </a:cxn>
                <a:cxn ang="0">
                  <a:pos x="83" y="22"/>
                </a:cxn>
                <a:cxn ang="0">
                  <a:pos x="83" y="22"/>
                </a:cxn>
                <a:cxn ang="0">
                  <a:pos x="82" y="18"/>
                </a:cxn>
                <a:cxn ang="0">
                  <a:pos x="82" y="18"/>
                </a:cxn>
                <a:cxn ang="0">
                  <a:pos x="77" y="14"/>
                </a:cxn>
                <a:cxn ang="0">
                  <a:pos x="77" y="10"/>
                </a:cxn>
                <a:cxn ang="0">
                  <a:pos x="72" y="5"/>
                </a:cxn>
                <a:cxn ang="0">
                  <a:pos x="68" y="0"/>
                </a:cxn>
                <a:cxn ang="0">
                  <a:pos x="39" y="0"/>
                </a:cxn>
                <a:cxn ang="0">
                  <a:pos x="36" y="2"/>
                </a:cxn>
                <a:cxn ang="0">
                  <a:pos x="34" y="10"/>
                </a:cxn>
                <a:cxn ang="0">
                  <a:pos x="29" y="23"/>
                </a:cxn>
                <a:cxn ang="0">
                  <a:pos x="26" y="38"/>
                </a:cxn>
                <a:cxn ang="0">
                  <a:pos x="18" y="51"/>
                </a:cxn>
                <a:cxn ang="0">
                  <a:pos x="13" y="66"/>
                </a:cxn>
                <a:cxn ang="0">
                  <a:pos x="5" y="77"/>
                </a:cxn>
                <a:cxn ang="0">
                  <a:pos x="0" y="89"/>
                </a:cxn>
                <a:cxn ang="0">
                  <a:pos x="0" y="87"/>
                </a:cxn>
                <a:cxn ang="0">
                  <a:pos x="1" y="87"/>
                </a:cxn>
                <a:cxn ang="0">
                  <a:pos x="5" y="87"/>
                </a:cxn>
                <a:cxn ang="0">
                  <a:pos x="9" y="87"/>
                </a:cxn>
                <a:cxn ang="0">
                  <a:pos x="14" y="87"/>
                </a:cxn>
                <a:cxn ang="0">
                  <a:pos x="19" y="91"/>
                </a:cxn>
                <a:cxn ang="0">
                  <a:pos x="24" y="94"/>
                </a:cxn>
                <a:cxn ang="0">
                  <a:pos x="29" y="100"/>
                </a:cxn>
                <a:cxn ang="0">
                  <a:pos x="34" y="79"/>
                </a:cxn>
              </a:cxnLst>
              <a:rect l="0" t="0" r="r" b="b"/>
              <a:pathLst>
                <a:path w="85" h="100">
                  <a:moveTo>
                    <a:pt x="34" y="79"/>
                  </a:moveTo>
                  <a:lnTo>
                    <a:pt x="34" y="76"/>
                  </a:lnTo>
                  <a:lnTo>
                    <a:pt x="34" y="74"/>
                  </a:lnTo>
                  <a:lnTo>
                    <a:pt x="34" y="69"/>
                  </a:lnTo>
                  <a:lnTo>
                    <a:pt x="34" y="68"/>
                  </a:lnTo>
                  <a:lnTo>
                    <a:pt x="34" y="63"/>
                  </a:lnTo>
                  <a:lnTo>
                    <a:pt x="37" y="58"/>
                  </a:lnTo>
                  <a:lnTo>
                    <a:pt x="37" y="53"/>
                  </a:lnTo>
                  <a:lnTo>
                    <a:pt x="42" y="48"/>
                  </a:lnTo>
                  <a:lnTo>
                    <a:pt x="42" y="41"/>
                  </a:lnTo>
                  <a:lnTo>
                    <a:pt x="47" y="36"/>
                  </a:lnTo>
                  <a:lnTo>
                    <a:pt x="52" y="32"/>
                  </a:lnTo>
                  <a:lnTo>
                    <a:pt x="57" y="28"/>
                  </a:lnTo>
                  <a:lnTo>
                    <a:pt x="62" y="23"/>
                  </a:lnTo>
                  <a:lnTo>
                    <a:pt x="68" y="22"/>
                  </a:lnTo>
                  <a:lnTo>
                    <a:pt x="75" y="22"/>
                  </a:lnTo>
                  <a:lnTo>
                    <a:pt x="85" y="25"/>
                  </a:lnTo>
                  <a:lnTo>
                    <a:pt x="83" y="22"/>
                  </a:lnTo>
                  <a:lnTo>
                    <a:pt x="83" y="22"/>
                  </a:lnTo>
                  <a:lnTo>
                    <a:pt x="83" y="22"/>
                  </a:lnTo>
                  <a:lnTo>
                    <a:pt x="83" y="22"/>
                  </a:lnTo>
                  <a:lnTo>
                    <a:pt x="82" y="18"/>
                  </a:lnTo>
                  <a:lnTo>
                    <a:pt x="82" y="18"/>
                  </a:lnTo>
                  <a:lnTo>
                    <a:pt x="82" y="18"/>
                  </a:lnTo>
                  <a:lnTo>
                    <a:pt x="82" y="18"/>
                  </a:lnTo>
                  <a:lnTo>
                    <a:pt x="77" y="14"/>
                  </a:lnTo>
                  <a:lnTo>
                    <a:pt x="77" y="14"/>
                  </a:lnTo>
                  <a:lnTo>
                    <a:pt x="77" y="10"/>
                  </a:lnTo>
                  <a:lnTo>
                    <a:pt x="77" y="10"/>
                  </a:lnTo>
                  <a:lnTo>
                    <a:pt x="72" y="5"/>
                  </a:lnTo>
                  <a:lnTo>
                    <a:pt x="72" y="5"/>
                  </a:lnTo>
                  <a:lnTo>
                    <a:pt x="68" y="0"/>
                  </a:lnTo>
                  <a:lnTo>
                    <a:pt x="68" y="0"/>
                  </a:lnTo>
                  <a:lnTo>
                    <a:pt x="39" y="0"/>
                  </a:lnTo>
                  <a:lnTo>
                    <a:pt x="36" y="0"/>
                  </a:lnTo>
                  <a:lnTo>
                    <a:pt x="36" y="2"/>
                  </a:lnTo>
                  <a:lnTo>
                    <a:pt x="34" y="5"/>
                  </a:lnTo>
                  <a:lnTo>
                    <a:pt x="34" y="10"/>
                  </a:lnTo>
                  <a:lnTo>
                    <a:pt x="29" y="15"/>
                  </a:lnTo>
                  <a:lnTo>
                    <a:pt x="29" y="23"/>
                  </a:lnTo>
                  <a:lnTo>
                    <a:pt x="26" y="28"/>
                  </a:lnTo>
                  <a:lnTo>
                    <a:pt x="26" y="38"/>
                  </a:lnTo>
                  <a:lnTo>
                    <a:pt x="21" y="43"/>
                  </a:lnTo>
                  <a:lnTo>
                    <a:pt x="18" y="51"/>
                  </a:lnTo>
                  <a:lnTo>
                    <a:pt x="13" y="56"/>
                  </a:lnTo>
                  <a:lnTo>
                    <a:pt x="13" y="66"/>
                  </a:lnTo>
                  <a:lnTo>
                    <a:pt x="8" y="71"/>
                  </a:lnTo>
                  <a:lnTo>
                    <a:pt x="5" y="77"/>
                  </a:lnTo>
                  <a:lnTo>
                    <a:pt x="0" y="82"/>
                  </a:lnTo>
                  <a:lnTo>
                    <a:pt x="0" y="89"/>
                  </a:lnTo>
                  <a:lnTo>
                    <a:pt x="0" y="87"/>
                  </a:lnTo>
                  <a:lnTo>
                    <a:pt x="0" y="87"/>
                  </a:lnTo>
                  <a:lnTo>
                    <a:pt x="0" y="87"/>
                  </a:lnTo>
                  <a:lnTo>
                    <a:pt x="1" y="87"/>
                  </a:lnTo>
                  <a:lnTo>
                    <a:pt x="1" y="87"/>
                  </a:lnTo>
                  <a:lnTo>
                    <a:pt x="5" y="87"/>
                  </a:lnTo>
                  <a:lnTo>
                    <a:pt x="5" y="87"/>
                  </a:lnTo>
                  <a:lnTo>
                    <a:pt x="9" y="87"/>
                  </a:lnTo>
                  <a:lnTo>
                    <a:pt x="9" y="87"/>
                  </a:lnTo>
                  <a:lnTo>
                    <a:pt x="14" y="87"/>
                  </a:lnTo>
                  <a:lnTo>
                    <a:pt x="14" y="87"/>
                  </a:lnTo>
                  <a:lnTo>
                    <a:pt x="19" y="91"/>
                  </a:lnTo>
                  <a:lnTo>
                    <a:pt x="19" y="91"/>
                  </a:lnTo>
                  <a:lnTo>
                    <a:pt x="24" y="94"/>
                  </a:lnTo>
                  <a:lnTo>
                    <a:pt x="24" y="95"/>
                  </a:lnTo>
                  <a:lnTo>
                    <a:pt x="29" y="100"/>
                  </a:lnTo>
                  <a:lnTo>
                    <a:pt x="34" y="79"/>
                  </a:lnTo>
                  <a:lnTo>
                    <a:pt x="34" y="79"/>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0" name="Freeform 130"/>
            <p:cNvSpPr>
              <a:spLocks/>
            </p:cNvSpPr>
            <p:nvPr/>
          </p:nvSpPr>
          <p:spPr bwMode="auto">
            <a:xfrm>
              <a:off x="4419600" y="4525963"/>
              <a:ext cx="150813" cy="96838"/>
            </a:xfrm>
            <a:custGeom>
              <a:avLst/>
              <a:gdLst/>
              <a:ahLst/>
              <a:cxnLst>
                <a:cxn ang="0">
                  <a:pos x="16" y="31"/>
                </a:cxn>
                <a:cxn ang="0">
                  <a:pos x="16" y="31"/>
                </a:cxn>
                <a:cxn ang="0">
                  <a:pos x="18" y="31"/>
                </a:cxn>
                <a:cxn ang="0">
                  <a:pos x="25" y="31"/>
                </a:cxn>
                <a:cxn ang="0">
                  <a:pos x="30" y="35"/>
                </a:cxn>
                <a:cxn ang="0">
                  <a:pos x="39" y="35"/>
                </a:cxn>
                <a:cxn ang="0">
                  <a:pos x="46" y="31"/>
                </a:cxn>
                <a:cxn ang="0">
                  <a:pos x="56" y="31"/>
                </a:cxn>
                <a:cxn ang="0">
                  <a:pos x="61" y="28"/>
                </a:cxn>
                <a:cxn ang="0">
                  <a:pos x="61" y="28"/>
                </a:cxn>
                <a:cxn ang="0">
                  <a:pos x="61" y="25"/>
                </a:cxn>
                <a:cxn ang="0">
                  <a:pos x="61" y="25"/>
                </a:cxn>
                <a:cxn ang="0">
                  <a:pos x="64" y="20"/>
                </a:cxn>
                <a:cxn ang="0">
                  <a:pos x="64" y="13"/>
                </a:cxn>
                <a:cxn ang="0">
                  <a:pos x="69" y="8"/>
                </a:cxn>
                <a:cxn ang="0">
                  <a:pos x="75" y="0"/>
                </a:cxn>
                <a:cxn ang="0">
                  <a:pos x="95" y="15"/>
                </a:cxn>
                <a:cxn ang="0">
                  <a:pos x="92" y="15"/>
                </a:cxn>
                <a:cxn ang="0">
                  <a:pos x="92" y="20"/>
                </a:cxn>
                <a:cxn ang="0">
                  <a:pos x="90" y="28"/>
                </a:cxn>
                <a:cxn ang="0">
                  <a:pos x="90" y="38"/>
                </a:cxn>
                <a:cxn ang="0">
                  <a:pos x="85" y="43"/>
                </a:cxn>
                <a:cxn ang="0">
                  <a:pos x="82" y="53"/>
                </a:cxn>
                <a:cxn ang="0">
                  <a:pos x="77" y="58"/>
                </a:cxn>
                <a:cxn ang="0">
                  <a:pos x="75" y="61"/>
                </a:cxn>
                <a:cxn ang="0">
                  <a:pos x="72" y="61"/>
                </a:cxn>
                <a:cxn ang="0">
                  <a:pos x="67" y="61"/>
                </a:cxn>
                <a:cxn ang="0">
                  <a:pos x="57" y="61"/>
                </a:cxn>
                <a:cxn ang="0">
                  <a:pos x="48" y="61"/>
                </a:cxn>
                <a:cxn ang="0">
                  <a:pos x="33" y="59"/>
                </a:cxn>
                <a:cxn ang="0">
                  <a:pos x="23" y="59"/>
                </a:cxn>
                <a:cxn ang="0">
                  <a:pos x="10" y="56"/>
                </a:cxn>
                <a:cxn ang="0">
                  <a:pos x="0" y="56"/>
                </a:cxn>
                <a:cxn ang="0">
                  <a:pos x="16" y="31"/>
                </a:cxn>
              </a:cxnLst>
              <a:rect l="0" t="0" r="r" b="b"/>
              <a:pathLst>
                <a:path w="95" h="61">
                  <a:moveTo>
                    <a:pt x="16" y="31"/>
                  </a:moveTo>
                  <a:lnTo>
                    <a:pt x="16" y="31"/>
                  </a:lnTo>
                  <a:lnTo>
                    <a:pt x="16" y="31"/>
                  </a:lnTo>
                  <a:lnTo>
                    <a:pt x="16" y="31"/>
                  </a:lnTo>
                  <a:lnTo>
                    <a:pt x="18" y="31"/>
                  </a:lnTo>
                  <a:lnTo>
                    <a:pt x="18" y="31"/>
                  </a:lnTo>
                  <a:lnTo>
                    <a:pt x="23" y="31"/>
                  </a:lnTo>
                  <a:lnTo>
                    <a:pt x="25" y="31"/>
                  </a:lnTo>
                  <a:lnTo>
                    <a:pt x="30" y="35"/>
                  </a:lnTo>
                  <a:lnTo>
                    <a:pt x="30" y="35"/>
                  </a:lnTo>
                  <a:lnTo>
                    <a:pt x="34" y="35"/>
                  </a:lnTo>
                  <a:lnTo>
                    <a:pt x="39" y="35"/>
                  </a:lnTo>
                  <a:lnTo>
                    <a:pt x="44" y="35"/>
                  </a:lnTo>
                  <a:lnTo>
                    <a:pt x="46" y="31"/>
                  </a:lnTo>
                  <a:lnTo>
                    <a:pt x="51" y="31"/>
                  </a:lnTo>
                  <a:lnTo>
                    <a:pt x="56" y="31"/>
                  </a:lnTo>
                  <a:lnTo>
                    <a:pt x="61" y="31"/>
                  </a:lnTo>
                  <a:lnTo>
                    <a:pt x="61" y="28"/>
                  </a:lnTo>
                  <a:lnTo>
                    <a:pt x="61" y="28"/>
                  </a:lnTo>
                  <a:lnTo>
                    <a:pt x="61" y="28"/>
                  </a:lnTo>
                  <a:lnTo>
                    <a:pt x="61" y="28"/>
                  </a:lnTo>
                  <a:lnTo>
                    <a:pt x="61" y="25"/>
                  </a:lnTo>
                  <a:lnTo>
                    <a:pt x="61" y="25"/>
                  </a:lnTo>
                  <a:lnTo>
                    <a:pt x="61" y="25"/>
                  </a:lnTo>
                  <a:lnTo>
                    <a:pt x="64" y="25"/>
                  </a:lnTo>
                  <a:lnTo>
                    <a:pt x="64" y="20"/>
                  </a:lnTo>
                  <a:lnTo>
                    <a:pt x="64" y="18"/>
                  </a:lnTo>
                  <a:lnTo>
                    <a:pt x="64" y="13"/>
                  </a:lnTo>
                  <a:lnTo>
                    <a:pt x="69" y="13"/>
                  </a:lnTo>
                  <a:lnTo>
                    <a:pt x="69" y="8"/>
                  </a:lnTo>
                  <a:lnTo>
                    <a:pt x="74" y="5"/>
                  </a:lnTo>
                  <a:lnTo>
                    <a:pt x="75" y="0"/>
                  </a:lnTo>
                  <a:lnTo>
                    <a:pt x="80" y="0"/>
                  </a:lnTo>
                  <a:lnTo>
                    <a:pt x="95" y="15"/>
                  </a:lnTo>
                  <a:lnTo>
                    <a:pt x="92" y="15"/>
                  </a:lnTo>
                  <a:lnTo>
                    <a:pt x="92" y="15"/>
                  </a:lnTo>
                  <a:lnTo>
                    <a:pt x="92" y="15"/>
                  </a:lnTo>
                  <a:lnTo>
                    <a:pt x="92" y="20"/>
                  </a:lnTo>
                  <a:lnTo>
                    <a:pt x="90" y="23"/>
                  </a:lnTo>
                  <a:lnTo>
                    <a:pt x="90" y="28"/>
                  </a:lnTo>
                  <a:lnTo>
                    <a:pt x="90" y="33"/>
                  </a:lnTo>
                  <a:lnTo>
                    <a:pt x="90" y="38"/>
                  </a:lnTo>
                  <a:lnTo>
                    <a:pt x="85" y="38"/>
                  </a:lnTo>
                  <a:lnTo>
                    <a:pt x="85" y="43"/>
                  </a:lnTo>
                  <a:lnTo>
                    <a:pt x="82" y="48"/>
                  </a:lnTo>
                  <a:lnTo>
                    <a:pt x="82" y="53"/>
                  </a:lnTo>
                  <a:lnTo>
                    <a:pt x="77" y="53"/>
                  </a:lnTo>
                  <a:lnTo>
                    <a:pt x="77" y="58"/>
                  </a:lnTo>
                  <a:lnTo>
                    <a:pt x="75" y="58"/>
                  </a:lnTo>
                  <a:lnTo>
                    <a:pt x="75" y="61"/>
                  </a:lnTo>
                  <a:lnTo>
                    <a:pt x="72" y="61"/>
                  </a:lnTo>
                  <a:lnTo>
                    <a:pt x="72" y="61"/>
                  </a:lnTo>
                  <a:lnTo>
                    <a:pt x="67" y="61"/>
                  </a:lnTo>
                  <a:lnTo>
                    <a:pt x="67" y="61"/>
                  </a:lnTo>
                  <a:lnTo>
                    <a:pt x="62" y="61"/>
                  </a:lnTo>
                  <a:lnTo>
                    <a:pt x="57" y="61"/>
                  </a:lnTo>
                  <a:lnTo>
                    <a:pt x="52" y="61"/>
                  </a:lnTo>
                  <a:lnTo>
                    <a:pt x="48" y="61"/>
                  </a:lnTo>
                  <a:lnTo>
                    <a:pt x="38" y="59"/>
                  </a:lnTo>
                  <a:lnTo>
                    <a:pt x="33" y="59"/>
                  </a:lnTo>
                  <a:lnTo>
                    <a:pt x="28" y="59"/>
                  </a:lnTo>
                  <a:lnTo>
                    <a:pt x="23" y="59"/>
                  </a:lnTo>
                  <a:lnTo>
                    <a:pt x="15" y="56"/>
                  </a:lnTo>
                  <a:lnTo>
                    <a:pt x="10" y="56"/>
                  </a:lnTo>
                  <a:lnTo>
                    <a:pt x="5" y="56"/>
                  </a:lnTo>
                  <a:lnTo>
                    <a:pt x="0" y="56"/>
                  </a:lnTo>
                  <a:lnTo>
                    <a:pt x="16" y="31"/>
                  </a:lnTo>
                  <a:lnTo>
                    <a:pt x="16" y="31"/>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1" name="Freeform 131"/>
            <p:cNvSpPr>
              <a:spLocks/>
            </p:cNvSpPr>
            <p:nvPr/>
          </p:nvSpPr>
          <p:spPr bwMode="auto">
            <a:xfrm>
              <a:off x="4302125" y="4211638"/>
              <a:ext cx="222250" cy="98425"/>
            </a:xfrm>
            <a:custGeom>
              <a:avLst/>
              <a:gdLst/>
              <a:ahLst/>
              <a:cxnLst>
                <a:cxn ang="0">
                  <a:pos x="51" y="21"/>
                </a:cxn>
                <a:cxn ang="0">
                  <a:pos x="48" y="21"/>
                </a:cxn>
                <a:cxn ang="0">
                  <a:pos x="43" y="16"/>
                </a:cxn>
                <a:cxn ang="0">
                  <a:pos x="35" y="16"/>
                </a:cxn>
                <a:cxn ang="0">
                  <a:pos x="30" y="11"/>
                </a:cxn>
                <a:cxn ang="0">
                  <a:pos x="20" y="8"/>
                </a:cxn>
                <a:cxn ang="0">
                  <a:pos x="12" y="3"/>
                </a:cxn>
                <a:cxn ang="0">
                  <a:pos x="2" y="0"/>
                </a:cxn>
                <a:cxn ang="0">
                  <a:pos x="0" y="0"/>
                </a:cxn>
                <a:cxn ang="0">
                  <a:pos x="0" y="0"/>
                </a:cxn>
                <a:cxn ang="0">
                  <a:pos x="2" y="8"/>
                </a:cxn>
                <a:cxn ang="0">
                  <a:pos x="10" y="18"/>
                </a:cxn>
                <a:cxn ang="0">
                  <a:pos x="17" y="26"/>
                </a:cxn>
                <a:cxn ang="0">
                  <a:pos x="26" y="36"/>
                </a:cxn>
                <a:cxn ang="0">
                  <a:pos x="36" y="44"/>
                </a:cxn>
                <a:cxn ang="0">
                  <a:pos x="49" y="54"/>
                </a:cxn>
                <a:cxn ang="0">
                  <a:pos x="59" y="59"/>
                </a:cxn>
                <a:cxn ang="0">
                  <a:pos x="61" y="59"/>
                </a:cxn>
                <a:cxn ang="0">
                  <a:pos x="69" y="59"/>
                </a:cxn>
                <a:cxn ang="0">
                  <a:pos x="79" y="59"/>
                </a:cxn>
                <a:cxn ang="0">
                  <a:pos x="92" y="59"/>
                </a:cxn>
                <a:cxn ang="0">
                  <a:pos x="102" y="59"/>
                </a:cxn>
                <a:cxn ang="0">
                  <a:pos x="117" y="54"/>
                </a:cxn>
                <a:cxn ang="0">
                  <a:pos x="130" y="49"/>
                </a:cxn>
                <a:cxn ang="0">
                  <a:pos x="136" y="49"/>
                </a:cxn>
                <a:cxn ang="0">
                  <a:pos x="135" y="49"/>
                </a:cxn>
                <a:cxn ang="0">
                  <a:pos x="130" y="49"/>
                </a:cxn>
                <a:cxn ang="0">
                  <a:pos x="128" y="49"/>
                </a:cxn>
                <a:cxn ang="0">
                  <a:pos x="123" y="49"/>
                </a:cxn>
                <a:cxn ang="0">
                  <a:pos x="115" y="49"/>
                </a:cxn>
                <a:cxn ang="0">
                  <a:pos x="110" y="49"/>
                </a:cxn>
                <a:cxn ang="0">
                  <a:pos x="100" y="49"/>
                </a:cxn>
                <a:cxn ang="0">
                  <a:pos x="97" y="47"/>
                </a:cxn>
                <a:cxn ang="0">
                  <a:pos x="94" y="47"/>
                </a:cxn>
                <a:cxn ang="0">
                  <a:pos x="89" y="46"/>
                </a:cxn>
                <a:cxn ang="0">
                  <a:pos x="81" y="46"/>
                </a:cxn>
                <a:cxn ang="0">
                  <a:pos x="76" y="41"/>
                </a:cxn>
                <a:cxn ang="0">
                  <a:pos x="66" y="38"/>
                </a:cxn>
                <a:cxn ang="0">
                  <a:pos x="59" y="33"/>
                </a:cxn>
                <a:cxn ang="0">
                  <a:pos x="54" y="24"/>
                </a:cxn>
                <a:cxn ang="0">
                  <a:pos x="54" y="24"/>
                </a:cxn>
              </a:cxnLst>
              <a:rect l="0" t="0" r="r" b="b"/>
              <a:pathLst>
                <a:path w="140" h="62">
                  <a:moveTo>
                    <a:pt x="54" y="24"/>
                  </a:moveTo>
                  <a:lnTo>
                    <a:pt x="51" y="21"/>
                  </a:lnTo>
                  <a:lnTo>
                    <a:pt x="51" y="21"/>
                  </a:lnTo>
                  <a:lnTo>
                    <a:pt x="48" y="21"/>
                  </a:lnTo>
                  <a:lnTo>
                    <a:pt x="48" y="21"/>
                  </a:lnTo>
                  <a:lnTo>
                    <a:pt x="43" y="16"/>
                  </a:lnTo>
                  <a:lnTo>
                    <a:pt x="40" y="16"/>
                  </a:lnTo>
                  <a:lnTo>
                    <a:pt x="35" y="16"/>
                  </a:lnTo>
                  <a:lnTo>
                    <a:pt x="35" y="16"/>
                  </a:lnTo>
                  <a:lnTo>
                    <a:pt x="30" y="11"/>
                  </a:lnTo>
                  <a:lnTo>
                    <a:pt x="25" y="11"/>
                  </a:lnTo>
                  <a:lnTo>
                    <a:pt x="20" y="8"/>
                  </a:lnTo>
                  <a:lnTo>
                    <a:pt x="17" y="8"/>
                  </a:lnTo>
                  <a:lnTo>
                    <a:pt x="12" y="3"/>
                  </a:lnTo>
                  <a:lnTo>
                    <a:pt x="7" y="3"/>
                  </a:lnTo>
                  <a:lnTo>
                    <a:pt x="2" y="0"/>
                  </a:lnTo>
                  <a:lnTo>
                    <a:pt x="0" y="0"/>
                  </a:lnTo>
                  <a:lnTo>
                    <a:pt x="0" y="0"/>
                  </a:lnTo>
                  <a:lnTo>
                    <a:pt x="0" y="0"/>
                  </a:lnTo>
                  <a:lnTo>
                    <a:pt x="0" y="0"/>
                  </a:lnTo>
                  <a:lnTo>
                    <a:pt x="2" y="5"/>
                  </a:lnTo>
                  <a:lnTo>
                    <a:pt x="2" y="8"/>
                  </a:lnTo>
                  <a:lnTo>
                    <a:pt x="7" y="13"/>
                  </a:lnTo>
                  <a:lnTo>
                    <a:pt x="10" y="18"/>
                  </a:lnTo>
                  <a:lnTo>
                    <a:pt x="15" y="23"/>
                  </a:lnTo>
                  <a:lnTo>
                    <a:pt x="17" y="26"/>
                  </a:lnTo>
                  <a:lnTo>
                    <a:pt x="22" y="31"/>
                  </a:lnTo>
                  <a:lnTo>
                    <a:pt x="26" y="36"/>
                  </a:lnTo>
                  <a:lnTo>
                    <a:pt x="31" y="41"/>
                  </a:lnTo>
                  <a:lnTo>
                    <a:pt x="36" y="44"/>
                  </a:lnTo>
                  <a:lnTo>
                    <a:pt x="45" y="49"/>
                  </a:lnTo>
                  <a:lnTo>
                    <a:pt x="49" y="54"/>
                  </a:lnTo>
                  <a:lnTo>
                    <a:pt x="59" y="59"/>
                  </a:lnTo>
                  <a:lnTo>
                    <a:pt x="59" y="59"/>
                  </a:lnTo>
                  <a:lnTo>
                    <a:pt x="59" y="59"/>
                  </a:lnTo>
                  <a:lnTo>
                    <a:pt x="61" y="59"/>
                  </a:lnTo>
                  <a:lnTo>
                    <a:pt x="66" y="59"/>
                  </a:lnTo>
                  <a:lnTo>
                    <a:pt x="69" y="59"/>
                  </a:lnTo>
                  <a:lnTo>
                    <a:pt x="74" y="59"/>
                  </a:lnTo>
                  <a:lnTo>
                    <a:pt x="79" y="59"/>
                  </a:lnTo>
                  <a:lnTo>
                    <a:pt x="87" y="62"/>
                  </a:lnTo>
                  <a:lnTo>
                    <a:pt x="92" y="59"/>
                  </a:lnTo>
                  <a:lnTo>
                    <a:pt x="97" y="59"/>
                  </a:lnTo>
                  <a:lnTo>
                    <a:pt x="102" y="59"/>
                  </a:lnTo>
                  <a:lnTo>
                    <a:pt x="112" y="59"/>
                  </a:lnTo>
                  <a:lnTo>
                    <a:pt x="117" y="54"/>
                  </a:lnTo>
                  <a:lnTo>
                    <a:pt x="125" y="54"/>
                  </a:lnTo>
                  <a:lnTo>
                    <a:pt x="130" y="49"/>
                  </a:lnTo>
                  <a:lnTo>
                    <a:pt x="140" y="49"/>
                  </a:lnTo>
                  <a:lnTo>
                    <a:pt x="136" y="49"/>
                  </a:lnTo>
                  <a:lnTo>
                    <a:pt x="136" y="49"/>
                  </a:lnTo>
                  <a:lnTo>
                    <a:pt x="135" y="49"/>
                  </a:lnTo>
                  <a:lnTo>
                    <a:pt x="135" y="49"/>
                  </a:lnTo>
                  <a:lnTo>
                    <a:pt x="130" y="49"/>
                  </a:lnTo>
                  <a:lnTo>
                    <a:pt x="130" y="49"/>
                  </a:lnTo>
                  <a:lnTo>
                    <a:pt x="128" y="49"/>
                  </a:lnTo>
                  <a:lnTo>
                    <a:pt x="128" y="49"/>
                  </a:lnTo>
                  <a:lnTo>
                    <a:pt x="123" y="49"/>
                  </a:lnTo>
                  <a:lnTo>
                    <a:pt x="120" y="49"/>
                  </a:lnTo>
                  <a:lnTo>
                    <a:pt x="115" y="49"/>
                  </a:lnTo>
                  <a:lnTo>
                    <a:pt x="115" y="49"/>
                  </a:lnTo>
                  <a:lnTo>
                    <a:pt x="110" y="49"/>
                  </a:lnTo>
                  <a:lnTo>
                    <a:pt x="105" y="49"/>
                  </a:lnTo>
                  <a:lnTo>
                    <a:pt x="100" y="49"/>
                  </a:lnTo>
                  <a:lnTo>
                    <a:pt x="100" y="49"/>
                  </a:lnTo>
                  <a:lnTo>
                    <a:pt x="97" y="47"/>
                  </a:lnTo>
                  <a:lnTo>
                    <a:pt x="97" y="47"/>
                  </a:lnTo>
                  <a:lnTo>
                    <a:pt x="94" y="47"/>
                  </a:lnTo>
                  <a:lnTo>
                    <a:pt x="94" y="47"/>
                  </a:lnTo>
                  <a:lnTo>
                    <a:pt x="89" y="46"/>
                  </a:lnTo>
                  <a:lnTo>
                    <a:pt x="86" y="46"/>
                  </a:lnTo>
                  <a:lnTo>
                    <a:pt x="81" y="46"/>
                  </a:lnTo>
                  <a:lnTo>
                    <a:pt x="81" y="46"/>
                  </a:lnTo>
                  <a:lnTo>
                    <a:pt x="76" y="41"/>
                  </a:lnTo>
                  <a:lnTo>
                    <a:pt x="71" y="41"/>
                  </a:lnTo>
                  <a:lnTo>
                    <a:pt x="66" y="38"/>
                  </a:lnTo>
                  <a:lnTo>
                    <a:pt x="64" y="38"/>
                  </a:lnTo>
                  <a:lnTo>
                    <a:pt x="59" y="33"/>
                  </a:lnTo>
                  <a:lnTo>
                    <a:pt x="58" y="29"/>
                  </a:lnTo>
                  <a:lnTo>
                    <a:pt x="54" y="24"/>
                  </a:lnTo>
                  <a:lnTo>
                    <a:pt x="54" y="24"/>
                  </a:lnTo>
                  <a:lnTo>
                    <a:pt x="54" y="2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2" name="Freeform 132"/>
            <p:cNvSpPr>
              <a:spLocks/>
            </p:cNvSpPr>
            <p:nvPr/>
          </p:nvSpPr>
          <p:spPr bwMode="auto">
            <a:xfrm>
              <a:off x="4378325" y="4249738"/>
              <a:ext cx="17463" cy="63500"/>
            </a:xfrm>
            <a:custGeom>
              <a:avLst/>
              <a:gdLst/>
              <a:ahLst/>
              <a:cxnLst>
                <a:cxn ang="0">
                  <a:pos x="1" y="0"/>
                </a:cxn>
                <a:cxn ang="0">
                  <a:pos x="0" y="0"/>
                </a:cxn>
                <a:cxn ang="0">
                  <a:pos x="0" y="0"/>
                </a:cxn>
                <a:cxn ang="0">
                  <a:pos x="0" y="0"/>
                </a:cxn>
                <a:cxn ang="0">
                  <a:pos x="0" y="4"/>
                </a:cxn>
                <a:cxn ang="0">
                  <a:pos x="0" y="4"/>
                </a:cxn>
                <a:cxn ang="0">
                  <a:pos x="0" y="9"/>
                </a:cxn>
                <a:cxn ang="0">
                  <a:pos x="0" y="10"/>
                </a:cxn>
                <a:cxn ang="0">
                  <a:pos x="0" y="15"/>
                </a:cxn>
                <a:cxn ang="0">
                  <a:pos x="0" y="15"/>
                </a:cxn>
                <a:cxn ang="0">
                  <a:pos x="0" y="20"/>
                </a:cxn>
                <a:cxn ang="0">
                  <a:pos x="0" y="23"/>
                </a:cxn>
                <a:cxn ang="0">
                  <a:pos x="1" y="28"/>
                </a:cxn>
                <a:cxn ang="0">
                  <a:pos x="1" y="28"/>
                </a:cxn>
                <a:cxn ang="0">
                  <a:pos x="5" y="33"/>
                </a:cxn>
                <a:cxn ang="0">
                  <a:pos x="6" y="35"/>
                </a:cxn>
                <a:cxn ang="0">
                  <a:pos x="11" y="40"/>
                </a:cxn>
                <a:cxn ang="0">
                  <a:pos x="8" y="37"/>
                </a:cxn>
                <a:cxn ang="0">
                  <a:pos x="8" y="37"/>
                </a:cxn>
                <a:cxn ang="0">
                  <a:pos x="8" y="35"/>
                </a:cxn>
                <a:cxn ang="0">
                  <a:pos x="8" y="35"/>
                </a:cxn>
                <a:cxn ang="0">
                  <a:pos x="8" y="30"/>
                </a:cxn>
                <a:cxn ang="0">
                  <a:pos x="8" y="30"/>
                </a:cxn>
                <a:cxn ang="0">
                  <a:pos x="8" y="25"/>
                </a:cxn>
                <a:cxn ang="0">
                  <a:pos x="8" y="25"/>
                </a:cxn>
                <a:cxn ang="0">
                  <a:pos x="6" y="20"/>
                </a:cxn>
                <a:cxn ang="0">
                  <a:pos x="6" y="19"/>
                </a:cxn>
                <a:cxn ang="0">
                  <a:pos x="6" y="14"/>
                </a:cxn>
                <a:cxn ang="0">
                  <a:pos x="6" y="14"/>
                </a:cxn>
                <a:cxn ang="0">
                  <a:pos x="6" y="9"/>
                </a:cxn>
                <a:cxn ang="0">
                  <a:pos x="6" y="9"/>
                </a:cxn>
                <a:cxn ang="0">
                  <a:pos x="6" y="5"/>
                </a:cxn>
                <a:cxn ang="0">
                  <a:pos x="6" y="5"/>
                </a:cxn>
                <a:cxn ang="0">
                  <a:pos x="1" y="0"/>
                </a:cxn>
                <a:cxn ang="0">
                  <a:pos x="1" y="0"/>
                </a:cxn>
              </a:cxnLst>
              <a:rect l="0" t="0" r="r" b="b"/>
              <a:pathLst>
                <a:path w="11" h="40">
                  <a:moveTo>
                    <a:pt x="1" y="0"/>
                  </a:moveTo>
                  <a:lnTo>
                    <a:pt x="0" y="0"/>
                  </a:lnTo>
                  <a:lnTo>
                    <a:pt x="0" y="0"/>
                  </a:lnTo>
                  <a:lnTo>
                    <a:pt x="0" y="0"/>
                  </a:lnTo>
                  <a:lnTo>
                    <a:pt x="0" y="4"/>
                  </a:lnTo>
                  <a:lnTo>
                    <a:pt x="0" y="4"/>
                  </a:lnTo>
                  <a:lnTo>
                    <a:pt x="0" y="9"/>
                  </a:lnTo>
                  <a:lnTo>
                    <a:pt x="0" y="10"/>
                  </a:lnTo>
                  <a:lnTo>
                    <a:pt x="0" y="15"/>
                  </a:lnTo>
                  <a:lnTo>
                    <a:pt x="0" y="15"/>
                  </a:lnTo>
                  <a:lnTo>
                    <a:pt x="0" y="20"/>
                  </a:lnTo>
                  <a:lnTo>
                    <a:pt x="0" y="23"/>
                  </a:lnTo>
                  <a:lnTo>
                    <a:pt x="1" y="28"/>
                  </a:lnTo>
                  <a:lnTo>
                    <a:pt x="1" y="28"/>
                  </a:lnTo>
                  <a:lnTo>
                    <a:pt x="5" y="33"/>
                  </a:lnTo>
                  <a:lnTo>
                    <a:pt x="6" y="35"/>
                  </a:lnTo>
                  <a:lnTo>
                    <a:pt x="11" y="40"/>
                  </a:lnTo>
                  <a:lnTo>
                    <a:pt x="8" y="37"/>
                  </a:lnTo>
                  <a:lnTo>
                    <a:pt x="8" y="37"/>
                  </a:lnTo>
                  <a:lnTo>
                    <a:pt x="8" y="35"/>
                  </a:lnTo>
                  <a:lnTo>
                    <a:pt x="8" y="35"/>
                  </a:lnTo>
                  <a:lnTo>
                    <a:pt x="8" y="30"/>
                  </a:lnTo>
                  <a:lnTo>
                    <a:pt x="8" y="30"/>
                  </a:lnTo>
                  <a:lnTo>
                    <a:pt x="8" y="25"/>
                  </a:lnTo>
                  <a:lnTo>
                    <a:pt x="8" y="25"/>
                  </a:lnTo>
                  <a:lnTo>
                    <a:pt x="6" y="20"/>
                  </a:lnTo>
                  <a:lnTo>
                    <a:pt x="6" y="19"/>
                  </a:lnTo>
                  <a:lnTo>
                    <a:pt x="6" y="14"/>
                  </a:lnTo>
                  <a:lnTo>
                    <a:pt x="6" y="14"/>
                  </a:lnTo>
                  <a:lnTo>
                    <a:pt x="6" y="9"/>
                  </a:lnTo>
                  <a:lnTo>
                    <a:pt x="6" y="9"/>
                  </a:lnTo>
                  <a:lnTo>
                    <a:pt x="6" y="5"/>
                  </a:lnTo>
                  <a:lnTo>
                    <a:pt x="6" y="5"/>
                  </a:lnTo>
                  <a:lnTo>
                    <a:pt x="1" y="0"/>
                  </a:lnTo>
                  <a:lnTo>
                    <a:pt x="1"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3" name="Freeform 133"/>
            <p:cNvSpPr>
              <a:spLocks/>
            </p:cNvSpPr>
            <p:nvPr/>
          </p:nvSpPr>
          <p:spPr bwMode="auto">
            <a:xfrm>
              <a:off x="4906963" y="4468813"/>
              <a:ext cx="42863" cy="11113"/>
            </a:xfrm>
            <a:custGeom>
              <a:avLst/>
              <a:gdLst/>
              <a:ahLst/>
              <a:cxnLst>
                <a:cxn ang="0">
                  <a:pos x="3" y="2"/>
                </a:cxn>
                <a:cxn ang="0">
                  <a:pos x="3" y="0"/>
                </a:cxn>
                <a:cxn ang="0">
                  <a:pos x="3" y="0"/>
                </a:cxn>
                <a:cxn ang="0">
                  <a:pos x="3" y="0"/>
                </a:cxn>
                <a:cxn ang="0">
                  <a:pos x="5" y="0"/>
                </a:cxn>
                <a:cxn ang="0">
                  <a:pos x="5" y="0"/>
                </a:cxn>
                <a:cxn ang="0">
                  <a:pos x="6" y="0"/>
                </a:cxn>
                <a:cxn ang="0">
                  <a:pos x="6" y="0"/>
                </a:cxn>
                <a:cxn ang="0">
                  <a:pos x="11" y="0"/>
                </a:cxn>
                <a:cxn ang="0">
                  <a:pos x="11" y="0"/>
                </a:cxn>
                <a:cxn ang="0">
                  <a:pos x="13" y="0"/>
                </a:cxn>
                <a:cxn ang="0">
                  <a:pos x="13" y="0"/>
                </a:cxn>
                <a:cxn ang="0">
                  <a:pos x="18" y="0"/>
                </a:cxn>
                <a:cxn ang="0">
                  <a:pos x="18" y="0"/>
                </a:cxn>
                <a:cxn ang="0">
                  <a:pos x="23" y="2"/>
                </a:cxn>
                <a:cxn ang="0">
                  <a:pos x="23" y="2"/>
                </a:cxn>
                <a:cxn ang="0">
                  <a:pos x="27" y="7"/>
                </a:cxn>
                <a:cxn ang="0">
                  <a:pos x="24" y="3"/>
                </a:cxn>
                <a:cxn ang="0">
                  <a:pos x="24" y="3"/>
                </a:cxn>
                <a:cxn ang="0">
                  <a:pos x="23" y="3"/>
                </a:cxn>
                <a:cxn ang="0">
                  <a:pos x="23" y="3"/>
                </a:cxn>
                <a:cxn ang="0">
                  <a:pos x="18" y="3"/>
                </a:cxn>
                <a:cxn ang="0">
                  <a:pos x="18" y="3"/>
                </a:cxn>
                <a:cxn ang="0">
                  <a:pos x="18" y="3"/>
                </a:cxn>
                <a:cxn ang="0">
                  <a:pos x="18" y="3"/>
                </a:cxn>
                <a:cxn ang="0">
                  <a:pos x="13" y="2"/>
                </a:cxn>
                <a:cxn ang="0">
                  <a:pos x="13" y="2"/>
                </a:cxn>
                <a:cxn ang="0">
                  <a:pos x="11" y="2"/>
                </a:cxn>
                <a:cxn ang="0">
                  <a:pos x="11" y="2"/>
                </a:cxn>
                <a:cxn ang="0">
                  <a:pos x="8" y="2"/>
                </a:cxn>
                <a:cxn ang="0">
                  <a:pos x="8" y="2"/>
                </a:cxn>
                <a:cxn ang="0">
                  <a:pos x="8" y="2"/>
                </a:cxn>
                <a:cxn ang="0">
                  <a:pos x="8" y="2"/>
                </a:cxn>
                <a:cxn ang="0">
                  <a:pos x="5" y="2"/>
                </a:cxn>
                <a:cxn ang="0">
                  <a:pos x="5" y="2"/>
                </a:cxn>
                <a:cxn ang="0">
                  <a:pos x="5" y="2"/>
                </a:cxn>
                <a:cxn ang="0">
                  <a:pos x="5" y="2"/>
                </a:cxn>
                <a:cxn ang="0">
                  <a:pos x="3" y="2"/>
                </a:cxn>
                <a:cxn ang="0">
                  <a:pos x="3" y="2"/>
                </a:cxn>
                <a:cxn ang="0">
                  <a:pos x="3" y="2"/>
                </a:cxn>
                <a:cxn ang="0">
                  <a:pos x="3" y="2"/>
                </a:cxn>
                <a:cxn ang="0">
                  <a:pos x="0" y="2"/>
                </a:cxn>
                <a:cxn ang="0">
                  <a:pos x="0" y="2"/>
                </a:cxn>
                <a:cxn ang="0">
                  <a:pos x="0" y="2"/>
                </a:cxn>
                <a:cxn ang="0">
                  <a:pos x="0" y="2"/>
                </a:cxn>
                <a:cxn ang="0">
                  <a:pos x="0" y="2"/>
                </a:cxn>
                <a:cxn ang="0">
                  <a:pos x="0" y="2"/>
                </a:cxn>
                <a:cxn ang="0">
                  <a:pos x="0" y="2"/>
                </a:cxn>
                <a:cxn ang="0">
                  <a:pos x="3" y="2"/>
                </a:cxn>
                <a:cxn ang="0">
                  <a:pos x="3" y="2"/>
                </a:cxn>
              </a:cxnLst>
              <a:rect l="0" t="0" r="r" b="b"/>
              <a:pathLst>
                <a:path w="27" h="7">
                  <a:moveTo>
                    <a:pt x="3" y="2"/>
                  </a:moveTo>
                  <a:lnTo>
                    <a:pt x="3" y="0"/>
                  </a:lnTo>
                  <a:lnTo>
                    <a:pt x="3" y="0"/>
                  </a:lnTo>
                  <a:lnTo>
                    <a:pt x="3" y="0"/>
                  </a:lnTo>
                  <a:lnTo>
                    <a:pt x="5" y="0"/>
                  </a:lnTo>
                  <a:lnTo>
                    <a:pt x="5" y="0"/>
                  </a:lnTo>
                  <a:lnTo>
                    <a:pt x="6" y="0"/>
                  </a:lnTo>
                  <a:lnTo>
                    <a:pt x="6" y="0"/>
                  </a:lnTo>
                  <a:lnTo>
                    <a:pt x="11" y="0"/>
                  </a:lnTo>
                  <a:lnTo>
                    <a:pt x="11" y="0"/>
                  </a:lnTo>
                  <a:lnTo>
                    <a:pt x="13" y="0"/>
                  </a:lnTo>
                  <a:lnTo>
                    <a:pt x="13" y="0"/>
                  </a:lnTo>
                  <a:lnTo>
                    <a:pt x="18" y="0"/>
                  </a:lnTo>
                  <a:lnTo>
                    <a:pt x="18" y="0"/>
                  </a:lnTo>
                  <a:lnTo>
                    <a:pt x="23" y="2"/>
                  </a:lnTo>
                  <a:lnTo>
                    <a:pt x="23" y="2"/>
                  </a:lnTo>
                  <a:lnTo>
                    <a:pt x="27" y="7"/>
                  </a:lnTo>
                  <a:lnTo>
                    <a:pt x="24" y="3"/>
                  </a:lnTo>
                  <a:lnTo>
                    <a:pt x="24" y="3"/>
                  </a:lnTo>
                  <a:lnTo>
                    <a:pt x="23" y="3"/>
                  </a:lnTo>
                  <a:lnTo>
                    <a:pt x="23" y="3"/>
                  </a:lnTo>
                  <a:lnTo>
                    <a:pt x="18" y="3"/>
                  </a:lnTo>
                  <a:lnTo>
                    <a:pt x="18" y="3"/>
                  </a:lnTo>
                  <a:lnTo>
                    <a:pt x="18" y="3"/>
                  </a:lnTo>
                  <a:lnTo>
                    <a:pt x="18" y="3"/>
                  </a:lnTo>
                  <a:lnTo>
                    <a:pt x="13" y="2"/>
                  </a:lnTo>
                  <a:lnTo>
                    <a:pt x="13" y="2"/>
                  </a:lnTo>
                  <a:lnTo>
                    <a:pt x="11" y="2"/>
                  </a:lnTo>
                  <a:lnTo>
                    <a:pt x="11" y="2"/>
                  </a:lnTo>
                  <a:lnTo>
                    <a:pt x="8" y="2"/>
                  </a:lnTo>
                  <a:lnTo>
                    <a:pt x="8" y="2"/>
                  </a:lnTo>
                  <a:lnTo>
                    <a:pt x="8" y="2"/>
                  </a:lnTo>
                  <a:lnTo>
                    <a:pt x="8" y="2"/>
                  </a:lnTo>
                  <a:lnTo>
                    <a:pt x="5" y="2"/>
                  </a:lnTo>
                  <a:lnTo>
                    <a:pt x="5" y="2"/>
                  </a:lnTo>
                  <a:lnTo>
                    <a:pt x="5" y="2"/>
                  </a:lnTo>
                  <a:lnTo>
                    <a:pt x="5" y="2"/>
                  </a:lnTo>
                  <a:lnTo>
                    <a:pt x="3" y="2"/>
                  </a:lnTo>
                  <a:lnTo>
                    <a:pt x="3" y="2"/>
                  </a:lnTo>
                  <a:lnTo>
                    <a:pt x="3" y="2"/>
                  </a:lnTo>
                  <a:lnTo>
                    <a:pt x="3" y="2"/>
                  </a:lnTo>
                  <a:lnTo>
                    <a:pt x="0" y="2"/>
                  </a:lnTo>
                  <a:lnTo>
                    <a:pt x="0" y="2"/>
                  </a:lnTo>
                  <a:lnTo>
                    <a:pt x="0" y="2"/>
                  </a:lnTo>
                  <a:lnTo>
                    <a:pt x="0" y="2"/>
                  </a:lnTo>
                  <a:lnTo>
                    <a:pt x="0" y="2"/>
                  </a:lnTo>
                  <a:lnTo>
                    <a:pt x="0" y="2"/>
                  </a:lnTo>
                  <a:lnTo>
                    <a:pt x="0" y="2"/>
                  </a:lnTo>
                  <a:lnTo>
                    <a:pt x="3" y="2"/>
                  </a:lnTo>
                  <a:lnTo>
                    <a:pt x="3" y="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4" name="Freeform 134"/>
            <p:cNvSpPr>
              <a:spLocks/>
            </p:cNvSpPr>
            <p:nvPr/>
          </p:nvSpPr>
          <p:spPr bwMode="auto">
            <a:xfrm>
              <a:off x="4891088" y="4495801"/>
              <a:ext cx="52388" cy="14288"/>
            </a:xfrm>
            <a:custGeom>
              <a:avLst/>
              <a:gdLst/>
              <a:ahLst/>
              <a:cxnLst>
                <a:cxn ang="0">
                  <a:pos x="3" y="0"/>
                </a:cxn>
                <a:cxn ang="0">
                  <a:pos x="3" y="0"/>
                </a:cxn>
                <a:cxn ang="0">
                  <a:pos x="3" y="0"/>
                </a:cxn>
                <a:cxn ang="0">
                  <a:pos x="3" y="0"/>
                </a:cxn>
                <a:cxn ang="0">
                  <a:pos x="5" y="0"/>
                </a:cxn>
                <a:cxn ang="0">
                  <a:pos x="5" y="0"/>
                </a:cxn>
                <a:cxn ang="0">
                  <a:pos x="8" y="0"/>
                </a:cxn>
                <a:cxn ang="0">
                  <a:pos x="8" y="0"/>
                </a:cxn>
                <a:cxn ang="0">
                  <a:pos x="13" y="0"/>
                </a:cxn>
                <a:cxn ang="0">
                  <a:pos x="13" y="0"/>
                </a:cxn>
                <a:cxn ang="0">
                  <a:pos x="18" y="0"/>
                </a:cxn>
                <a:cxn ang="0">
                  <a:pos x="18" y="0"/>
                </a:cxn>
                <a:cxn ang="0">
                  <a:pos x="23" y="3"/>
                </a:cxn>
                <a:cxn ang="0">
                  <a:pos x="23" y="3"/>
                </a:cxn>
                <a:cxn ang="0">
                  <a:pos x="28" y="5"/>
                </a:cxn>
                <a:cxn ang="0">
                  <a:pos x="28" y="5"/>
                </a:cxn>
                <a:cxn ang="0">
                  <a:pos x="33" y="9"/>
                </a:cxn>
                <a:cxn ang="0">
                  <a:pos x="29" y="6"/>
                </a:cxn>
                <a:cxn ang="0">
                  <a:pos x="29" y="6"/>
                </a:cxn>
                <a:cxn ang="0">
                  <a:pos x="28" y="6"/>
                </a:cxn>
                <a:cxn ang="0">
                  <a:pos x="28" y="6"/>
                </a:cxn>
                <a:cxn ang="0">
                  <a:pos x="23" y="6"/>
                </a:cxn>
                <a:cxn ang="0">
                  <a:pos x="23" y="6"/>
                </a:cxn>
                <a:cxn ang="0">
                  <a:pos x="23" y="6"/>
                </a:cxn>
                <a:cxn ang="0">
                  <a:pos x="23" y="6"/>
                </a:cxn>
                <a:cxn ang="0">
                  <a:pos x="18" y="5"/>
                </a:cxn>
                <a:cxn ang="0">
                  <a:pos x="18" y="5"/>
                </a:cxn>
                <a:cxn ang="0">
                  <a:pos x="13" y="5"/>
                </a:cxn>
                <a:cxn ang="0">
                  <a:pos x="13" y="5"/>
                </a:cxn>
                <a:cxn ang="0">
                  <a:pos x="8" y="5"/>
                </a:cxn>
                <a:cxn ang="0">
                  <a:pos x="8" y="5"/>
                </a:cxn>
                <a:cxn ang="0">
                  <a:pos x="8" y="5"/>
                </a:cxn>
                <a:cxn ang="0">
                  <a:pos x="8" y="5"/>
                </a:cxn>
                <a:cxn ang="0">
                  <a:pos x="5" y="3"/>
                </a:cxn>
                <a:cxn ang="0">
                  <a:pos x="5" y="3"/>
                </a:cxn>
                <a:cxn ang="0">
                  <a:pos x="5" y="3"/>
                </a:cxn>
                <a:cxn ang="0">
                  <a:pos x="5" y="3"/>
                </a:cxn>
                <a:cxn ang="0">
                  <a:pos x="3" y="3"/>
                </a:cxn>
                <a:cxn ang="0">
                  <a:pos x="3" y="3"/>
                </a:cxn>
                <a:cxn ang="0">
                  <a:pos x="3" y="3"/>
                </a:cxn>
                <a:cxn ang="0">
                  <a:pos x="3" y="3"/>
                </a:cxn>
                <a:cxn ang="0">
                  <a:pos x="0" y="0"/>
                </a:cxn>
                <a:cxn ang="0">
                  <a:pos x="0" y="0"/>
                </a:cxn>
                <a:cxn ang="0">
                  <a:pos x="0" y="0"/>
                </a:cxn>
                <a:cxn ang="0">
                  <a:pos x="0" y="0"/>
                </a:cxn>
                <a:cxn ang="0">
                  <a:pos x="0" y="0"/>
                </a:cxn>
                <a:cxn ang="0">
                  <a:pos x="0" y="0"/>
                </a:cxn>
                <a:cxn ang="0">
                  <a:pos x="0" y="0"/>
                </a:cxn>
                <a:cxn ang="0">
                  <a:pos x="3" y="0"/>
                </a:cxn>
                <a:cxn ang="0">
                  <a:pos x="3" y="0"/>
                </a:cxn>
              </a:cxnLst>
              <a:rect l="0" t="0" r="r" b="b"/>
              <a:pathLst>
                <a:path w="33" h="9">
                  <a:moveTo>
                    <a:pt x="3" y="0"/>
                  </a:moveTo>
                  <a:lnTo>
                    <a:pt x="3" y="0"/>
                  </a:lnTo>
                  <a:lnTo>
                    <a:pt x="3" y="0"/>
                  </a:lnTo>
                  <a:lnTo>
                    <a:pt x="3" y="0"/>
                  </a:lnTo>
                  <a:lnTo>
                    <a:pt x="5" y="0"/>
                  </a:lnTo>
                  <a:lnTo>
                    <a:pt x="5" y="0"/>
                  </a:lnTo>
                  <a:lnTo>
                    <a:pt x="8" y="0"/>
                  </a:lnTo>
                  <a:lnTo>
                    <a:pt x="8" y="0"/>
                  </a:lnTo>
                  <a:lnTo>
                    <a:pt x="13" y="0"/>
                  </a:lnTo>
                  <a:lnTo>
                    <a:pt x="13" y="0"/>
                  </a:lnTo>
                  <a:lnTo>
                    <a:pt x="18" y="0"/>
                  </a:lnTo>
                  <a:lnTo>
                    <a:pt x="18" y="0"/>
                  </a:lnTo>
                  <a:lnTo>
                    <a:pt x="23" y="3"/>
                  </a:lnTo>
                  <a:lnTo>
                    <a:pt x="23" y="3"/>
                  </a:lnTo>
                  <a:lnTo>
                    <a:pt x="28" y="5"/>
                  </a:lnTo>
                  <a:lnTo>
                    <a:pt x="28" y="5"/>
                  </a:lnTo>
                  <a:lnTo>
                    <a:pt x="33" y="9"/>
                  </a:lnTo>
                  <a:lnTo>
                    <a:pt x="29" y="6"/>
                  </a:lnTo>
                  <a:lnTo>
                    <a:pt x="29" y="6"/>
                  </a:lnTo>
                  <a:lnTo>
                    <a:pt x="28" y="6"/>
                  </a:lnTo>
                  <a:lnTo>
                    <a:pt x="28" y="6"/>
                  </a:lnTo>
                  <a:lnTo>
                    <a:pt x="23" y="6"/>
                  </a:lnTo>
                  <a:lnTo>
                    <a:pt x="23" y="6"/>
                  </a:lnTo>
                  <a:lnTo>
                    <a:pt x="23" y="6"/>
                  </a:lnTo>
                  <a:lnTo>
                    <a:pt x="23" y="6"/>
                  </a:lnTo>
                  <a:lnTo>
                    <a:pt x="18" y="5"/>
                  </a:lnTo>
                  <a:lnTo>
                    <a:pt x="18" y="5"/>
                  </a:lnTo>
                  <a:lnTo>
                    <a:pt x="13" y="5"/>
                  </a:lnTo>
                  <a:lnTo>
                    <a:pt x="13" y="5"/>
                  </a:lnTo>
                  <a:lnTo>
                    <a:pt x="8" y="5"/>
                  </a:lnTo>
                  <a:lnTo>
                    <a:pt x="8" y="5"/>
                  </a:lnTo>
                  <a:lnTo>
                    <a:pt x="8" y="5"/>
                  </a:lnTo>
                  <a:lnTo>
                    <a:pt x="8" y="5"/>
                  </a:lnTo>
                  <a:lnTo>
                    <a:pt x="5" y="3"/>
                  </a:lnTo>
                  <a:lnTo>
                    <a:pt x="5" y="3"/>
                  </a:lnTo>
                  <a:lnTo>
                    <a:pt x="5" y="3"/>
                  </a:lnTo>
                  <a:lnTo>
                    <a:pt x="5" y="3"/>
                  </a:lnTo>
                  <a:lnTo>
                    <a:pt x="3" y="3"/>
                  </a:lnTo>
                  <a:lnTo>
                    <a:pt x="3" y="3"/>
                  </a:lnTo>
                  <a:lnTo>
                    <a:pt x="3" y="3"/>
                  </a:lnTo>
                  <a:lnTo>
                    <a:pt x="3" y="3"/>
                  </a:lnTo>
                  <a:lnTo>
                    <a:pt x="0" y="0"/>
                  </a:lnTo>
                  <a:lnTo>
                    <a:pt x="0" y="0"/>
                  </a:lnTo>
                  <a:lnTo>
                    <a:pt x="0" y="0"/>
                  </a:lnTo>
                  <a:lnTo>
                    <a:pt x="0" y="0"/>
                  </a:lnTo>
                  <a:lnTo>
                    <a:pt x="0" y="0"/>
                  </a:lnTo>
                  <a:lnTo>
                    <a:pt x="0" y="0"/>
                  </a:lnTo>
                  <a:lnTo>
                    <a:pt x="0" y="0"/>
                  </a:lnTo>
                  <a:lnTo>
                    <a:pt x="3" y="0"/>
                  </a:lnTo>
                  <a:lnTo>
                    <a:pt x="3"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5" name="Freeform 135"/>
            <p:cNvSpPr>
              <a:spLocks/>
            </p:cNvSpPr>
            <p:nvPr/>
          </p:nvSpPr>
          <p:spPr bwMode="auto">
            <a:xfrm>
              <a:off x="4899025" y="4533901"/>
              <a:ext cx="36513" cy="7938"/>
            </a:xfrm>
            <a:custGeom>
              <a:avLst/>
              <a:gdLst/>
              <a:ahLst/>
              <a:cxnLst>
                <a:cxn ang="0">
                  <a:pos x="3" y="0"/>
                </a:cxn>
                <a:cxn ang="0">
                  <a:pos x="3" y="0"/>
                </a:cxn>
                <a:cxn ang="0">
                  <a:pos x="3" y="0"/>
                </a:cxn>
                <a:cxn ang="0">
                  <a:pos x="3" y="0"/>
                </a:cxn>
                <a:cxn ang="0">
                  <a:pos x="5" y="0"/>
                </a:cxn>
                <a:cxn ang="0">
                  <a:pos x="5" y="0"/>
                </a:cxn>
                <a:cxn ang="0">
                  <a:pos x="5" y="0"/>
                </a:cxn>
                <a:cxn ang="0">
                  <a:pos x="5" y="0"/>
                </a:cxn>
                <a:cxn ang="0">
                  <a:pos x="10" y="0"/>
                </a:cxn>
                <a:cxn ang="0">
                  <a:pos x="10" y="0"/>
                </a:cxn>
                <a:cxn ang="0">
                  <a:pos x="10" y="0"/>
                </a:cxn>
                <a:cxn ang="0">
                  <a:pos x="10" y="0"/>
                </a:cxn>
                <a:cxn ang="0">
                  <a:pos x="14" y="0"/>
                </a:cxn>
                <a:cxn ang="0">
                  <a:pos x="14" y="0"/>
                </a:cxn>
                <a:cxn ang="0">
                  <a:pos x="18" y="0"/>
                </a:cxn>
                <a:cxn ang="0">
                  <a:pos x="18" y="0"/>
                </a:cxn>
                <a:cxn ang="0">
                  <a:pos x="23" y="5"/>
                </a:cxn>
                <a:cxn ang="0">
                  <a:pos x="19" y="2"/>
                </a:cxn>
                <a:cxn ang="0">
                  <a:pos x="19" y="2"/>
                </a:cxn>
                <a:cxn ang="0">
                  <a:pos x="19" y="2"/>
                </a:cxn>
                <a:cxn ang="0">
                  <a:pos x="19" y="2"/>
                </a:cxn>
                <a:cxn ang="0">
                  <a:pos x="16" y="2"/>
                </a:cxn>
                <a:cxn ang="0">
                  <a:pos x="16" y="2"/>
                </a:cxn>
                <a:cxn ang="0">
                  <a:pos x="16" y="2"/>
                </a:cxn>
                <a:cxn ang="0">
                  <a:pos x="16" y="2"/>
                </a:cxn>
                <a:cxn ang="0">
                  <a:pos x="11" y="0"/>
                </a:cxn>
                <a:cxn ang="0">
                  <a:pos x="11" y="0"/>
                </a:cxn>
                <a:cxn ang="0">
                  <a:pos x="11" y="0"/>
                </a:cxn>
                <a:cxn ang="0">
                  <a:pos x="11" y="0"/>
                </a:cxn>
                <a:cxn ang="0">
                  <a:pos x="8" y="0"/>
                </a:cxn>
                <a:cxn ang="0">
                  <a:pos x="8" y="0"/>
                </a:cxn>
                <a:cxn ang="0">
                  <a:pos x="8" y="0"/>
                </a:cxn>
                <a:cxn ang="0">
                  <a:pos x="8" y="0"/>
                </a:cxn>
                <a:cxn ang="0">
                  <a:pos x="5" y="0"/>
                </a:cxn>
                <a:cxn ang="0">
                  <a:pos x="5" y="0"/>
                </a:cxn>
                <a:cxn ang="0">
                  <a:pos x="5" y="0"/>
                </a:cxn>
                <a:cxn ang="0">
                  <a:pos x="5" y="0"/>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3" y="0"/>
                </a:cxn>
                <a:cxn ang="0">
                  <a:pos x="3" y="0"/>
                </a:cxn>
              </a:cxnLst>
              <a:rect l="0" t="0" r="r" b="b"/>
              <a:pathLst>
                <a:path w="23" h="5">
                  <a:moveTo>
                    <a:pt x="3" y="0"/>
                  </a:moveTo>
                  <a:lnTo>
                    <a:pt x="3" y="0"/>
                  </a:lnTo>
                  <a:lnTo>
                    <a:pt x="3" y="0"/>
                  </a:lnTo>
                  <a:lnTo>
                    <a:pt x="3" y="0"/>
                  </a:lnTo>
                  <a:lnTo>
                    <a:pt x="5" y="0"/>
                  </a:lnTo>
                  <a:lnTo>
                    <a:pt x="5" y="0"/>
                  </a:lnTo>
                  <a:lnTo>
                    <a:pt x="5" y="0"/>
                  </a:lnTo>
                  <a:lnTo>
                    <a:pt x="5" y="0"/>
                  </a:lnTo>
                  <a:lnTo>
                    <a:pt x="10" y="0"/>
                  </a:lnTo>
                  <a:lnTo>
                    <a:pt x="10" y="0"/>
                  </a:lnTo>
                  <a:lnTo>
                    <a:pt x="10" y="0"/>
                  </a:lnTo>
                  <a:lnTo>
                    <a:pt x="10" y="0"/>
                  </a:lnTo>
                  <a:lnTo>
                    <a:pt x="14" y="0"/>
                  </a:lnTo>
                  <a:lnTo>
                    <a:pt x="14" y="0"/>
                  </a:lnTo>
                  <a:lnTo>
                    <a:pt x="18" y="0"/>
                  </a:lnTo>
                  <a:lnTo>
                    <a:pt x="18" y="0"/>
                  </a:lnTo>
                  <a:lnTo>
                    <a:pt x="23" y="5"/>
                  </a:lnTo>
                  <a:lnTo>
                    <a:pt x="19" y="2"/>
                  </a:lnTo>
                  <a:lnTo>
                    <a:pt x="19" y="2"/>
                  </a:lnTo>
                  <a:lnTo>
                    <a:pt x="19" y="2"/>
                  </a:lnTo>
                  <a:lnTo>
                    <a:pt x="19" y="2"/>
                  </a:lnTo>
                  <a:lnTo>
                    <a:pt x="16" y="2"/>
                  </a:lnTo>
                  <a:lnTo>
                    <a:pt x="16" y="2"/>
                  </a:lnTo>
                  <a:lnTo>
                    <a:pt x="16" y="2"/>
                  </a:lnTo>
                  <a:lnTo>
                    <a:pt x="16" y="2"/>
                  </a:lnTo>
                  <a:lnTo>
                    <a:pt x="11" y="0"/>
                  </a:lnTo>
                  <a:lnTo>
                    <a:pt x="11" y="0"/>
                  </a:lnTo>
                  <a:lnTo>
                    <a:pt x="11" y="0"/>
                  </a:lnTo>
                  <a:lnTo>
                    <a:pt x="11" y="0"/>
                  </a:lnTo>
                  <a:lnTo>
                    <a:pt x="8" y="0"/>
                  </a:lnTo>
                  <a:lnTo>
                    <a:pt x="8" y="0"/>
                  </a:lnTo>
                  <a:lnTo>
                    <a:pt x="8" y="0"/>
                  </a:lnTo>
                  <a:lnTo>
                    <a:pt x="8" y="0"/>
                  </a:lnTo>
                  <a:lnTo>
                    <a:pt x="5" y="0"/>
                  </a:lnTo>
                  <a:lnTo>
                    <a:pt x="5" y="0"/>
                  </a:lnTo>
                  <a:lnTo>
                    <a:pt x="5" y="0"/>
                  </a:lnTo>
                  <a:lnTo>
                    <a:pt x="5" y="0"/>
                  </a:lnTo>
                  <a:lnTo>
                    <a:pt x="3" y="0"/>
                  </a:lnTo>
                  <a:lnTo>
                    <a:pt x="3" y="0"/>
                  </a:lnTo>
                  <a:lnTo>
                    <a:pt x="3" y="0"/>
                  </a:lnTo>
                  <a:lnTo>
                    <a:pt x="3" y="0"/>
                  </a:lnTo>
                  <a:lnTo>
                    <a:pt x="0" y="0"/>
                  </a:lnTo>
                  <a:lnTo>
                    <a:pt x="0" y="0"/>
                  </a:lnTo>
                  <a:lnTo>
                    <a:pt x="0" y="0"/>
                  </a:lnTo>
                  <a:lnTo>
                    <a:pt x="0" y="0"/>
                  </a:lnTo>
                  <a:lnTo>
                    <a:pt x="0" y="0"/>
                  </a:lnTo>
                  <a:lnTo>
                    <a:pt x="0" y="0"/>
                  </a:lnTo>
                  <a:lnTo>
                    <a:pt x="0" y="0"/>
                  </a:lnTo>
                  <a:lnTo>
                    <a:pt x="3" y="0"/>
                  </a:lnTo>
                  <a:lnTo>
                    <a:pt x="3"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6" name="Freeform 136"/>
            <p:cNvSpPr>
              <a:spLocks/>
            </p:cNvSpPr>
            <p:nvPr/>
          </p:nvSpPr>
          <p:spPr bwMode="auto">
            <a:xfrm>
              <a:off x="4554538" y="4146551"/>
              <a:ext cx="88900" cy="88900"/>
            </a:xfrm>
            <a:custGeom>
              <a:avLst/>
              <a:gdLst/>
              <a:ahLst/>
              <a:cxnLst>
                <a:cxn ang="0">
                  <a:pos x="0" y="5"/>
                </a:cxn>
                <a:cxn ang="0">
                  <a:pos x="0" y="2"/>
                </a:cxn>
                <a:cxn ang="0">
                  <a:pos x="0" y="2"/>
                </a:cxn>
                <a:cxn ang="0">
                  <a:pos x="0" y="2"/>
                </a:cxn>
                <a:cxn ang="0">
                  <a:pos x="2" y="2"/>
                </a:cxn>
                <a:cxn ang="0">
                  <a:pos x="2" y="0"/>
                </a:cxn>
                <a:cxn ang="0">
                  <a:pos x="7" y="0"/>
                </a:cxn>
                <a:cxn ang="0">
                  <a:pos x="10" y="0"/>
                </a:cxn>
                <a:cxn ang="0">
                  <a:pos x="15" y="0"/>
                </a:cxn>
                <a:cxn ang="0">
                  <a:pos x="17" y="0"/>
                </a:cxn>
                <a:cxn ang="0">
                  <a:pos x="22" y="0"/>
                </a:cxn>
                <a:cxn ang="0">
                  <a:pos x="27" y="0"/>
                </a:cxn>
                <a:cxn ang="0">
                  <a:pos x="31" y="0"/>
                </a:cxn>
                <a:cxn ang="0">
                  <a:pos x="36" y="0"/>
                </a:cxn>
                <a:cxn ang="0">
                  <a:pos x="41" y="0"/>
                </a:cxn>
                <a:cxn ang="0">
                  <a:pos x="46" y="0"/>
                </a:cxn>
                <a:cxn ang="0">
                  <a:pos x="56" y="5"/>
                </a:cxn>
                <a:cxn ang="0">
                  <a:pos x="56" y="56"/>
                </a:cxn>
                <a:cxn ang="0">
                  <a:pos x="53" y="52"/>
                </a:cxn>
                <a:cxn ang="0">
                  <a:pos x="53" y="52"/>
                </a:cxn>
                <a:cxn ang="0">
                  <a:pos x="49" y="52"/>
                </a:cxn>
                <a:cxn ang="0">
                  <a:pos x="49" y="52"/>
                </a:cxn>
                <a:cxn ang="0">
                  <a:pos x="45" y="51"/>
                </a:cxn>
                <a:cxn ang="0">
                  <a:pos x="41" y="51"/>
                </a:cxn>
                <a:cxn ang="0">
                  <a:pos x="36" y="51"/>
                </a:cxn>
                <a:cxn ang="0">
                  <a:pos x="36" y="51"/>
                </a:cxn>
                <a:cxn ang="0">
                  <a:pos x="31" y="51"/>
                </a:cxn>
                <a:cxn ang="0">
                  <a:pos x="27" y="51"/>
                </a:cxn>
                <a:cxn ang="0">
                  <a:pos x="22" y="51"/>
                </a:cxn>
                <a:cxn ang="0">
                  <a:pos x="17" y="51"/>
                </a:cxn>
                <a:cxn ang="0">
                  <a:pos x="12" y="51"/>
                </a:cxn>
                <a:cxn ang="0">
                  <a:pos x="7" y="51"/>
                </a:cxn>
                <a:cxn ang="0">
                  <a:pos x="2" y="51"/>
                </a:cxn>
                <a:cxn ang="0">
                  <a:pos x="0" y="56"/>
                </a:cxn>
                <a:cxn ang="0">
                  <a:pos x="0" y="5"/>
                </a:cxn>
                <a:cxn ang="0">
                  <a:pos x="0" y="5"/>
                </a:cxn>
              </a:cxnLst>
              <a:rect l="0" t="0" r="r" b="b"/>
              <a:pathLst>
                <a:path w="56" h="56">
                  <a:moveTo>
                    <a:pt x="0" y="5"/>
                  </a:moveTo>
                  <a:lnTo>
                    <a:pt x="0" y="2"/>
                  </a:lnTo>
                  <a:lnTo>
                    <a:pt x="0" y="2"/>
                  </a:lnTo>
                  <a:lnTo>
                    <a:pt x="0" y="2"/>
                  </a:lnTo>
                  <a:lnTo>
                    <a:pt x="2" y="2"/>
                  </a:lnTo>
                  <a:lnTo>
                    <a:pt x="2" y="0"/>
                  </a:lnTo>
                  <a:lnTo>
                    <a:pt x="7" y="0"/>
                  </a:lnTo>
                  <a:lnTo>
                    <a:pt x="10" y="0"/>
                  </a:lnTo>
                  <a:lnTo>
                    <a:pt x="15" y="0"/>
                  </a:lnTo>
                  <a:lnTo>
                    <a:pt x="17" y="0"/>
                  </a:lnTo>
                  <a:lnTo>
                    <a:pt x="22" y="0"/>
                  </a:lnTo>
                  <a:lnTo>
                    <a:pt x="27" y="0"/>
                  </a:lnTo>
                  <a:lnTo>
                    <a:pt x="31" y="0"/>
                  </a:lnTo>
                  <a:lnTo>
                    <a:pt x="36" y="0"/>
                  </a:lnTo>
                  <a:lnTo>
                    <a:pt x="41" y="0"/>
                  </a:lnTo>
                  <a:lnTo>
                    <a:pt x="46" y="0"/>
                  </a:lnTo>
                  <a:lnTo>
                    <a:pt x="56" y="5"/>
                  </a:lnTo>
                  <a:lnTo>
                    <a:pt x="56" y="56"/>
                  </a:lnTo>
                  <a:lnTo>
                    <a:pt x="53" y="52"/>
                  </a:lnTo>
                  <a:lnTo>
                    <a:pt x="53" y="52"/>
                  </a:lnTo>
                  <a:lnTo>
                    <a:pt x="49" y="52"/>
                  </a:lnTo>
                  <a:lnTo>
                    <a:pt x="49" y="52"/>
                  </a:lnTo>
                  <a:lnTo>
                    <a:pt x="45" y="51"/>
                  </a:lnTo>
                  <a:lnTo>
                    <a:pt x="41" y="51"/>
                  </a:lnTo>
                  <a:lnTo>
                    <a:pt x="36" y="51"/>
                  </a:lnTo>
                  <a:lnTo>
                    <a:pt x="36" y="51"/>
                  </a:lnTo>
                  <a:lnTo>
                    <a:pt x="31" y="51"/>
                  </a:lnTo>
                  <a:lnTo>
                    <a:pt x="27" y="51"/>
                  </a:lnTo>
                  <a:lnTo>
                    <a:pt x="22" y="51"/>
                  </a:lnTo>
                  <a:lnTo>
                    <a:pt x="17" y="51"/>
                  </a:lnTo>
                  <a:lnTo>
                    <a:pt x="12" y="51"/>
                  </a:lnTo>
                  <a:lnTo>
                    <a:pt x="7" y="51"/>
                  </a:lnTo>
                  <a:lnTo>
                    <a:pt x="2" y="51"/>
                  </a:lnTo>
                  <a:lnTo>
                    <a:pt x="0" y="56"/>
                  </a:lnTo>
                  <a:lnTo>
                    <a:pt x="0" y="5"/>
                  </a:lnTo>
                  <a:lnTo>
                    <a:pt x="0"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7" name="Freeform 137"/>
            <p:cNvSpPr>
              <a:spLocks/>
            </p:cNvSpPr>
            <p:nvPr/>
          </p:nvSpPr>
          <p:spPr bwMode="auto">
            <a:xfrm>
              <a:off x="4554538" y="4146551"/>
              <a:ext cx="88900" cy="88900"/>
            </a:xfrm>
            <a:custGeom>
              <a:avLst/>
              <a:gdLst/>
              <a:ahLst/>
              <a:cxnLst>
                <a:cxn ang="0">
                  <a:pos x="0" y="5"/>
                </a:cxn>
                <a:cxn ang="0">
                  <a:pos x="0" y="2"/>
                </a:cxn>
                <a:cxn ang="0">
                  <a:pos x="0" y="2"/>
                </a:cxn>
                <a:cxn ang="0">
                  <a:pos x="0" y="2"/>
                </a:cxn>
                <a:cxn ang="0">
                  <a:pos x="2" y="2"/>
                </a:cxn>
                <a:cxn ang="0">
                  <a:pos x="2" y="0"/>
                </a:cxn>
                <a:cxn ang="0">
                  <a:pos x="7" y="0"/>
                </a:cxn>
                <a:cxn ang="0">
                  <a:pos x="10" y="0"/>
                </a:cxn>
                <a:cxn ang="0">
                  <a:pos x="15" y="0"/>
                </a:cxn>
                <a:cxn ang="0">
                  <a:pos x="17" y="0"/>
                </a:cxn>
                <a:cxn ang="0">
                  <a:pos x="22" y="0"/>
                </a:cxn>
                <a:cxn ang="0">
                  <a:pos x="27" y="0"/>
                </a:cxn>
                <a:cxn ang="0">
                  <a:pos x="31" y="0"/>
                </a:cxn>
                <a:cxn ang="0">
                  <a:pos x="36" y="0"/>
                </a:cxn>
                <a:cxn ang="0">
                  <a:pos x="41" y="0"/>
                </a:cxn>
                <a:cxn ang="0">
                  <a:pos x="46" y="0"/>
                </a:cxn>
                <a:cxn ang="0">
                  <a:pos x="56" y="5"/>
                </a:cxn>
                <a:cxn ang="0">
                  <a:pos x="56" y="56"/>
                </a:cxn>
                <a:cxn ang="0">
                  <a:pos x="53" y="52"/>
                </a:cxn>
                <a:cxn ang="0">
                  <a:pos x="53" y="52"/>
                </a:cxn>
                <a:cxn ang="0">
                  <a:pos x="49" y="52"/>
                </a:cxn>
                <a:cxn ang="0">
                  <a:pos x="49" y="52"/>
                </a:cxn>
                <a:cxn ang="0">
                  <a:pos x="45" y="51"/>
                </a:cxn>
                <a:cxn ang="0">
                  <a:pos x="41" y="51"/>
                </a:cxn>
                <a:cxn ang="0">
                  <a:pos x="36" y="51"/>
                </a:cxn>
                <a:cxn ang="0">
                  <a:pos x="36" y="51"/>
                </a:cxn>
                <a:cxn ang="0">
                  <a:pos x="31" y="51"/>
                </a:cxn>
                <a:cxn ang="0">
                  <a:pos x="27" y="51"/>
                </a:cxn>
                <a:cxn ang="0">
                  <a:pos x="22" y="51"/>
                </a:cxn>
                <a:cxn ang="0">
                  <a:pos x="17" y="51"/>
                </a:cxn>
                <a:cxn ang="0">
                  <a:pos x="12" y="51"/>
                </a:cxn>
                <a:cxn ang="0">
                  <a:pos x="7" y="51"/>
                </a:cxn>
                <a:cxn ang="0">
                  <a:pos x="2" y="51"/>
                </a:cxn>
                <a:cxn ang="0">
                  <a:pos x="0" y="56"/>
                </a:cxn>
                <a:cxn ang="0">
                  <a:pos x="0" y="5"/>
                </a:cxn>
                <a:cxn ang="0">
                  <a:pos x="0" y="5"/>
                </a:cxn>
              </a:cxnLst>
              <a:rect l="0" t="0" r="r" b="b"/>
              <a:pathLst>
                <a:path w="56" h="56">
                  <a:moveTo>
                    <a:pt x="0" y="5"/>
                  </a:moveTo>
                  <a:lnTo>
                    <a:pt x="0" y="2"/>
                  </a:lnTo>
                  <a:lnTo>
                    <a:pt x="0" y="2"/>
                  </a:lnTo>
                  <a:lnTo>
                    <a:pt x="0" y="2"/>
                  </a:lnTo>
                  <a:lnTo>
                    <a:pt x="2" y="2"/>
                  </a:lnTo>
                  <a:lnTo>
                    <a:pt x="2" y="0"/>
                  </a:lnTo>
                  <a:lnTo>
                    <a:pt x="7" y="0"/>
                  </a:lnTo>
                  <a:lnTo>
                    <a:pt x="10" y="0"/>
                  </a:lnTo>
                  <a:lnTo>
                    <a:pt x="15" y="0"/>
                  </a:lnTo>
                  <a:lnTo>
                    <a:pt x="17" y="0"/>
                  </a:lnTo>
                  <a:lnTo>
                    <a:pt x="22" y="0"/>
                  </a:lnTo>
                  <a:lnTo>
                    <a:pt x="27" y="0"/>
                  </a:lnTo>
                  <a:lnTo>
                    <a:pt x="31" y="0"/>
                  </a:lnTo>
                  <a:lnTo>
                    <a:pt x="36" y="0"/>
                  </a:lnTo>
                  <a:lnTo>
                    <a:pt x="41" y="0"/>
                  </a:lnTo>
                  <a:lnTo>
                    <a:pt x="46" y="0"/>
                  </a:lnTo>
                  <a:lnTo>
                    <a:pt x="56" y="5"/>
                  </a:lnTo>
                  <a:lnTo>
                    <a:pt x="56" y="56"/>
                  </a:lnTo>
                  <a:lnTo>
                    <a:pt x="53" y="52"/>
                  </a:lnTo>
                  <a:lnTo>
                    <a:pt x="53" y="52"/>
                  </a:lnTo>
                  <a:lnTo>
                    <a:pt x="49" y="52"/>
                  </a:lnTo>
                  <a:lnTo>
                    <a:pt x="49" y="52"/>
                  </a:lnTo>
                  <a:lnTo>
                    <a:pt x="45" y="51"/>
                  </a:lnTo>
                  <a:lnTo>
                    <a:pt x="41" y="51"/>
                  </a:lnTo>
                  <a:lnTo>
                    <a:pt x="36" y="51"/>
                  </a:lnTo>
                  <a:lnTo>
                    <a:pt x="36" y="51"/>
                  </a:lnTo>
                  <a:lnTo>
                    <a:pt x="31" y="51"/>
                  </a:lnTo>
                  <a:lnTo>
                    <a:pt x="27" y="51"/>
                  </a:lnTo>
                  <a:lnTo>
                    <a:pt x="22" y="51"/>
                  </a:lnTo>
                  <a:lnTo>
                    <a:pt x="17" y="51"/>
                  </a:lnTo>
                  <a:lnTo>
                    <a:pt x="12" y="51"/>
                  </a:lnTo>
                  <a:lnTo>
                    <a:pt x="7" y="51"/>
                  </a:lnTo>
                  <a:lnTo>
                    <a:pt x="2" y="51"/>
                  </a:lnTo>
                  <a:lnTo>
                    <a:pt x="0" y="56"/>
                  </a:lnTo>
                  <a:lnTo>
                    <a:pt x="0" y="5"/>
                  </a:lnTo>
                  <a:lnTo>
                    <a:pt x="0" y="5"/>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8" name="Freeform 138"/>
            <p:cNvSpPr>
              <a:spLocks/>
            </p:cNvSpPr>
            <p:nvPr/>
          </p:nvSpPr>
          <p:spPr bwMode="auto">
            <a:xfrm>
              <a:off x="4625975" y="4195763"/>
              <a:ext cx="17463" cy="31750"/>
            </a:xfrm>
            <a:custGeom>
              <a:avLst/>
              <a:gdLst/>
              <a:ahLst/>
              <a:cxnLst>
                <a:cxn ang="0">
                  <a:pos x="0" y="0"/>
                </a:cxn>
                <a:cxn ang="0">
                  <a:pos x="0" y="0"/>
                </a:cxn>
                <a:cxn ang="0">
                  <a:pos x="0" y="0"/>
                </a:cxn>
                <a:cxn ang="0">
                  <a:pos x="0" y="0"/>
                </a:cxn>
                <a:cxn ang="0">
                  <a:pos x="0" y="0"/>
                </a:cxn>
                <a:cxn ang="0">
                  <a:pos x="0" y="0"/>
                </a:cxn>
                <a:cxn ang="0">
                  <a:pos x="0" y="0"/>
                </a:cxn>
                <a:cxn ang="0">
                  <a:pos x="0" y="0"/>
                </a:cxn>
                <a:cxn ang="0">
                  <a:pos x="4" y="5"/>
                </a:cxn>
                <a:cxn ang="0">
                  <a:pos x="4" y="5"/>
                </a:cxn>
                <a:cxn ang="0">
                  <a:pos x="4" y="5"/>
                </a:cxn>
                <a:cxn ang="0">
                  <a:pos x="4" y="5"/>
                </a:cxn>
                <a:cxn ang="0">
                  <a:pos x="8" y="10"/>
                </a:cxn>
                <a:cxn ang="0">
                  <a:pos x="8" y="10"/>
                </a:cxn>
                <a:cxn ang="0">
                  <a:pos x="8" y="15"/>
                </a:cxn>
                <a:cxn ang="0">
                  <a:pos x="8" y="15"/>
                </a:cxn>
                <a:cxn ang="0">
                  <a:pos x="11" y="20"/>
                </a:cxn>
                <a:cxn ang="0">
                  <a:pos x="11" y="0"/>
                </a:cxn>
                <a:cxn ang="0">
                  <a:pos x="0" y="0"/>
                </a:cxn>
                <a:cxn ang="0">
                  <a:pos x="0" y="0"/>
                </a:cxn>
              </a:cxnLst>
              <a:rect l="0" t="0" r="r" b="b"/>
              <a:pathLst>
                <a:path w="11" h="20">
                  <a:moveTo>
                    <a:pt x="0" y="0"/>
                  </a:moveTo>
                  <a:lnTo>
                    <a:pt x="0" y="0"/>
                  </a:lnTo>
                  <a:lnTo>
                    <a:pt x="0" y="0"/>
                  </a:lnTo>
                  <a:lnTo>
                    <a:pt x="0" y="0"/>
                  </a:lnTo>
                  <a:lnTo>
                    <a:pt x="0" y="0"/>
                  </a:lnTo>
                  <a:lnTo>
                    <a:pt x="0" y="0"/>
                  </a:lnTo>
                  <a:lnTo>
                    <a:pt x="0" y="0"/>
                  </a:lnTo>
                  <a:lnTo>
                    <a:pt x="0" y="0"/>
                  </a:lnTo>
                  <a:lnTo>
                    <a:pt x="4" y="5"/>
                  </a:lnTo>
                  <a:lnTo>
                    <a:pt x="4" y="5"/>
                  </a:lnTo>
                  <a:lnTo>
                    <a:pt x="4" y="5"/>
                  </a:lnTo>
                  <a:lnTo>
                    <a:pt x="4" y="5"/>
                  </a:lnTo>
                  <a:lnTo>
                    <a:pt x="8" y="10"/>
                  </a:lnTo>
                  <a:lnTo>
                    <a:pt x="8" y="10"/>
                  </a:lnTo>
                  <a:lnTo>
                    <a:pt x="8" y="15"/>
                  </a:lnTo>
                  <a:lnTo>
                    <a:pt x="8" y="15"/>
                  </a:lnTo>
                  <a:lnTo>
                    <a:pt x="11" y="20"/>
                  </a:lnTo>
                  <a:lnTo>
                    <a:pt x="11" y="0"/>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59" name="Freeform 139"/>
            <p:cNvSpPr>
              <a:spLocks/>
            </p:cNvSpPr>
            <p:nvPr/>
          </p:nvSpPr>
          <p:spPr bwMode="auto">
            <a:xfrm>
              <a:off x="4625975" y="4179888"/>
              <a:ext cx="261938" cy="214313"/>
            </a:xfrm>
            <a:custGeom>
              <a:avLst/>
              <a:gdLst/>
              <a:ahLst/>
              <a:cxnLst>
                <a:cxn ang="0">
                  <a:pos x="1" y="0"/>
                </a:cxn>
                <a:cxn ang="0">
                  <a:pos x="1" y="0"/>
                </a:cxn>
                <a:cxn ang="0">
                  <a:pos x="1" y="0"/>
                </a:cxn>
                <a:cxn ang="0">
                  <a:pos x="0" y="0"/>
                </a:cxn>
                <a:cxn ang="0">
                  <a:pos x="0" y="0"/>
                </a:cxn>
                <a:cxn ang="0">
                  <a:pos x="0" y="5"/>
                </a:cxn>
                <a:cxn ang="0">
                  <a:pos x="0" y="5"/>
                </a:cxn>
                <a:cxn ang="0">
                  <a:pos x="0" y="5"/>
                </a:cxn>
                <a:cxn ang="0">
                  <a:pos x="0" y="7"/>
                </a:cxn>
                <a:cxn ang="0">
                  <a:pos x="0" y="7"/>
                </a:cxn>
                <a:cxn ang="0">
                  <a:pos x="4" y="10"/>
                </a:cxn>
                <a:cxn ang="0">
                  <a:pos x="11" y="10"/>
                </a:cxn>
                <a:cxn ang="0">
                  <a:pos x="31" y="13"/>
                </a:cxn>
                <a:cxn ang="0">
                  <a:pos x="55" y="18"/>
                </a:cxn>
                <a:cxn ang="0">
                  <a:pos x="85" y="30"/>
                </a:cxn>
                <a:cxn ang="0">
                  <a:pos x="106" y="40"/>
                </a:cxn>
                <a:cxn ang="0">
                  <a:pos x="114" y="44"/>
                </a:cxn>
                <a:cxn ang="0">
                  <a:pos x="121" y="48"/>
                </a:cxn>
                <a:cxn ang="0">
                  <a:pos x="136" y="63"/>
                </a:cxn>
                <a:cxn ang="0">
                  <a:pos x="144" y="79"/>
                </a:cxn>
                <a:cxn ang="0">
                  <a:pos x="152" y="108"/>
                </a:cxn>
                <a:cxn ang="0">
                  <a:pos x="155" y="135"/>
                </a:cxn>
                <a:cxn ang="0">
                  <a:pos x="155" y="135"/>
                </a:cxn>
                <a:cxn ang="0">
                  <a:pos x="155" y="135"/>
                </a:cxn>
                <a:cxn ang="0">
                  <a:pos x="157" y="135"/>
                </a:cxn>
                <a:cxn ang="0">
                  <a:pos x="157" y="135"/>
                </a:cxn>
                <a:cxn ang="0">
                  <a:pos x="160" y="135"/>
                </a:cxn>
                <a:cxn ang="0">
                  <a:pos x="160" y="135"/>
                </a:cxn>
                <a:cxn ang="0">
                  <a:pos x="160" y="135"/>
                </a:cxn>
                <a:cxn ang="0">
                  <a:pos x="160" y="135"/>
                </a:cxn>
                <a:cxn ang="0">
                  <a:pos x="160" y="135"/>
                </a:cxn>
                <a:cxn ang="0">
                  <a:pos x="160" y="135"/>
                </a:cxn>
                <a:cxn ang="0">
                  <a:pos x="163" y="130"/>
                </a:cxn>
                <a:cxn ang="0">
                  <a:pos x="160" y="113"/>
                </a:cxn>
                <a:cxn ang="0">
                  <a:pos x="160" y="95"/>
                </a:cxn>
                <a:cxn ang="0">
                  <a:pos x="147" y="66"/>
                </a:cxn>
                <a:cxn ang="0">
                  <a:pos x="132" y="46"/>
                </a:cxn>
                <a:cxn ang="0">
                  <a:pos x="116" y="31"/>
                </a:cxn>
                <a:cxn ang="0">
                  <a:pos x="113" y="30"/>
                </a:cxn>
                <a:cxn ang="0">
                  <a:pos x="100" y="22"/>
                </a:cxn>
                <a:cxn ang="0">
                  <a:pos x="77" y="15"/>
                </a:cxn>
                <a:cxn ang="0">
                  <a:pos x="44" y="5"/>
                </a:cxn>
                <a:cxn ang="0">
                  <a:pos x="4" y="0"/>
                </a:cxn>
              </a:cxnLst>
              <a:rect l="0" t="0" r="r" b="b"/>
              <a:pathLst>
                <a:path w="165" h="135">
                  <a:moveTo>
                    <a:pt x="4" y="0"/>
                  </a:move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7"/>
                  </a:lnTo>
                  <a:lnTo>
                    <a:pt x="0" y="7"/>
                  </a:lnTo>
                  <a:lnTo>
                    <a:pt x="0" y="7"/>
                  </a:lnTo>
                  <a:lnTo>
                    <a:pt x="0" y="7"/>
                  </a:lnTo>
                  <a:lnTo>
                    <a:pt x="0" y="7"/>
                  </a:lnTo>
                  <a:lnTo>
                    <a:pt x="0" y="7"/>
                  </a:lnTo>
                  <a:lnTo>
                    <a:pt x="0" y="7"/>
                  </a:lnTo>
                  <a:lnTo>
                    <a:pt x="0" y="7"/>
                  </a:lnTo>
                  <a:lnTo>
                    <a:pt x="4" y="10"/>
                  </a:lnTo>
                  <a:lnTo>
                    <a:pt x="4" y="10"/>
                  </a:lnTo>
                  <a:lnTo>
                    <a:pt x="6" y="10"/>
                  </a:lnTo>
                  <a:lnTo>
                    <a:pt x="11" y="10"/>
                  </a:lnTo>
                  <a:lnTo>
                    <a:pt x="18" y="12"/>
                  </a:lnTo>
                  <a:lnTo>
                    <a:pt x="22" y="12"/>
                  </a:lnTo>
                  <a:lnTo>
                    <a:pt x="31" y="13"/>
                  </a:lnTo>
                  <a:lnTo>
                    <a:pt x="39" y="13"/>
                  </a:lnTo>
                  <a:lnTo>
                    <a:pt x="49" y="18"/>
                  </a:lnTo>
                  <a:lnTo>
                    <a:pt x="55" y="18"/>
                  </a:lnTo>
                  <a:lnTo>
                    <a:pt x="65" y="23"/>
                  </a:lnTo>
                  <a:lnTo>
                    <a:pt x="75" y="25"/>
                  </a:lnTo>
                  <a:lnTo>
                    <a:pt x="85" y="30"/>
                  </a:lnTo>
                  <a:lnTo>
                    <a:pt x="90" y="30"/>
                  </a:lnTo>
                  <a:lnTo>
                    <a:pt x="100" y="35"/>
                  </a:lnTo>
                  <a:lnTo>
                    <a:pt x="106" y="40"/>
                  </a:lnTo>
                  <a:lnTo>
                    <a:pt x="114" y="44"/>
                  </a:lnTo>
                  <a:lnTo>
                    <a:pt x="114" y="44"/>
                  </a:lnTo>
                  <a:lnTo>
                    <a:pt x="114" y="44"/>
                  </a:lnTo>
                  <a:lnTo>
                    <a:pt x="114" y="44"/>
                  </a:lnTo>
                  <a:lnTo>
                    <a:pt x="119" y="48"/>
                  </a:lnTo>
                  <a:lnTo>
                    <a:pt x="121" y="48"/>
                  </a:lnTo>
                  <a:lnTo>
                    <a:pt x="126" y="53"/>
                  </a:lnTo>
                  <a:lnTo>
                    <a:pt x="131" y="58"/>
                  </a:lnTo>
                  <a:lnTo>
                    <a:pt x="136" y="63"/>
                  </a:lnTo>
                  <a:lnTo>
                    <a:pt x="136" y="67"/>
                  </a:lnTo>
                  <a:lnTo>
                    <a:pt x="141" y="72"/>
                  </a:lnTo>
                  <a:lnTo>
                    <a:pt x="144" y="79"/>
                  </a:lnTo>
                  <a:lnTo>
                    <a:pt x="149" y="89"/>
                  </a:lnTo>
                  <a:lnTo>
                    <a:pt x="149" y="99"/>
                  </a:lnTo>
                  <a:lnTo>
                    <a:pt x="152" y="108"/>
                  </a:lnTo>
                  <a:lnTo>
                    <a:pt x="152" y="120"/>
                  </a:lnTo>
                  <a:lnTo>
                    <a:pt x="155" y="135"/>
                  </a:lnTo>
                  <a:lnTo>
                    <a:pt x="155" y="135"/>
                  </a:lnTo>
                  <a:lnTo>
                    <a:pt x="155" y="135"/>
                  </a:lnTo>
                  <a:lnTo>
                    <a:pt x="155" y="135"/>
                  </a:lnTo>
                  <a:lnTo>
                    <a:pt x="155" y="135"/>
                  </a:lnTo>
                  <a:lnTo>
                    <a:pt x="155" y="135"/>
                  </a:lnTo>
                  <a:lnTo>
                    <a:pt x="155" y="135"/>
                  </a:lnTo>
                  <a:lnTo>
                    <a:pt x="155" y="135"/>
                  </a:lnTo>
                  <a:lnTo>
                    <a:pt x="157" y="135"/>
                  </a:lnTo>
                  <a:lnTo>
                    <a:pt x="157" y="135"/>
                  </a:lnTo>
                  <a:lnTo>
                    <a:pt x="157" y="135"/>
                  </a:lnTo>
                  <a:lnTo>
                    <a:pt x="157" y="135"/>
                  </a:lnTo>
                  <a:lnTo>
                    <a:pt x="157" y="135"/>
                  </a:lnTo>
                  <a:lnTo>
                    <a:pt x="157" y="135"/>
                  </a:lnTo>
                  <a:lnTo>
                    <a:pt x="157" y="135"/>
                  </a:lnTo>
                  <a:lnTo>
                    <a:pt x="157"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0" y="135"/>
                  </a:lnTo>
                  <a:lnTo>
                    <a:pt x="165" y="135"/>
                  </a:lnTo>
                  <a:lnTo>
                    <a:pt x="163" y="131"/>
                  </a:lnTo>
                  <a:lnTo>
                    <a:pt x="163" y="130"/>
                  </a:lnTo>
                  <a:lnTo>
                    <a:pt x="163" y="125"/>
                  </a:lnTo>
                  <a:lnTo>
                    <a:pt x="163" y="122"/>
                  </a:lnTo>
                  <a:lnTo>
                    <a:pt x="160" y="113"/>
                  </a:lnTo>
                  <a:lnTo>
                    <a:pt x="160" y="108"/>
                  </a:lnTo>
                  <a:lnTo>
                    <a:pt x="160" y="100"/>
                  </a:lnTo>
                  <a:lnTo>
                    <a:pt x="160" y="95"/>
                  </a:lnTo>
                  <a:lnTo>
                    <a:pt x="155" y="85"/>
                  </a:lnTo>
                  <a:lnTo>
                    <a:pt x="152" y="76"/>
                  </a:lnTo>
                  <a:lnTo>
                    <a:pt x="147" y="66"/>
                  </a:lnTo>
                  <a:lnTo>
                    <a:pt x="145" y="61"/>
                  </a:lnTo>
                  <a:lnTo>
                    <a:pt x="137" y="51"/>
                  </a:lnTo>
                  <a:lnTo>
                    <a:pt x="132" y="46"/>
                  </a:lnTo>
                  <a:lnTo>
                    <a:pt x="124" y="40"/>
                  </a:lnTo>
                  <a:lnTo>
                    <a:pt x="119" y="35"/>
                  </a:lnTo>
                  <a:lnTo>
                    <a:pt x="116" y="31"/>
                  </a:lnTo>
                  <a:lnTo>
                    <a:pt x="116" y="31"/>
                  </a:lnTo>
                  <a:lnTo>
                    <a:pt x="113" y="30"/>
                  </a:lnTo>
                  <a:lnTo>
                    <a:pt x="113" y="30"/>
                  </a:lnTo>
                  <a:lnTo>
                    <a:pt x="108" y="25"/>
                  </a:lnTo>
                  <a:lnTo>
                    <a:pt x="104" y="25"/>
                  </a:lnTo>
                  <a:lnTo>
                    <a:pt x="100" y="22"/>
                  </a:lnTo>
                  <a:lnTo>
                    <a:pt x="95" y="22"/>
                  </a:lnTo>
                  <a:lnTo>
                    <a:pt x="85" y="17"/>
                  </a:lnTo>
                  <a:lnTo>
                    <a:pt x="77" y="15"/>
                  </a:lnTo>
                  <a:lnTo>
                    <a:pt x="67" y="10"/>
                  </a:lnTo>
                  <a:lnTo>
                    <a:pt x="59" y="10"/>
                  </a:lnTo>
                  <a:lnTo>
                    <a:pt x="44" y="5"/>
                  </a:lnTo>
                  <a:lnTo>
                    <a:pt x="32" y="5"/>
                  </a:lnTo>
                  <a:lnTo>
                    <a:pt x="18" y="0"/>
                  </a:lnTo>
                  <a:lnTo>
                    <a:pt x="4" y="0"/>
                  </a:lnTo>
                  <a:lnTo>
                    <a:pt x="4"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0" name="Freeform 140"/>
            <p:cNvSpPr>
              <a:spLocks/>
            </p:cNvSpPr>
            <p:nvPr/>
          </p:nvSpPr>
          <p:spPr bwMode="auto">
            <a:xfrm>
              <a:off x="4562475" y="4221163"/>
              <a:ext cx="69850" cy="28575"/>
            </a:xfrm>
            <a:custGeom>
              <a:avLst/>
              <a:gdLst/>
              <a:ahLst/>
              <a:cxnLst>
                <a:cxn ang="0">
                  <a:pos x="44" y="4"/>
                </a:cxn>
                <a:cxn ang="0">
                  <a:pos x="44" y="18"/>
                </a:cxn>
                <a:cxn ang="0">
                  <a:pos x="38" y="14"/>
                </a:cxn>
                <a:cxn ang="0">
                  <a:pos x="33" y="12"/>
                </a:cxn>
                <a:cxn ang="0">
                  <a:pos x="28" y="10"/>
                </a:cxn>
                <a:cxn ang="0">
                  <a:pos x="23" y="10"/>
                </a:cxn>
                <a:cxn ang="0">
                  <a:pos x="18" y="10"/>
                </a:cxn>
                <a:cxn ang="0">
                  <a:pos x="15" y="10"/>
                </a:cxn>
                <a:cxn ang="0">
                  <a:pos x="10" y="10"/>
                </a:cxn>
                <a:cxn ang="0">
                  <a:pos x="10" y="12"/>
                </a:cxn>
                <a:cxn ang="0">
                  <a:pos x="5" y="12"/>
                </a:cxn>
                <a:cxn ang="0">
                  <a:pos x="5" y="12"/>
                </a:cxn>
                <a:cxn ang="0">
                  <a:pos x="2" y="12"/>
                </a:cxn>
                <a:cxn ang="0">
                  <a:pos x="2" y="15"/>
                </a:cxn>
                <a:cxn ang="0">
                  <a:pos x="0" y="15"/>
                </a:cxn>
                <a:cxn ang="0">
                  <a:pos x="0" y="15"/>
                </a:cxn>
                <a:cxn ang="0">
                  <a:pos x="0" y="15"/>
                </a:cxn>
                <a:cxn ang="0">
                  <a:pos x="0" y="18"/>
                </a:cxn>
                <a:cxn ang="0">
                  <a:pos x="0" y="9"/>
                </a:cxn>
                <a:cxn ang="0">
                  <a:pos x="0" y="5"/>
                </a:cxn>
                <a:cxn ang="0">
                  <a:pos x="0" y="5"/>
                </a:cxn>
                <a:cxn ang="0">
                  <a:pos x="0" y="5"/>
                </a:cxn>
                <a:cxn ang="0">
                  <a:pos x="2" y="5"/>
                </a:cxn>
                <a:cxn ang="0">
                  <a:pos x="2" y="4"/>
                </a:cxn>
                <a:cxn ang="0">
                  <a:pos x="5" y="4"/>
                </a:cxn>
                <a:cxn ang="0">
                  <a:pos x="5" y="4"/>
                </a:cxn>
                <a:cxn ang="0">
                  <a:pos x="10" y="4"/>
                </a:cxn>
                <a:cxn ang="0">
                  <a:pos x="10" y="0"/>
                </a:cxn>
                <a:cxn ang="0">
                  <a:pos x="15" y="0"/>
                </a:cxn>
                <a:cxn ang="0">
                  <a:pos x="18" y="0"/>
                </a:cxn>
                <a:cxn ang="0">
                  <a:pos x="23" y="0"/>
                </a:cxn>
                <a:cxn ang="0">
                  <a:pos x="28" y="0"/>
                </a:cxn>
                <a:cxn ang="0">
                  <a:pos x="33" y="0"/>
                </a:cxn>
                <a:cxn ang="0">
                  <a:pos x="38" y="0"/>
                </a:cxn>
                <a:cxn ang="0">
                  <a:pos x="44" y="4"/>
                </a:cxn>
                <a:cxn ang="0">
                  <a:pos x="44" y="4"/>
                </a:cxn>
              </a:cxnLst>
              <a:rect l="0" t="0" r="r" b="b"/>
              <a:pathLst>
                <a:path w="44" h="18">
                  <a:moveTo>
                    <a:pt x="44" y="4"/>
                  </a:moveTo>
                  <a:lnTo>
                    <a:pt x="44" y="18"/>
                  </a:lnTo>
                  <a:lnTo>
                    <a:pt x="38" y="14"/>
                  </a:lnTo>
                  <a:lnTo>
                    <a:pt x="33" y="12"/>
                  </a:lnTo>
                  <a:lnTo>
                    <a:pt x="28" y="10"/>
                  </a:lnTo>
                  <a:lnTo>
                    <a:pt x="23" y="10"/>
                  </a:lnTo>
                  <a:lnTo>
                    <a:pt x="18" y="10"/>
                  </a:lnTo>
                  <a:lnTo>
                    <a:pt x="15" y="10"/>
                  </a:lnTo>
                  <a:lnTo>
                    <a:pt x="10" y="10"/>
                  </a:lnTo>
                  <a:lnTo>
                    <a:pt x="10" y="12"/>
                  </a:lnTo>
                  <a:lnTo>
                    <a:pt x="5" y="12"/>
                  </a:lnTo>
                  <a:lnTo>
                    <a:pt x="5" y="12"/>
                  </a:lnTo>
                  <a:lnTo>
                    <a:pt x="2" y="12"/>
                  </a:lnTo>
                  <a:lnTo>
                    <a:pt x="2" y="15"/>
                  </a:lnTo>
                  <a:lnTo>
                    <a:pt x="0" y="15"/>
                  </a:lnTo>
                  <a:lnTo>
                    <a:pt x="0" y="15"/>
                  </a:lnTo>
                  <a:lnTo>
                    <a:pt x="0" y="15"/>
                  </a:lnTo>
                  <a:lnTo>
                    <a:pt x="0" y="18"/>
                  </a:lnTo>
                  <a:lnTo>
                    <a:pt x="0" y="9"/>
                  </a:lnTo>
                  <a:lnTo>
                    <a:pt x="0" y="5"/>
                  </a:lnTo>
                  <a:lnTo>
                    <a:pt x="0" y="5"/>
                  </a:lnTo>
                  <a:lnTo>
                    <a:pt x="0" y="5"/>
                  </a:lnTo>
                  <a:lnTo>
                    <a:pt x="2" y="5"/>
                  </a:lnTo>
                  <a:lnTo>
                    <a:pt x="2" y="4"/>
                  </a:lnTo>
                  <a:lnTo>
                    <a:pt x="5" y="4"/>
                  </a:lnTo>
                  <a:lnTo>
                    <a:pt x="5" y="4"/>
                  </a:lnTo>
                  <a:lnTo>
                    <a:pt x="10" y="4"/>
                  </a:lnTo>
                  <a:lnTo>
                    <a:pt x="10" y="0"/>
                  </a:lnTo>
                  <a:lnTo>
                    <a:pt x="15" y="0"/>
                  </a:lnTo>
                  <a:lnTo>
                    <a:pt x="18" y="0"/>
                  </a:lnTo>
                  <a:lnTo>
                    <a:pt x="23" y="0"/>
                  </a:lnTo>
                  <a:lnTo>
                    <a:pt x="28" y="0"/>
                  </a:lnTo>
                  <a:lnTo>
                    <a:pt x="33" y="0"/>
                  </a:lnTo>
                  <a:lnTo>
                    <a:pt x="38" y="0"/>
                  </a:lnTo>
                  <a:lnTo>
                    <a:pt x="44" y="4"/>
                  </a:lnTo>
                  <a:lnTo>
                    <a:pt x="44" y="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1" name="Freeform 141"/>
            <p:cNvSpPr>
              <a:spLocks/>
            </p:cNvSpPr>
            <p:nvPr/>
          </p:nvSpPr>
          <p:spPr bwMode="auto">
            <a:xfrm>
              <a:off x="4570413" y="4164013"/>
              <a:ext cx="7938" cy="47625"/>
            </a:xfrm>
            <a:custGeom>
              <a:avLst/>
              <a:gdLst/>
              <a:ahLst/>
              <a:cxnLst>
                <a:cxn ang="0">
                  <a:pos x="0" y="0"/>
                </a:cxn>
                <a:cxn ang="0">
                  <a:pos x="0" y="30"/>
                </a:cxn>
                <a:cxn ang="0">
                  <a:pos x="5" y="0"/>
                </a:cxn>
                <a:cxn ang="0">
                  <a:pos x="0" y="0"/>
                </a:cxn>
                <a:cxn ang="0">
                  <a:pos x="0" y="0"/>
                </a:cxn>
              </a:cxnLst>
              <a:rect l="0" t="0" r="r" b="b"/>
              <a:pathLst>
                <a:path w="5" h="30">
                  <a:moveTo>
                    <a:pt x="0" y="0"/>
                  </a:moveTo>
                  <a:lnTo>
                    <a:pt x="0" y="30"/>
                  </a:lnTo>
                  <a:lnTo>
                    <a:pt x="5" y="0"/>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2" name="Freeform 142"/>
            <p:cNvSpPr>
              <a:spLocks/>
            </p:cNvSpPr>
            <p:nvPr/>
          </p:nvSpPr>
          <p:spPr bwMode="auto">
            <a:xfrm>
              <a:off x="4532313" y="4976813"/>
              <a:ext cx="298450" cy="484188"/>
            </a:xfrm>
            <a:custGeom>
              <a:avLst/>
              <a:gdLst/>
              <a:ahLst/>
              <a:cxnLst>
                <a:cxn ang="0">
                  <a:pos x="139" y="290"/>
                </a:cxn>
                <a:cxn ang="0">
                  <a:pos x="139" y="290"/>
                </a:cxn>
                <a:cxn ang="0">
                  <a:pos x="144" y="290"/>
                </a:cxn>
                <a:cxn ang="0">
                  <a:pos x="152" y="290"/>
                </a:cxn>
                <a:cxn ang="0">
                  <a:pos x="157" y="295"/>
                </a:cxn>
                <a:cxn ang="0">
                  <a:pos x="167" y="295"/>
                </a:cxn>
                <a:cxn ang="0">
                  <a:pos x="173" y="300"/>
                </a:cxn>
                <a:cxn ang="0">
                  <a:pos x="183" y="300"/>
                </a:cxn>
                <a:cxn ang="0">
                  <a:pos x="185" y="302"/>
                </a:cxn>
                <a:cxn ang="0">
                  <a:pos x="185" y="290"/>
                </a:cxn>
                <a:cxn ang="0">
                  <a:pos x="183" y="272"/>
                </a:cxn>
                <a:cxn ang="0">
                  <a:pos x="183" y="247"/>
                </a:cxn>
                <a:cxn ang="0">
                  <a:pos x="178" y="223"/>
                </a:cxn>
                <a:cxn ang="0">
                  <a:pos x="175" y="193"/>
                </a:cxn>
                <a:cxn ang="0">
                  <a:pos x="170" y="165"/>
                </a:cxn>
                <a:cxn ang="0">
                  <a:pos x="168" y="143"/>
                </a:cxn>
                <a:cxn ang="0">
                  <a:pos x="165" y="131"/>
                </a:cxn>
                <a:cxn ang="0">
                  <a:pos x="165" y="124"/>
                </a:cxn>
                <a:cxn ang="0">
                  <a:pos x="160" y="115"/>
                </a:cxn>
                <a:cxn ang="0">
                  <a:pos x="157" y="103"/>
                </a:cxn>
                <a:cxn ang="0">
                  <a:pos x="152" y="88"/>
                </a:cxn>
                <a:cxn ang="0">
                  <a:pos x="142" y="75"/>
                </a:cxn>
                <a:cxn ang="0">
                  <a:pos x="129" y="64"/>
                </a:cxn>
                <a:cxn ang="0">
                  <a:pos x="114" y="54"/>
                </a:cxn>
                <a:cxn ang="0">
                  <a:pos x="106" y="47"/>
                </a:cxn>
                <a:cxn ang="0">
                  <a:pos x="100" y="43"/>
                </a:cxn>
                <a:cxn ang="0">
                  <a:pos x="90" y="38"/>
                </a:cxn>
                <a:cxn ang="0">
                  <a:pos x="78" y="29"/>
                </a:cxn>
                <a:cxn ang="0">
                  <a:pos x="63" y="24"/>
                </a:cxn>
                <a:cxn ang="0">
                  <a:pos x="45" y="15"/>
                </a:cxn>
                <a:cxn ang="0">
                  <a:pos x="27" y="6"/>
                </a:cxn>
                <a:cxn ang="0">
                  <a:pos x="8" y="0"/>
                </a:cxn>
                <a:cxn ang="0">
                  <a:pos x="0" y="0"/>
                </a:cxn>
                <a:cxn ang="0">
                  <a:pos x="4" y="0"/>
                </a:cxn>
                <a:cxn ang="0">
                  <a:pos x="14" y="6"/>
                </a:cxn>
                <a:cxn ang="0">
                  <a:pos x="29" y="16"/>
                </a:cxn>
                <a:cxn ang="0">
                  <a:pos x="44" y="23"/>
                </a:cxn>
                <a:cxn ang="0">
                  <a:pos x="60" y="33"/>
                </a:cxn>
                <a:cxn ang="0">
                  <a:pos x="75" y="38"/>
                </a:cxn>
                <a:cxn ang="0">
                  <a:pos x="88" y="46"/>
                </a:cxn>
                <a:cxn ang="0">
                  <a:pos x="95" y="51"/>
                </a:cxn>
                <a:cxn ang="0">
                  <a:pos x="95" y="51"/>
                </a:cxn>
                <a:cxn ang="0">
                  <a:pos x="100" y="52"/>
                </a:cxn>
                <a:cxn ang="0">
                  <a:pos x="108" y="62"/>
                </a:cxn>
                <a:cxn ang="0">
                  <a:pos x="113" y="72"/>
                </a:cxn>
                <a:cxn ang="0">
                  <a:pos x="121" y="82"/>
                </a:cxn>
                <a:cxn ang="0">
                  <a:pos x="126" y="98"/>
                </a:cxn>
                <a:cxn ang="0">
                  <a:pos x="134" y="118"/>
                </a:cxn>
                <a:cxn ang="0">
                  <a:pos x="139" y="129"/>
                </a:cxn>
                <a:cxn ang="0">
                  <a:pos x="139" y="136"/>
                </a:cxn>
                <a:cxn ang="0">
                  <a:pos x="139" y="147"/>
                </a:cxn>
                <a:cxn ang="0">
                  <a:pos x="139" y="167"/>
                </a:cxn>
                <a:cxn ang="0">
                  <a:pos x="139" y="188"/>
                </a:cxn>
                <a:cxn ang="0">
                  <a:pos x="139" y="213"/>
                </a:cxn>
                <a:cxn ang="0">
                  <a:pos x="139" y="243"/>
                </a:cxn>
                <a:cxn ang="0">
                  <a:pos x="139" y="272"/>
                </a:cxn>
                <a:cxn ang="0">
                  <a:pos x="139" y="290"/>
                </a:cxn>
              </a:cxnLst>
              <a:rect l="0" t="0" r="r" b="b"/>
              <a:pathLst>
                <a:path w="188" h="305">
                  <a:moveTo>
                    <a:pt x="139" y="290"/>
                  </a:moveTo>
                  <a:lnTo>
                    <a:pt x="139" y="290"/>
                  </a:lnTo>
                  <a:lnTo>
                    <a:pt x="139" y="290"/>
                  </a:lnTo>
                  <a:lnTo>
                    <a:pt x="139" y="290"/>
                  </a:lnTo>
                  <a:lnTo>
                    <a:pt x="144" y="290"/>
                  </a:lnTo>
                  <a:lnTo>
                    <a:pt x="144" y="290"/>
                  </a:lnTo>
                  <a:lnTo>
                    <a:pt x="149" y="290"/>
                  </a:lnTo>
                  <a:lnTo>
                    <a:pt x="152" y="290"/>
                  </a:lnTo>
                  <a:lnTo>
                    <a:pt x="157" y="295"/>
                  </a:lnTo>
                  <a:lnTo>
                    <a:pt x="157" y="295"/>
                  </a:lnTo>
                  <a:lnTo>
                    <a:pt x="162" y="295"/>
                  </a:lnTo>
                  <a:lnTo>
                    <a:pt x="167" y="295"/>
                  </a:lnTo>
                  <a:lnTo>
                    <a:pt x="172" y="300"/>
                  </a:lnTo>
                  <a:lnTo>
                    <a:pt x="173" y="300"/>
                  </a:lnTo>
                  <a:lnTo>
                    <a:pt x="178" y="300"/>
                  </a:lnTo>
                  <a:lnTo>
                    <a:pt x="183" y="300"/>
                  </a:lnTo>
                  <a:lnTo>
                    <a:pt x="188" y="305"/>
                  </a:lnTo>
                  <a:lnTo>
                    <a:pt x="185" y="302"/>
                  </a:lnTo>
                  <a:lnTo>
                    <a:pt x="185" y="298"/>
                  </a:lnTo>
                  <a:lnTo>
                    <a:pt x="185" y="290"/>
                  </a:lnTo>
                  <a:lnTo>
                    <a:pt x="185" y="284"/>
                  </a:lnTo>
                  <a:lnTo>
                    <a:pt x="183" y="272"/>
                  </a:lnTo>
                  <a:lnTo>
                    <a:pt x="183" y="262"/>
                  </a:lnTo>
                  <a:lnTo>
                    <a:pt x="183" y="247"/>
                  </a:lnTo>
                  <a:lnTo>
                    <a:pt x="183" y="238"/>
                  </a:lnTo>
                  <a:lnTo>
                    <a:pt x="178" y="223"/>
                  </a:lnTo>
                  <a:lnTo>
                    <a:pt x="178" y="208"/>
                  </a:lnTo>
                  <a:lnTo>
                    <a:pt x="175" y="193"/>
                  </a:lnTo>
                  <a:lnTo>
                    <a:pt x="175" y="180"/>
                  </a:lnTo>
                  <a:lnTo>
                    <a:pt x="170" y="165"/>
                  </a:lnTo>
                  <a:lnTo>
                    <a:pt x="170" y="154"/>
                  </a:lnTo>
                  <a:lnTo>
                    <a:pt x="168" y="143"/>
                  </a:lnTo>
                  <a:lnTo>
                    <a:pt x="168" y="134"/>
                  </a:lnTo>
                  <a:lnTo>
                    <a:pt x="165" y="131"/>
                  </a:lnTo>
                  <a:lnTo>
                    <a:pt x="165" y="129"/>
                  </a:lnTo>
                  <a:lnTo>
                    <a:pt x="165" y="124"/>
                  </a:lnTo>
                  <a:lnTo>
                    <a:pt x="165" y="123"/>
                  </a:lnTo>
                  <a:lnTo>
                    <a:pt x="160" y="115"/>
                  </a:lnTo>
                  <a:lnTo>
                    <a:pt x="160" y="110"/>
                  </a:lnTo>
                  <a:lnTo>
                    <a:pt x="157" y="103"/>
                  </a:lnTo>
                  <a:lnTo>
                    <a:pt x="157" y="98"/>
                  </a:lnTo>
                  <a:lnTo>
                    <a:pt x="152" y="88"/>
                  </a:lnTo>
                  <a:lnTo>
                    <a:pt x="147" y="83"/>
                  </a:lnTo>
                  <a:lnTo>
                    <a:pt x="142" y="75"/>
                  </a:lnTo>
                  <a:lnTo>
                    <a:pt x="137" y="70"/>
                  </a:lnTo>
                  <a:lnTo>
                    <a:pt x="129" y="64"/>
                  </a:lnTo>
                  <a:lnTo>
                    <a:pt x="124" y="59"/>
                  </a:lnTo>
                  <a:lnTo>
                    <a:pt x="114" y="54"/>
                  </a:lnTo>
                  <a:lnTo>
                    <a:pt x="109" y="51"/>
                  </a:lnTo>
                  <a:lnTo>
                    <a:pt x="106" y="47"/>
                  </a:lnTo>
                  <a:lnTo>
                    <a:pt x="104" y="47"/>
                  </a:lnTo>
                  <a:lnTo>
                    <a:pt x="100" y="43"/>
                  </a:lnTo>
                  <a:lnTo>
                    <a:pt x="98" y="43"/>
                  </a:lnTo>
                  <a:lnTo>
                    <a:pt x="90" y="38"/>
                  </a:lnTo>
                  <a:lnTo>
                    <a:pt x="85" y="34"/>
                  </a:lnTo>
                  <a:lnTo>
                    <a:pt x="78" y="29"/>
                  </a:lnTo>
                  <a:lnTo>
                    <a:pt x="73" y="29"/>
                  </a:lnTo>
                  <a:lnTo>
                    <a:pt x="63" y="24"/>
                  </a:lnTo>
                  <a:lnTo>
                    <a:pt x="55" y="20"/>
                  </a:lnTo>
                  <a:lnTo>
                    <a:pt x="45" y="15"/>
                  </a:lnTo>
                  <a:lnTo>
                    <a:pt x="37" y="11"/>
                  </a:lnTo>
                  <a:lnTo>
                    <a:pt x="27" y="6"/>
                  </a:lnTo>
                  <a:lnTo>
                    <a:pt x="18" y="3"/>
                  </a:lnTo>
                  <a:lnTo>
                    <a:pt x="8" y="0"/>
                  </a:lnTo>
                  <a:lnTo>
                    <a:pt x="0" y="0"/>
                  </a:lnTo>
                  <a:lnTo>
                    <a:pt x="0" y="0"/>
                  </a:lnTo>
                  <a:lnTo>
                    <a:pt x="1" y="0"/>
                  </a:lnTo>
                  <a:lnTo>
                    <a:pt x="4" y="0"/>
                  </a:lnTo>
                  <a:lnTo>
                    <a:pt x="9" y="5"/>
                  </a:lnTo>
                  <a:lnTo>
                    <a:pt x="14" y="6"/>
                  </a:lnTo>
                  <a:lnTo>
                    <a:pt x="22" y="11"/>
                  </a:lnTo>
                  <a:lnTo>
                    <a:pt x="29" y="16"/>
                  </a:lnTo>
                  <a:lnTo>
                    <a:pt x="39" y="21"/>
                  </a:lnTo>
                  <a:lnTo>
                    <a:pt x="44" y="23"/>
                  </a:lnTo>
                  <a:lnTo>
                    <a:pt x="54" y="28"/>
                  </a:lnTo>
                  <a:lnTo>
                    <a:pt x="60" y="33"/>
                  </a:lnTo>
                  <a:lnTo>
                    <a:pt x="70" y="38"/>
                  </a:lnTo>
                  <a:lnTo>
                    <a:pt x="75" y="38"/>
                  </a:lnTo>
                  <a:lnTo>
                    <a:pt x="83" y="43"/>
                  </a:lnTo>
                  <a:lnTo>
                    <a:pt x="88" y="46"/>
                  </a:lnTo>
                  <a:lnTo>
                    <a:pt x="95" y="51"/>
                  </a:lnTo>
                  <a:lnTo>
                    <a:pt x="95" y="51"/>
                  </a:lnTo>
                  <a:lnTo>
                    <a:pt x="95" y="51"/>
                  </a:lnTo>
                  <a:lnTo>
                    <a:pt x="95" y="51"/>
                  </a:lnTo>
                  <a:lnTo>
                    <a:pt x="100" y="52"/>
                  </a:lnTo>
                  <a:lnTo>
                    <a:pt x="100" y="52"/>
                  </a:lnTo>
                  <a:lnTo>
                    <a:pt x="104" y="57"/>
                  </a:lnTo>
                  <a:lnTo>
                    <a:pt x="108" y="62"/>
                  </a:lnTo>
                  <a:lnTo>
                    <a:pt x="113" y="67"/>
                  </a:lnTo>
                  <a:lnTo>
                    <a:pt x="113" y="72"/>
                  </a:lnTo>
                  <a:lnTo>
                    <a:pt x="118" y="77"/>
                  </a:lnTo>
                  <a:lnTo>
                    <a:pt x="121" y="82"/>
                  </a:lnTo>
                  <a:lnTo>
                    <a:pt x="126" y="92"/>
                  </a:lnTo>
                  <a:lnTo>
                    <a:pt x="126" y="98"/>
                  </a:lnTo>
                  <a:lnTo>
                    <a:pt x="131" y="108"/>
                  </a:lnTo>
                  <a:lnTo>
                    <a:pt x="134" y="118"/>
                  </a:lnTo>
                  <a:lnTo>
                    <a:pt x="139" y="129"/>
                  </a:lnTo>
                  <a:lnTo>
                    <a:pt x="139" y="129"/>
                  </a:lnTo>
                  <a:lnTo>
                    <a:pt x="139" y="131"/>
                  </a:lnTo>
                  <a:lnTo>
                    <a:pt x="139" y="136"/>
                  </a:lnTo>
                  <a:lnTo>
                    <a:pt x="139" y="143"/>
                  </a:lnTo>
                  <a:lnTo>
                    <a:pt x="139" y="147"/>
                  </a:lnTo>
                  <a:lnTo>
                    <a:pt x="139" y="157"/>
                  </a:lnTo>
                  <a:lnTo>
                    <a:pt x="139" y="167"/>
                  </a:lnTo>
                  <a:lnTo>
                    <a:pt x="139" y="179"/>
                  </a:lnTo>
                  <a:lnTo>
                    <a:pt x="139" y="188"/>
                  </a:lnTo>
                  <a:lnTo>
                    <a:pt x="139" y="202"/>
                  </a:lnTo>
                  <a:lnTo>
                    <a:pt x="139" y="213"/>
                  </a:lnTo>
                  <a:lnTo>
                    <a:pt x="139" y="228"/>
                  </a:lnTo>
                  <a:lnTo>
                    <a:pt x="139" y="243"/>
                  </a:lnTo>
                  <a:lnTo>
                    <a:pt x="139" y="257"/>
                  </a:lnTo>
                  <a:lnTo>
                    <a:pt x="139" y="272"/>
                  </a:lnTo>
                  <a:lnTo>
                    <a:pt x="139" y="290"/>
                  </a:lnTo>
                  <a:lnTo>
                    <a:pt x="139" y="29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3" name="Freeform 143"/>
            <p:cNvSpPr>
              <a:spLocks/>
            </p:cNvSpPr>
            <p:nvPr/>
          </p:nvSpPr>
          <p:spPr bwMode="auto">
            <a:xfrm>
              <a:off x="3844925" y="3687763"/>
              <a:ext cx="61913" cy="136525"/>
            </a:xfrm>
            <a:custGeom>
              <a:avLst/>
              <a:gdLst/>
              <a:ahLst/>
              <a:cxnLst>
                <a:cxn ang="0">
                  <a:pos x="5" y="81"/>
                </a:cxn>
                <a:cxn ang="0">
                  <a:pos x="1" y="77"/>
                </a:cxn>
                <a:cxn ang="0">
                  <a:pos x="1" y="76"/>
                </a:cxn>
                <a:cxn ang="0">
                  <a:pos x="1" y="71"/>
                </a:cxn>
                <a:cxn ang="0">
                  <a:pos x="1" y="69"/>
                </a:cxn>
                <a:cxn ang="0">
                  <a:pos x="0" y="61"/>
                </a:cxn>
                <a:cxn ang="0">
                  <a:pos x="0" y="56"/>
                </a:cxn>
                <a:cxn ang="0">
                  <a:pos x="0" y="51"/>
                </a:cxn>
                <a:cxn ang="0">
                  <a:pos x="1" y="46"/>
                </a:cxn>
                <a:cxn ang="0">
                  <a:pos x="1" y="36"/>
                </a:cxn>
                <a:cxn ang="0">
                  <a:pos x="5" y="32"/>
                </a:cxn>
                <a:cxn ang="0">
                  <a:pos x="6" y="25"/>
                </a:cxn>
                <a:cxn ang="0">
                  <a:pos x="11" y="20"/>
                </a:cxn>
                <a:cxn ang="0">
                  <a:pos x="16" y="13"/>
                </a:cxn>
                <a:cxn ang="0">
                  <a:pos x="21" y="9"/>
                </a:cxn>
                <a:cxn ang="0">
                  <a:pos x="29" y="4"/>
                </a:cxn>
                <a:cxn ang="0">
                  <a:pos x="39" y="0"/>
                </a:cxn>
                <a:cxn ang="0">
                  <a:pos x="36" y="0"/>
                </a:cxn>
                <a:cxn ang="0">
                  <a:pos x="36" y="0"/>
                </a:cxn>
                <a:cxn ang="0">
                  <a:pos x="33" y="0"/>
                </a:cxn>
                <a:cxn ang="0">
                  <a:pos x="33" y="5"/>
                </a:cxn>
                <a:cxn ang="0">
                  <a:pos x="28" y="5"/>
                </a:cxn>
                <a:cxn ang="0">
                  <a:pos x="26" y="10"/>
                </a:cxn>
                <a:cxn ang="0">
                  <a:pos x="21" y="15"/>
                </a:cxn>
                <a:cxn ang="0">
                  <a:pos x="21" y="22"/>
                </a:cxn>
                <a:cxn ang="0">
                  <a:pos x="16" y="27"/>
                </a:cxn>
                <a:cxn ang="0">
                  <a:pos x="14" y="32"/>
                </a:cxn>
                <a:cxn ang="0">
                  <a:pos x="11" y="36"/>
                </a:cxn>
                <a:cxn ang="0">
                  <a:pos x="11" y="46"/>
                </a:cxn>
                <a:cxn ang="0">
                  <a:pos x="10" y="54"/>
                </a:cxn>
                <a:cxn ang="0">
                  <a:pos x="10" y="64"/>
                </a:cxn>
                <a:cxn ang="0">
                  <a:pos x="10" y="74"/>
                </a:cxn>
                <a:cxn ang="0">
                  <a:pos x="14" y="86"/>
                </a:cxn>
                <a:cxn ang="0">
                  <a:pos x="11" y="86"/>
                </a:cxn>
                <a:cxn ang="0">
                  <a:pos x="11" y="86"/>
                </a:cxn>
                <a:cxn ang="0">
                  <a:pos x="11" y="86"/>
                </a:cxn>
                <a:cxn ang="0">
                  <a:pos x="11" y="86"/>
                </a:cxn>
                <a:cxn ang="0">
                  <a:pos x="8" y="86"/>
                </a:cxn>
                <a:cxn ang="0">
                  <a:pos x="8" y="86"/>
                </a:cxn>
                <a:cxn ang="0">
                  <a:pos x="8" y="86"/>
                </a:cxn>
                <a:cxn ang="0">
                  <a:pos x="8" y="86"/>
                </a:cxn>
                <a:cxn ang="0">
                  <a:pos x="5" y="84"/>
                </a:cxn>
                <a:cxn ang="0">
                  <a:pos x="5" y="84"/>
                </a:cxn>
                <a:cxn ang="0">
                  <a:pos x="5" y="84"/>
                </a:cxn>
                <a:cxn ang="0">
                  <a:pos x="5" y="84"/>
                </a:cxn>
                <a:cxn ang="0">
                  <a:pos x="5" y="81"/>
                </a:cxn>
                <a:cxn ang="0">
                  <a:pos x="5" y="81"/>
                </a:cxn>
                <a:cxn ang="0">
                  <a:pos x="5" y="81"/>
                </a:cxn>
                <a:cxn ang="0">
                  <a:pos x="5" y="81"/>
                </a:cxn>
                <a:cxn ang="0">
                  <a:pos x="5" y="81"/>
                </a:cxn>
              </a:cxnLst>
              <a:rect l="0" t="0" r="r" b="b"/>
              <a:pathLst>
                <a:path w="39" h="86">
                  <a:moveTo>
                    <a:pt x="5" y="81"/>
                  </a:moveTo>
                  <a:lnTo>
                    <a:pt x="1" y="77"/>
                  </a:lnTo>
                  <a:lnTo>
                    <a:pt x="1" y="76"/>
                  </a:lnTo>
                  <a:lnTo>
                    <a:pt x="1" y="71"/>
                  </a:lnTo>
                  <a:lnTo>
                    <a:pt x="1" y="69"/>
                  </a:lnTo>
                  <a:lnTo>
                    <a:pt x="0" y="61"/>
                  </a:lnTo>
                  <a:lnTo>
                    <a:pt x="0" y="56"/>
                  </a:lnTo>
                  <a:lnTo>
                    <a:pt x="0" y="51"/>
                  </a:lnTo>
                  <a:lnTo>
                    <a:pt x="1" y="46"/>
                  </a:lnTo>
                  <a:lnTo>
                    <a:pt x="1" y="36"/>
                  </a:lnTo>
                  <a:lnTo>
                    <a:pt x="5" y="32"/>
                  </a:lnTo>
                  <a:lnTo>
                    <a:pt x="6" y="25"/>
                  </a:lnTo>
                  <a:lnTo>
                    <a:pt x="11" y="20"/>
                  </a:lnTo>
                  <a:lnTo>
                    <a:pt x="16" y="13"/>
                  </a:lnTo>
                  <a:lnTo>
                    <a:pt x="21" y="9"/>
                  </a:lnTo>
                  <a:lnTo>
                    <a:pt x="29" y="4"/>
                  </a:lnTo>
                  <a:lnTo>
                    <a:pt x="39" y="0"/>
                  </a:lnTo>
                  <a:lnTo>
                    <a:pt x="36" y="0"/>
                  </a:lnTo>
                  <a:lnTo>
                    <a:pt x="36" y="0"/>
                  </a:lnTo>
                  <a:lnTo>
                    <a:pt x="33" y="0"/>
                  </a:lnTo>
                  <a:lnTo>
                    <a:pt x="33" y="5"/>
                  </a:lnTo>
                  <a:lnTo>
                    <a:pt x="28" y="5"/>
                  </a:lnTo>
                  <a:lnTo>
                    <a:pt x="26" y="10"/>
                  </a:lnTo>
                  <a:lnTo>
                    <a:pt x="21" y="15"/>
                  </a:lnTo>
                  <a:lnTo>
                    <a:pt x="21" y="22"/>
                  </a:lnTo>
                  <a:lnTo>
                    <a:pt x="16" y="27"/>
                  </a:lnTo>
                  <a:lnTo>
                    <a:pt x="14" y="32"/>
                  </a:lnTo>
                  <a:lnTo>
                    <a:pt x="11" y="36"/>
                  </a:lnTo>
                  <a:lnTo>
                    <a:pt x="11" y="46"/>
                  </a:lnTo>
                  <a:lnTo>
                    <a:pt x="10" y="54"/>
                  </a:lnTo>
                  <a:lnTo>
                    <a:pt x="10" y="64"/>
                  </a:lnTo>
                  <a:lnTo>
                    <a:pt x="10" y="74"/>
                  </a:lnTo>
                  <a:lnTo>
                    <a:pt x="14" y="86"/>
                  </a:lnTo>
                  <a:lnTo>
                    <a:pt x="11" y="86"/>
                  </a:lnTo>
                  <a:lnTo>
                    <a:pt x="11" y="86"/>
                  </a:lnTo>
                  <a:lnTo>
                    <a:pt x="11" y="86"/>
                  </a:lnTo>
                  <a:lnTo>
                    <a:pt x="11" y="86"/>
                  </a:lnTo>
                  <a:lnTo>
                    <a:pt x="8" y="86"/>
                  </a:lnTo>
                  <a:lnTo>
                    <a:pt x="8" y="86"/>
                  </a:lnTo>
                  <a:lnTo>
                    <a:pt x="8" y="86"/>
                  </a:lnTo>
                  <a:lnTo>
                    <a:pt x="8" y="86"/>
                  </a:lnTo>
                  <a:lnTo>
                    <a:pt x="5" y="84"/>
                  </a:lnTo>
                  <a:lnTo>
                    <a:pt x="5" y="84"/>
                  </a:lnTo>
                  <a:lnTo>
                    <a:pt x="5" y="84"/>
                  </a:lnTo>
                  <a:lnTo>
                    <a:pt x="5" y="84"/>
                  </a:lnTo>
                  <a:lnTo>
                    <a:pt x="5" y="81"/>
                  </a:lnTo>
                  <a:lnTo>
                    <a:pt x="5" y="81"/>
                  </a:lnTo>
                  <a:lnTo>
                    <a:pt x="5" y="81"/>
                  </a:lnTo>
                  <a:lnTo>
                    <a:pt x="5" y="81"/>
                  </a:lnTo>
                  <a:lnTo>
                    <a:pt x="5" y="81"/>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4" name="Freeform 144"/>
            <p:cNvSpPr>
              <a:spLocks/>
            </p:cNvSpPr>
            <p:nvPr/>
          </p:nvSpPr>
          <p:spPr bwMode="auto">
            <a:xfrm>
              <a:off x="4965700" y="4402138"/>
              <a:ext cx="42863" cy="69850"/>
            </a:xfrm>
            <a:custGeom>
              <a:avLst/>
              <a:gdLst/>
              <a:ahLst/>
              <a:cxnLst>
                <a:cxn ang="0">
                  <a:pos x="10" y="0"/>
                </a:cxn>
                <a:cxn ang="0">
                  <a:pos x="10" y="0"/>
                </a:cxn>
                <a:cxn ang="0">
                  <a:pos x="10" y="0"/>
                </a:cxn>
                <a:cxn ang="0">
                  <a:pos x="10" y="0"/>
                </a:cxn>
                <a:cxn ang="0">
                  <a:pos x="13" y="0"/>
                </a:cxn>
                <a:cxn ang="0">
                  <a:pos x="13" y="0"/>
                </a:cxn>
                <a:cxn ang="0">
                  <a:pos x="17" y="3"/>
                </a:cxn>
                <a:cxn ang="0">
                  <a:pos x="17" y="3"/>
                </a:cxn>
                <a:cxn ang="0">
                  <a:pos x="22" y="8"/>
                </a:cxn>
                <a:cxn ang="0">
                  <a:pos x="22" y="8"/>
                </a:cxn>
                <a:cxn ang="0">
                  <a:pos x="23" y="13"/>
                </a:cxn>
                <a:cxn ang="0">
                  <a:pos x="23" y="14"/>
                </a:cxn>
                <a:cxn ang="0">
                  <a:pos x="27" y="19"/>
                </a:cxn>
                <a:cxn ang="0">
                  <a:pos x="27" y="24"/>
                </a:cxn>
                <a:cxn ang="0">
                  <a:pos x="27" y="29"/>
                </a:cxn>
                <a:cxn ang="0">
                  <a:pos x="25" y="34"/>
                </a:cxn>
                <a:cxn ang="0">
                  <a:pos x="25" y="44"/>
                </a:cxn>
                <a:cxn ang="0">
                  <a:pos x="23" y="41"/>
                </a:cxn>
                <a:cxn ang="0">
                  <a:pos x="23" y="41"/>
                </a:cxn>
                <a:cxn ang="0">
                  <a:pos x="23" y="37"/>
                </a:cxn>
                <a:cxn ang="0">
                  <a:pos x="23" y="37"/>
                </a:cxn>
                <a:cxn ang="0">
                  <a:pos x="22" y="32"/>
                </a:cxn>
                <a:cxn ang="0">
                  <a:pos x="22" y="32"/>
                </a:cxn>
                <a:cxn ang="0">
                  <a:pos x="22" y="27"/>
                </a:cxn>
                <a:cxn ang="0">
                  <a:pos x="22" y="27"/>
                </a:cxn>
                <a:cxn ang="0">
                  <a:pos x="17" y="23"/>
                </a:cxn>
                <a:cxn ang="0">
                  <a:pos x="17" y="18"/>
                </a:cxn>
                <a:cxn ang="0">
                  <a:pos x="15" y="13"/>
                </a:cxn>
                <a:cxn ang="0">
                  <a:pos x="15" y="13"/>
                </a:cxn>
                <a:cxn ang="0">
                  <a:pos x="10" y="8"/>
                </a:cxn>
                <a:cxn ang="0">
                  <a:pos x="7" y="8"/>
                </a:cxn>
                <a:cxn ang="0">
                  <a:pos x="2" y="4"/>
                </a:cxn>
                <a:cxn ang="0">
                  <a:pos x="0" y="4"/>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4" y="0"/>
                </a:cxn>
                <a:cxn ang="0">
                  <a:pos x="4" y="0"/>
                </a:cxn>
                <a:cxn ang="0">
                  <a:pos x="5" y="0"/>
                </a:cxn>
                <a:cxn ang="0">
                  <a:pos x="5" y="0"/>
                </a:cxn>
                <a:cxn ang="0">
                  <a:pos x="10" y="0"/>
                </a:cxn>
                <a:cxn ang="0">
                  <a:pos x="10" y="0"/>
                </a:cxn>
              </a:cxnLst>
              <a:rect l="0" t="0" r="r" b="b"/>
              <a:pathLst>
                <a:path w="27" h="44">
                  <a:moveTo>
                    <a:pt x="10" y="0"/>
                  </a:moveTo>
                  <a:lnTo>
                    <a:pt x="10" y="0"/>
                  </a:lnTo>
                  <a:lnTo>
                    <a:pt x="10" y="0"/>
                  </a:lnTo>
                  <a:lnTo>
                    <a:pt x="10" y="0"/>
                  </a:lnTo>
                  <a:lnTo>
                    <a:pt x="13" y="0"/>
                  </a:lnTo>
                  <a:lnTo>
                    <a:pt x="13" y="0"/>
                  </a:lnTo>
                  <a:lnTo>
                    <a:pt x="17" y="3"/>
                  </a:lnTo>
                  <a:lnTo>
                    <a:pt x="17" y="3"/>
                  </a:lnTo>
                  <a:lnTo>
                    <a:pt x="22" y="8"/>
                  </a:lnTo>
                  <a:lnTo>
                    <a:pt x="22" y="8"/>
                  </a:lnTo>
                  <a:lnTo>
                    <a:pt x="23" y="13"/>
                  </a:lnTo>
                  <a:lnTo>
                    <a:pt x="23" y="14"/>
                  </a:lnTo>
                  <a:lnTo>
                    <a:pt x="27" y="19"/>
                  </a:lnTo>
                  <a:lnTo>
                    <a:pt x="27" y="24"/>
                  </a:lnTo>
                  <a:lnTo>
                    <a:pt x="27" y="29"/>
                  </a:lnTo>
                  <a:lnTo>
                    <a:pt x="25" y="34"/>
                  </a:lnTo>
                  <a:lnTo>
                    <a:pt x="25" y="44"/>
                  </a:lnTo>
                  <a:lnTo>
                    <a:pt x="23" y="41"/>
                  </a:lnTo>
                  <a:lnTo>
                    <a:pt x="23" y="41"/>
                  </a:lnTo>
                  <a:lnTo>
                    <a:pt x="23" y="37"/>
                  </a:lnTo>
                  <a:lnTo>
                    <a:pt x="23" y="37"/>
                  </a:lnTo>
                  <a:lnTo>
                    <a:pt x="22" y="32"/>
                  </a:lnTo>
                  <a:lnTo>
                    <a:pt x="22" y="32"/>
                  </a:lnTo>
                  <a:lnTo>
                    <a:pt x="22" y="27"/>
                  </a:lnTo>
                  <a:lnTo>
                    <a:pt x="22" y="27"/>
                  </a:lnTo>
                  <a:lnTo>
                    <a:pt x="17" y="23"/>
                  </a:lnTo>
                  <a:lnTo>
                    <a:pt x="17" y="18"/>
                  </a:lnTo>
                  <a:lnTo>
                    <a:pt x="15" y="13"/>
                  </a:lnTo>
                  <a:lnTo>
                    <a:pt x="15" y="13"/>
                  </a:lnTo>
                  <a:lnTo>
                    <a:pt x="10" y="8"/>
                  </a:lnTo>
                  <a:lnTo>
                    <a:pt x="7" y="8"/>
                  </a:lnTo>
                  <a:lnTo>
                    <a:pt x="2" y="4"/>
                  </a:lnTo>
                  <a:lnTo>
                    <a:pt x="0" y="4"/>
                  </a:lnTo>
                  <a:lnTo>
                    <a:pt x="0" y="1"/>
                  </a:lnTo>
                  <a:lnTo>
                    <a:pt x="0" y="1"/>
                  </a:lnTo>
                  <a:lnTo>
                    <a:pt x="0" y="1"/>
                  </a:lnTo>
                  <a:lnTo>
                    <a:pt x="0" y="1"/>
                  </a:lnTo>
                  <a:lnTo>
                    <a:pt x="0" y="1"/>
                  </a:lnTo>
                  <a:lnTo>
                    <a:pt x="0" y="1"/>
                  </a:lnTo>
                  <a:lnTo>
                    <a:pt x="0" y="1"/>
                  </a:lnTo>
                  <a:lnTo>
                    <a:pt x="0" y="1"/>
                  </a:lnTo>
                  <a:lnTo>
                    <a:pt x="0" y="0"/>
                  </a:lnTo>
                  <a:lnTo>
                    <a:pt x="0" y="0"/>
                  </a:lnTo>
                  <a:lnTo>
                    <a:pt x="0" y="0"/>
                  </a:lnTo>
                  <a:lnTo>
                    <a:pt x="4" y="0"/>
                  </a:lnTo>
                  <a:lnTo>
                    <a:pt x="4" y="0"/>
                  </a:lnTo>
                  <a:lnTo>
                    <a:pt x="5" y="0"/>
                  </a:lnTo>
                  <a:lnTo>
                    <a:pt x="5" y="0"/>
                  </a:lnTo>
                  <a:lnTo>
                    <a:pt x="10" y="0"/>
                  </a:lnTo>
                  <a:lnTo>
                    <a:pt x="1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5" name="Freeform 145"/>
            <p:cNvSpPr>
              <a:spLocks/>
            </p:cNvSpPr>
            <p:nvPr/>
          </p:nvSpPr>
          <p:spPr bwMode="auto">
            <a:xfrm>
              <a:off x="5013325" y="4387851"/>
              <a:ext cx="30163" cy="60325"/>
            </a:xfrm>
            <a:custGeom>
              <a:avLst/>
              <a:gdLst/>
              <a:ahLst/>
              <a:cxnLst>
                <a:cxn ang="0">
                  <a:pos x="5" y="4"/>
                </a:cxn>
                <a:cxn ang="0">
                  <a:pos x="5" y="4"/>
                </a:cxn>
                <a:cxn ang="0">
                  <a:pos x="5" y="4"/>
                </a:cxn>
                <a:cxn ang="0">
                  <a:pos x="5" y="4"/>
                </a:cxn>
                <a:cxn ang="0">
                  <a:pos x="8" y="4"/>
                </a:cxn>
                <a:cxn ang="0">
                  <a:pos x="8" y="4"/>
                </a:cxn>
                <a:cxn ang="0">
                  <a:pos x="11" y="4"/>
                </a:cxn>
                <a:cxn ang="0">
                  <a:pos x="11" y="4"/>
                </a:cxn>
                <a:cxn ang="0">
                  <a:pos x="16" y="9"/>
                </a:cxn>
                <a:cxn ang="0">
                  <a:pos x="16" y="9"/>
                </a:cxn>
                <a:cxn ang="0">
                  <a:pos x="16" y="12"/>
                </a:cxn>
                <a:cxn ang="0">
                  <a:pos x="16" y="13"/>
                </a:cxn>
                <a:cxn ang="0">
                  <a:pos x="19" y="18"/>
                </a:cxn>
                <a:cxn ang="0">
                  <a:pos x="19" y="22"/>
                </a:cxn>
                <a:cxn ang="0">
                  <a:pos x="19" y="27"/>
                </a:cxn>
                <a:cxn ang="0">
                  <a:pos x="19" y="32"/>
                </a:cxn>
                <a:cxn ang="0">
                  <a:pos x="19" y="38"/>
                </a:cxn>
                <a:cxn ang="0">
                  <a:pos x="19" y="35"/>
                </a:cxn>
                <a:cxn ang="0">
                  <a:pos x="19" y="35"/>
                </a:cxn>
                <a:cxn ang="0">
                  <a:pos x="19" y="32"/>
                </a:cxn>
                <a:cxn ang="0">
                  <a:pos x="19" y="32"/>
                </a:cxn>
                <a:cxn ang="0">
                  <a:pos x="19" y="27"/>
                </a:cxn>
                <a:cxn ang="0">
                  <a:pos x="19" y="27"/>
                </a:cxn>
                <a:cxn ang="0">
                  <a:pos x="19" y="22"/>
                </a:cxn>
                <a:cxn ang="0">
                  <a:pos x="19" y="22"/>
                </a:cxn>
                <a:cxn ang="0">
                  <a:pos x="15" y="17"/>
                </a:cxn>
                <a:cxn ang="0">
                  <a:pos x="15" y="13"/>
                </a:cxn>
                <a:cxn ang="0">
                  <a:pos x="13" y="9"/>
                </a:cxn>
                <a:cxn ang="0">
                  <a:pos x="13" y="9"/>
                </a:cxn>
                <a:cxn ang="0">
                  <a:pos x="8" y="4"/>
                </a:cxn>
                <a:cxn ang="0">
                  <a:pos x="6" y="4"/>
                </a:cxn>
                <a:cxn ang="0">
                  <a:pos x="1" y="4"/>
                </a:cxn>
                <a:cxn ang="0">
                  <a:pos x="0" y="4"/>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5" y="4"/>
                </a:cxn>
                <a:cxn ang="0">
                  <a:pos x="5" y="4"/>
                </a:cxn>
              </a:cxnLst>
              <a:rect l="0" t="0" r="r" b="b"/>
              <a:pathLst>
                <a:path w="19" h="38">
                  <a:moveTo>
                    <a:pt x="5" y="4"/>
                  </a:moveTo>
                  <a:lnTo>
                    <a:pt x="5" y="4"/>
                  </a:lnTo>
                  <a:lnTo>
                    <a:pt x="5" y="4"/>
                  </a:lnTo>
                  <a:lnTo>
                    <a:pt x="5" y="4"/>
                  </a:lnTo>
                  <a:lnTo>
                    <a:pt x="8" y="4"/>
                  </a:lnTo>
                  <a:lnTo>
                    <a:pt x="8" y="4"/>
                  </a:lnTo>
                  <a:lnTo>
                    <a:pt x="11" y="4"/>
                  </a:lnTo>
                  <a:lnTo>
                    <a:pt x="11" y="4"/>
                  </a:lnTo>
                  <a:lnTo>
                    <a:pt x="16" y="9"/>
                  </a:lnTo>
                  <a:lnTo>
                    <a:pt x="16" y="9"/>
                  </a:lnTo>
                  <a:lnTo>
                    <a:pt x="16" y="12"/>
                  </a:lnTo>
                  <a:lnTo>
                    <a:pt x="16" y="13"/>
                  </a:lnTo>
                  <a:lnTo>
                    <a:pt x="19" y="18"/>
                  </a:lnTo>
                  <a:lnTo>
                    <a:pt x="19" y="22"/>
                  </a:lnTo>
                  <a:lnTo>
                    <a:pt x="19" y="27"/>
                  </a:lnTo>
                  <a:lnTo>
                    <a:pt x="19" y="32"/>
                  </a:lnTo>
                  <a:lnTo>
                    <a:pt x="19" y="38"/>
                  </a:lnTo>
                  <a:lnTo>
                    <a:pt x="19" y="35"/>
                  </a:lnTo>
                  <a:lnTo>
                    <a:pt x="19" y="35"/>
                  </a:lnTo>
                  <a:lnTo>
                    <a:pt x="19" y="32"/>
                  </a:lnTo>
                  <a:lnTo>
                    <a:pt x="19" y="32"/>
                  </a:lnTo>
                  <a:lnTo>
                    <a:pt x="19" y="27"/>
                  </a:lnTo>
                  <a:lnTo>
                    <a:pt x="19" y="27"/>
                  </a:lnTo>
                  <a:lnTo>
                    <a:pt x="19" y="22"/>
                  </a:lnTo>
                  <a:lnTo>
                    <a:pt x="19" y="22"/>
                  </a:lnTo>
                  <a:lnTo>
                    <a:pt x="15" y="17"/>
                  </a:lnTo>
                  <a:lnTo>
                    <a:pt x="15" y="13"/>
                  </a:lnTo>
                  <a:lnTo>
                    <a:pt x="13" y="9"/>
                  </a:lnTo>
                  <a:lnTo>
                    <a:pt x="13" y="9"/>
                  </a:lnTo>
                  <a:lnTo>
                    <a:pt x="8" y="4"/>
                  </a:lnTo>
                  <a:lnTo>
                    <a:pt x="6" y="4"/>
                  </a:lnTo>
                  <a:lnTo>
                    <a:pt x="1" y="4"/>
                  </a:lnTo>
                  <a:lnTo>
                    <a:pt x="0" y="4"/>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4"/>
                  </a:lnTo>
                  <a:lnTo>
                    <a:pt x="5" y="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6" name="Freeform 146"/>
            <p:cNvSpPr>
              <a:spLocks/>
            </p:cNvSpPr>
            <p:nvPr/>
          </p:nvSpPr>
          <p:spPr bwMode="auto">
            <a:xfrm>
              <a:off x="3802063" y="3679826"/>
              <a:ext cx="42863" cy="112713"/>
            </a:xfrm>
            <a:custGeom>
              <a:avLst/>
              <a:gdLst/>
              <a:ahLst/>
              <a:cxnLst>
                <a:cxn ang="0">
                  <a:pos x="7" y="66"/>
                </a:cxn>
                <a:cxn ang="0">
                  <a:pos x="4" y="63"/>
                </a:cxn>
                <a:cxn ang="0">
                  <a:pos x="4" y="63"/>
                </a:cxn>
                <a:cxn ang="0">
                  <a:pos x="4" y="58"/>
                </a:cxn>
                <a:cxn ang="0">
                  <a:pos x="4" y="58"/>
                </a:cxn>
                <a:cxn ang="0">
                  <a:pos x="0" y="53"/>
                </a:cxn>
                <a:cxn ang="0">
                  <a:pos x="0" y="48"/>
                </a:cxn>
                <a:cxn ang="0">
                  <a:pos x="0" y="43"/>
                </a:cxn>
                <a:cxn ang="0">
                  <a:pos x="0" y="40"/>
                </a:cxn>
                <a:cxn ang="0">
                  <a:pos x="0" y="33"/>
                </a:cxn>
                <a:cxn ang="0">
                  <a:pos x="0" y="28"/>
                </a:cxn>
                <a:cxn ang="0">
                  <a:pos x="0" y="23"/>
                </a:cxn>
                <a:cxn ang="0">
                  <a:pos x="4" y="18"/>
                </a:cxn>
                <a:cxn ang="0">
                  <a:pos x="7" y="14"/>
                </a:cxn>
                <a:cxn ang="0">
                  <a:pos x="12" y="9"/>
                </a:cxn>
                <a:cxn ang="0">
                  <a:pos x="17" y="4"/>
                </a:cxn>
                <a:cxn ang="0">
                  <a:pos x="27" y="0"/>
                </a:cxn>
                <a:cxn ang="0">
                  <a:pos x="23" y="0"/>
                </a:cxn>
                <a:cxn ang="0">
                  <a:pos x="23" y="0"/>
                </a:cxn>
                <a:cxn ang="0">
                  <a:pos x="20" y="0"/>
                </a:cxn>
                <a:cxn ang="0">
                  <a:pos x="20" y="2"/>
                </a:cxn>
                <a:cxn ang="0">
                  <a:pos x="15" y="2"/>
                </a:cxn>
                <a:cxn ang="0">
                  <a:pos x="15" y="7"/>
                </a:cxn>
                <a:cxn ang="0">
                  <a:pos x="12" y="12"/>
                </a:cxn>
                <a:cxn ang="0">
                  <a:pos x="12" y="17"/>
                </a:cxn>
                <a:cxn ang="0">
                  <a:pos x="7" y="22"/>
                </a:cxn>
                <a:cxn ang="0">
                  <a:pos x="7" y="27"/>
                </a:cxn>
                <a:cxn ang="0">
                  <a:pos x="5" y="32"/>
                </a:cxn>
                <a:cxn ang="0">
                  <a:pos x="5" y="38"/>
                </a:cxn>
                <a:cxn ang="0">
                  <a:pos x="5" y="43"/>
                </a:cxn>
                <a:cxn ang="0">
                  <a:pos x="5" y="53"/>
                </a:cxn>
                <a:cxn ang="0">
                  <a:pos x="7" y="61"/>
                </a:cxn>
                <a:cxn ang="0">
                  <a:pos x="12" y="71"/>
                </a:cxn>
                <a:cxn ang="0">
                  <a:pos x="9" y="69"/>
                </a:cxn>
                <a:cxn ang="0">
                  <a:pos x="9" y="69"/>
                </a:cxn>
                <a:cxn ang="0">
                  <a:pos x="9" y="69"/>
                </a:cxn>
                <a:cxn ang="0">
                  <a:pos x="9" y="69"/>
                </a:cxn>
                <a:cxn ang="0">
                  <a:pos x="5" y="69"/>
                </a:cxn>
                <a:cxn ang="0">
                  <a:pos x="5" y="69"/>
                </a:cxn>
                <a:cxn ang="0">
                  <a:pos x="5" y="69"/>
                </a:cxn>
                <a:cxn ang="0">
                  <a:pos x="5" y="69"/>
                </a:cxn>
                <a:cxn ang="0">
                  <a:pos x="4" y="66"/>
                </a:cxn>
                <a:cxn ang="0">
                  <a:pos x="4" y="66"/>
                </a:cxn>
                <a:cxn ang="0">
                  <a:pos x="4" y="66"/>
                </a:cxn>
                <a:cxn ang="0">
                  <a:pos x="4" y="66"/>
                </a:cxn>
                <a:cxn ang="0">
                  <a:pos x="4" y="66"/>
                </a:cxn>
                <a:cxn ang="0">
                  <a:pos x="4" y="66"/>
                </a:cxn>
                <a:cxn ang="0">
                  <a:pos x="4" y="66"/>
                </a:cxn>
                <a:cxn ang="0">
                  <a:pos x="7" y="66"/>
                </a:cxn>
                <a:cxn ang="0">
                  <a:pos x="7" y="66"/>
                </a:cxn>
              </a:cxnLst>
              <a:rect l="0" t="0" r="r" b="b"/>
              <a:pathLst>
                <a:path w="27" h="71">
                  <a:moveTo>
                    <a:pt x="7" y="66"/>
                  </a:moveTo>
                  <a:lnTo>
                    <a:pt x="4" y="63"/>
                  </a:lnTo>
                  <a:lnTo>
                    <a:pt x="4" y="63"/>
                  </a:lnTo>
                  <a:lnTo>
                    <a:pt x="4" y="58"/>
                  </a:lnTo>
                  <a:lnTo>
                    <a:pt x="4" y="58"/>
                  </a:lnTo>
                  <a:lnTo>
                    <a:pt x="0" y="53"/>
                  </a:lnTo>
                  <a:lnTo>
                    <a:pt x="0" y="48"/>
                  </a:lnTo>
                  <a:lnTo>
                    <a:pt x="0" y="43"/>
                  </a:lnTo>
                  <a:lnTo>
                    <a:pt x="0" y="40"/>
                  </a:lnTo>
                  <a:lnTo>
                    <a:pt x="0" y="33"/>
                  </a:lnTo>
                  <a:lnTo>
                    <a:pt x="0" y="28"/>
                  </a:lnTo>
                  <a:lnTo>
                    <a:pt x="0" y="23"/>
                  </a:lnTo>
                  <a:lnTo>
                    <a:pt x="4" y="18"/>
                  </a:lnTo>
                  <a:lnTo>
                    <a:pt x="7" y="14"/>
                  </a:lnTo>
                  <a:lnTo>
                    <a:pt x="12" y="9"/>
                  </a:lnTo>
                  <a:lnTo>
                    <a:pt x="17" y="4"/>
                  </a:lnTo>
                  <a:lnTo>
                    <a:pt x="27" y="0"/>
                  </a:lnTo>
                  <a:lnTo>
                    <a:pt x="23" y="0"/>
                  </a:lnTo>
                  <a:lnTo>
                    <a:pt x="23" y="0"/>
                  </a:lnTo>
                  <a:lnTo>
                    <a:pt x="20" y="0"/>
                  </a:lnTo>
                  <a:lnTo>
                    <a:pt x="20" y="2"/>
                  </a:lnTo>
                  <a:lnTo>
                    <a:pt x="15" y="2"/>
                  </a:lnTo>
                  <a:lnTo>
                    <a:pt x="15" y="7"/>
                  </a:lnTo>
                  <a:lnTo>
                    <a:pt x="12" y="12"/>
                  </a:lnTo>
                  <a:lnTo>
                    <a:pt x="12" y="17"/>
                  </a:lnTo>
                  <a:lnTo>
                    <a:pt x="7" y="22"/>
                  </a:lnTo>
                  <a:lnTo>
                    <a:pt x="7" y="27"/>
                  </a:lnTo>
                  <a:lnTo>
                    <a:pt x="5" y="32"/>
                  </a:lnTo>
                  <a:lnTo>
                    <a:pt x="5" y="38"/>
                  </a:lnTo>
                  <a:lnTo>
                    <a:pt x="5" y="43"/>
                  </a:lnTo>
                  <a:lnTo>
                    <a:pt x="5" y="53"/>
                  </a:lnTo>
                  <a:lnTo>
                    <a:pt x="7" y="61"/>
                  </a:lnTo>
                  <a:lnTo>
                    <a:pt x="12" y="71"/>
                  </a:lnTo>
                  <a:lnTo>
                    <a:pt x="9" y="69"/>
                  </a:lnTo>
                  <a:lnTo>
                    <a:pt x="9" y="69"/>
                  </a:lnTo>
                  <a:lnTo>
                    <a:pt x="9" y="69"/>
                  </a:lnTo>
                  <a:lnTo>
                    <a:pt x="9" y="69"/>
                  </a:lnTo>
                  <a:lnTo>
                    <a:pt x="5" y="69"/>
                  </a:lnTo>
                  <a:lnTo>
                    <a:pt x="5" y="69"/>
                  </a:lnTo>
                  <a:lnTo>
                    <a:pt x="5" y="69"/>
                  </a:lnTo>
                  <a:lnTo>
                    <a:pt x="5" y="69"/>
                  </a:lnTo>
                  <a:lnTo>
                    <a:pt x="4" y="66"/>
                  </a:lnTo>
                  <a:lnTo>
                    <a:pt x="4" y="66"/>
                  </a:lnTo>
                  <a:lnTo>
                    <a:pt x="4" y="66"/>
                  </a:lnTo>
                  <a:lnTo>
                    <a:pt x="4" y="66"/>
                  </a:lnTo>
                  <a:lnTo>
                    <a:pt x="4" y="66"/>
                  </a:lnTo>
                  <a:lnTo>
                    <a:pt x="4" y="66"/>
                  </a:lnTo>
                  <a:lnTo>
                    <a:pt x="4" y="66"/>
                  </a:lnTo>
                  <a:lnTo>
                    <a:pt x="7" y="66"/>
                  </a:lnTo>
                  <a:lnTo>
                    <a:pt x="7" y="66"/>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7" name="Freeform 147"/>
            <p:cNvSpPr>
              <a:spLocks/>
            </p:cNvSpPr>
            <p:nvPr/>
          </p:nvSpPr>
          <p:spPr bwMode="auto">
            <a:xfrm>
              <a:off x="4097338" y="4813301"/>
              <a:ext cx="30163" cy="53975"/>
            </a:xfrm>
            <a:custGeom>
              <a:avLst/>
              <a:gdLst/>
              <a:ahLst/>
              <a:cxnLst>
                <a:cxn ang="0">
                  <a:pos x="19" y="0"/>
                </a:cxn>
                <a:cxn ang="0">
                  <a:pos x="16" y="0"/>
                </a:cxn>
                <a:cxn ang="0">
                  <a:pos x="16" y="0"/>
                </a:cxn>
                <a:cxn ang="0">
                  <a:pos x="14" y="0"/>
                </a:cxn>
                <a:cxn ang="0">
                  <a:pos x="14" y="1"/>
                </a:cxn>
                <a:cxn ang="0">
                  <a:pos x="10" y="1"/>
                </a:cxn>
                <a:cxn ang="0">
                  <a:pos x="10" y="6"/>
                </a:cxn>
                <a:cxn ang="0">
                  <a:pos x="10" y="6"/>
                </a:cxn>
                <a:cxn ang="0">
                  <a:pos x="10" y="11"/>
                </a:cxn>
                <a:cxn ang="0">
                  <a:pos x="5" y="11"/>
                </a:cxn>
                <a:cxn ang="0">
                  <a:pos x="5" y="16"/>
                </a:cxn>
                <a:cxn ang="0">
                  <a:pos x="3" y="16"/>
                </a:cxn>
                <a:cxn ang="0">
                  <a:pos x="3" y="21"/>
                </a:cxn>
                <a:cxn ang="0">
                  <a:pos x="3" y="21"/>
                </a:cxn>
                <a:cxn ang="0">
                  <a:pos x="3" y="26"/>
                </a:cxn>
                <a:cxn ang="0">
                  <a:pos x="3" y="29"/>
                </a:cxn>
                <a:cxn ang="0">
                  <a:pos x="5" y="34"/>
                </a:cxn>
                <a:cxn ang="0">
                  <a:pos x="1" y="31"/>
                </a:cxn>
                <a:cxn ang="0">
                  <a:pos x="1" y="31"/>
                </a:cxn>
                <a:cxn ang="0">
                  <a:pos x="1" y="31"/>
                </a:cxn>
                <a:cxn ang="0">
                  <a:pos x="1" y="31"/>
                </a:cxn>
                <a:cxn ang="0">
                  <a:pos x="0" y="27"/>
                </a:cxn>
                <a:cxn ang="0">
                  <a:pos x="0" y="27"/>
                </a:cxn>
                <a:cxn ang="0">
                  <a:pos x="0" y="27"/>
                </a:cxn>
                <a:cxn ang="0">
                  <a:pos x="0" y="27"/>
                </a:cxn>
                <a:cxn ang="0">
                  <a:pos x="0" y="23"/>
                </a:cxn>
                <a:cxn ang="0">
                  <a:pos x="0" y="21"/>
                </a:cxn>
                <a:cxn ang="0">
                  <a:pos x="0" y="16"/>
                </a:cxn>
                <a:cxn ang="0">
                  <a:pos x="0" y="16"/>
                </a:cxn>
                <a:cxn ang="0">
                  <a:pos x="0" y="11"/>
                </a:cxn>
                <a:cxn ang="0">
                  <a:pos x="3" y="6"/>
                </a:cxn>
                <a:cxn ang="0">
                  <a:pos x="5" y="1"/>
                </a:cxn>
                <a:cxn ang="0">
                  <a:pos x="10" y="0"/>
                </a:cxn>
                <a:cxn ang="0">
                  <a:pos x="19" y="0"/>
                </a:cxn>
                <a:cxn ang="0">
                  <a:pos x="19" y="0"/>
                </a:cxn>
              </a:cxnLst>
              <a:rect l="0" t="0" r="r" b="b"/>
              <a:pathLst>
                <a:path w="19" h="34">
                  <a:moveTo>
                    <a:pt x="19" y="0"/>
                  </a:moveTo>
                  <a:lnTo>
                    <a:pt x="16" y="0"/>
                  </a:lnTo>
                  <a:lnTo>
                    <a:pt x="16" y="0"/>
                  </a:lnTo>
                  <a:lnTo>
                    <a:pt x="14" y="0"/>
                  </a:lnTo>
                  <a:lnTo>
                    <a:pt x="14" y="1"/>
                  </a:lnTo>
                  <a:lnTo>
                    <a:pt x="10" y="1"/>
                  </a:lnTo>
                  <a:lnTo>
                    <a:pt x="10" y="6"/>
                  </a:lnTo>
                  <a:lnTo>
                    <a:pt x="10" y="6"/>
                  </a:lnTo>
                  <a:lnTo>
                    <a:pt x="10" y="11"/>
                  </a:lnTo>
                  <a:lnTo>
                    <a:pt x="5" y="11"/>
                  </a:lnTo>
                  <a:lnTo>
                    <a:pt x="5" y="16"/>
                  </a:lnTo>
                  <a:lnTo>
                    <a:pt x="3" y="16"/>
                  </a:lnTo>
                  <a:lnTo>
                    <a:pt x="3" y="21"/>
                  </a:lnTo>
                  <a:lnTo>
                    <a:pt x="3" y="21"/>
                  </a:lnTo>
                  <a:lnTo>
                    <a:pt x="3" y="26"/>
                  </a:lnTo>
                  <a:lnTo>
                    <a:pt x="3" y="29"/>
                  </a:lnTo>
                  <a:lnTo>
                    <a:pt x="5" y="34"/>
                  </a:lnTo>
                  <a:lnTo>
                    <a:pt x="1" y="31"/>
                  </a:lnTo>
                  <a:lnTo>
                    <a:pt x="1" y="31"/>
                  </a:lnTo>
                  <a:lnTo>
                    <a:pt x="1" y="31"/>
                  </a:lnTo>
                  <a:lnTo>
                    <a:pt x="1" y="31"/>
                  </a:lnTo>
                  <a:lnTo>
                    <a:pt x="0" y="27"/>
                  </a:lnTo>
                  <a:lnTo>
                    <a:pt x="0" y="27"/>
                  </a:lnTo>
                  <a:lnTo>
                    <a:pt x="0" y="27"/>
                  </a:lnTo>
                  <a:lnTo>
                    <a:pt x="0" y="27"/>
                  </a:lnTo>
                  <a:lnTo>
                    <a:pt x="0" y="23"/>
                  </a:lnTo>
                  <a:lnTo>
                    <a:pt x="0" y="21"/>
                  </a:lnTo>
                  <a:lnTo>
                    <a:pt x="0" y="16"/>
                  </a:lnTo>
                  <a:lnTo>
                    <a:pt x="0" y="16"/>
                  </a:lnTo>
                  <a:lnTo>
                    <a:pt x="0" y="11"/>
                  </a:lnTo>
                  <a:lnTo>
                    <a:pt x="3" y="6"/>
                  </a:lnTo>
                  <a:lnTo>
                    <a:pt x="5" y="1"/>
                  </a:lnTo>
                  <a:lnTo>
                    <a:pt x="10" y="0"/>
                  </a:lnTo>
                  <a:lnTo>
                    <a:pt x="19" y="0"/>
                  </a:lnTo>
                  <a:lnTo>
                    <a:pt x="19"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8" name="Freeform 148"/>
            <p:cNvSpPr>
              <a:spLocks/>
            </p:cNvSpPr>
            <p:nvPr/>
          </p:nvSpPr>
          <p:spPr bwMode="auto">
            <a:xfrm>
              <a:off x="4130675" y="4827588"/>
              <a:ext cx="28575" cy="55563"/>
            </a:xfrm>
            <a:custGeom>
              <a:avLst/>
              <a:gdLst/>
              <a:ahLst/>
              <a:cxnLst>
                <a:cxn ang="0">
                  <a:pos x="8" y="0"/>
                </a:cxn>
                <a:cxn ang="0">
                  <a:pos x="5" y="0"/>
                </a:cxn>
                <a:cxn ang="0">
                  <a:pos x="5" y="0"/>
                </a:cxn>
                <a:cxn ang="0">
                  <a:pos x="5" y="0"/>
                </a:cxn>
                <a:cxn ang="0">
                  <a:pos x="5" y="2"/>
                </a:cxn>
                <a:cxn ang="0">
                  <a:pos x="3" y="2"/>
                </a:cxn>
                <a:cxn ang="0">
                  <a:pos x="3" y="7"/>
                </a:cxn>
                <a:cxn ang="0">
                  <a:pos x="3" y="7"/>
                </a:cxn>
                <a:cxn ang="0">
                  <a:pos x="3" y="12"/>
                </a:cxn>
                <a:cxn ang="0">
                  <a:pos x="0" y="12"/>
                </a:cxn>
                <a:cxn ang="0">
                  <a:pos x="0" y="17"/>
                </a:cxn>
                <a:cxn ang="0">
                  <a:pos x="0" y="17"/>
                </a:cxn>
                <a:cxn ang="0">
                  <a:pos x="0" y="22"/>
                </a:cxn>
                <a:cxn ang="0">
                  <a:pos x="0" y="22"/>
                </a:cxn>
                <a:cxn ang="0">
                  <a:pos x="0" y="27"/>
                </a:cxn>
                <a:cxn ang="0">
                  <a:pos x="0" y="30"/>
                </a:cxn>
                <a:cxn ang="0">
                  <a:pos x="3" y="35"/>
                </a:cxn>
                <a:cxn ang="0">
                  <a:pos x="3" y="32"/>
                </a:cxn>
                <a:cxn ang="0">
                  <a:pos x="3" y="32"/>
                </a:cxn>
                <a:cxn ang="0">
                  <a:pos x="3" y="28"/>
                </a:cxn>
                <a:cxn ang="0">
                  <a:pos x="3" y="28"/>
                </a:cxn>
                <a:cxn ang="0">
                  <a:pos x="3" y="23"/>
                </a:cxn>
                <a:cxn ang="0">
                  <a:pos x="3" y="23"/>
                </a:cxn>
                <a:cxn ang="0">
                  <a:pos x="3" y="18"/>
                </a:cxn>
                <a:cxn ang="0">
                  <a:pos x="5" y="18"/>
                </a:cxn>
                <a:cxn ang="0">
                  <a:pos x="5" y="14"/>
                </a:cxn>
                <a:cxn ang="0">
                  <a:pos x="5" y="14"/>
                </a:cxn>
                <a:cxn ang="0">
                  <a:pos x="5" y="9"/>
                </a:cxn>
                <a:cxn ang="0">
                  <a:pos x="10" y="9"/>
                </a:cxn>
                <a:cxn ang="0">
                  <a:pos x="10" y="5"/>
                </a:cxn>
                <a:cxn ang="0">
                  <a:pos x="13" y="5"/>
                </a:cxn>
                <a:cxn ang="0">
                  <a:pos x="13" y="5"/>
                </a:cxn>
                <a:cxn ang="0">
                  <a:pos x="18" y="5"/>
                </a:cxn>
                <a:cxn ang="0">
                  <a:pos x="8" y="0"/>
                </a:cxn>
                <a:cxn ang="0">
                  <a:pos x="8" y="0"/>
                </a:cxn>
              </a:cxnLst>
              <a:rect l="0" t="0" r="r" b="b"/>
              <a:pathLst>
                <a:path w="18" h="35">
                  <a:moveTo>
                    <a:pt x="8" y="0"/>
                  </a:moveTo>
                  <a:lnTo>
                    <a:pt x="5" y="0"/>
                  </a:lnTo>
                  <a:lnTo>
                    <a:pt x="5" y="0"/>
                  </a:lnTo>
                  <a:lnTo>
                    <a:pt x="5" y="0"/>
                  </a:lnTo>
                  <a:lnTo>
                    <a:pt x="5" y="2"/>
                  </a:lnTo>
                  <a:lnTo>
                    <a:pt x="3" y="2"/>
                  </a:lnTo>
                  <a:lnTo>
                    <a:pt x="3" y="7"/>
                  </a:lnTo>
                  <a:lnTo>
                    <a:pt x="3" y="7"/>
                  </a:lnTo>
                  <a:lnTo>
                    <a:pt x="3" y="12"/>
                  </a:lnTo>
                  <a:lnTo>
                    <a:pt x="0" y="12"/>
                  </a:lnTo>
                  <a:lnTo>
                    <a:pt x="0" y="17"/>
                  </a:lnTo>
                  <a:lnTo>
                    <a:pt x="0" y="17"/>
                  </a:lnTo>
                  <a:lnTo>
                    <a:pt x="0" y="22"/>
                  </a:lnTo>
                  <a:lnTo>
                    <a:pt x="0" y="22"/>
                  </a:lnTo>
                  <a:lnTo>
                    <a:pt x="0" y="27"/>
                  </a:lnTo>
                  <a:lnTo>
                    <a:pt x="0" y="30"/>
                  </a:lnTo>
                  <a:lnTo>
                    <a:pt x="3" y="35"/>
                  </a:lnTo>
                  <a:lnTo>
                    <a:pt x="3" y="32"/>
                  </a:lnTo>
                  <a:lnTo>
                    <a:pt x="3" y="32"/>
                  </a:lnTo>
                  <a:lnTo>
                    <a:pt x="3" y="28"/>
                  </a:lnTo>
                  <a:lnTo>
                    <a:pt x="3" y="28"/>
                  </a:lnTo>
                  <a:lnTo>
                    <a:pt x="3" y="23"/>
                  </a:lnTo>
                  <a:lnTo>
                    <a:pt x="3" y="23"/>
                  </a:lnTo>
                  <a:lnTo>
                    <a:pt x="3" y="18"/>
                  </a:lnTo>
                  <a:lnTo>
                    <a:pt x="5" y="18"/>
                  </a:lnTo>
                  <a:lnTo>
                    <a:pt x="5" y="14"/>
                  </a:lnTo>
                  <a:lnTo>
                    <a:pt x="5" y="14"/>
                  </a:lnTo>
                  <a:lnTo>
                    <a:pt x="5" y="9"/>
                  </a:lnTo>
                  <a:lnTo>
                    <a:pt x="10" y="9"/>
                  </a:lnTo>
                  <a:lnTo>
                    <a:pt x="10" y="5"/>
                  </a:lnTo>
                  <a:lnTo>
                    <a:pt x="13" y="5"/>
                  </a:lnTo>
                  <a:lnTo>
                    <a:pt x="13" y="5"/>
                  </a:lnTo>
                  <a:lnTo>
                    <a:pt x="18" y="5"/>
                  </a:lnTo>
                  <a:lnTo>
                    <a:pt x="8" y="0"/>
                  </a:lnTo>
                  <a:lnTo>
                    <a:pt x="8"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69" name="Freeform 149"/>
            <p:cNvSpPr>
              <a:spLocks/>
            </p:cNvSpPr>
            <p:nvPr/>
          </p:nvSpPr>
          <p:spPr bwMode="auto">
            <a:xfrm>
              <a:off x="4170363" y="4843463"/>
              <a:ext cx="28575" cy="63500"/>
            </a:xfrm>
            <a:custGeom>
              <a:avLst/>
              <a:gdLst/>
              <a:ahLst/>
              <a:cxnLst>
                <a:cxn ang="0">
                  <a:pos x="8" y="0"/>
                </a:cxn>
                <a:cxn ang="0">
                  <a:pos x="5" y="0"/>
                </a:cxn>
                <a:cxn ang="0">
                  <a:pos x="5" y="0"/>
                </a:cxn>
                <a:cxn ang="0">
                  <a:pos x="5" y="0"/>
                </a:cxn>
                <a:cxn ang="0">
                  <a:pos x="5" y="4"/>
                </a:cxn>
                <a:cxn ang="0">
                  <a:pos x="3" y="4"/>
                </a:cxn>
                <a:cxn ang="0">
                  <a:pos x="3" y="8"/>
                </a:cxn>
                <a:cxn ang="0">
                  <a:pos x="3" y="10"/>
                </a:cxn>
                <a:cxn ang="0">
                  <a:pos x="3" y="15"/>
                </a:cxn>
                <a:cxn ang="0">
                  <a:pos x="0" y="15"/>
                </a:cxn>
                <a:cxn ang="0">
                  <a:pos x="0" y="20"/>
                </a:cxn>
                <a:cxn ang="0">
                  <a:pos x="0" y="23"/>
                </a:cxn>
                <a:cxn ang="0">
                  <a:pos x="0" y="28"/>
                </a:cxn>
                <a:cxn ang="0">
                  <a:pos x="0" y="28"/>
                </a:cxn>
                <a:cxn ang="0">
                  <a:pos x="0" y="33"/>
                </a:cxn>
                <a:cxn ang="0">
                  <a:pos x="0" y="35"/>
                </a:cxn>
                <a:cxn ang="0">
                  <a:pos x="3" y="40"/>
                </a:cxn>
                <a:cxn ang="0">
                  <a:pos x="3" y="36"/>
                </a:cxn>
                <a:cxn ang="0">
                  <a:pos x="3" y="36"/>
                </a:cxn>
                <a:cxn ang="0">
                  <a:pos x="3" y="33"/>
                </a:cxn>
                <a:cxn ang="0">
                  <a:pos x="3" y="33"/>
                </a:cxn>
                <a:cxn ang="0">
                  <a:pos x="3" y="28"/>
                </a:cxn>
                <a:cxn ang="0">
                  <a:pos x="3" y="28"/>
                </a:cxn>
                <a:cxn ang="0">
                  <a:pos x="3" y="23"/>
                </a:cxn>
                <a:cxn ang="0">
                  <a:pos x="5" y="23"/>
                </a:cxn>
                <a:cxn ang="0">
                  <a:pos x="5" y="18"/>
                </a:cxn>
                <a:cxn ang="0">
                  <a:pos x="5" y="15"/>
                </a:cxn>
                <a:cxn ang="0">
                  <a:pos x="5" y="10"/>
                </a:cxn>
                <a:cxn ang="0">
                  <a:pos x="9" y="10"/>
                </a:cxn>
                <a:cxn ang="0">
                  <a:pos x="9" y="5"/>
                </a:cxn>
                <a:cxn ang="0">
                  <a:pos x="13" y="5"/>
                </a:cxn>
                <a:cxn ang="0">
                  <a:pos x="13" y="5"/>
                </a:cxn>
                <a:cxn ang="0">
                  <a:pos x="18" y="5"/>
                </a:cxn>
                <a:cxn ang="0">
                  <a:pos x="8" y="0"/>
                </a:cxn>
                <a:cxn ang="0">
                  <a:pos x="8" y="0"/>
                </a:cxn>
              </a:cxnLst>
              <a:rect l="0" t="0" r="r" b="b"/>
              <a:pathLst>
                <a:path w="18" h="40">
                  <a:moveTo>
                    <a:pt x="8" y="0"/>
                  </a:moveTo>
                  <a:lnTo>
                    <a:pt x="5" y="0"/>
                  </a:lnTo>
                  <a:lnTo>
                    <a:pt x="5" y="0"/>
                  </a:lnTo>
                  <a:lnTo>
                    <a:pt x="5" y="0"/>
                  </a:lnTo>
                  <a:lnTo>
                    <a:pt x="5" y="4"/>
                  </a:lnTo>
                  <a:lnTo>
                    <a:pt x="3" y="4"/>
                  </a:lnTo>
                  <a:lnTo>
                    <a:pt x="3" y="8"/>
                  </a:lnTo>
                  <a:lnTo>
                    <a:pt x="3" y="10"/>
                  </a:lnTo>
                  <a:lnTo>
                    <a:pt x="3" y="15"/>
                  </a:lnTo>
                  <a:lnTo>
                    <a:pt x="0" y="15"/>
                  </a:lnTo>
                  <a:lnTo>
                    <a:pt x="0" y="20"/>
                  </a:lnTo>
                  <a:lnTo>
                    <a:pt x="0" y="23"/>
                  </a:lnTo>
                  <a:lnTo>
                    <a:pt x="0" y="28"/>
                  </a:lnTo>
                  <a:lnTo>
                    <a:pt x="0" y="28"/>
                  </a:lnTo>
                  <a:lnTo>
                    <a:pt x="0" y="33"/>
                  </a:lnTo>
                  <a:lnTo>
                    <a:pt x="0" y="35"/>
                  </a:lnTo>
                  <a:lnTo>
                    <a:pt x="3" y="40"/>
                  </a:lnTo>
                  <a:lnTo>
                    <a:pt x="3" y="36"/>
                  </a:lnTo>
                  <a:lnTo>
                    <a:pt x="3" y="36"/>
                  </a:lnTo>
                  <a:lnTo>
                    <a:pt x="3" y="33"/>
                  </a:lnTo>
                  <a:lnTo>
                    <a:pt x="3" y="33"/>
                  </a:lnTo>
                  <a:lnTo>
                    <a:pt x="3" y="28"/>
                  </a:lnTo>
                  <a:lnTo>
                    <a:pt x="3" y="28"/>
                  </a:lnTo>
                  <a:lnTo>
                    <a:pt x="3" y="23"/>
                  </a:lnTo>
                  <a:lnTo>
                    <a:pt x="5" y="23"/>
                  </a:lnTo>
                  <a:lnTo>
                    <a:pt x="5" y="18"/>
                  </a:lnTo>
                  <a:lnTo>
                    <a:pt x="5" y="15"/>
                  </a:lnTo>
                  <a:lnTo>
                    <a:pt x="5" y="10"/>
                  </a:lnTo>
                  <a:lnTo>
                    <a:pt x="9" y="10"/>
                  </a:lnTo>
                  <a:lnTo>
                    <a:pt x="9" y="5"/>
                  </a:lnTo>
                  <a:lnTo>
                    <a:pt x="13" y="5"/>
                  </a:lnTo>
                  <a:lnTo>
                    <a:pt x="13" y="5"/>
                  </a:lnTo>
                  <a:lnTo>
                    <a:pt x="18" y="5"/>
                  </a:lnTo>
                  <a:lnTo>
                    <a:pt x="8" y="0"/>
                  </a:lnTo>
                  <a:lnTo>
                    <a:pt x="8"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0" name="Freeform 150"/>
            <p:cNvSpPr>
              <a:spLocks/>
            </p:cNvSpPr>
            <p:nvPr/>
          </p:nvSpPr>
          <p:spPr bwMode="auto">
            <a:xfrm>
              <a:off x="4227513" y="4859338"/>
              <a:ext cx="12700" cy="55563"/>
            </a:xfrm>
            <a:custGeom>
              <a:avLst/>
              <a:gdLst/>
              <a:ahLst/>
              <a:cxnLst>
                <a:cxn ang="0">
                  <a:pos x="3" y="0"/>
                </a:cxn>
                <a:cxn ang="0">
                  <a:pos x="0" y="0"/>
                </a:cxn>
                <a:cxn ang="0">
                  <a:pos x="0" y="0"/>
                </a:cxn>
                <a:cxn ang="0">
                  <a:pos x="0" y="0"/>
                </a:cxn>
                <a:cxn ang="0">
                  <a:pos x="0" y="2"/>
                </a:cxn>
                <a:cxn ang="0">
                  <a:pos x="0" y="2"/>
                </a:cxn>
                <a:cxn ang="0">
                  <a:pos x="0" y="7"/>
                </a:cxn>
                <a:cxn ang="0">
                  <a:pos x="0" y="7"/>
                </a:cxn>
                <a:cxn ang="0">
                  <a:pos x="0" y="12"/>
                </a:cxn>
                <a:cxn ang="0">
                  <a:pos x="0" y="12"/>
                </a:cxn>
                <a:cxn ang="0">
                  <a:pos x="0" y="17"/>
                </a:cxn>
                <a:cxn ang="0">
                  <a:pos x="0" y="17"/>
                </a:cxn>
                <a:cxn ang="0">
                  <a:pos x="0" y="21"/>
                </a:cxn>
                <a:cxn ang="0">
                  <a:pos x="0" y="21"/>
                </a:cxn>
                <a:cxn ang="0">
                  <a:pos x="0" y="26"/>
                </a:cxn>
                <a:cxn ang="0">
                  <a:pos x="0" y="30"/>
                </a:cxn>
                <a:cxn ang="0">
                  <a:pos x="3" y="35"/>
                </a:cxn>
                <a:cxn ang="0">
                  <a:pos x="3" y="31"/>
                </a:cxn>
                <a:cxn ang="0">
                  <a:pos x="3" y="31"/>
                </a:cxn>
                <a:cxn ang="0">
                  <a:pos x="3" y="30"/>
                </a:cxn>
                <a:cxn ang="0">
                  <a:pos x="3" y="30"/>
                </a:cxn>
                <a:cxn ang="0">
                  <a:pos x="3" y="25"/>
                </a:cxn>
                <a:cxn ang="0">
                  <a:pos x="3" y="25"/>
                </a:cxn>
                <a:cxn ang="0">
                  <a:pos x="3" y="20"/>
                </a:cxn>
                <a:cxn ang="0">
                  <a:pos x="3" y="20"/>
                </a:cxn>
                <a:cxn ang="0">
                  <a:pos x="3" y="15"/>
                </a:cxn>
                <a:cxn ang="0">
                  <a:pos x="3" y="15"/>
                </a:cxn>
                <a:cxn ang="0">
                  <a:pos x="3" y="10"/>
                </a:cxn>
                <a:cxn ang="0">
                  <a:pos x="3" y="10"/>
                </a:cxn>
                <a:cxn ang="0">
                  <a:pos x="3" y="5"/>
                </a:cxn>
                <a:cxn ang="0">
                  <a:pos x="3" y="5"/>
                </a:cxn>
                <a:cxn ang="0">
                  <a:pos x="3" y="5"/>
                </a:cxn>
                <a:cxn ang="0">
                  <a:pos x="8" y="5"/>
                </a:cxn>
                <a:cxn ang="0">
                  <a:pos x="3" y="0"/>
                </a:cxn>
                <a:cxn ang="0">
                  <a:pos x="3" y="0"/>
                </a:cxn>
              </a:cxnLst>
              <a:rect l="0" t="0" r="r" b="b"/>
              <a:pathLst>
                <a:path w="8" h="35">
                  <a:moveTo>
                    <a:pt x="3" y="0"/>
                  </a:moveTo>
                  <a:lnTo>
                    <a:pt x="0" y="0"/>
                  </a:lnTo>
                  <a:lnTo>
                    <a:pt x="0" y="0"/>
                  </a:lnTo>
                  <a:lnTo>
                    <a:pt x="0" y="0"/>
                  </a:lnTo>
                  <a:lnTo>
                    <a:pt x="0" y="2"/>
                  </a:lnTo>
                  <a:lnTo>
                    <a:pt x="0" y="2"/>
                  </a:lnTo>
                  <a:lnTo>
                    <a:pt x="0" y="7"/>
                  </a:lnTo>
                  <a:lnTo>
                    <a:pt x="0" y="7"/>
                  </a:lnTo>
                  <a:lnTo>
                    <a:pt x="0" y="12"/>
                  </a:lnTo>
                  <a:lnTo>
                    <a:pt x="0" y="12"/>
                  </a:lnTo>
                  <a:lnTo>
                    <a:pt x="0" y="17"/>
                  </a:lnTo>
                  <a:lnTo>
                    <a:pt x="0" y="17"/>
                  </a:lnTo>
                  <a:lnTo>
                    <a:pt x="0" y="21"/>
                  </a:lnTo>
                  <a:lnTo>
                    <a:pt x="0" y="21"/>
                  </a:lnTo>
                  <a:lnTo>
                    <a:pt x="0" y="26"/>
                  </a:lnTo>
                  <a:lnTo>
                    <a:pt x="0" y="30"/>
                  </a:lnTo>
                  <a:lnTo>
                    <a:pt x="3" y="35"/>
                  </a:lnTo>
                  <a:lnTo>
                    <a:pt x="3" y="31"/>
                  </a:lnTo>
                  <a:lnTo>
                    <a:pt x="3" y="31"/>
                  </a:lnTo>
                  <a:lnTo>
                    <a:pt x="3" y="30"/>
                  </a:lnTo>
                  <a:lnTo>
                    <a:pt x="3" y="30"/>
                  </a:lnTo>
                  <a:lnTo>
                    <a:pt x="3" y="25"/>
                  </a:lnTo>
                  <a:lnTo>
                    <a:pt x="3" y="25"/>
                  </a:lnTo>
                  <a:lnTo>
                    <a:pt x="3" y="20"/>
                  </a:lnTo>
                  <a:lnTo>
                    <a:pt x="3" y="20"/>
                  </a:lnTo>
                  <a:lnTo>
                    <a:pt x="3" y="15"/>
                  </a:lnTo>
                  <a:lnTo>
                    <a:pt x="3" y="15"/>
                  </a:lnTo>
                  <a:lnTo>
                    <a:pt x="3" y="10"/>
                  </a:lnTo>
                  <a:lnTo>
                    <a:pt x="3" y="10"/>
                  </a:lnTo>
                  <a:lnTo>
                    <a:pt x="3" y="5"/>
                  </a:lnTo>
                  <a:lnTo>
                    <a:pt x="3" y="5"/>
                  </a:lnTo>
                  <a:lnTo>
                    <a:pt x="3" y="5"/>
                  </a:lnTo>
                  <a:lnTo>
                    <a:pt x="8" y="5"/>
                  </a:lnTo>
                  <a:lnTo>
                    <a:pt x="3" y="0"/>
                  </a:lnTo>
                  <a:lnTo>
                    <a:pt x="3"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1" name="Freeform 151"/>
            <p:cNvSpPr>
              <a:spLocks/>
            </p:cNvSpPr>
            <p:nvPr/>
          </p:nvSpPr>
          <p:spPr bwMode="auto">
            <a:xfrm>
              <a:off x="4119563" y="4945063"/>
              <a:ext cx="458788" cy="500063"/>
            </a:xfrm>
            <a:custGeom>
              <a:avLst/>
              <a:gdLst/>
              <a:ahLst/>
              <a:cxnLst>
                <a:cxn ang="0">
                  <a:pos x="0" y="0"/>
                </a:cxn>
                <a:cxn ang="0">
                  <a:pos x="9" y="5"/>
                </a:cxn>
                <a:cxn ang="0">
                  <a:pos x="27" y="15"/>
                </a:cxn>
                <a:cxn ang="0">
                  <a:pos x="53" y="30"/>
                </a:cxn>
                <a:cxn ang="0">
                  <a:pos x="84" y="44"/>
                </a:cxn>
                <a:cxn ang="0">
                  <a:pos x="122" y="64"/>
                </a:cxn>
                <a:cxn ang="0">
                  <a:pos x="161" y="82"/>
                </a:cxn>
                <a:cxn ang="0">
                  <a:pos x="205" y="100"/>
                </a:cxn>
                <a:cxn ang="0">
                  <a:pos x="230" y="110"/>
                </a:cxn>
                <a:cxn ang="0">
                  <a:pos x="230" y="110"/>
                </a:cxn>
                <a:cxn ang="0">
                  <a:pos x="235" y="112"/>
                </a:cxn>
                <a:cxn ang="0">
                  <a:pos x="245" y="117"/>
                </a:cxn>
                <a:cxn ang="0">
                  <a:pos x="250" y="122"/>
                </a:cxn>
                <a:cxn ang="0">
                  <a:pos x="258" y="131"/>
                </a:cxn>
                <a:cxn ang="0">
                  <a:pos x="263" y="141"/>
                </a:cxn>
                <a:cxn ang="0">
                  <a:pos x="266" y="151"/>
                </a:cxn>
                <a:cxn ang="0">
                  <a:pos x="269" y="161"/>
                </a:cxn>
                <a:cxn ang="0">
                  <a:pos x="269" y="169"/>
                </a:cxn>
                <a:cxn ang="0">
                  <a:pos x="269" y="185"/>
                </a:cxn>
                <a:cxn ang="0">
                  <a:pos x="269" y="207"/>
                </a:cxn>
                <a:cxn ang="0">
                  <a:pos x="273" y="231"/>
                </a:cxn>
                <a:cxn ang="0">
                  <a:pos x="273" y="258"/>
                </a:cxn>
                <a:cxn ang="0">
                  <a:pos x="278" y="282"/>
                </a:cxn>
                <a:cxn ang="0">
                  <a:pos x="284" y="304"/>
                </a:cxn>
                <a:cxn ang="0">
                  <a:pos x="286" y="312"/>
                </a:cxn>
                <a:cxn ang="0">
                  <a:pos x="286" y="300"/>
                </a:cxn>
                <a:cxn ang="0">
                  <a:pos x="281" y="282"/>
                </a:cxn>
                <a:cxn ang="0">
                  <a:pos x="281" y="259"/>
                </a:cxn>
                <a:cxn ang="0">
                  <a:pos x="276" y="235"/>
                </a:cxn>
                <a:cxn ang="0">
                  <a:pos x="276" y="207"/>
                </a:cxn>
                <a:cxn ang="0">
                  <a:pos x="274" y="185"/>
                </a:cxn>
                <a:cxn ang="0">
                  <a:pos x="274" y="166"/>
                </a:cxn>
                <a:cxn ang="0">
                  <a:pos x="273" y="158"/>
                </a:cxn>
                <a:cxn ang="0">
                  <a:pos x="273" y="153"/>
                </a:cxn>
                <a:cxn ang="0">
                  <a:pos x="269" y="148"/>
                </a:cxn>
                <a:cxn ang="0">
                  <a:pos x="269" y="138"/>
                </a:cxn>
                <a:cxn ang="0">
                  <a:pos x="264" y="133"/>
                </a:cxn>
                <a:cxn ang="0">
                  <a:pos x="258" y="123"/>
                </a:cxn>
                <a:cxn ang="0">
                  <a:pos x="253" y="115"/>
                </a:cxn>
                <a:cxn ang="0">
                  <a:pos x="243" y="110"/>
                </a:cxn>
                <a:cxn ang="0">
                  <a:pos x="237" y="107"/>
                </a:cxn>
                <a:cxn ang="0">
                  <a:pos x="223" y="102"/>
                </a:cxn>
                <a:cxn ang="0">
                  <a:pos x="201" y="94"/>
                </a:cxn>
                <a:cxn ang="0">
                  <a:pos x="171" y="82"/>
                </a:cxn>
                <a:cxn ang="0">
                  <a:pos x="137" y="67"/>
                </a:cxn>
                <a:cxn ang="0">
                  <a:pos x="97" y="49"/>
                </a:cxn>
                <a:cxn ang="0">
                  <a:pos x="60" y="30"/>
                </a:cxn>
                <a:cxn ang="0">
                  <a:pos x="20" y="10"/>
                </a:cxn>
                <a:cxn ang="0">
                  <a:pos x="0" y="0"/>
                </a:cxn>
              </a:cxnLst>
              <a:rect l="0" t="0" r="r" b="b"/>
              <a:pathLst>
                <a:path w="289" h="315">
                  <a:moveTo>
                    <a:pt x="0" y="0"/>
                  </a:moveTo>
                  <a:lnTo>
                    <a:pt x="0" y="0"/>
                  </a:lnTo>
                  <a:lnTo>
                    <a:pt x="4" y="2"/>
                  </a:lnTo>
                  <a:lnTo>
                    <a:pt x="9" y="5"/>
                  </a:lnTo>
                  <a:lnTo>
                    <a:pt x="19" y="10"/>
                  </a:lnTo>
                  <a:lnTo>
                    <a:pt x="27" y="15"/>
                  </a:lnTo>
                  <a:lnTo>
                    <a:pt x="38" y="23"/>
                  </a:lnTo>
                  <a:lnTo>
                    <a:pt x="53" y="30"/>
                  </a:lnTo>
                  <a:lnTo>
                    <a:pt x="69" y="40"/>
                  </a:lnTo>
                  <a:lnTo>
                    <a:pt x="84" y="44"/>
                  </a:lnTo>
                  <a:lnTo>
                    <a:pt x="102" y="54"/>
                  </a:lnTo>
                  <a:lnTo>
                    <a:pt x="122" y="64"/>
                  </a:lnTo>
                  <a:lnTo>
                    <a:pt x="141" y="74"/>
                  </a:lnTo>
                  <a:lnTo>
                    <a:pt x="161" y="82"/>
                  </a:lnTo>
                  <a:lnTo>
                    <a:pt x="184" y="92"/>
                  </a:lnTo>
                  <a:lnTo>
                    <a:pt x="205" y="100"/>
                  </a:lnTo>
                  <a:lnTo>
                    <a:pt x="230" y="110"/>
                  </a:lnTo>
                  <a:lnTo>
                    <a:pt x="230" y="110"/>
                  </a:lnTo>
                  <a:lnTo>
                    <a:pt x="230" y="110"/>
                  </a:lnTo>
                  <a:lnTo>
                    <a:pt x="230" y="110"/>
                  </a:lnTo>
                  <a:lnTo>
                    <a:pt x="235" y="112"/>
                  </a:lnTo>
                  <a:lnTo>
                    <a:pt x="235" y="112"/>
                  </a:lnTo>
                  <a:lnTo>
                    <a:pt x="240" y="115"/>
                  </a:lnTo>
                  <a:lnTo>
                    <a:pt x="245" y="117"/>
                  </a:lnTo>
                  <a:lnTo>
                    <a:pt x="250" y="122"/>
                  </a:lnTo>
                  <a:lnTo>
                    <a:pt x="250" y="122"/>
                  </a:lnTo>
                  <a:lnTo>
                    <a:pt x="255" y="126"/>
                  </a:lnTo>
                  <a:lnTo>
                    <a:pt x="258" y="131"/>
                  </a:lnTo>
                  <a:lnTo>
                    <a:pt x="263" y="136"/>
                  </a:lnTo>
                  <a:lnTo>
                    <a:pt x="263" y="141"/>
                  </a:lnTo>
                  <a:lnTo>
                    <a:pt x="266" y="146"/>
                  </a:lnTo>
                  <a:lnTo>
                    <a:pt x="266" y="151"/>
                  </a:lnTo>
                  <a:lnTo>
                    <a:pt x="269" y="161"/>
                  </a:lnTo>
                  <a:lnTo>
                    <a:pt x="269" y="161"/>
                  </a:lnTo>
                  <a:lnTo>
                    <a:pt x="269" y="164"/>
                  </a:lnTo>
                  <a:lnTo>
                    <a:pt x="269" y="169"/>
                  </a:lnTo>
                  <a:lnTo>
                    <a:pt x="269" y="177"/>
                  </a:lnTo>
                  <a:lnTo>
                    <a:pt x="269" y="185"/>
                  </a:lnTo>
                  <a:lnTo>
                    <a:pt x="269" y="197"/>
                  </a:lnTo>
                  <a:lnTo>
                    <a:pt x="269" y="207"/>
                  </a:lnTo>
                  <a:lnTo>
                    <a:pt x="273" y="222"/>
                  </a:lnTo>
                  <a:lnTo>
                    <a:pt x="273" y="231"/>
                  </a:lnTo>
                  <a:lnTo>
                    <a:pt x="273" y="246"/>
                  </a:lnTo>
                  <a:lnTo>
                    <a:pt x="273" y="258"/>
                  </a:lnTo>
                  <a:lnTo>
                    <a:pt x="278" y="272"/>
                  </a:lnTo>
                  <a:lnTo>
                    <a:pt x="278" y="282"/>
                  </a:lnTo>
                  <a:lnTo>
                    <a:pt x="282" y="294"/>
                  </a:lnTo>
                  <a:lnTo>
                    <a:pt x="284" y="304"/>
                  </a:lnTo>
                  <a:lnTo>
                    <a:pt x="289" y="315"/>
                  </a:lnTo>
                  <a:lnTo>
                    <a:pt x="286" y="312"/>
                  </a:lnTo>
                  <a:lnTo>
                    <a:pt x="286" y="308"/>
                  </a:lnTo>
                  <a:lnTo>
                    <a:pt x="286" y="300"/>
                  </a:lnTo>
                  <a:lnTo>
                    <a:pt x="286" y="294"/>
                  </a:lnTo>
                  <a:lnTo>
                    <a:pt x="281" y="282"/>
                  </a:lnTo>
                  <a:lnTo>
                    <a:pt x="281" y="272"/>
                  </a:lnTo>
                  <a:lnTo>
                    <a:pt x="281" y="259"/>
                  </a:lnTo>
                  <a:lnTo>
                    <a:pt x="281" y="249"/>
                  </a:lnTo>
                  <a:lnTo>
                    <a:pt x="276" y="235"/>
                  </a:lnTo>
                  <a:lnTo>
                    <a:pt x="276" y="222"/>
                  </a:lnTo>
                  <a:lnTo>
                    <a:pt x="276" y="207"/>
                  </a:lnTo>
                  <a:lnTo>
                    <a:pt x="276" y="197"/>
                  </a:lnTo>
                  <a:lnTo>
                    <a:pt x="274" y="185"/>
                  </a:lnTo>
                  <a:lnTo>
                    <a:pt x="274" y="176"/>
                  </a:lnTo>
                  <a:lnTo>
                    <a:pt x="274" y="166"/>
                  </a:lnTo>
                  <a:lnTo>
                    <a:pt x="274" y="161"/>
                  </a:lnTo>
                  <a:lnTo>
                    <a:pt x="273" y="158"/>
                  </a:lnTo>
                  <a:lnTo>
                    <a:pt x="273" y="158"/>
                  </a:lnTo>
                  <a:lnTo>
                    <a:pt x="273" y="153"/>
                  </a:lnTo>
                  <a:lnTo>
                    <a:pt x="273" y="153"/>
                  </a:lnTo>
                  <a:lnTo>
                    <a:pt x="269" y="148"/>
                  </a:lnTo>
                  <a:lnTo>
                    <a:pt x="269" y="143"/>
                  </a:lnTo>
                  <a:lnTo>
                    <a:pt x="269" y="138"/>
                  </a:lnTo>
                  <a:lnTo>
                    <a:pt x="269" y="138"/>
                  </a:lnTo>
                  <a:lnTo>
                    <a:pt x="264" y="133"/>
                  </a:lnTo>
                  <a:lnTo>
                    <a:pt x="263" y="128"/>
                  </a:lnTo>
                  <a:lnTo>
                    <a:pt x="258" y="123"/>
                  </a:lnTo>
                  <a:lnTo>
                    <a:pt x="258" y="120"/>
                  </a:lnTo>
                  <a:lnTo>
                    <a:pt x="253" y="115"/>
                  </a:lnTo>
                  <a:lnTo>
                    <a:pt x="248" y="113"/>
                  </a:lnTo>
                  <a:lnTo>
                    <a:pt x="243" y="110"/>
                  </a:lnTo>
                  <a:lnTo>
                    <a:pt x="240" y="110"/>
                  </a:lnTo>
                  <a:lnTo>
                    <a:pt x="237" y="107"/>
                  </a:lnTo>
                  <a:lnTo>
                    <a:pt x="232" y="107"/>
                  </a:lnTo>
                  <a:lnTo>
                    <a:pt x="223" y="102"/>
                  </a:lnTo>
                  <a:lnTo>
                    <a:pt x="215" y="100"/>
                  </a:lnTo>
                  <a:lnTo>
                    <a:pt x="201" y="94"/>
                  </a:lnTo>
                  <a:lnTo>
                    <a:pt x="187" y="89"/>
                  </a:lnTo>
                  <a:lnTo>
                    <a:pt x="171" y="82"/>
                  </a:lnTo>
                  <a:lnTo>
                    <a:pt x="156" y="77"/>
                  </a:lnTo>
                  <a:lnTo>
                    <a:pt x="137" y="67"/>
                  </a:lnTo>
                  <a:lnTo>
                    <a:pt x="117" y="59"/>
                  </a:lnTo>
                  <a:lnTo>
                    <a:pt x="97" y="49"/>
                  </a:lnTo>
                  <a:lnTo>
                    <a:pt x="79" y="41"/>
                  </a:lnTo>
                  <a:lnTo>
                    <a:pt x="60" y="30"/>
                  </a:lnTo>
                  <a:lnTo>
                    <a:pt x="40" y="20"/>
                  </a:lnTo>
                  <a:lnTo>
                    <a:pt x="20" y="10"/>
                  </a:lnTo>
                  <a:lnTo>
                    <a:pt x="5" y="0"/>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2" name="Freeform 152"/>
            <p:cNvSpPr>
              <a:spLocks/>
            </p:cNvSpPr>
            <p:nvPr/>
          </p:nvSpPr>
          <p:spPr bwMode="auto">
            <a:xfrm>
              <a:off x="5521325" y="4257676"/>
              <a:ext cx="30163" cy="85725"/>
            </a:xfrm>
            <a:custGeom>
              <a:avLst/>
              <a:gdLst/>
              <a:ahLst/>
              <a:cxnLst>
                <a:cxn ang="0">
                  <a:pos x="0" y="10"/>
                </a:cxn>
                <a:cxn ang="0">
                  <a:pos x="19" y="0"/>
                </a:cxn>
                <a:cxn ang="0">
                  <a:pos x="14" y="54"/>
                </a:cxn>
                <a:cxn ang="0">
                  <a:pos x="11" y="51"/>
                </a:cxn>
                <a:cxn ang="0">
                  <a:pos x="11" y="51"/>
                </a:cxn>
                <a:cxn ang="0">
                  <a:pos x="11" y="46"/>
                </a:cxn>
                <a:cxn ang="0">
                  <a:pos x="11" y="46"/>
                </a:cxn>
                <a:cxn ang="0">
                  <a:pos x="8" y="41"/>
                </a:cxn>
                <a:cxn ang="0">
                  <a:pos x="8" y="38"/>
                </a:cxn>
                <a:cxn ang="0">
                  <a:pos x="8" y="33"/>
                </a:cxn>
                <a:cxn ang="0">
                  <a:pos x="8" y="33"/>
                </a:cxn>
                <a:cxn ang="0">
                  <a:pos x="3" y="28"/>
                </a:cxn>
                <a:cxn ang="0">
                  <a:pos x="3" y="23"/>
                </a:cxn>
                <a:cxn ang="0">
                  <a:pos x="3" y="18"/>
                </a:cxn>
                <a:cxn ang="0">
                  <a:pos x="3" y="17"/>
                </a:cxn>
                <a:cxn ang="0">
                  <a:pos x="0" y="12"/>
                </a:cxn>
                <a:cxn ang="0">
                  <a:pos x="0" y="12"/>
                </a:cxn>
                <a:cxn ang="0">
                  <a:pos x="0" y="10"/>
                </a:cxn>
                <a:cxn ang="0">
                  <a:pos x="0" y="10"/>
                </a:cxn>
                <a:cxn ang="0">
                  <a:pos x="0" y="10"/>
                </a:cxn>
              </a:cxnLst>
              <a:rect l="0" t="0" r="r" b="b"/>
              <a:pathLst>
                <a:path w="19" h="54">
                  <a:moveTo>
                    <a:pt x="0" y="10"/>
                  </a:moveTo>
                  <a:lnTo>
                    <a:pt x="19" y="0"/>
                  </a:lnTo>
                  <a:lnTo>
                    <a:pt x="14" y="54"/>
                  </a:lnTo>
                  <a:lnTo>
                    <a:pt x="11" y="51"/>
                  </a:lnTo>
                  <a:lnTo>
                    <a:pt x="11" y="51"/>
                  </a:lnTo>
                  <a:lnTo>
                    <a:pt x="11" y="46"/>
                  </a:lnTo>
                  <a:lnTo>
                    <a:pt x="11" y="46"/>
                  </a:lnTo>
                  <a:lnTo>
                    <a:pt x="8" y="41"/>
                  </a:lnTo>
                  <a:lnTo>
                    <a:pt x="8" y="38"/>
                  </a:lnTo>
                  <a:lnTo>
                    <a:pt x="8" y="33"/>
                  </a:lnTo>
                  <a:lnTo>
                    <a:pt x="8" y="33"/>
                  </a:lnTo>
                  <a:lnTo>
                    <a:pt x="3" y="28"/>
                  </a:lnTo>
                  <a:lnTo>
                    <a:pt x="3" y="23"/>
                  </a:lnTo>
                  <a:lnTo>
                    <a:pt x="3" y="18"/>
                  </a:lnTo>
                  <a:lnTo>
                    <a:pt x="3" y="17"/>
                  </a:lnTo>
                  <a:lnTo>
                    <a:pt x="0" y="12"/>
                  </a:lnTo>
                  <a:lnTo>
                    <a:pt x="0" y="12"/>
                  </a:lnTo>
                  <a:lnTo>
                    <a:pt x="0" y="10"/>
                  </a:lnTo>
                  <a:lnTo>
                    <a:pt x="0" y="10"/>
                  </a:lnTo>
                  <a:lnTo>
                    <a:pt x="0" y="1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3" name="Freeform 153"/>
            <p:cNvSpPr>
              <a:spLocks/>
            </p:cNvSpPr>
            <p:nvPr/>
          </p:nvSpPr>
          <p:spPr bwMode="auto">
            <a:xfrm>
              <a:off x="5668963" y="4211638"/>
              <a:ext cx="25400" cy="31750"/>
            </a:xfrm>
            <a:custGeom>
              <a:avLst/>
              <a:gdLst/>
              <a:ahLst/>
              <a:cxnLst>
                <a:cxn ang="0">
                  <a:pos x="0" y="10"/>
                </a:cxn>
                <a:cxn ang="0">
                  <a:pos x="16" y="20"/>
                </a:cxn>
                <a:cxn ang="0">
                  <a:pos x="16" y="0"/>
                </a:cxn>
                <a:cxn ang="0">
                  <a:pos x="0" y="5"/>
                </a:cxn>
                <a:cxn ang="0">
                  <a:pos x="0" y="10"/>
                </a:cxn>
                <a:cxn ang="0">
                  <a:pos x="0" y="10"/>
                </a:cxn>
              </a:cxnLst>
              <a:rect l="0" t="0" r="r" b="b"/>
              <a:pathLst>
                <a:path w="16" h="20">
                  <a:moveTo>
                    <a:pt x="0" y="10"/>
                  </a:moveTo>
                  <a:lnTo>
                    <a:pt x="16" y="20"/>
                  </a:lnTo>
                  <a:lnTo>
                    <a:pt x="16" y="0"/>
                  </a:lnTo>
                  <a:lnTo>
                    <a:pt x="0" y="5"/>
                  </a:lnTo>
                  <a:lnTo>
                    <a:pt x="0" y="10"/>
                  </a:lnTo>
                  <a:lnTo>
                    <a:pt x="0" y="1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4" name="Freeform 154"/>
            <p:cNvSpPr>
              <a:spLocks/>
            </p:cNvSpPr>
            <p:nvPr/>
          </p:nvSpPr>
          <p:spPr bwMode="auto">
            <a:xfrm>
              <a:off x="6848475" y="6105526"/>
              <a:ext cx="212725" cy="690563"/>
            </a:xfrm>
            <a:custGeom>
              <a:avLst/>
              <a:gdLst/>
              <a:ahLst/>
              <a:cxnLst>
                <a:cxn ang="0">
                  <a:pos x="0" y="266"/>
                </a:cxn>
                <a:cxn ang="0">
                  <a:pos x="0" y="273"/>
                </a:cxn>
                <a:cxn ang="0">
                  <a:pos x="1" y="289"/>
                </a:cxn>
                <a:cxn ang="0">
                  <a:pos x="8" y="309"/>
                </a:cxn>
                <a:cxn ang="0">
                  <a:pos x="16" y="333"/>
                </a:cxn>
                <a:cxn ang="0">
                  <a:pos x="26" y="361"/>
                </a:cxn>
                <a:cxn ang="0">
                  <a:pos x="42" y="387"/>
                </a:cxn>
                <a:cxn ang="0">
                  <a:pos x="62" y="415"/>
                </a:cxn>
                <a:cxn ang="0">
                  <a:pos x="75" y="430"/>
                </a:cxn>
                <a:cxn ang="0">
                  <a:pos x="75" y="430"/>
                </a:cxn>
                <a:cxn ang="0">
                  <a:pos x="78" y="432"/>
                </a:cxn>
                <a:cxn ang="0">
                  <a:pos x="85" y="432"/>
                </a:cxn>
                <a:cxn ang="0">
                  <a:pos x="90" y="432"/>
                </a:cxn>
                <a:cxn ang="0">
                  <a:pos x="98" y="430"/>
                </a:cxn>
                <a:cxn ang="0">
                  <a:pos x="103" y="425"/>
                </a:cxn>
                <a:cxn ang="0">
                  <a:pos x="109" y="415"/>
                </a:cxn>
                <a:cxn ang="0">
                  <a:pos x="114" y="405"/>
                </a:cxn>
                <a:cxn ang="0">
                  <a:pos x="116" y="382"/>
                </a:cxn>
                <a:cxn ang="0">
                  <a:pos x="121" y="343"/>
                </a:cxn>
                <a:cxn ang="0">
                  <a:pos x="129" y="291"/>
                </a:cxn>
                <a:cxn ang="0">
                  <a:pos x="134" y="228"/>
                </a:cxn>
                <a:cxn ang="0">
                  <a:pos x="131" y="163"/>
                </a:cxn>
                <a:cxn ang="0">
                  <a:pos x="123" y="97"/>
                </a:cxn>
                <a:cxn ang="0">
                  <a:pos x="106" y="36"/>
                </a:cxn>
                <a:cxn ang="0">
                  <a:pos x="91" y="9"/>
                </a:cxn>
                <a:cxn ang="0">
                  <a:pos x="90" y="9"/>
                </a:cxn>
                <a:cxn ang="0">
                  <a:pos x="85" y="4"/>
                </a:cxn>
                <a:cxn ang="0">
                  <a:pos x="82" y="4"/>
                </a:cxn>
                <a:cxn ang="0">
                  <a:pos x="77" y="0"/>
                </a:cxn>
                <a:cxn ang="0">
                  <a:pos x="67" y="0"/>
                </a:cxn>
                <a:cxn ang="0">
                  <a:pos x="60" y="0"/>
                </a:cxn>
                <a:cxn ang="0">
                  <a:pos x="50" y="2"/>
                </a:cxn>
                <a:cxn ang="0">
                  <a:pos x="50" y="7"/>
                </a:cxn>
                <a:cxn ang="0">
                  <a:pos x="50" y="17"/>
                </a:cxn>
                <a:cxn ang="0">
                  <a:pos x="50" y="36"/>
                </a:cxn>
                <a:cxn ang="0">
                  <a:pos x="50" y="66"/>
                </a:cxn>
                <a:cxn ang="0">
                  <a:pos x="47" y="104"/>
                </a:cxn>
                <a:cxn ang="0">
                  <a:pos x="41" y="145"/>
                </a:cxn>
                <a:cxn ang="0">
                  <a:pos x="27" y="192"/>
                </a:cxn>
                <a:cxn ang="0">
                  <a:pos x="9" y="241"/>
                </a:cxn>
                <a:cxn ang="0">
                  <a:pos x="0" y="266"/>
                </a:cxn>
              </a:cxnLst>
              <a:rect l="0" t="0" r="r" b="b"/>
              <a:pathLst>
                <a:path w="134" h="435">
                  <a:moveTo>
                    <a:pt x="0" y="266"/>
                  </a:moveTo>
                  <a:lnTo>
                    <a:pt x="0" y="266"/>
                  </a:lnTo>
                  <a:lnTo>
                    <a:pt x="0" y="268"/>
                  </a:lnTo>
                  <a:lnTo>
                    <a:pt x="0" y="273"/>
                  </a:lnTo>
                  <a:lnTo>
                    <a:pt x="1" y="281"/>
                  </a:lnTo>
                  <a:lnTo>
                    <a:pt x="1" y="289"/>
                  </a:lnTo>
                  <a:lnTo>
                    <a:pt x="6" y="299"/>
                  </a:lnTo>
                  <a:lnTo>
                    <a:pt x="8" y="309"/>
                  </a:lnTo>
                  <a:lnTo>
                    <a:pt x="13" y="323"/>
                  </a:lnTo>
                  <a:lnTo>
                    <a:pt x="16" y="333"/>
                  </a:lnTo>
                  <a:lnTo>
                    <a:pt x="21" y="348"/>
                  </a:lnTo>
                  <a:lnTo>
                    <a:pt x="26" y="361"/>
                  </a:lnTo>
                  <a:lnTo>
                    <a:pt x="36" y="376"/>
                  </a:lnTo>
                  <a:lnTo>
                    <a:pt x="42" y="387"/>
                  </a:lnTo>
                  <a:lnTo>
                    <a:pt x="52" y="402"/>
                  </a:lnTo>
                  <a:lnTo>
                    <a:pt x="62" y="415"/>
                  </a:lnTo>
                  <a:lnTo>
                    <a:pt x="75" y="430"/>
                  </a:lnTo>
                  <a:lnTo>
                    <a:pt x="75" y="430"/>
                  </a:lnTo>
                  <a:lnTo>
                    <a:pt x="75" y="430"/>
                  </a:lnTo>
                  <a:lnTo>
                    <a:pt x="75" y="430"/>
                  </a:lnTo>
                  <a:lnTo>
                    <a:pt x="78" y="432"/>
                  </a:lnTo>
                  <a:lnTo>
                    <a:pt x="78" y="432"/>
                  </a:lnTo>
                  <a:lnTo>
                    <a:pt x="83" y="432"/>
                  </a:lnTo>
                  <a:lnTo>
                    <a:pt x="85" y="432"/>
                  </a:lnTo>
                  <a:lnTo>
                    <a:pt x="90" y="435"/>
                  </a:lnTo>
                  <a:lnTo>
                    <a:pt x="90" y="432"/>
                  </a:lnTo>
                  <a:lnTo>
                    <a:pt x="95" y="432"/>
                  </a:lnTo>
                  <a:lnTo>
                    <a:pt x="98" y="430"/>
                  </a:lnTo>
                  <a:lnTo>
                    <a:pt x="103" y="430"/>
                  </a:lnTo>
                  <a:lnTo>
                    <a:pt x="103" y="425"/>
                  </a:lnTo>
                  <a:lnTo>
                    <a:pt x="108" y="422"/>
                  </a:lnTo>
                  <a:lnTo>
                    <a:pt x="109" y="415"/>
                  </a:lnTo>
                  <a:lnTo>
                    <a:pt x="114" y="410"/>
                  </a:lnTo>
                  <a:lnTo>
                    <a:pt x="114" y="405"/>
                  </a:lnTo>
                  <a:lnTo>
                    <a:pt x="116" y="397"/>
                  </a:lnTo>
                  <a:lnTo>
                    <a:pt x="116" y="382"/>
                  </a:lnTo>
                  <a:lnTo>
                    <a:pt x="121" y="366"/>
                  </a:lnTo>
                  <a:lnTo>
                    <a:pt x="121" y="343"/>
                  </a:lnTo>
                  <a:lnTo>
                    <a:pt x="126" y="318"/>
                  </a:lnTo>
                  <a:lnTo>
                    <a:pt x="129" y="291"/>
                  </a:lnTo>
                  <a:lnTo>
                    <a:pt x="134" y="263"/>
                  </a:lnTo>
                  <a:lnTo>
                    <a:pt x="134" y="228"/>
                  </a:lnTo>
                  <a:lnTo>
                    <a:pt x="134" y="197"/>
                  </a:lnTo>
                  <a:lnTo>
                    <a:pt x="131" y="163"/>
                  </a:lnTo>
                  <a:lnTo>
                    <a:pt x="129" y="132"/>
                  </a:lnTo>
                  <a:lnTo>
                    <a:pt x="123" y="97"/>
                  </a:lnTo>
                  <a:lnTo>
                    <a:pt x="116" y="66"/>
                  </a:lnTo>
                  <a:lnTo>
                    <a:pt x="106" y="36"/>
                  </a:lnTo>
                  <a:lnTo>
                    <a:pt x="95" y="12"/>
                  </a:lnTo>
                  <a:lnTo>
                    <a:pt x="91" y="9"/>
                  </a:lnTo>
                  <a:lnTo>
                    <a:pt x="91" y="9"/>
                  </a:lnTo>
                  <a:lnTo>
                    <a:pt x="90" y="9"/>
                  </a:lnTo>
                  <a:lnTo>
                    <a:pt x="90" y="9"/>
                  </a:lnTo>
                  <a:lnTo>
                    <a:pt x="85" y="4"/>
                  </a:lnTo>
                  <a:lnTo>
                    <a:pt x="85" y="4"/>
                  </a:lnTo>
                  <a:lnTo>
                    <a:pt x="82" y="4"/>
                  </a:lnTo>
                  <a:lnTo>
                    <a:pt x="82" y="4"/>
                  </a:lnTo>
                  <a:lnTo>
                    <a:pt x="77" y="0"/>
                  </a:lnTo>
                  <a:lnTo>
                    <a:pt x="72" y="0"/>
                  </a:lnTo>
                  <a:lnTo>
                    <a:pt x="67" y="0"/>
                  </a:lnTo>
                  <a:lnTo>
                    <a:pt x="65" y="0"/>
                  </a:lnTo>
                  <a:lnTo>
                    <a:pt x="60" y="0"/>
                  </a:lnTo>
                  <a:lnTo>
                    <a:pt x="55" y="0"/>
                  </a:lnTo>
                  <a:lnTo>
                    <a:pt x="50" y="2"/>
                  </a:lnTo>
                  <a:lnTo>
                    <a:pt x="50" y="7"/>
                  </a:lnTo>
                  <a:lnTo>
                    <a:pt x="50" y="7"/>
                  </a:lnTo>
                  <a:lnTo>
                    <a:pt x="50" y="12"/>
                  </a:lnTo>
                  <a:lnTo>
                    <a:pt x="50" y="17"/>
                  </a:lnTo>
                  <a:lnTo>
                    <a:pt x="50" y="27"/>
                  </a:lnTo>
                  <a:lnTo>
                    <a:pt x="50" y="36"/>
                  </a:lnTo>
                  <a:lnTo>
                    <a:pt x="50" y="51"/>
                  </a:lnTo>
                  <a:lnTo>
                    <a:pt x="50" y="66"/>
                  </a:lnTo>
                  <a:lnTo>
                    <a:pt x="52" y="86"/>
                  </a:lnTo>
                  <a:lnTo>
                    <a:pt x="47" y="104"/>
                  </a:lnTo>
                  <a:lnTo>
                    <a:pt x="46" y="123"/>
                  </a:lnTo>
                  <a:lnTo>
                    <a:pt x="41" y="145"/>
                  </a:lnTo>
                  <a:lnTo>
                    <a:pt x="37" y="169"/>
                  </a:lnTo>
                  <a:lnTo>
                    <a:pt x="27" y="192"/>
                  </a:lnTo>
                  <a:lnTo>
                    <a:pt x="21" y="217"/>
                  </a:lnTo>
                  <a:lnTo>
                    <a:pt x="9" y="241"/>
                  </a:lnTo>
                  <a:lnTo>
                    <a:pt x="0" y="266"/>
                  </a:lnTo>
                  <a:lnTo>
                    <a:pt x="0" y="266"/>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5" name="Freeform 155"/>
            <p:cNvSpPr>
              <a:spLocks/>
            </p:cNvSpPr>
            <p:nvPr/>
          </p:nvSpPr>
          <p:spPr bwMode="auto">
            <a:xfrm>
              <a:off x="6910388" y="6621463"/>
              <a:ext cx="96838" cy="82550"/>
            </a:xfrm>
            <a:custGeom>
              <a:avLst/>
              <a:gdLst/>
              <a:ahLst/>
              <a:cxnLst>
                <a:cxn ang="0">
                  <a:pos x="0" y="41"/>
                </a:cxn>
                <a:cxn ang="0">
                  <a:pos x="0" y="41"/>
                </a:cxn>
                <a:cxn ang="0">
                  <a:pos x="3" y="41"/>
                </a:cxn>
                <a:cxn ang="0">
                  <a:pos x="8" y="41"/>
                </a:cxn>
                <a:cxn ang="0">
                  <a:pos x="13" y="41"/>
                </a:cxn>
                <a:cxn ang="0">
                  <a:pos x="16" y="41"/>
                </a:cxn>
                <a:cxn ang="0">
                  <a:pos x="21" y="36"/>
                </a:cxn>
                <a:cxn ang="0">
                  <a:pos x="23" y="31"/>
                </a:cxn>
                <a:cxn ang="0">
                  <a:pos x="26" y="31"/>
                </a:cxn>
                <a:cxn ang="0">
                  <a:pos x="26" y="31"/>
                </a:cxn>
                <a:cxn ang="0">
                  <a:pos x="29" y="31"/>
                </a:cxn>
                <a:cxn ang="0">
                  <a:pos x="36" y="31"/>
                </a:cxn>
                <a:cxn ang="0">
                  <a:pos x="41" y="31"/>
                </a:cxn>
                <a:cxn ang="0">
                  <a:pos x="46" y="28"/>
                </a:cxn>
                <a:cxn ang="0">
                  <a:pos x="51" y="20"/>
                </a:cxn>
                <a:cxn ang="0">
                  <a:pos x="52" y="7"/>
                </a:cxn>
                <a:cxn ang="0">
                  <a:pos x="56" y="0"/>
                </a:cxn>
                <a:cxn ang="0">
                  <a:pos x="56" y="2"/>
                </a:cxn>
                <a:cxn ang="0">
                  <a:pos x="57" y="10"/>
                </a:cxn>
                <a:cxn ang="0">
                  <a:pos x="57" y="20"/>
                </a:cxn>
                <a:cxn ang="0">
                  <a:pos x="57" y="26"/>
                </a:cxn>
                <a:cxn ang="0">
                  <a:pos x="54" y="34"/>
                </a:cxn>
                <a:cxn ang="0">
                  <a:pos x="49" y="39"/>
                </a:cxn>
                <a:cxn ang="0">
                  <a:pos x="41" y="41"/>
                </a:cxn>
                <a:cxn ang="0">
                  <a:pos x="33" y="41"/>
                </a:cxn>
                <a:cxn ang="0">
                  <a:pos x="31" y="41"/>
                </a:cxn>
                <a:cxn ang="0">
                  <a:pos x="26" y="44"/>
                </a:cxn>
                <a:cxn ang="0">
                  <a:pos x="25" y="46"/>
                </a:cxn>
                <a:cxn ang="0">
                  <a:pos x="20" y="51"/>
                </a:cxn>
                <a:cxn ang="0">
                  <a:pos x="11" y="51"/>
                </a:cxn>
                <a:cxn ang="0">
                  <a:pos x="7" y="48"/>
                </a:cxn>
                <a:cxn ang="0">
                  <a:pos x="0" y="43"/>
                </a:cxn>
                <a:cxn ang="0">
                  <a:pos x="0" y="41"/>
                </a:cxn>
              </a:cxnLst>
              <a:rect l="0" t="0" r="r" b="b"/>
              <a:pathLst>
                <a:path w="61" h="52">
                  <a:moveTo>
                    <a:pt x="0" y="41"/>
                  </a:moveTo>
                  <a:lnTo>
                    <a:pt x="0" y="41"/>
                  </a:lnTo>
                  <a:lnTo>
                    <a:pt x="0" y="41"/>
                  </a:lnTo>
                  <a:lnTo>
                    <a:pt x="0" y="41"/>
                  </a:lnTo>
                  <a:lnTo>
                    <a:pt x="3" y="41"/>
                  </a:lnTo>
                  <a:lnTo>
                    <a:pt x="3" y="41"/>
                  </a:lnTo>
                  <a:lnTo>
                    <a:pt x="8" y="41"/>
                  </a:lnTo>
                  <a:lnTo>
                    <a:pt x="8" y="41"/>
                  </a:lnTo>
                  <a:lnTo>
                    <a:pt x="13" y="44"/>
                  </a:lnTo>
                  <a:lnTo>
                    <a:pt x="13" y="41"/>
                  </a:lnTo>
                  <a:lnTo>
                    <a:pt x="16" y="41"/>
                  </a:lnTo>
                  <a:lnTo>
                    <a:pt x="16" y="41"/>
                  </a:lnTo>
                  <a:lnTo>
                    <a:pt x="21" y="41"/>
                  </a:lnTo>
                  <a:lnTo>
                    <a:pt x="21" y="36"/>
                  </a:lnTo>
                  <a:lnTo>
                    <a:pt x="23" y="36"/>
                  </a:lnTo>
                  <a:lnTo>
                    <a:pt x="23" y="31"/>
                  </a:lnTo>
                  <a:lnTo>
                    <a:pt x="26" y="31"/>
                  </a:lnTo>
                  <a:lnTo>
                    <a:pt x="26" y="31"/>
                  </a:lnTo>
                  <a:lnTo>
                    <a:pt x="26" y="31"/>
                  </a:lnTo>
                  <a:lnTo>
                    <a:pt x="26" y="31"/>
                  </a:lnTo>
                  <a:lnTo>
                    <a:pt x="29" y="31"/>
                  </a:lnTo>
                  <a:lnTo>
                    <a:pt x="29" y="31"/>
                  </a:lnTo>
                  <a:lnTo>
                    <a:pt x="34" y="31"/>
                  </a:lnTo>
                  <a:lnTo>
                    <a:pt x="36" y="31"/>
                  </a:lnTo>
                  <a:lnTo>
                    <a:pt x="41" y="34"/>
                  </a:lnTo>
                  <a:lnTo>
                    <a:pt x="41" y="31"/>
                  </a:lnTo>
                  <a:lnTo>
                    <a:pt x="46" y="31"/>
                  </a:lnTo>
                  <a:lnTo>
                    <a:pt x="46" y="28"/>
                  </a:lnTo>
                  <a:lnTo>
                    <a:pt x="51" y="26"/>
                  </a:lnTo>
                  <a:lnTo>
                    <a:pt x="51" y="20"/>
                  </a:lnTo>
                  <a:lnTo>
                    <a:pt x="52" y="15"/>
                  </a:lnTo>
                  <a:lnTo>
                    <a:pt x="52" y="7"/>
                  </a:lnTo>
                  <a:lnTo>
                    <a:pt x="56" y="0"/>
                  </a:lnTo>
                  <a:lnTo>
                    <a:pt x="56" y="0"/>
                  </a:lnTo>
                  <a:lnTo>
                    <a:pt x="56" y="2"/>
                  </a:lnTo>
                  <a:lnTo>
                    <a:pt x="56" y="2"/>
                  </a:lnTo>
                  <a:lnTo>
                    <a:pt x="57" y="7"/>
                  </a:lnTo>
                  <a:lnTo>
                    <a:pt x="57" y="10"/>
                  </a:lnTo>
                  <a:lnTo>
                    <a:pt x="57" y="15"/>
                  </a:lnTo>
                  <a:lnTo>
                    <a:pt x="57" y="20"/>
                  </a:lnTo>
                  <a:lnTo>
                    <a:pt x="61" y="25"/>
                  </a:lnTo>
                  <a:lnTo>
                    <a:pt x="57" y="26"/>
                  </a:lnTo>
                  <a:lnTo>
                    <a:pt x="57" y="31"/>
                  </a:lnTo>
                  <a:lnTo>
                    <a:pt x="54" y="34"/>
                  </a:lnTo>
                  <a:lnTo>
                    <a:pt x="54" y="39"/>
                  </a:lnTo>
                  <a:lnTo>
                    <a:pt x="49" y="39"/>
                  </a:lnTo>
                  <a:lnTo>
                    <a:pt x="46" y="41"/>
                  </a:lnTo>
                  <a:lnTo>
                    <a:pt x="41" y="41"/>
                  </a:lnTo>
                  <a:lnTo>
                    <a:pt x="36" y="41"/>
                  </a:lnTo>
                  <a:lnTo>
                    <a:pt x="33" y="41"/>
                  </a:lnTo>
                  <a:lnTo>
                    <a:pt x="33" y="41"/>
                  </a:lnTo>
                  <a:lnTo>
                    <a:pt x="31" y="41"/>
                  </a:lnTo>
                  <a:lnTo>
                    <a:pt x="31" y="44"/>
                  </a:lnTo>
                  <a:lnTo>
                    <a:pt x="26" y="44"/>
                  </a:lnTo>
                  <a:lnTo>
                    <a:pt x="26" y="46"/>
                  </a:lnTo>
                  <a:lnTo>
                    <a:pt x="25" y="46"/>
                  </a:lnTo>
                  <a:lnTo>
                    <a:pt x="25" y="51"/>
                  </a:lnTo>
                  <a:lnTo>
                    <a:pt x="20" y="51"/>
                  </a:lnTo>
                  <a:lnTo>
                    <a:pt x="16" y="51"/>
                  </a:lnTo>
                  <a:lnTo>
                    <a:pt x="11" y="51"/>
                  </a:lnTo>
                  <a:lnTo>
                    <a:pt x="11" y="52"/>
                  </a:lnTo>
                  <a:lnTo>
                    <a:pt x="7" y="48"/>
                  </a:lnTo>
                  <a:lnTo>
                    <a:pt x="5" y="48"/>
                  </a:lnTo>
                  <a:lnTo>
                    <a:pt x="0" y="43"/>
                  </a:lnTo>
                  <a:lnTo>
                    <a:pt x="0" y="41"/>
                  </a:lnTo>
                  <a:lnTo>
                    <a:pt x="0" y="41"/>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6" name="Freeform 156"/>
            <p:cNvSpPr>
              <a:spLocks/>
            </p:cNvSpPr>
            <p:nvPr/>
          </p:nvSpPr>
          <p:spPr bwMode="auto">
            <a:xfrm>
              <a:off x="6975475" y="6148388"/>
              <a:ext cx="52388" cy="403225"/>
            </a:xfrm>
            <a:custGeom>
              <a:avLst/>
              <a:gdLst/>
              <a:ahLst/>
              <a:cxnLst>
                <a:cxn ang="0">
                  <a:pos x="29" y="254"/>
                </a:cxn>
                <a:cxn ang="0">
                  <a:pos x="26" y="249"/>
                </a:cxn>
                <a:cxn ang="0">
                  <a:pos x="26" y="242"/>
                </a:cxn>
                <a:cxn ang="0">
                  <a:pos x="26" y="229"/>
                </a:cxn>
                <a:cxn ang="0">
                  <a:pos x="26" y="218"/>
                </a:cxn>
                <a:cxn ang="0">
                  <a:pos x="23" y="200"/>
                </a:cxn>
                <a:cxn ang="0">
                  <a:pos x="23" y="182"/>
                </a:cxn>
                <a:cxn ang="0">
                  <a:pos x="23" y="160"/>
                </a:cxn>
                <a:cxn ang="0">
                  <a:pos x="23" y="141"/>
                </a:cxn>
                <a:cxn ang="0">
                  <a:pos x="18" y="116"/>
                </a:cxn>
                <a:cxn ang="0">
                  <a:pos x="18" y="95"/>
                </a:cxn>
                <a:cxn ang="0">
                  <a:pos x="13" y="73"/>
                </a:cxn>
                <a:cxn ang="0">
                  <a:pos x="13" y="54"/>
                </a:cxn>
                <a:cxn ang="0">
                  <a:pos x="8" y="34"/>
                </a:cxn>
                <a:cxn ang="0">
                  <a:pos x="5" y="19"/>
                </a:cxn>
                <a:cxn ang="0">
                  <a:pos x="0" y="8"/>
                </a:cxn>
                <a:cxn ang="0">
                  <a:pos x="0" y="0"/>
                </a:cxn>
                <a:cxn ang="0">
                  <a:pos x="10" y="0"/>
                </a:cxn>
                <a:cxn ang="0">
                  <a:pos x="10" y="0"/>
                </a:cxn>
                <a:cxn ang="0">
                  <a:pos x="10" y="5"/>
                </a:cxn>
                <a:cxn ang="0">
                  <a:pos x="10" y="11"/>
                </a:cxn>
                <a:cxn ang="0">
                  <a:pos x="15" y="23"/>
                </a:cxn>
                <a:cxn ang="0">
                  <a:pos x="15" y="34"/>
                </a:cxn>
                <a:cxn ang="0">
                  <a:pos x="20" y="49"/>
                </a:cxn>
                <a:cxn ang="0">
                  <a:pos x="21" y="65"/>
                </a:cxn>
                <a:cxn ang="0">
                  <a:pos x="26" y="85"/>
                </a:cxn>
                <a:cxn ang="0">
                  <a:pos x="26" y="103"/>
                </a:cxn>
                <a:cxn ang="0">
                  <a:pos x="29" y="123"/>
                </a:cxn>
                <a:cxn ang="0">
                  <a:pos x="29" y="142"/>
                </a:cxn>
                <a:cxn ang="0">
                  <a:pos x="33" y="165"/>
                </a:cxn>
                <a:cxn ang="0">
                  <a:pos x="33" y="185"/>
                </a:cxn>
                <a:cxn ang="0">
                  <a:pos x="33" y="209"/>
                </a:cxn>
                <a:cxn ang="0">
                  <a:pos x="29" y="229"/>
                </a:cxn>
                <a:cxn ang="0">
                  <a:pos x="29" y="254"/>
                </a:cxn>
                <a:cxn ang="0">
                  <a:pos x="29" y="254"/>
                </a:cxn>
              </a:cxnLst>
              <a:rect l="0" t="0" r="r" b="b"/>
              <a:pathLst>
                <a:path w="33" h="254">
                  <a:moveTo>
                    <a:pt x="29" y="254"/>
                  </a:moveTo>
                  <a:lnTo>
                    <a:pt x="26" y="249"/>
                  </a:lnTo>
                  <a:lnTo>
                    <a:pt x="26" y="242"/>
                  </a:lnTo>
                  <a:lnTo>
                    <a:pt x="26" y="229"/>
                  </a:lnTo>
                  <a:lnTo>
                    <a:pt x="26" y="218"/>
                  </a:lnTo>
                  <a:lnTo>
                    <a:pt x="23" y="200"/>
                  </a:lnTo>
                  <a:lnTo>
                    <a:pt x="23" y="182"/>
                  </a:lnTo>
                  <a:lnTo>
                    <a:pt x="23" y="160"/>
                  </a:lnTo>
                  <a:lnTo>
                    <a:pt x="23" y="141"/>
                  </a:lnTo>
                  <a:lnTo>
                    <a:pt x="18" y="116"/>
                  </a:lnTo>
                  <a:lnTo>
                    <a:pt x="18" y="95"/>
                  </a:lnTo>
                  <a:lnTo>
                    <a:pt x="13" y="73"/>
                  </a:lnTo>
                  <a:lnTo>
                    <a:pt x="13" y="54"/>
                  </a:lnTo>
                  <a:lnTo>
                    <a:pt x="8" y="34"/>
                  </a:lnTo>
                  <a:lnTo>
                    <a:pt x="5" y="19"/>
                  </a:lnTo>
                  <a:lnTo>
                    <a:pt x="0" y="8"/>
                  </a:lnTo>
                  <a:lnTo>
                    <a:pt x="0" y="0"/>
                  </a:lnTo>
                  <a:lnTo>
                    <a:pt x="10" y="0"/>
                  </a:lnTo>
                  <a:lnTo>
                    <a:pt x="10" y="0"/>
                  </a:lnTo>
                  <a:lnTo>
                    <a:pt x="10" y="5"/>
                  </a:lnTo>
                  <a:lnTo>
                    <a:pt x="10" y="11"/>
                  </a:lnTo>
                  <a:lnTo>
                    <a:pt x="15" y="23"/>
                  </a:lnTo>
                  <a:lnTo>
                    <a:pt x="15" y="34"/>
                  </a:lnTo>
                  <a:lnTo>
                    <a:pt x="20" y="49"/>
                  </a:lnTo>
                  <a:lnTo>
                    <a:pt x="21" y="65"/>
                  </a:lnTo>
                  <a:lnTo>
                    <a:pt x="26" y="85"/>
                  </a:lnTo>
                  <a:lnTo>
                    <a:pt x="26" y="103"/>
                  </a:lnTo>
                  <a:lnTo>
                    <a:pt x="29" y="123"/>
                  </a:lnTo>
                  <a:lnTo>
                    <a:pt x="29" y="142"/>
                  </a:lnTo>
                  <a:lnTo>
                    <a:pt x="33" y="165"/>
                  </a:lnTo>
                  <a:lnTo>
                    <a:pt x="33" y="185"/>
                  </a:lnTo>
                  <a:lnTo>
                    <a:pt x="33" y="209"/>
                  </a:lnTo>
                  <a:lnTo>
                    <a:pt x="29" y="229"/>
                  </a:lnTo>
                  <a:lnTo>
                    <a:pt x="29" y="254"/>
                  </a:lnTo>
                  <a:lnTo>
                    <a:pt x="29" y="25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7" name="Freeform 157"/>
            <p:cNvSpPr>
              <a:spLocks/>
            </p:cNvSpPr>
            <p:nvPr/>
          </p:nvSpPr>
          <p:spPr bwMode="auto">
            <a:xfrm>
              <a:off x="6884988" y="6543676"/>
              <a:ext cx="82550" cy="53975"/>
            </a:xfrm>
            <a:custGeom>
              <a:avLst/>
              <a:gdLst/>
              <a:ahLst/>
              <a:cxnLst>
                <a:cxn ang="0">
                  <a:pos x="6" y="31"/>
                </a:cxn>
                <a:cxn ang="0">
                  <a:pos x="6" y="29"/>
                </a:cxn>
                <a:cxn ang="0">
                  <a:pos x="9" y="24"/>
                </a:cxn>
                <a:cxn ang="0">
                  <a:pos x="16" y="21"/>
                </a:cxn>
                <a:cxn ang="0">
                  <a:pos x="21" y="16"/>
                </a:cxn>
                <a:cxn ang="0">
                  <a:pos x="31" y="11"/>
                </a:cxn>
                <a:cxn ang="0">
                  <a:pos x="37" y="10"/>
                </a:cxn>
                <a:cxn ang="0">
                  <a:pos x="47" y="10"/>
                </a:cxn>
                <a:cxn ang="0">
                  <a:pos x="50" y="6"/>
                </a:cxn>
                <a:cxn ang="0">
                  <a:pos x="50" y="6"/>
                </a:cxn>
                <a:cxn ang="0">
                  <a:pos x="50" y="5"/>
                </a:cxn>
                <a:cxn ang="0">
                  <a:pos x="50" y="5"/>
                </a:cxn>
                <a:cxn ang="0">
                  <a:pos x="47" y="0"/>
                </a:cxn>
                <a:cxn ang="0">
                  <a:pos x="47" y="0"/>
                </a:cxn>
                <a:cxn ang="0">
                  <a:pos x="47" y="0"/>
                </a:cxn>
                <a:cxn ang="0">
                  <a:pos x="47" y="0"/>
                </a:cxn>
                <a:cxn ang="0">
                  <a:pos x="44" y="0"/>
                </a:cxn>
                <a:cxn ang="0">
                  <a:pos x="41" y="0"/>
                </a:cxn>
                <a:cxn ang="0">
                  <a:pos x="36" y="0"/>
                </a:cxn>
                <a:cxn ang="0">
                  <a:pos x="27" y="0"/>
                </a:cxn>
                <a:cxn ang="0">
                  <a:pos x="23" y="3"/>
                </a:cxn>
                <a:cxn ang="0">
                  <a:pos x="13" y="6"/>
                </a:cxn>
                <a:cxn ang="0">
                  <a:pos x="6" y="11"/>
                </a:cxn>
                <a:cxn ang="0">
                  <a:pos x="1" y="19"/>
                </a:cxn>
                <a:cxn ang="0">
                  <a:pos x="0" y="24"/>
                </a:cxn>
                <a:cxn ang="0">
                  <a:pos x="0" y="24"/>
                </a:cxn>
                <a:cxn ang="0">
                  <a:pos x="0" y="24"/>
                </a:cxn>
                <a:cxn ang="0">
                  <a:pos x="0" y="24"/>
                </a:cxn>
                <a:cxn ang="0">
                  <a:pos x="0" y="28"/>
                </a:cxn>
                <a:cxn ang="0">
                  <a:pos x="0" y="28"/>
                </a:cxn>
                <a:cxn ang="0">
                  <a:pos x="0" y="31"/>
                </a:cxn>
                <a:cxn ang="0">
                  <a:pos x="1" y="31"/>
                </a:cxn>
                <a:cxn ang="0">
                  <a:pos x="6" y="34"/>
                </a:cxn>
              </a:cxnLst>
              <a:rect l="0" t="0" r="r" b="b"/>
              <a:pathLst>
                <a:path w="52" h="34">
                  <a:moveTo>
                    <a:pt x="6" y="34"/>
                  </a:moveTo>
                  <a:lnTo>
                    <a:pt x="6" y="31"/>
                  </a:lnTo>
                  <a:lnTo>
                    <a:pt x="6" y="31"/>
                  </a:lnTo>
                  <a:lnTo>
                    <a:pt x="6" y="29"/>
                  </a:lnTo>
                  <a:lnTo>
                    <a:pt x="9" y="29"/>
                  </a:lnTo>
                  <a:lnTo>
                    <a:pt x="9" y="24"/>
                  </a:lnTo>
                  <a:lnTo>
                    <a:pt x="14" y="24"/>
                  </a:lnTo>
                  <a:lnTo>
                    <a:pt x="16" y="21"/>
                  </a:lnTo>
                  <a:lnTo>
                    <a:pt x="21" y="21"/>
                  </a:lnTo>
                  <a:lnTo>
                    <a:pt x="21" y="16"/>
                  </a:lnTo>
                  <a:lnTo>
                    <a:pt x="26" y="16"/>
                  </a:lnTo>
                  <a:lnTo>
                    <a:pt x="31" y="11"/>
                  </a:lnTo>
                  <a:lnTo>
                    <a:pt x="36" y="11"/>
                  </a:lnTo>
                  <a:lnTo>
                    <a:pt x="37" y="10"/>
                  </a:lnTo>
                  <a:lnTo>
                    <a:pt x="42" y="10"/>
                  </a:lnTo>
                  <a:lnTo>
                    <a:pt x="47" y="10"/>
                  </a:lnTo>
                  <a:lnTo>
                    <a:pt x="52" y="10"/>
                  </a:lnTo>
                  <a:lnTo>
                    <a:pt x="50" y="6"/>
                  </a:lnTo>
                  <a:lnTo>
                    <a:pt x="50" y="6"/>
                  </a:lnTo>
                  <a:lnTo>
                    <a:pt x="50" y="6"/>
                  </a:lnTo>
                  <a:lnTo>
                    <a:pt x="50" y="6"/>
                  </a:lnTo>
                  <a:lnTo>
                    <a:pt x="50" y="5"/>
                  </a:lnTo>
                  <a:lnTo>
                    <a:pt x="50" y="5"/>
                  </a:lnTo>
                  <a:lnTo>
                    <a:pt x="50" y="5"/>
                  </a:lnTo>
                  <a:lnTo>
                    <a:pt x="50" y="5"/>
                  </a:lnTo>
                  <a:lnTo>
                    <a:pt x="47" y="0"/>
                  </a:lnTo>
                  <a:lnTo>
                    <a:pt x="47" y="0"/>
                  </a:lnTo>
                  <a:lnTo>
                    <a:pt x="47" y="0"/>
                  </a:lnTo>
                  <a:lnTo>
                    <a:pt x="47" y="0"/>
                  </a:lnTo>
                  <a:lnTo>
                    <a:pt x="47" y="0"/>
                  </a:lnTo>
                  <a:lnTo>
                    <a:pt x="47" y="0"/>
                  </a:lnTo>
                  <a:lnTo>
                    <a:pt x="47" y="0"/>
                  </a:lnTo>
                  <a:lnTo>
                    <a:pt x="47" y="0"/>
                  </a:lnTo>
                  <a:lnTo>
                    <a:pt x="44" y="0"/>
                  </a:lnTo>
                  <a:lnTo>
                    <a:pt x="44" y="0"/>
                  </a:lnTo>
                  <a:lnTo>
                    <a:pt x="41" y="0"/>
                  </a:lnTo>
                  <a:lnTo>
                    <a:pt x="41" y="0"/>
                  </a:lnTo>
                  <a:lnTo>
                    <a:pt x="36" y="0"/>
                  </a:lnTo>
                  <a:lnTo>
                    <a:pt x="32" y="0"/>
                  </a:lnTo>
                  <a:lnTo>
                    <a:pt x="27" y="0"/>
                  </a:lnTo>
                  <a:lnTo>
                    <a:pt x="27" y="3"/>
                  </a:lnTo>
                  <a:lnTo>
                    <a:pt x="23" y="3"/>
                  </a:lnTo>
                  <a:lnTo>
                    <a:pt x="18" y="6"/>
                  </a:lnTo>
                  <a:lnTo>
                    <a:pt x="13" y="6"/>
                  </a:lnTo>
                  <a:lnTo>
                    <a:pt x="11" y="11"/>
                  </a:lnTo>
                  <a:lnTo>
                    <a:pt x="6" y="11"/>
                  </a:lnTo>
                  <a:lnTo>
                    <a:pt x="4" y="16"/>
                  </a:lnTo>
                  <a:lnTo>
                    <a:pt x="1" y="19"/>
                  </a:lnTo>
                  <a:lnTo>
                    <a:pt x="1" y="24"/>
                  </a:lnTo>
                  <a:lnTo>
                    <a:pt x="0" y="24"/>
                  </a:lnTo>
                  <a:lnTo>
                    <a:pt x="0" y="24"/>
                  </a:lnTo>
                  <a:lnTo>
                    <a:pt x="0" y="24"/>
                  </a:lnTo>
                  <a:lnTo>
                    <a:pt x="0" y="24"/>
                  </a:lnTo>
                  <a:lnTo>
                    <a:pt x="0" y="24"/>
                  </a:lnTo>
                  <a:lnTo>
                    <a:pt x="0" y="24"/>
                  </a:lnTo>
                  <a:lnTo>
                    <a:pt x="0" y="24"/>
                  </a:lnTo>
                  <a:lnTo>
                    <a:pt x="0" y="28"/>
                  </a:lnTo>
                  <a:lnTo>
                    <a:pt x="0" y="28"/>
                  </a:lnTo>
                  <a:lnTo>
                    <a:pt x="0" y="28"/>
                  </a:lnTo>
                  <a:lnTo>
                    <a:pt x="0" y="28"/>
                  </a:lnTo>
                  <a:lnTo>
                    <a:pt x="0" y="31"/>
                  </a:lnTo>
                  <a:lnTo>
                    <a:pt x="0" y="31"/>
                  </a:lnTo>
                  <a:lnTo>
                    <a:pt x="1" y="31"/>
                  </a:lnTo>
                  <a:lnTo>
                    <a:pt x="1" y="31"/>
                  </a:lnTo>
                  <a:lnTo>
                    <a:pt x="6" y="34"/>
                  </a:lnTo>
                  <a:lnTo>
                    <a:pt x="6" y="3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8" name="Freeform 158"/>
            <p:cNvSpPr>
              <a:spLocks/>
            </p:cNvSpPr>
            <p:nvPr/>
          </p:nvSpPr>
          <p:spPr bwMode="auto">
            <a:xfrm>
              <a:off x="6878638" y="6496051"/>
              <a:ext cx="80963" cy="55563"/>
            </a:xfrm>
            <a:custGeom>
              <a:avLst/>
              <a:gdLst/>
              <a:ahLst/>
              <a:cxnLst>
                <a:cxn ang="0">
                  <a:pos x="5" y="31"/>
                </a:cxn>
                <a:cxn ang="0">
                  <a:pos x="5" y="30"/>
                </a:cxn>
                <a:cxn ang="0">
                  <a:pos x="8" y="25"/>
                </a:cxn>
                <a:cxn ang="0">
                  <a:pos x="15" y="22"/>
                </a:cxn>
                <a:cxn ang="0">
                  <a:pos x="20" y="17"/>
                </a:cxn>
                <a:cxn ang="0">
                  <a:pos x="30" y="12"/>
                </a:cxn>
                <a:cxn ang="0">
                  <a:pos x="36" y="10"/>
                </a:cxn>
                <a:cxn ang="0">
                  <a:pos x="46" y="10"/>
                </a:cxn>
                <a:cxn ang="0">
                  <a:pos x="51" y="7"/>
                </a:cxn>
                <a:cxn ang="0">
                  <a:pos x="51" y="7"/>
                </a:cxn>
                <a:cxn ang="0">
                  <a:pos x="51" y="5"/>
                </a:cxn>
                <a:cxn ang="0">
                  <a:pos x="51" y="5"/>
                </a:cxn>
                <a:cxn ang="0">
                  <a:pos x="51" y="0"/>
                </a:cxn>
                <a:cxn ang="0">
                  <a:pos x="51" y="0"/>
                </a:cxn>
                <a:cxn ang="0">
                  <a:pos x="51" y="0"/>
                </a:cxn>
                <a:cxn ang="0">
                  <a:pos x="51" y="0"/>
                </a:cxn>
                <a:cxn ang="0">
                  <a:pos x="48" y="0"/>
                </a:cxn>
                <a:cxn ang="0">
                  <a:pos x="43" y="0"/>
                </a:cxn>
                <a:cxn ang="0">
                  <a:pos x="38" y="0"/>
                </a:cxn>
                <a:cxn ang="0">
                  <a:pos x="28" y="0"/>
                </a:cxn>
                <a:cxn ang="0">
                  <a:pos x="23" y="5"/>
                </a:cxn>
                <a:cxn ang="0">
                  <a:pos x="13" y="9"/>
                </a:cxn>
                <a:cxn ang="0">
                  <a:pos x="7" y="13"/>
                </a:cxn>
                <a:cxn ang="0">
                  <a:pos x="5" y="20"/>
                </a:cxn>
                <a:cxn ang="0">
                  <a:pos x="2" y="25"/>
                </a:cxn>
                <a:cxn ang="0">
                  <a:pos x="2" y="25"/>
                </a:cxn>
                <a:cxn ang="0">
                  <a:pos x="0" y="25"/>
                </a:cxn>
                <a:cxn ang="0">
                  <a:pos x="0" y="25"/>
                </a:cxn>
                <a:cxn ang="0">
                  <a:pos x="0" y="30"/>
                </a:cxn>
                <a:cxn ang="0">
                  <a:pos x="0" y="30"/>
                </a:cxn>
                <a:cxn ang="0">
                  <a:pos x="0" y="33"/>
                </a:cxn>
                <a:cxn ang="0">
                  <a:pos x="0" y="33"/>
                </a:cxn>
                <a:cxn ang="0">
                  <a:pos x="5" y="35"/>
                </a:cxn>
              </a:cxnLst>
              <a:rect l="0" t="0" r="r" b="b"/>
              <a:pathLst>
                <a:path w="51" h="35">
                  <a:moveTo>
                    <a:pt x="5" y="35"/>
                  </a:moveTo>
                  <a:lnTo>
                    <a:pt x="5" y="31"/>
                  </a:lnTo>
                  <a:lnTo>
                    <a:pt x="5" y="31"/>
                  </a:lnTo>
                  <a:lnTo>
                    <a:pt x="5" y="30"/>
                  </a:lnTo>
                  <a:lnTo>
                    <a:pt x="8" y="30"/>
                  </a:lnTo>
                  <a:lnTo>
                    <a:pt x="8" y="25"/>
                  </a:lnTo>
                  <a:lnTo>
                    <a:pt x="13" y="25"/>
                  </a:lnTo>
                  <a:lnTo>
                    <a:pt x="15" y="22"/>
                  </a:lnTo>
                  <a:lnTo>
                    <a:pt x="20" y="22"/>
                  </a:lnTo>
                  <a:lnTo>
                    <a:pt x="20" y="17"/>
                  </a:lnTo>
                  <a:lnTo>
                    <a:pt x="25" y="17"/>
                  </a:lnTo>
                  <a:lnTo>
                    <a:pt x="30" y="12"/>
                  </a:lnTo>
                  <a:lnTo>
                    <a:pt x="35" y="12"/>
                  </a:lnTo>
                  <a:lnTo>
                    <a:pt x="36" y="10"/>
                  </a:lnTo>
                  <a:lnTo>
                    <a:pt x="41" y="10"/>
                  </a:lnTo>
                  <a:lnTo>
                    <a:pt x="46" y="10"/>
                  </a:lnTo>
                  <a:lnTo>
                    <a:pt x="51" y="10"/>
                  </a:lnTo>
                  <a:lnTo>
                    <a:pt x="51" y="7"/>
                  </a:lnTo>
                  <a:lnTo>
                    <a:pt x="51" y="7"/>
                  </a:lnTo>
                  <a:lnTo>
                    <a:pt x="51" y="7"/>
                  </a:lnTo>
                  <a:lnTo>
                    <a:pt x="51" y="7"/>
                  </a:lnTo>
                  <a:lnTo>
                    <a:pt x="51" y="5"/>
                  </a:lnTo>
                  <a:lnTo>
                    <a:pt x="51" y="5"/>
                  </a:lnTo>
                  <a:lnTo>
                    <a:pt x="51" y="5"/>
                  </a:lnTo>
                  <a:lnTo>
                    <a:pt x="51" y="5"/>
                  </a:lnTo>
                  <a:lnTo>
                    <a:pt x="51" y="0"/>
                  </a:lnTo>
                  <a:lnTo>
                    <a:pt x="51" y="0"/>
                  </a:lnTo>
                  <a:lnTo>
                    <a:pt x="51" y="0"/>
                  </a:lnTo>
                  <a:lnTo>
                    <a:pt x="51" y="0"/>
                  </a:lnTo>
                  <a:lnTo>
                    <a:pt x="51" y="0"/>
                  </a:lnTo>
                  <a:lnTo>
                    <a:pt x="51" y="0"/>
                  </a:lnTo>
                  <a:lnTo>
                    <a:pt x="51" y="0"/>
                  </a:lnTo>
                  <a:lnTo>
                    <a:pt x="51" y="0"/>
                  </a:lnTo>
                  <a:lnTo>
                    <a:pt x="48" y="0"/>
                  </a:lnTo>
                  <a:lnTo>
                    <a:pt x="48" y="0"/>
                  </a:lnTo>
                  <a:lnTo>
                    <a:pt x="43" y="0"/>
                  </a:lnTo>
                  <a:lnTo>
                    <a:pt x="43" y="0"/>
                  </a:lnTo>
                  <a:lnTo>
                    <a:pt x="38" y="0"/>
                  </a:lnTo>
                  <a:lnTo>
                    <a:pt x="33" y="0"/>
                  </a:lnTo>
                  <a:lnTo>
                    <a:pt x="28" y="0"/>
                  </a:lnTo>
                  <a:lnTo>
                    <a:pt x="28" y="5"/>
                  </a:lnTo>
                  <a:lnTo>
                    <a:pt x="23" y="5"/>
                  </a:lnTo>
                  <a:lnTo>
                    <a:pt x="18" y="9"/>
                  </a:lnTo>
                  <a:lnTo>
                    <a:pt x="13" y="9"/>
                  </a:lnTo>
                  <a:lnTo>
                    <a:pt x="12" y="13"/>
                  </a:lnTo>
                  <a:lnTo>
                    <a:pt x="7" y="13"/>
                  </a:lnTo>
                  <a:lnTo>
                    <a:pt x="7" y="18"/>
                  </a:lnTo>
                  <a:lnTo>
                    <a:pt x="5" y="20"/>
                  </a:lnTo>
                  <a:lnTo>
                    <a:pt x="5" y="25"/>
                  </a:lnTo>
                  <a:lnTo>
                    <a:pt x="2" y="25"/>
                  </a:lnTo>
                  <a:lnTo>
                    <a:pt x="2" y="25"/>
                  </a:lnTo>
                  <a:lnTo>
                    <a:pt x="2" y="25"/>
                  </a:lnTo>
                  <a:lnTo>
                    <a:pt x="2" y="25"/>
                  </a:lnTo>
                  <a:lnTo>
                    <a:pt x="0" y="25"/>
                  </a:lnTo>
                  <a:lnTo>
                    <a:pt x="0" y="25"/>
                  </a:lnTo>
                  <a:lnTo>
                    <a:pt x="0" y="25"/>
                  </a:lnTo>
                  <a:lnTo>
                    <a:pt x="0" y="30"/>
                  </a:lnTo>
                  <a:lnTo>
                    <a:pt x="0" y="30"/>
                  </a:lnTo>
                  <a:lnTo>
                    <a:pt x="0" y="30"/>
                  </a:lnTo>
                  <a:lnTo>
                    <a:pt x="0" y="30"/>
                  </a:lnTo>
                  <a:lnTo>
                    <a:pt x="0" y="33"/>
                  </a:lnTo>
                  <a:lnTo>
                    <a:pt x="0" y="33"/>
                  </a:lnTo>
                  <a:lnTo>
                    <a:pt x="0" y="33"/>
                  </a:lnTo>
                  <a:lnTo>
                    <a:pt x="0" y="33"/>
                  </a:lnTo>
                  <a:lnTo>
                    <a:pt x="5" y="35"/>
                  </a:lnTo>
                  <a:lnTo>
                    <a:pt x="5" y="3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79" name="Freeform 159"/>
            <p:cNvSpPr>
              <a:spLocks/>
            </p:cNvSpPr>
            <p:nvPr/>
          </p:nvSpPr>
          <p:spPr bwMode="auto">
            <a:xfrm>
              <a:off x="6894513" y="6454776"/>
              <a:ext cx="57150" cy="33338"/>
            </a:xfrm>
            <a:custGeom>
              <a:avLst/>
              <a:gdLst/>
              <a:ahLst/>
              <a:cxnLst>
                <a:cxn ang="0">
                  <a:pos x="5" y="18"/>
                </a:cxn>
                <a:cxn ang="0">
                  <a:pos x="5" y="18"/>
                </a:cxn>
                <a:cxn ang="0">
                  <a:pos x="7" y="13"/>
                </a:cxn>
                <a:cxn ang="0">
                  <a:pos x="8" y="13"/>
                </a:cxn>
                <a:cxn ang="0">
                  <a:pos x="13" y="8"/>
                </a:cxn>
                <a:cxn ang="0">
                  <a:pos x="18" y="8"/>
                </a:cxn>
                <a:cxn ang="0">
                  <a:pos x="23" y="7"/>
                </a:cxn>
                <a:cxn ang="0">
                  <a:pos x="31" y="7"/>
                </a:cxn>
                <a:cxn ang="0">
                  <a:pos x="36" y="3"/>
                </a:cxn>
                <a:cxn ang="0">
                  <a:pos x="36" y="3"/>
                </a:cxn>
                <a:cxn ang="0">
                  <a:pos x="36" y="3"/>
                </a:cxn>
                <a:cxn ang="0">
                  <a:pos x="36" y="3"/>
                </a:cxn>
                <a:cxn ang="0">
                  <a:pos x="36" y="2"/>
                </a:cxn>
                <a:cxn ang="0">
                  <a:pos x="36" y="2"/>
                </a:cxn>
                <a:cxn ang="0">
                  <a:pos x="36" y="2"/>
                </a:cxn>
                <a:cxn ang="0">
                  <a:pos x="36" y="2"/>
                </a:cxn>
                <a:cxn ang="0">
                  <a:pos x="33" y="0"/>
                </a:cxn>
                <a:cxn ang="0">
                  <a:pos x="31" y="0"/>
                </a:cxn>
                <a:cxn ang="0">
                  <a:pos x="26" y="0"/>
                </a:cxn>
                <a:cxn ang="0">
                  <a:pos x="25" y="0"/>
                </a:cxn>
                <a:cxn ang="0">
                  <a:pos x="20" y="0"/>
                </a:cxn>
                <a:cxn ang="0">
                  <a:pos x="15" y="0"/>
                </a:cxn>
                <a:cxn ang="0">
                  <a:pos x="10" y="2"/>
                </a:cxn>
                <a:cxn ang="0">
                  <a:pos x="5" y="7"/>
                </a:cxn>
                <a:cxn ang="0">
                  <a:pos x="2" y="12"/>
                </a:cxn>
                <a:cxn ang="0">
                  <a:pos x="2" y="12"/>
                </a:cxn>
                <a:cxn ang="0">
                  <a:pos x="0" y="12"/>
                </a:cxn>
                <a:cxn ang="0">
                  <a:pos x="0" y="12"/>
                </a:cxn>
                <a:cxn ang="0">
                  <a:pos x="0" y="15"/>
                </a:cxn>
                <a:cxn ang="0">
                  <a:pos x="0" y="15"/>
                </a:cxn>
                <a:cxn ang="0">
                  <a:pos x="0" y="18"/>
                </a:cxn>
                <a:cxn ang="0">
                  <a:pos x="0" y="18"/>
                </a:cxn>
                <a:cxn ang="0">
                  <a:pos x="5" y="21"/>
                </a:cxn>
              </a:cxnLst>
              <a:rect l="0" t="0" r="r" b="b"/>
              <a:pathLst>
                <a:path w="36" h="21">
                  <a:moveTo>
                    <a:pt x="5" y="21"/>
                  </a:moveTo>
                  <a:lnTo>
                    <a:pt x="5" y="18"/>
                  </a:lnTo>
                  <a:lnTo>
                    <a:pt x="5" y="18"/>
                  </a:lnTo>
                  <a:lnTo>
                    <a:pt x="5" y="18"/>
                  </a:lnTo>
                  <a:lnTo>
                    <a:pt x="7" y="18"/>
                  </a:lnTo>
                  <a:lnTo>
                    <a:pt x="7" y="13"/>
                  </a:lnTo>
                  <a:lnTo>
                    <a:pt x="8" y="13"/>
                  </a:lnTo>
                  <a:lnTo>
                    <a:pt x="8" y="13"/>
                  </a:lnTo>
                  <a:lnTo>
                    <a:pt x="13" y="13"/>
                  </a:lnTo>
                  <a:lnTo>
                    <a:pt x="13" y="8"/>
                  </a:lnTo>
                  <a:lnTo>
                    <a:pt x="18" y="8"/>
                  </a:lnTo>
                  <a:lnTo>
                    <a:pt x="18" y="8"/>
                  </a:lnTo>
                  <a:lnTo>
                    <a:pt x="23" y="8"/>
                  </a:lnTo>
                  <a:lnTo>
                    <a:pt x="23" y="7"/>
                  </a:lnTo>
                  <a:lnTo>
                    <a:pt x="28" y="7"/>
                  </a:lnTo>
                  <a:lnTo>
                    <a:pt x="31" y="7"/>
                  </a:lnTo>
                  <a:lnTo>
                    <a:pt x="36" y="7"/>
                  </a:lnTo>
                  <a:lnTo>
                    <a:pt x="36" y="3"/>
                  </a:lnTo>
                  <a:lnTo>
                    <a:pt x="36" y="3"/>
                  </a:lnTo>
                  <a:lnTo>
                    <a:pt x="36" y="3"/>
                  </a:lnTo>
                  <a:lnTo>
                    <a:pt x="36" y="3"/>
                  </a:lnTo>
                  <a:lnTo>
                    <a:pt x="36" y="3"/>
                  </a:lnTo>
                  <a:lnTo>
                    <a:pt x="36" y="3"/>
                  </a:lnTo>
                  <a:lnTo>
                    <a:pt x="36" y="3"/>
                  </a:lnTo>
                  <a:lnTo>
                    <a:pt x="36" y="3"/>
                  </a:lnTo>
                  <a:lnTo>
                    <a:pt x="36" y="2"/>
                  </a:lnTo>
                  <a:lnTo>
                    <a:pt x="36" y="2"/>
                  </a:lnTo>
                  <a:lnTo>
                    <a:pt x="36" y="2"/>
                  </a:lnTo>
                  <a:lnTo>
                    <a:pt x="36" y="2"/>
                  </a:lnTo>
                  <a:lnTo>
                    <a:pt x="36" y="2"/>
                  </a:lnTo>
                  <a:lnTo>
                    <a:pt x="36" y="2"/>
                  </a:lnTo>
                  <a:lnTo>
                    <a:pt x="36" y="2"/>
                  </a:lnTo>
                  <a:lnTo>
                    <a:pt x="36" y="2"/>
                  </a:lnTo>
                  <a:lnTo>
                    <a:pt x="33" y="0"/>
                  </a:lnTo>
                  <a:lnTo>
                    <a:pt x="33" y="0"/>
                  </a:lnTo>
                  <a:lnTo>
                    <a:pt x="31" y="0"/>
                  </a:lnTo>
                  <a:lnTo>
                    <a:pt x="31" y="0"/>
                  </a:lnTo>
                  <a:lnTo>
                    <a:pt x="26" y="0"/>
                  </a:lnTo>
                  <a:lnTo>
                    <a:pt x="26" y="0"/>
                  </a:lnTo>
                  <a:lnTo>
                    <a:pt x="25" y="0"/>
                  </a:lnTo>
                  <a:lnTo>
                    <a:pt x="25" y="0"/>
                  </a:lnTo>
                  <a:lnTo>
                    <a:pt x="20" y="0"/>
                  </a:lnTo>
                  <a:lnTo>
                    <a:pt x="20" y="0"/>
                  </a:lnTo>
                  <a:lnTo>
                    <a:pt x="15" y="0"/>
                  </a:lnTo>
                  <a:lnTo>
                    <a:pt x="15" y="2"/>
                  </a:lnTo>
                  <a:lnTo>
                    <a:pt x="10" y="2"/>
                  </a:lnTo>
                  <a:lnTo>
                    <a:pt x="10" y="5"/>
                  </a:lnTo>
                  <a:lnTo>
                    <a:pt x="5" y="7"/>
                  </a:lnTo>
                  <a:lnTo>
                    <a:pt x="5" y="12"/>
                  </a:lnTo>
                  <a:lnTo>
                    <a:pt x="2" y="12"/>
                  </a:lnTo>
                  <a:lnTo>
                    <a:pt x="2" y="12"/>
                  </a:lnTo>
                  <a:lnTo>
                    <a:pt x="2" y="12"/>
                  </a:lnTo>
                  <a:lnTo>
                    <a:pt x="2" y="12"/>
                  </a:lnTo>
                  <a:lnTo>
                    <a:pt x="0" y="12"/>
                  </a:lnTo>
                  <a:lnTo>
                    <a:pt x="0" y="12"/>
                  </a:lnTo>
                  <a:lnTo>
                    <a:pt x="0" y="12"/>
                  </a:lnTo>
                  <a:lnTo>
                    <a:pt x="0" y="15"/>
                  </a:lnTo>
                  <a:lnTo>
                    <a:pt x="0" y="15"/>
                  </a:lnTo>
                  <a:lnTo>
                    <a:pt x="0" y="15"/>
                  </a:lnTo>
                  <a:lnTo>
                    <a:pt x="0" y="15"/>
                  </a:lnTo>
                  <a:lnTo>
                    <a:pt x="0" y="18"/>
                  </a:lnTo>
                  <a:lnTo>
                    <a:pt x="0" y="18"/>
                  </a:lnTo>
                  <a:lnTo>
                    <a:pt x="0" y="18"/>
                  </a:lnTo>
                  <a:lnTo>
                    <a:pt x="0" y="18"/>
                  </a:lnTo>
                  <a:lnTo>
                    <a:pt x="5" y="21"/>
                  </a:lnTo>
                  <a:lnTo>
                    <a:pt x="5" y="21"/>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0" name="Freeform 160"/>
            <p:cNvSpPr>
              <a:spLocks/>
            </p:cNvSpPr>
            <p:nvPr/>
          </p:nvSpPr>
          <p:spPr bwMode="auto">
            <a:xfrm>
              <a:off x="6886575" y="6450013"/>
              <a:ext cx="34925" cy="53975"/>
            </a:xfrm>
            <a:custGeom>
              <a:avLst/>
              <a:gdLst/>
              <a:ahLst/>
              <a:cxnLst>
                <a:cxn ang="0">
                  <a:pos x="5" y="34"/>
                </a:cxn>
                <a:cxn ang="0">
                  <a:pos x="5" y="31"/>
                </a:cxn>
                <a:cxn ang="0">
                  <a:pos x="5" y="31"/>
                </a:cxn>
                <a:cxn ang="0">
                  <a:pos x="5" y="29"/>
                </a:cxn>
                <a:cxn ang="0">
                  <a:pos x="7" y="29"/>
                </a:cxn>
                <a:cxn ang="0">
                  <a:pos x="7" y="24"/>
                </a:cxn>
                <a:cxn ang="0">
                  <a:pos x="7" y="24"/>
                </a:cxn>
                <a:cxn ang="0">
                  <a:pos x="7" y="23"/>
                </a:cxn>
                <a:cxn ang="0">
                  <a:pos x="12" y="23"/>
                </a:cxn>
                <a:cxn ang="0">
                  <a:pos x="12" y="18"/>
                </a:cxn>
                <a:cxn ang="0">
                  <a:pos x="12" y="16"/>
                </a:cxn>
                <a:cxn ang="0">
                  <a:pos x="12" y="11"/>
                </a:cxn>
                <a:cxn ang="0">
                  <a:pos x="17" y="11"/>
                </a:cxn>
                <a:cxn ang="0">
                  <a:pos x="17" y="6"/>
                </a:cxn>
                <a:cxn ang="0">
                  <a:pos x="18" y="5"/>
                </a:cxn>
                <a:cxn ang="0">
                  <a:pos x="18" y="0"/>
                </a:cxn>
                <a:cxn ang="0">
                  <a:pos x="22" y="0"/>
                </a:cxn>
                <a:cxn ang="0">
                  <a:pos x="15" y="0"/>
                </a:cxn>
                <a:cxn ang="0">
                  <a:pos x="12" y="0"/>
                </a:cxn>
                <a:cxn ang="0">
                  <a:pos x="12" y="0"/>
                </a:cxn>
                <a:cxn ang="0">
                  <a:pos x="12" y="0"/>
                </a:cxn>
                <a:cxn ang="0">
                  <a:pos x="12" y="3"/>
                </a:cxn>
                <a:cxn ang="0">
                  <a:pos x="7" y="3"/>
                </a:cxn>
                <a:cxn ang="0">
                  <a:pos x="7" y="8"/>
                </a:cxn>
                <a:cxn ang="0">
                  <a:pos x="7" y="10"/>
                </a:cxn>
                <a:cxn ang="0">
                  <a:pos x="7" y="15"/>
                </a:cxn>
                <a:cxn ang="0">
                  <a:pos x="2" y="15"/>
                </a:cxn>
                <a:cxn ang="0">
                  <a:pos x="2" y="19"/>
                </a:cxn>
                <a:cxn ang="0">
                  <a:pos x="2" y="19"/>
                </a:cxn>
                <a:cxn ang="0">
                  <a:pos x="2" y="24"/>
                </a:cxn>
                <a:cxn ang="0">
                  <a:pos x="0" y="24"/>
                </a:cxn>
                <a:cxn ang="0">
                  <a:pos x="0" y="29"/>
                </a:cxn>
                <a:cxn ang="0">
                  <a:pos x="0" y="29"/>
                </a:cxn>
                <a:cxn ang="0">
                  <a:pos x="0" y="34"/>
                </a:cxn>
                <a:cxn ang="0">
                  <a:pos x="5" y="34"/>
                </a:cxn>
                <a:cxn ang="0">
                  <a:pos x="5" y="34"/>
                </a:cxn>
              </a:cxnLst>
              <a:rect l="0" t="0" r="r" b="b"/>
              <a:pathLst>
                <a:path w="22" h="34">
                  <a:moveTo>
                    <a:pt x="5" y="34"/>
                  </a:moveTo>
                  <a:lnTo>
                    <a:pt x="5" y="31"/>
                  </a:lnTo>
                  <a:lnTo>
                    <a:pt x="5" y="31"/>
                  </a:lnTo>
                  <a:lnTo>
                    <a:pt x="5" y="29"/>
                  </a:lnTo>
                  <a:lnTo>
                    <a:pt x="7" y="29"/>
                  </a:lnTo>
                  <a:lnTo>
                    <a:pt x="7" y="24"/>
                  </a:lnTo>
                  <a:lnTo>
                    <a:pt x="7" y="24"/>
                  </a:lnTo>
                  <a:lnTo>
                    <a:pt x="7" y="23"/>
                  </a:lnTo>
                  <a:lnTo>
                    <a:pt x="12" y="23"/>
                  </a:lnTo>
                  <a:lnTo>
                    <a:pt x="12" y="18"/>
                  </a:lnTo>
                  <a:lnTo>
                    <a:pt x="12" y="16"/>
                  </a:lnTo>
                  <a:lnTo>
                    <a:pt x="12" y="11"/>
                  </a:lnTo>
                  <a:lnTo>
                    <a:pt x="17" y="11"/>
                  </a:lnTo>
                  <a:lnTo>
                    <a:pt x="17" y="6"/>
                  </a:lnTo>
                  <a:lnTo>
                    <a:pt x="18" y="5"/>
                  </a:lnTo>
                  <a:lnTo>
                    <a:pt x="18" y="0"/>
                  </a:lnTo>
                  <a:lnTo>
                    <a:pt x="22" y="0"/>
                  </a:lnTo>
                  <a:lnTo>
                    <a:pt x="15" y="0"/>
                  </a:lnTo>
                  <a:lnTo>
                    <a:pt x="12" y="0"/>
                  </a:lnTo>
                  <a:lnTo>
                    <a:pt x="12" y="0"/>
                  </a:lnTo>
                  <a:lnTo>
                    <a:pt x="12" y="0"/>
                  </a:lnTo>
                  <a:lnTo>
                    <a:pt x="12" y="3"/>
                  </a:lnTo>
                  <a:lnTo>
                    <a:pt x="7" y="3"/>
                  </a:lnTo>
                  <a:lnTo>
                    <a:pt x="7" y="8"/>
                  </a:lnTo>
                  <a:lnTo>
                    <a:pt x="7" y="10"/>
                  </a:lnTo>
                  <a:lnTo>
                    <a:pt x="7" y="15"/>
                  </a:lnTo>
                  <a:lnTo>
                    <a:pt x="2" y="15"/>
                  </a:lnTo>
                  <a:lnTo>
                    <a:pt x="2" y="19"/>
                  </a:lnTo>
                  <a:lnTo>
                    <a:pt x="2" y="19"/>
                  </a:lnTo>
                  <a:lnTo>
                    <a:pt x="2" y="24"/>
                  </a:lnTo>
                  <a:lnTo>
                    <a:pt x="0" y="24"/>
                  </a:lnTo>
                  <a:lnTo>
                    <a:pt x="0" y="29"/>
                  </a:lnTo>
                  <a:lnTo>
                    <a:pt x="0" y="29"/>
                  </a:lnTo>
                  <a:lnTo>
                    <a:pt x="0" y="34"/>
                  </a:lnTo>
                  <a:lnTo>
                    <a:pt x="5" y="34"/>
                  </a:lnTo>
                  <a:lnTo>
                    <a:pt x="5" y="3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1" name="Freeform 161"/>
            <p:cNvSpPr>
              <a:spLocks/>
            </p:cNvSpPr>
            <p:nvPr/>
          </p:nvSpPr>
          <p:spPr bwMode="auto">
            <a:xfrm>
              <a:off x="6054725" y="6543676"/>
              <a:ext cx="688975" cy="211138"/>
            </a:xfrm>
            <a:custGeom>
              <a:avLst/>
              <a:gdLst/>
              <a:ahLst/>
              <a:cxnLst>
                <a:cxn ang="0">
                  <a:pos x="168" y="0"/>
                </a:cxn>
                <a:cxn ang="0">
                  <a:pos x="159" y="0"/>
                </a:cxn>
                <a:cxn ang="0">
                  <a:pos x="144" y="1"/>
                </a:cxn>
                <a:cxn ang="0">
                  <a:pos x="123" y="11"/>
                </a:cxn>
                <a:cxn ang="0">
                  <a:pos x="98" y="21"/>
                </a:cxn>
                <a:cxn ang="0">
                  <a:pos x="70" y="31"/>
                </a:cxn>
                <a:cxn ang="0">
                  <a:pos x="44" y="47"/>
                </a:cxn>
                <a:cxn ang="0">
                  <a:pos x="16" y="67"/>
                </a:cxn>
                <a:cxn ang="0">
                  <a:pos x="3" y="80"/>
                </a:cxn>
                <a:cxn ang="0">
                  <a:pos x="3" y="80"/>
                </a:cxn>
                <a:cxn ang="0">
                  <a:pos x="0" y="83"/>
                </a:cxn>
                <a:cxn ang="0">
                  <a:pos x="0" y="92"/>
                </a:cxn>
                <a:cxn ang="0">
                  <a:pos x="0" y="97"/>
                </a:cxn>
                <a:cxn ang="0">
                  <a:pos x="1" y="105"/>
                </a:cxn>
                <a:cxn ang="0">
                  <a:pos x="9" y="110"/>
                </a:cxn>
                <a:cxn ang="0">
                  <a:pos x="23" y="115"/>
                </a:cxn>
                <a:cxn ang="0">
                  <a:pos x="34" y="119"/>
                </a:cxn>
                <a:cxn ang="0">
                  <a:pos x="54" y="119"/>
                </a:cxn>
                <a:cxn ang="0">
                  <a:pos x="93" y="124"/>
                </a:cxn>
                <a:cxn ang="0">
                  <a:pos x="147" y="128"/>
                </a:cxn>
                <a:cxn ang="0">
                  <a:pos x="208" y="129"/>
                </a:cxn>
                <a:cxn ang="0">
                  <a:pos x="272" y="124"/>
                </a:cxn>
                <a:cxn ang="0">
                  <a:pos x="336" y="115"/>
                </a:cxn>
                <a:cxn ang="0">
                  <a:pos x="396" y="97"/>
                </a:cxn>
                <a:cxn ang="0">
                  <a:pos x="426" y="82"/>
                </a:cxn>
                <a:cxn ang="0">
                  <a:pos x="426" y="80"/>
                </a:cxn>
                <a:cxn ang="0">
                  <a:pos x="427" y="75"/>
                </a:cxn>
                <a:cxn ang="0">
                  <a:pos x="427" y="70"/>
                </a:cxn>
                <a:cxn ang="0">
                  <a:pos x="432" y="65"/>
                </a:cxn>
                <a:cxn ang="0">
                  <a:pos x="432" y="56"/>
                </a:cxn>
                <a:cxn ang="0">
                  <a:pos x="432" y="49"/>
                </a:cxn>
                <a:cxn ang="0">
                  <a:pos x="431" y="39"/>
                </a:cxn>
                <a:cxn ang="0">
                  <a:pos x="427" y="34"/>
                </a:cxn>
                <a:cxn ang="0">
                  <a:pos x="414" y="34"/>
                </a:cxn>
                <a:cxn ang="0">
                  <a:pos x="393" y="38"/>
                </a:cxn>
                <a:cxn ang="0">
                  <a:pos x="364" y="39"/>
                </a:cxn>
                <a:cxn ang="0">
                  <a:pos x="327" y="39"/>
                </a:cxn>
                <a:cxn ang="0">
                  <a:pos x="283" y="34"/>
                </a:cxn>
                <a:cxn ang="0">
                  <a:pos x="239" y="24"/>
                </a:cxn>
                <a:cxn ang="0">
                  <a:pos x="191" y="10"/>
                </a:cxn>
                <a:cxn ang="0">
                  <a:pos x="172" y="0"/>
                </a:cxn>
              </a:cxnLst>
              <a:rect l="0" t="0" r="r" b="b"/>
              <a:pathLst>
                <a:path w="434" h="133">
                  <a:moveTo>
                    <a:pt x="172" y="0"/>
                  </a:moveTo>
                  <a:lnTo>
                    <a:pt x="168" y="0"/>
                  </a:lnTo>
                  <a:lnTo>
                    <a:pt x="167" y="0"/>
                  </a:lnTo>
                  <a:lnTo>
                    <a:pt x="159" y="0"/>
                  </a:lnTo>
                  <a:lnTo>
                    <a:pt x="154" y="1"/>
                  </a:lnTo>
                  <a:lnTo>
                    <a:pt x="144" y="1"/>
                  </a:lnTo>
                  <a:lnTo>
                    <a:pt x="134" y="6"/>
                  </a:lnTo>
                  <a:lnTo>
                    <a:pt x="123" y="11"/>
                  </a:lnTo>
                  <a:lnTo>
                    <a:pt x="113" y="16"/>
                  </a:lnTo>
                  <a:lnTo>
                    <a:pt x="98" y="21"/>
                  </a:lnTo>
                  <a:lnTo>
                    <a:pt x="85" y="26"/>
                  </a:lnTo>
                  <a:lnTo>
                    <a:pt x="70" y="31"/>
                  </a:lnTo>
                  <a:lnTo>
                    <a:pt x="59" y="41"/>
                  </a:lnTo>
                  <a:lnTo>
                    <a:pt x="44" y="47"/>
                  </a:lnTo>
                  <a:lnTo>
                    <a:pt x="31" y="57"/>
                  </a:lnTo>
                  <a:lnTo>
                    <a:pt x="16" y="67"/>
                  </a:lnTo>
                  <a:lnTo>
                    <a:pt x="6" y="80"/>
                  </a:lnTo>
                  <a:lnTo>
                    <a:pt x="3" y="80"/>
                  </a:lnTo>
                  <a:lnTo>
                    <a:pt x="3" y="80"/>
                  </a:lnTo>
                  <a:lnTo>
                    <a:pt x="3" y="80"/>
                  </a:lnTo>
                  <a:lnTo>
                    <a:pt x="3" y="83"/>
                  </a:lnTo>
                  <a:lnTo>
                    <a:pt x="0" y="83"/>
                  </a:lnTo>
                  <a:lnTo>
                    <a:pt x="0" y="88"/>
                  </a:lnTo>
                  <a:lnTo>
                    <a:pt x="0" y="92"/>
                  </a:lnTo>
                  <a:lnTo>
                    <a:pt x="0" y="97"/>
                  </a:lnTo>
                  <a:lnTo>
                    <a:pt x="0" y="97"/>
                  </a:lnTo>
                  <a:lnTo>
                    <a:pt x="0" y="101"/>
                  </a:lnTo>
                  <a:lnTo>
                    <a:pt x="1" y="105"/>
                  </a:lnTo>
                  <a:lnTo>
                    <a:pt x="6" y="110"/>
                  </a:lnTo>
                  <a:lnTo>
                    <a:pt x="9" y="110"/>
                  </a:lnTo>
                  <a:lnTo>
                    <a:pt x="14" y="115"/>
                  </a:lnTo>
                  <a:lnTo>
                    <a:pt x="23" y="115"/>
                  </a:lnTo>
                  <a:lnTo>
                    <a:pt x="32" y="119"/>
                  </a:lnTo>
                  <a:lnTo>
                    <a:pt x="34" y="119"/>
                  </a:lnTo>
                  <a:lnTo>
                    <a:pt x="42" y="119"/>
                  </a:lnTo>
                  <a:lnTo>
                    <a:pt x="54" y="119"/>
                  </a:lnTo>
                  <a:lnTo>
                    <a:pt x="73" y="124"/>
                  </a:lnTo>
                  <a:lnTo>
                    <a:pt x="93" y="124"/>
                  </a:lnTo>
                  <a:lnTo>
                    <a:pt x="119" y="128"/>
                  </a:lnTo>
                  <a:lnTo>
                    <a:pt x="147" y="128"/>
                  </a:lnTo>
                  <a:lnTo>
                    <a:pt x="178" y="133"/>
                  </a:lnTo>
                  <a:lnTo>
                    <a:pt x="208" y="129"/>
                  </a:lnTo>
                  <a:lnTo>
                    <a:pt x="241" y="129"/>
                  </a:lnTo>
                  <a:lnTo>
                    <a:pt x="272" y="124"/>
                  </a:lnTo>
                  <a:lnTo>
                    <a:pt x="306" y="123"/>
                  </a:lnTo>
                  <a:lnTo>
                    <a:pt x="336" y="115"/>
                  </a:lnTo>
                  <a:lnTo>
                    <a:pt x="368" y="108"/>
                  </a:lnTo>
                  <a:lnTo>
                    <a:pt x="396" y="97"/>
                  </a:lnTo>
                  <a:lnTo>
                    <a:pt x="426" y="85"/>
                  </a:lnTo>
                  <a:lnTo>
                    <a:pt x="426" y="82"/>
                  </a:lnTo>
                  <a:lnTo>
                    <a:pt x="426" y="82"/>
                  </a:lnTo>
                  <a:lnTo>
                    <a:pt x="426" y="80"/>
                  </a:lnTo>
                  <a:lnTo>
                    <a:pt x="427" y="80"/>
                  </a:lnTo>
                  <a:lnTo>
                    <a:pt x="427" y="75"/>
                  </a:lnTo>
                  <a:lnTo>
                    <a:pt x="427" y="75"/>
                  </a:lnTo>
                  <a:lnTo>
                    <a:pt x="427" y="70"/>
                  </a:lnTo>
                  <a:lnTo>
                    <a:pt x="432" y="70"/>
                  </a:lnTo>
                  <a:lnTo>
                    <a:pt x="432" y="65"/>
                  </a:lnTo>
                  <a:lnTo>
                    <a:pt x="432" y="60"/>
                  </a:lnTo>
                  <a:lnTo>
                    <a:pt x="432" y="56"/>
                  </a:lnTo>
                  <a:lnTo>
                    <a:pt x="434" y="54"/>
                  </a:lnTo>
                  <a:lnTo>
                    <a:pt x="432" y="49"/>
                  </a:lnTo>
                  <a:lnTo>
                    <a:pt x="432" y="44"/>
                  </a:lnTo>
                  <a:lnTo>
                    <a:pt x="431" y="39"/>
                  </a:lnTo>
                  <a:lnTo>
                    <a:pt x="431" y="34"/>
                  </a:lnTo>
                  <a:lnTo>
                    <a:pt x="427" y="34"/>
                  </a:lnTo>
                  <a:lnTo>
                    <a:pt x="423" y="34"/>
                  </a:lnTo>
                  <a:lnTo>
                    <a:pt x="414" y="34"/>
                  </a:lnTo>
                  <a:lnTo>
                    <a:pt x="408" y="38"/>
                  </a:lnTo>
                  <a:lnTo>
                    <a:pt x="393" y="38"/>
                  </a:lnTo>
                  <a:lnTo>
                    <a:pt x="382" y="39"/>
                  </a:lnTo>
                  <a:lnTo>
                    <a:pt x="364" y="39"/>
                  </a:lnTo>
                  <a:lnTo>
                    <a:pt x="349" y="42"/>
                  </a:lnTo>
                  <a:lnTo>
                    <a:pt x="327" y="39"/>
                  </a:lnTo>
                  <a:lnTo>
                    <a:pt x="308" y="39"/>
                  </a:lnTo>
                  <a:lnTo>
                    <a:pt x="283" y="34"/>
                  </a:lnTo>
                  <a:lnTo>
                    <a:pt x="264" y="33"/>
                  </a:lnTo>
                  <a:lnTo>
                    <a:pt x="239" y="24"/>
                  </a:lnTo>
                  <a:lnTo>
                    <a:pt x="216" y="19"/>
                  </a:lnTo>
                  <a:lnTo>
                    <a:pt x="191" y="10"/>
                  </a:lnTo>
                  <a:lnTo>
                    <a:pt x="172" y="0"/>
                  </a:lnTo>
                  <a:lnTo>
                    <a:pt x="172"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2" name="Freeform 162"/>
            <p:cNvSpPr>
              <a:spLocks/>
            </p:cNvSpPr>
            <p:nvPr/>
          </p:nvSpPr>
          <p:spPr bwMode="auto">
            <a:xfrm>
              <a:off x="6145213" y="6613526"/>
              <a:ext cx="85725" cy="96838"/>
            </a:xfrm>
            <a:custGeom>
              <a:avLst/>
              <a:gdLst/>
              <a:ahLst/>
              <a:cxnLst>
                <a:cxn ang="0">
                  <a:pos x="11" y="0"/>
                </a:cxn>
                <a:cxn ang="0">
                  <a:pos x="11" y="0"/>
                </a:cxn>
                <a:cxn ang="0">
                  <a:pos x="8" y="3"/>
                </a:cxn>
                <a:cxn ang="0">
                  <a:pos x="8" y="8"/>
                </a:cxn>
                <a:cxn ang="0">
                  <a:pos x="8" y="13"/>
                </a:cxn>
                <a:cxn ang="0">
                  <a:pos x="8" y="16"/>
                </a:cxn>
                <a:cxn ang="0">
                  <a:pos x="10" y="21"/>
                </a:cxn>
                <a:cxn ang="0">
                  <a:pos x="20" y="23"/>
                </a:cxn>
                <a:cxn ang="0">
                  <a:pos x="21" y="26"/>
                </a:cxn>
                <a:cxn ang="0">
                  <a:pos x="21" y="26"/>
                </a:cxn>
                <a:cxn ang="0">
                  <a:pos x="20" y="30"/>
                </a:cxn>
                <a:cxn ang="0">
                  <a:pos x="20" y="36"/>
                </a:cxn>
                <a:cxn ang="0">
                  <a:pos x="20" y="41"/>
                </a:cxn>
                <a:cxn ang="0">
                  <a:pos x="21" y="46"/>
                </a:cxn>
                <a:cxn ang="0">
                  <a:pos x="31" y="51"/>
                </a:cxn>
                <a:cxn ang="0">
                  <a:pos x="44" y="53"/>
                </a:cxn>
                <a:cxn ang="0">
                  <a:pos x="51" y="56"/>
                </a:cxn>
                <a:cxn ang="0">
                  <a:pos x="46" y="56"/>
                </a:cxn>
                <a:cxn ang="0">
                  <a:pos x="41" y="57"/>
                </a:cxn>
                <a:cxn ang="0">
                  <a:pos x="31" y="57"/>
                </a:cxn>
                <a:cxn ang="0">
                  <a:pos x="25" y="57"/>
                </a:cxn>
                <a:cxn ang="0">
                  <a:pos x="16" y="54"/>
                </a:cxn>
                <a:cxn ang="0">
                  <a:pos x="11" y="49"/>
                </a:cxn>
                <a:cxn ang="0">
                  <a:pos x="11" y="41"/>
                </a:cxn>
                <a:cxn ang="0">
                  <a:pos x="11" y="33"/>
                </a:cxn>
                <a:cxn ang="0">
                  <a:pos x="8" y="33"/>
                </a:cxn>
                <a:cxn ang="0">
                  <a:pos x="3" y="28"/>
                </a:cxn>
                <a:cxn ang="0">
                  <a:pos x="3" y="26"/>
                </a:cxn>
                <a:cxn ang="0">
                  <a:pos x="0" y="21"/>
                </a:cxn>
                <a:cxn ang="0">
                  <a:pos x="0" y="15"/>
                </a:cxn>
                <a:cxn ang="0">
                  <a:pos x="2" y="10"/>
                </a:cxn>
                <a:cxn ang="0">
                  <a:pos x="8" y="2"/>
                </a:cxn>
                <a:cxn ang="0">
                  <a:pos x="15" y="0"/>
                </a:cxn>
              </a:cxnLst>
              <a:rect l="0" t="0" r="r" b="b"/>
              <a:pathLst>
                <a:path w="54" h="61">
                  <a:moveTo>
                    <a:pt x="15" y="0"/>
                  </a:moveTo>
                  <a:lnTo>
                    <a:pt x="11" y="0"/>
                  </a:lnTo>
                  <a:lnTo>
                    <a:pt x="11" y="0"/>
                  </a:lnTo>
                  <a:lnTo>
                    <a:pt x="11" y="0"/>
                  </a:lnTo>
                  <a:lnTo>
                    <a:pt x="11" y="3"/>
                  </a:lnTo>
                  <a:lnTo>
                    <a:pt x="8" y="3"/>
                  </a:lnTo>
                  <a:lnTo>
                    <a:pt x="8" y="8"/>
                  </a:lnTo>
                  <a:lnTo>
                    <a:pt x="8" y="8"/>
                  </a:lnTo>
                  <a:lnTo>
                    <a:pt x="8" y="13"/>
                  </a:lnTo>
                  <a:lnTo>
                    <a:pt x="8" y="13"/>
                  </a:lnTo>
                  <a:lnTo>
                    <a:pt x="8" y="16"/>
                  </a:lnTo>
                  <a:lnTo>
                    <a:pt x="8" y="16"/>
                  </a:lnTo>
                  <a:lnTo>
                    <a:pt x="10" y="21"/>
                  </a:lnTo>
                  <a:lnTo>
                    <a:pt x="10" y="21"/>
                  </a:lnTo>
                  <a:lnTo>
                    <a:pt x="15" y="23"/>
                  </a:lnTo>
                  <a:lnTo>
                    <a:pt x="20" y="23"/>
                  </a:lnTo>
                  <a:lnTo>
                    <a:pt x="25" y="26"/>
                  </a:lnTo>
                  <a:lnTo>
                    <a:pt x="21" y="26"/>
                  </a:lnTo>
                  <a:lnTo>
                    <a:pt x="21" y="26"/>
                  </a:lnTo>
                  <a:lnTo>
                    <a:pt x="21" y="26"/>
                  </a:lnTo>
                  <a:lnTo>
                    <a:pt x="21" y="30"/>
                  </a:lnTo>
                  <a:lnTo>
                    <a:pt x="20" y="30"/>
                  </a:lnTo>
                  <a:lnTo>
                    <a:pt x="20" y="35"/>
                  </a:lnTo>
                  <a:lnTo>
                    <a:pt x="20" y="36"/>
                  </a:lnTo>
                  <a:lnTo>
                    <a:pt x="20" y="41"/>
                  </a:lnTo>
                  <a:lnTo>
                    <a:pt x="20" y="41"/>
                  </a:lnTo>
                  <a:lnTo>
                    <a:pt x="20" y="46"/>
                  </a:lnTo>
                  <a:lnTo>
                    <a:pt x="21" y="46"/>
                  </a:lnTo>
                  <a:lnTo>
                    <a:pt x="26" y="51"/>
                  </a:lnTo>
                  <a:lnTo>
                    <a:pt x="31" y="51"/>
                  </a:lnTo>
                  <a:lnTo>
                    <a:pt x="36" y="53"/>
                  </a:lnTo>
                  <a:lnTo>
                    <a:pt x="44" y="53"/>
                  </a:lnTo>
                  <a:lnTo>
                    <a:pt x="54" y="56"/>
                  </a:lnTo>
                  <a:lnTo>
                    <a:pt x="51" y="56"/>
                  </a:lnTo>
                  <a:lnTo>
                    <a:pt x="51" y="56"/>
                  </a:lnTo>
                  <a:lnTo>
                    <a:pt x="46" y="56"/>
                  </a:lnTo>
                  <a:lnTo>
                    <a:pt x="46" y="57"/>
                  </a:lnTo>
                  <a:lnTo>
                    <a:pt x="41" y="57"/>
                  </a:lnTo>
                  <a:lnTo>
                    <a:pt x="36" y="57"/>
                  </a:lnTo>
                  <a:lnTo>
                    <a:pt x="31" y="57"/>
                  </a:lnTo>
                  <a:lnTo>
                    <a:pt x="29" y="61"/>
                  </a:lnTo>
                  <a:lnTo>
                    <a:pt x="25" y="57"/>
                  </a:lnTo>
                  <a:lnTo>
                    <a:pt x="21" y="57"/>
                  </a:lnTo>
                  <a:lnTo>
                    <a:pt x="16" y="54"/>
                  </a:lnTo>
                  <a:lnTo>
                    <a:pt x="16" y="54"/>
                  </a:lnTo>
                  <a:lnTo>
                    <a:pt x="11" y="49"/>
                  </a:lnTo>
                  <a:lnTo>
                    <a:pt x="11" y="46"/>
                  </a:lnTo>
                  <a:lnTo>
                    <a:pt x="11" y="41"/>
                  </a:lnTo>
                  <a:lnTo>
                    <a:pt x="15" y="36"/>
                  </a:lnTo>
                  <a:lnTo>
                    <a:pt x="11" y="33"/>
                  </a:lnTo>
                  <a:lnTo>
                    <a:pt x="11" y="33"/>
                  </a:lnTo>
                  <a:lnTo>
                    <a:pt x="8" y="33"/>
                  </a:lnTo>
                  <a:lnTo>
                    <a:pt x="8" y="33"/>
                  </a:lnTo>
                  <a:lnTo>
                    <a:pt x="3" y="28"/>
                  </a:lnTo>
                  <a:lnTo>
                    <a:pt x="3" y="28"/>
                  </a:lnTo>
                  <a:lnTo>
                    <a:pt x="3" y="26"/>
                  </a:lnTo>
                  <a:lnTo>
                    <a:pt x="3" y="26"/>
                  </a:lnTo>
                  <a:lnTo>
                    <a:pt x="0" y="21"/>
                  </a:lnTo>
                  <a:lnTo>
                    <a:pt x="0" y="20"/>
                  </a:lnTo>
                  <a:lnTo>
                    <a:pt x="0" y="15"/>
                  </a:lnTo>
                  <a:lnTo>
                    <a:pt x="2" y="15"/>
                  </a:lnTo>
                  <a:lnTo>
                    <a:pt x="2" y="10"/>
                  </a:lnTo>
                  <a:lnTo>
                    <a:pt x="5" y="7"/>
                  </a:lnTo>
                  <a:lnTo>
                    <a:pt x="8" y="2"/>
                  </a:lnTo>
                  <a:lnTo>
                    <a:pt x="15" y="0"/>
                  </a:lnTo>
                  <a:lnTo>
                    <a:pt x="15"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3" name="Freeform 163"/>
            <p:cNvSpPr>
              <a:spLocks/>
            </p:cNvSpPr>
            <p:nvPr/>
          </p:nvSpPr>
          <p:spPr bwMode="auto">
            <a:xfrm>
              <a:off x="6303963" y="6654801"/>
              <a:ext cx="400050" cy="63500"/>
            </a:xfrm>
            <a:custGeom>
              <a:avLst/>
              <a:gdLst/>
              <a:ahLst/>
              <a:cxnLst>
                <a:cxn ang="0">
                  <a:pos x="0" y="40"/>
                </a:cxn>
                <a:cxn ang="0">
                  <a:pos x="2" y="36"/>
                </a:cxn>
                <a:cxn ang="0">
                  <a:pos x="8" y="36"/>
                </a:cxn>
                <a:cxn ang="0">
                  <a:pos x="18" y="35"/>
                </a:cxn>
                <a:cxn ang="0">
                  <a:pos x="33" y="35"/>
                </a:cxn>
                <a:cxn ang="0">
                  <a:pos x="48" y="30"/>
                </a:cxn>
                <a:cxn ang="0">
                  <a:pos x="67" y="30"/>
                </a:cxn>
                <a:cxn ang="0">
                  <a:pos x="87" y="28"/>
                </a:cxn>
                <a:cxn ang="0">
                  <a:pos x="110" y="28"/>
                </a:cxn>
                <a:cxn ang="0">
                  <a:pos x="129" y="23"/>
                </a:cxn>
                <a:cxn ang="0">
                  <a:pos x="152" y="20"/>
                </a:cxn>
                <a:cxn ang="0">
                  <a:pos x="172" y="15"/>
                </a:cxn>
                <a:cxn ang="0">
                  <a:pos x="195" y="15"/>
                </a:cxn>
                <a:cxn ang="0">
                  <a:pos x="211" y="10"/>
                </a:cxn>
                <a:cxn ang="0">
                  <a:pos x="229" y="5"/>
                </a:cxn>
                <a:cxn ang="0">
                  <a:pos x="241" y="0"/>
                </a:cxn>
                <a:cxn ang="0">
                  <a:pos x="252" y="0"/>
                </a:cxn>
                <a:cxn ang="0">
                  <a:pos x="252" y="10"/>
                </a:cxn>
                <a:cxn ang="0">
                  <a:pos x="249" y="10"/>
                </a:cxn>
                <a:cxn ang="0">
                  <a:pos x="244" y="10"/>
                </a:cxn>
                <a:cxn ang="0">
                  <a:pos x="236" y="10"/>
                </a:cxn>
                <a:cxn ang="0">
                  <a:pos x="228" y="15"/>
                </a:cxn>
                <a:cxn ang="0">
                  <a:pos x="213" y="15"/>
                </a:cxn>
                <a:cxn ang="0">
                  <a:pos x="200" y="20"/>
                </a:cxn>
                <a:cxn ang="0">
                  <a:pos x="182" y="23"/>
                </a:cxn>
                <a:cxn ang="0">
                  <a:pos x="167" y="28"/>
                </a:cxn>
                <a:cxn ang="0">
                  <a:pos x="146" y="28"/>
                </a:cxn>
                <a:cxn ang="0">
                  <a:pos x="126" y="33"/>
                </a:cxn>
                <a:cxn ang="0">
                  <a:pos x="105" y="33"/>
                </a:cxn>
                <a:cxn ang="0">
                  <a:pos x="85" y="38"/>
                </a:cxn>
                <a:cxn ang="0">
                  <a:pos x="61" y="38"/>
                </a:cxn>
                <a:cxn ang="0">
                  <a:pos x="41" y="40"/>
                </a:cxn>
                <a:cxn ang="0">
                  <a:pos x="20" y="40"/>
                </a:cxn>
                <a:cxn ang="0">
                  <a:pos x="0" y="40"/>
                </a:cxn>
                <a:cxn ang="0">
                  <a:pos x="0" y="40"/>
                </a:cxn>
              </a:cxnLst>
              <a:rect l="0" t="0" r="r" b="b"/>
              <a:pathLst>
                <a:path w="252" h="40">
                  <a:moveTo>
                    <a:pt x="0" y="40"/>
                  </a:moveTo>
                  <a:lnTo>
                    <a:pt x="2" y="36"/>
                  </a:lnTo>
                  <a:lnTo>
                    <a:pt x="8" y="36"/>
                  </a:lnTo>
                  <a:lnTo>
                    <a:pt x="18" y="35"/>
                  </a:lnTo>
                  <a:lnTo>
                    <a:pt x="33" y="35"/>
                  </a:lnTo>
                  <a:lnTo>
                    <a:pt x="48" y="30"/>
                  </a:lnTo>
                  <a:lnTo>
                    <a:pt x="67" y="30"/>
                  </a:lnTo>
                  <a:lnTo>
                    <a:pt x="87" y="28"/>
                  </a:lnTo>
                  <a:lnTo>
                    <a:pt x="110" y="28"/>
                  </a:lnTo>
                  <a:lnTo>
                    <a:pt x="129" y="23"/>
                  </a:lnTo>
                  <a:lnTo>
                    <a:pt x="152" y="20"/>
                  </a:lnTo>
                  <a:lnTo>
                    <a:pt x="172" y="15"/>
                  </a:lnTo>
                  <a:lnTo>
                    <a:pt x="195" y="15"/>
                  </a:lnTo>
                  <a:lnTo>
                    <a:pt x="211" y="10"/>
                  </a:lnTo>
                  <a:lnTo>
                    <a:pt x="229" y="5"/>
                  </a:lnTo>
                  <a:lnTo>
                    <a:pt x="241" y="0"/>
                  </a:lnTo>
                  <a:lnTo>
                    <a:pt x="252" y="0"/>
                  </a:lnTo>
                  <a:lnTo>
                    <a:pt x="252" y="10"/>
                  </a:lnTo>
                  <a:lnTo>
                    <a:pt x="249" y="10"/>
                  </a:lnTo>
                  <a:lnTo>
                    <a:pt x="244" y="10"/>
                  </a:lnTo>
                  <a:lnTo>
                    <a:pt x="236" y="10"/>
                  </a:lnTo>
                  <a:lnTo>
                    <a:pt x="228" y="15"/>
                  </a:lnTo>
                  <a:lnTo>
                    <a:pt x="213" y="15"/>
                  </a:lnTo>
                  <a:lnTo>
                    <a:pt x="200" y="20"/>
                  </a:lnTo>
                  <a:lnTo>
                    <a:pt x="182" y="23"/>
                  </a:lnTo>
                  <a:lnTo>
                    <a:pt x="167" y="28"/>
                  </a:lnTo>
                  <a:lnTo>
                    <a:pt x="146" y="28"/>
                  </a:lnTo>
                  <a:lnTo>
                    <a:pt x="126" y="33"/>
                  </a:lnTo>
                  <a:lnTo>
                    <a:pt x="105" y="33"/>
                  </a:lnTo>
                  <a:lnTo>
                    <a:pt x="85" y="38"/>
                  </a:lnTo>
                  <a:lnTo>
                    <a:pt x="61" y="38"/>
                  </a:lnTo>
                  <a:lnTo>
                    <a:pt x="41" y="40"/>
                  </a:lnTo>
                  <a:lnTo>
                    <a:pt x="20" y="40"/>
                  </a:lnTo>
                  <a:lnTo>
                    <a:pt x="0" y="40"/>
                  </a:lnTo>
                  <a:lnTo>
                    <a:pt x="0" y="4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4" name="Freeform 164"/>
            <p:cNvSpPr>
              <a:spLocks/>
            </p:cNvSpPr>
            <p:nvPr/>
          </p:nvSpPr>
          <p:spPr bwMode="auto">
            <a:xfrm>
              <a:off x="6254750" y="6581776"/>
              <a:ext cx="57150" cy="80963"/>
            </a:xfrm>
            <a:custGeom>
              <a:avLst/>
              <a:gdLst/>
              <a:ahLst/>
              <a:cxnLst>
                <a:cxn ang="0">
                  <a:pos x="0" y="10"/>
                </a:cxn>
                <a:cxn ang="0">
                  <a:pos x="0" y="10"/>
                </a:cxn>
                <a:cxn ang="0">
                  <a:pos x="3" y="12"/>
                </a:cxn>
                <a:cxn ang="0">
                  <a:pos x="10" y="17"/>
                </a:cxn>
                <a:cxn ang="0">
                  <a:pos x="15" y="22"/>
                </a:cxn>
                <a:cxn ang="0">
                  <a:pos x="19" y="30"/>
                </a:cxn>
                <a:cxn ang="0">
                  <a:pos x="24" y="36"/>
                </a:cxn>
                <a:cxn ang="0">
                  <a:pos x="28" y="46"/>
                </a:cxn>
                <a:cxn ang="0">
                  <a:pos x="31" y="51"/>
                </a:cxn>
                <a:cxn ang="0">
                  <a:pos x="31" y="51"/>
                </a:cxn>
                <a:cxn ang="0">
                  <a:pos x="31" y="51"/>
                </a:cxn>
                <a:cxn ang="0">
                  <a:pos x="31" y="51"/>
                </a:cxn>
                <a:cxn ang="0">
                  <a:pos x="31" y="51"/>
                </a:cxn>
                <a:cxn ang="0">
                  <a:pos x="31" y="51"/>
                </a:cxn>
                <a:cxn ang="0">
                  <a:pos x="31" y="51"/>
                </a:cxn>
                <a:cxn ang="0">
                  <a:pos x="31" y="51"/>
                </a:cxn>
                <a:cxn ang="0">
                  <a:pos x="33" y="48"/>
                </a:cxn>
                <a:cxn ang="0">
                  <a:pos x="33" y="43"/>
                </a:cxn>
                <a:cxn ang="0">
                  <a:pos x="29" y="38"/>
                </a:cxn>
                <a:cxn ang="0">
                  <a:pos x="29" y="28"/>
                </a:cxn>
                <a:cxn ang="0">
                  <a:pos x="24" y="23"/>
                </a:cxn>
                <a:cxn ang="0">
                  <a:pos x="21" y="14"/>
                </a:cxn>
                <a:cxn ang="0">
                  <a:pos x="16" y="7"/>
                </a:cxn>
                <a:cxn ang="0">
                  <a:pos x="10" y="5"/>
                </a:cxn>
                <a:cxn ang="0">
                  <a:pos x="6" y="2"/>
                </a:cxn>
                <a:cxn ang="0">
                  <a:pos x="6" y="2"/>
                </a:cxn>
                <a:cxn ang="0">
                  <a:pos x="3" y="0"/>
                </a:cxn>
                <a:cxn ang="0">
                  <a:pos x="3" y="0"/>
                </a:cxn>
                <a:cxn ang="0">
                  <a:pos x="0" y="0"/>
                </a:cxn>
                <a:cxn ang="0">
                  <a:pos x="0" y="0"/>
                </a:cxn>
                <a:cxn ang="0">
                  <a:pos x="0" y="0"/>
                </a:cxn>
                <a:cxn ang="0">
                  <a:pos x="0" y="5"/>
                </a:cxn>
                <a:cxn ang="0">
                  <a:pos x="0" y="10"/>
                </a:cxn>
              </a:cxnLst>
              <a:rect l="0" t="0" r="r" b="b"/>
              <a:pathLst>
                <a:path w="36" h="51">
                  <a:moveTo>
                    <a:pt x="0" y="10"/>
                  </a:moveTo>
                  <a:lnTo>
                    <a:pt x="0" y="10"/>
                  </a:lnTo>
                  <a:lnTo>
                    <a:pt x="0" y="10"/>
                  </a:lnTo>
                  <a:lnTo>
                    <a:pt x="0" y="10"/>
                  </a:lnTo>
                  <a:lnTo>
                    <a:pt x="3" y="12"/>
                  </a:lnTo>
                  <a:lnTo>
                    <a:pt x="3" y="12"/>
                  </a:lnTo>
                  <a:lnTo>
                    <a:pt x="8" y="17"/>
                  </a:lnTo>
                  <a:lnTo>
                    <a:pt x="10" y="17"/>
                  </a:lnTo>
                  <a:lnTo>
                    <a:pt x="15" y="22"/>
                  </a:lnTo>
                  <a:lnTo>
                    <a:pt x="15" y="22"/>
                  </a:lnTo>
                  <a:lnTo>
                    <a:pt x="19" y="27"/>
                  </a:lnTo>
                  <a:lnTo>
                    <a:pt x="19" y="30"/>
                  </a:lnTo>
                  <a:lnTo>
                    <a:pt x="24" y="35"/>
                  </a:lnTo>
                  <a:lnTo>
                    <a:pt x="24" y="36"/>
                  </a:lnTo>
                  <a:lnTo>
                    <a:pt x="28" y="41"/>
                  </a:lnTo>
                  <a:lnTo>
                    <a:pt x="28" y="46"/>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1" y="51"/>
                  </a:lnTo>
                  <a:lnTo>
                    <a:pt x="36" y="51"/>
                  </a:lnTo>
                  <a:lnTo>
                    <a:pt x="33" y="48"/>
                  </a:lnTo>
                  <a:lnTo>
                    <a:pt x="33" y="48"/>
                  </a:lnTo>
                  <a:lnTo>
                    <a:pt x="33" y="43"/>
                  </a:lnTo>
                  <a:lnTo>
                    <a:pt x="33" y="43"/>
                  </a:lnTo>
                  <a:lnTo>
                    <a:pt x="29" y="38"/>
                  </a:lnTo>
                  <a:lnTo>
                    <a:pt x="29" y="33"/>
                  </a:lnTo>
                  <a:lnTo>
                    <a:pt x="29" y="28"/>
                  </a:lnTo>
                  <a:lnTo>
                    <a:pt x="29" y="28"/>
                  </a:lnTo>
                  <a:lnTo>
                    <a:pt x="24" y="23"/>
                  </a:lnTo>
                  <a:lnTo>
                    <a:pt x="24" y="18"/>
                  </a:lnTo>
                  <a:lnTo>
                    <a:pt x="21" y="14"/>
                  </a:lnTo>
                  <a:lnTo>
                    <a:pt x="21" y="12"/>
                  </a:lnTo>
                  <a:lnTo>
                    <a:pt x="16" y="7"/>
                  </a:lnTo>
                  <a:lnTo>
                    <a:pt x="15" y="7"/>
                  </a:lnTo>
                  <a:lnTo>
                    <a:pt x="10" y="5"/>
                  </a:lnTo>
                  <a:lnTo>
                    <a:pt x="10" y="5"/>
                  </a:lnTo>
                  <a:lnTo>
                    <a:pt x="6" y="2"/>
                  </a:lnTo>
                  <a:lnTo>
                    <a:pt x="6" y="2"/>
                  </a:lnTo>
                  <a:lnTo>
                    <a:pt x="6" y="2"/>
                  </a:lnTo>
                  <a:lnTo>
                    <a:pt x="6" y="2"/>
                  </a:lnTo>
                  <a:lnTo>
                    <a:pt x="3" y="0"/>
                  </a:lnTo>
                  <a:lnTo>
                    <a:pt x="3" y="0"/>
                  </a:lnTo>
                  <a:lnTo>
                    <a:pt x="3" y="0"/>
                  </a:lnTo>
                  <a:lnTo>
                    <a:pt x="3" y="0"/>
                  </a:lnTo>
                  <a:lnTo>
                    <a:pt x="0" y="0"/>
                  </a:lnTo>
                  <a:lnTo>
                    <a:pt x="0" y="0"/>
                  </a:lnTo>
                  <a:lnTo>
                    <a:pt x="0" y="0"/>
                  </a:lnTo>
                  <a:lnTo>
                    <a:pt x="0" y="0"/>
                  </a:lnTo>
                  <a:lnTo>
                    <a:pt x="0" y="0"/>
                  </a:lnTo>
                  <a:lnTo>
                    <a:pt x="0" y="4"/>
                  </a:lnTo>
                  <a:lnTo>
                    <a:pt x="0" y="5"/>
                  </a:lnTo>
                  <a:lnTo>
                    <a:pt x="0" y="10"/>
                  </a:lnTo>
                  <a:lnTo>
                    <a:pt x="0" y="1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5" name="Freeform 165"/>
            <p:cNvSpPr>
              <a:spLocks/>
            </p:cNvSpPr>
            <p:nvPr/>
          </p:nvSpPr>
          <p:spPr bwMode="auto">
            <a:xfrm>
              <a:off x="6299200" y="6573838"/>
              <a:ext cx="58738" cy="80963"/>
            </a:xfrm>
            <a:custGeom>
              <a:avLst/>
              <a:gdLst/>
              <a:ahLst/>
              <a:cxnLst>
                <a:cxn ang="0">
                  <a:pos x="3" y="5"/>
                </a:cxn>
                <a:cxn ang="0">
                  <a:pos x="3" y="5"/>
                </a:cxn>
                <a:cxn ang="0">
                  <a:pos x="5" y="7"/>
                </a:cxn>
                <a:cxn ang="0">
                  <a:pos x="10" y="14"/>
                </a:cxn>
                <a:cxn ang="0">
                  <a:pos x="14" y="19"/>
                </a:cxn>
                <a:cxn ang="0">
                  <a:pos x="18" y="28"/>
                </a:cxn>
                <a:cxn ang="0">
                  <a:pos x="23" y="37"/>
                </a:cxn>
                <a:cxn ang="0">
                  <a:pos x="24" y="46"/>
                </a:cxn>
                <a:cxn ang="0">
                  <a:pos x="28" y="50"/>
                </a:cxn>
                <a:cxn ang="0">
                  <a:pos x="28" y="50"/>
                </a:cxn>
                <a:cxn ang="0">
                  <a:pos x="28" y="50"/>
                </a:cxn>
                <a:cxn ang="0">
                  <a:pos x="28" y="50"/>
                </a:cxn>
                <a:cxn ang="0">
                  <a:pos x="29" y="46"/>
                </a:cxn>
                <a:cxn ang="0">
                  <a:pos x="29" y="46"/>
                </a:cxn>
                <a:cxn ang="0">
                  <a:pos x="32" y="46"/>
                </a:cxn>
                <a:cxn ang="0">
                  <a:pos x="32" y="46"/>
                </a:cxn>
                <a:cxn ang="0">
                  <a:pos x="34" y="43"/>
                </a:cxn>
                <a:cxn ang="0">
                  <a:pos x="34" y="40"/>
                </a:cxn>
                <a:cxn ang="0">
                  <a:pos x="29" y="35"/>
                </a:cxn>
                <a:cxn ang="0">
                  <a:pos x="29" y="27"/>
                </a:cxn>
                <a:cxn ang="0">
                  <a:pos x="24" y="22"/>
                </a:cxn>
                <a:cxn ang="0">
                  <a:pos x="21" y="12"/>
                </a:cxn>
                <a:cxn ang="0">
                  <a:pos x="16" y="7"/>
                </a:cxn>
                <a:cxn ang="0">
                  <a:pos x="13" y="5"/>
                </a:cxn>
                <a:cxn ang="0">
                  <a:pos x="10" y="2"/>
                </a:cxn>
                <a:cxn ang="0">
                  <a:pos x="10" y="2"/>
                </a:cxn>
                <a:cxn ang="0">
                  <a:pos x="5" y="0"/>
                </a:cxn>
                <a:cxn ang="0">
                  <a:pos x="5" y="0"/>
                </a:cxn>
                <a:cxn ang="0">
                  <a:pos x="0" y="0"/>
                </a:cxn>
                <a:cxn ang="0">
                  <a:pos x="0" y="0"/>
                </a:cxn>
                <a:cxn ang="0">
                  <a:pos x="0" y="0"/>
                </a:cxn>
                <a:cxn ang="0">
                  <a:pos x="0" y="0"/>
                </a:cxn>
                <a:cxn ang="0">
                  <a:pos x="3" y="5"/>
                </a:cxn>
              </a:cxnLst>
              <a:rect l="0" t="0" r="r" b="b"/>
              <a:pathLst>
                <a:path w="37" h="51">
                  <a:moveTo>
                    <a:pt x="3" y="5"/>
                  </a:moveTo>
                  <a:lnTo>
                    <a:pt x="3" y="5"/>
                  </a:lnTo>
                  <a:lnTo>
                    <a:pt x="3" y="5"/>
                  </a:lnTo>
                  <a:lnTo>
                    <a:pt x="3" y="5"/>
                  </a:lnTo>
                  <a:lnTo>
                    <a:pt x="5" y="7"/>
                  </a:lnTo>
                  <a:lnTo>
                    <a:pt x="5" y="7"/>
                  </a:lnTo>
                  <a:lnTo>
                    <a:pt x="10" y="12"/>
                  </a:lnTo>
                  <a:lnTo>
                    <a:pt x="10" y="14"/>
                  </a:lnTo>
                  <a:lnTo>
                    <a:pt x="14" y="19"/>
                  </a:lnTo>
                  <a:lnTo>
                    <a:pt x="14" y="19"/>
                  </a:lnTo>
                  <a:lnTo>
                    <a:pt x="18" y="23"/>
                  </a:lnTo>
                  <a:lnTo>
                    <a:pt x="18" y="28"/>
                  </a:lnTo>
                  <a:lnTo>
                    <a:pt x="23" y="33"/>
                  </a:lnTo>
                  <a:lnTo>
                    <a:pt x="23" y="37"/>
                  </a:lnTo>
                  <a:lnTo>
                    <a:pt x="24" y="41"/>
                  </a:lnTo>
                  <a:lnTo>
                    <a:pt x="24" y="46"/>
                  </a:lnTo>
                  <a:lnTo>
                    <a:pt x="28" y="51"/>
                  </a:lnTo>
                  <a:lnTo>
                    <a:pt x="28" y="50"/>
                  </a:lnTo>
                  <a:lnTo>
                    <a:pt x="28" y="50"/>
                  </a:lnTo>
                  <a:lnTo>
                    <a:pt x="28" y="50"/>
                  </a:lnTo>
                  <a:lnTo>
                    <a:pt x="28" y="50"/>
                  </a:lnTo>
                  <a:lnTo>
                    <a:pt x="28" y="50"/>
                  </a:lnTo>
                  <a:lnTo>
                    <a:pt x="28" y="50"/>
                  </a:lnTo>
                  <a:lnTo>
                    <a:pt x="28" y="50"/>
                  </a:lnTo>
                  <a:lnTo>
                    <a:pt x="29" y="50"/>
                  </a:lnTo>
                  <a:lnTo>
                    <a:pt x="29" y="46"/>
                  </a:lnTo>
                  <a:lnTo>
                    <a:pt x="29" y="46"/>
                  </a:lnTo>
                  <a:lnTo>
                    <a:pt x="29" y="46"/>
                  </a:lnTo>
                  <a:lnTo>
                    <a:pt x="32" y="46"/>
                  </a:lnTo>
                  <a:lnTo>
                    <a:pt x="32" y="46"/>
                  </a:lnTo>
                  <a:lnTo>
                    <a:pt x="32" y="46"/>
                  </a:lnTo>
                  <a:lnTo>
                    <a:pt x="32" y="46"/>
                  </a:lnTo>
                  <a:lnTo>
                    <a:pt x="37" y="46"/>
                  </a:lnTo>
                  <a:lnTo>
                    <a:pt x="34" y="43"/>
                  </a:lnTo>
                  <a:lnTo>
                    <a:pt x="34" y="43"/>
                  </a:lnTo>
                  <a:lnTo>
                    <a:pt x="34" y="40"/>
                  </a:lnTo>
                  <a:lnTo>
                    <a:pt x="34" y="40"/>
                  </a:lnTo>
                  <a:lnTo>
                    <a:pt x="29" y="35"/>
                  </a:lnTo>
                  <a:lnTo>
                    <a:pt x="29" y="32"/>
                  </a:lnTo>
                  <a:lnTo>
                    <a:pt x="29" y="27"/>
                  </a:lnTo>
                  <a:lnTo>
                    <a:pt x="29" y="27"/>
                  </a:lnTo>
                  <a:lnTo>
                    <a:pt x="24" y="22"/>
                  </a:lnTo>
                  <a:lnTo>
                    <a:pt x="24" y="17"/>
                  </a:lnTo>
                  <a:lnTo>
                    <a:pt x="21" y="12"/>
                  </a:lnTo>
                  <a:lnTo>
                    <a:pt x="21" y="12"/>
                  </a:lnTo>
                  <a:lnTo>
                    <a:pt x="16" y="7"/>
                  </a:lnTo>
                  <a:lnTo>
                    <a:pt x="16" y="7"/>
                  </a:lnTo>
                  <a:lnTo>
                    <a:pt x="13" y="5"/>
                  </a:lnTo>
                  <a:lnTo>
                    <a:pt x="13" y="5"/>
                  </a:lnTo>
                  <a:lnTo>
                    <a:pt x="10" y="2"/>
                  </a:lnTo>
                  <a:lnTo>
                    <a:pt x="10" y="2"/>
                  </a:lnTo>
                  <a:lnTo>
                    <a:pt x="10" y="2"/>
                  </a:lnTo>
                  <a:lnTo>
                    <a:pt x="10" y="2"/>
                  </a:lnTo>
                  <a:lnTo>
                    <a:pt x="5" y="0"/>
                  </a:lnTo>
                  <a:lnTo>
                    <a:pt x="5" y="0"/>
                  </a:lnTo>
                  <a:lnTo>
                    <a:pt x="5" y="0"/>
                  </a:lnTo>
                  <a:lnTo>
                    <a:pt x="5" y="0"/>
                  </a:lnTo>
                  <a:lnTo>
                    <a:pt x="0" y="0"/>
                  </a:lnTo>
                  <a:lnTo>
                    <a:pt x="0" y="0"/>
                  </a:lnTo>
                  <a:lnTo>
                    <a:pt x="0" y="0"/>
                  </a:lnTo>
                  <a:lnTo>
                    <a:pt x="0" y="0"/>
                  </a:lnTo>
                  <a:lnTo>
                    <a:pt x="0" y="0"/>
                  </a:lnTo>
                  <a:lnTo>
                    <a:pt x="0" y="0"/>
                  </a:lnTo>
                  <a:lnTo>
                    <a:pt x="0" y="0"/>
                  </a:lnTo>
                  <a:lnTo>
                    <a:pt x="3" y="5"/>
                  </a:lnTo>
                  <a:lnTo>
                    <a:pt x="3"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6" name="Freeform 166"/>
            <p:cNvSpPr>
              <a:spLocks/>
            </p:cNvSpPr>
            <p:nvPr/>
          </p:nvSpPr>
          <p:spPr bwMode="auto">
            <a:xfrm>
              <a:off x="6361113" y="6589713"/>
              <a:ext cx="44450" cy="49213"/>
            </a:xfrm>
            <a:custGeom>
              <a:avLst/>
              <a:gdLst/>
              <a:ahLst/>
              <a:cxnLst>
                <a:cxn ang="0">
                  <a:pos x="3" y="5"/>
                </a:cxn>
                <a:cxn ang="0">
                  <a:pos x="3" y="5"/>
                </a:cxn>
                <a:cxn ang="0">
                  <a:pos x="5" y="5"/>
                </a:cxn>
                <a:cxn ang="0">
                  <a:pos x="5" y="5"/>
                </a:cxn>
                <a:cxn ang="0">
                  <a:pos x="10" y="10"/>
                </a:cxn>
                <a:cxn ang="0">
                  <a:pos x="10" y="13"/>
                </a:cxn>
                <a:cxn ang="0">
                  <a:pos x="15" y="18"/>
                </a:cxn>
                <a:cxn ang="0">
                  <a:pos x="15" y="25"/>
                </a:cxn>
                <a:cxn ang="0">
                  <a:pos x="18" y="30"/>
                </a:cxn>
                <a:cxn ang="0">
                  <a:pos x="18" y="30"/>
                </a:cxn>
                <a:cxn ang="0">
                  <a:pos x="18" y="30"/>
                </a:cxn>
                <a:cxn ang="0">
                  <a:pos x="18" y="30"/>
                </a:cxn>
                <a:cxn ang="0">
                  <a:pos x="20" y="31"/>
                </a:cxn>
                <a:cxn ang="0">
                  <a:pos x="20" y="31"/>
                </a:cxn>
                <a:cxn ang="0">
                  <a:pos x="23" y="30"/>
                </a:cxn>
                <a:cxn ang="0">
                  <a:pos x="23" y="30"/>
                </a:cxn>
                <a:cxn ang="0">
                  <a:pos x="26" y="27"/>
                </a:cxn>
                <a:cxn ang="0">
                  <a:pos x="26" y="25"/>
                </a:cxn>
                <a:cxn ang="0">
                  <a:pos x="25" y="20"/>
                </a:cxn>
                <a:cxn ang="0">
                  <a:pos x="25" y="20"/>
                </a:cxn>
                <a:cxn ang="0">
                  <a:pos x="20" y="15"/>
                </a:cxn>
                <a:cxn ang="0">
                  <a:pos x="20" y="10"/>
                </a:cxn>
                <a:cxn ang="0">
                  <a:pos x="15" y="5"/>
                </a:cxn>
                <a:cxn ang="0">
                  <a:pos x="13" y="5"/>
                </a:cxn>
                <a:cxn ang="0">
                  <a:pos x="10" y="2"/>
                </a:cxn>
                <a:cxn ang="0">
                  <a:pos x="10" y="2"/>
                </a:cxn>
                <a:cxn ang="0">
                  <a:pos x="5" y="0"/>
                </a:cxn>
                <a:cxn ang="0">
                  <a:pos x="5" y="0"/>
                </a:cxn>
                <a:cxn ang="0">
                  <a:pos x="0" y="0"/>
                </a:cxn>
                <a:cxn ang="0">
                  <a:pos x="0" y="0"/>
                </a:cxn>
                <a:cxn ang="0">
                  <a:pos x="0" y="0"/>
                </a:cxn>
                <a:cxn ang="0">
                  <a:pos x="0" y="0"/>
                </a:cxn>
                <a:cxn ang="0">
                  <a:pos x="3" y="5"/>
                </a:cxn>
              </a:cxnLst>
              <a:rect l="0" t="0" r="r" b="b"/>
              <a:pathLst>
                <a:path w="28" h="31">
                  <a:moveTo>
                    <a:pt x="3" y="5"/>
                  </a:moveTo>
                  <a:lnTo>
                    <a:pt x="3" y="5"/>
                  </a:lnTo>
                  <a:lnTo>
                    <a:pt x="3" y="5"/>
                  </a:lnTo>
                  <a:lnTo>
                    <a:pt x="3" y="5"/>
                  </a:lnTo>
                  <a:lnTo>
                    <a:pt x="5" y="5"/>
                  </a:lnTo>
                  <a:lnTo>
                    <a:pt x="5" y="5"/>
                  </a:lnTo>
                  <a:lnTo>
                    <a:pt x="5" y="5"/>
                  </a:lnTo>
                  <a:lnTo>
                    <a:pt x="5" y="5"/>
                  </a:lnTo>
                  <a:lnTo>
                    <a:pt x="10" y="10"/>
                  </a:lnTo>
                  <a:lnTo>
                    <a:pt x="10" y="10"/>
                  </a:lnTo>
                  <a:lnTo>
                    <a:pt x="10" y="13"/>
                  </a:lnTo>
                  <a:lnTo>
                    <a:pt x="10" y="13"/>
                  </a:lnTo>
                  <a:lnTo>
                    <a:pt x="15" y="18"/>
                  </a:lnTo>
                  <a:lnTo>
                    <a:pt x="15" y="18"/>
                  </a:lnTo>
                  <a:lnTo>
                    <a:pt x="15" y="23"/>
                  </a:lnTo>
                  <a:lnTo>
                    <a:pt x="15" y="25"/>
                  </a:lnTo>
                  <a:lnTo>
                    <a:pt x="18" y="30"/>
                  </a:lnTo>
                  <a:lnTo>
                    <a:pt x="18" y="30"/>
                  </a:lnTo>
                  <a:lnTo>
                    <a:pt x="18" y="30"/>
                  </a:lnTo>
                  <a:lnTo>
                    <a:pt x="18" y="30"/>
                  </a:lnTo>
                  <a:lnTo>
                    <a:pt x="18" y="30"/>
                  </a:lnTo>
                  <a:lnTo>
                    <a:pt x="18" y="30"/>
                  </a:lnTo>
                  <a:lnTo>
                    <a:pt x="18" y="30"/>
                  </a:lnTo>
                  <a:lnTo>
                    <a:pt x="18" y="30"/>
                  </a:lnTo>
                  <a:lnTo>
                    <a:pt x="20" y="31"/>
                  </a:lnTo>
                  <a:lnTo>
                    <a:pt x="20" y="31"/>
                  </a:lnTo>
                  <a:lnTo>
                    <a:pt x="20" y="31"/>
                  </a:lnTo>
                  <a:lnTo>
                    <a:pt x="20" y="31"/>
                  </a:lnTo>
                  <a:lnTo>
                    <a:pt x="23" y="31"/>
                  </a:lnTo>
                  <a:lnTo>
                    <a:pt x="23" y="30"/>
                  </a:lnTo>
                  <a:lnTo>
                    <a:pt x="23" y="30"/>
                  </a:lnTo>
                  <a:lnTo>
                    <a:pt x="23" y="30"/>
                  </a:lnTo>
                  <a:lnTo>
                    <a:pt x="28" y="30"/>
                  </a:lnTo>
                  <a:lnTo>
                    <a:pt x="26" y="27"/>
                  </a:lnTo>
                  <a:lnTo>
                    <a:pt x="26" y="27"/>
                  </a:lnTo>
                  <a:lnTo>
                    <a:pt x="26" y="25"/>
                  </a:lnTo>
                  <a:lnTo>
                    <a:pt x="26" y="25"/>
                  </a:lnTo>
                  <a:lnTo>
                    <a:pt x="25" y="20"/>
                  </a:lnTo>
                  <a:lnTo>
                    <a:pt x="25" y="20"/>
                  </a:lnTo>
                  <a:lnTo>
                    <a:pt x="25" y="20"/>
                  </a:lnTo>
                  <a:lnTo>
                    <a:pt x="25" y="20"/>
                  </a:lnTo>
                  <a:lnTo>
                    <a:pt x="20" y="15"/>
                  </a:lnTo>
                  <a:lnTo>
                    <a:pt x="20" y="15"/>
                  </a:lnTo>
                  <a:lnTo>
                    <a:pt x="20" y="10"/>
                  </a:lnTo>
                  <a:lnTo>
                    <a:pt x="20" y="10"/>
                  </a:lnTo>
                  <a:lnTo>
                    <a:pt x="15" y="5"/>
                  </a:lnTo>
                  <a:lnTo>
                    <a:pt x="15" y="5"/>
                  </a:lnTo>
                  <a:lnTo>
                    <a:pt x="13" y="5"/>
                  </a:lnTo>
                  <a:lnTo>
                    <a:pt x="13" y="5"/>
                  </a:lnTo>
                  <a:lnTo>
                    <a:pt x="10" y="2"/>
                  </a:lnTo>
                  <a:lnTo>
                    <a:pt x="10" y="2"/>
                  </a:lnTo>
                  <a:lnTo>
                    <a:pt x="10" y="2"/>
                  </a:lnTo>
                  <a:lnTo>
                    <a:pt x="10" y="2"/>
                  </a:lnTo>
                  <a:lnTo>
                    <a:pt x="5" y="0"/>
                  </a:lnTo>
                  <a:lnTo>
                    <a:pt x="5" y="0"/>
                  </a:lnTo>
                  <a:lnTo>
                    <a:pt x="5" y="0"/>
                  </a:lnTo>
                  <a:lnTo>
                    <a:pt x="5" y="0"/>
                  </a:lnTo>
                  <a:lnTo>
                    <a:pt x="0" y="0"/>
                  </a:lnTo>
                  <a:lnTo>
                    <a:pt x="0" y="0"/>
                  </a:lnTo>
                  <a:lnTo>
                    <a:pt x="0" y="0"/>
                  </a:lnTo>
                  <a:lnTo>
                    <a:pt x="0" y="0"/>
                  </a:lnTo>
                  <a:lnTo>
                    <a:pt x="0" y="0"/>
                  </a:lnTo>
                  <a:lnTo>
                    <a:pt x="0" y="0"/>
                  </a:lnTo>
                  <a:lnTo>
                    <a:pt x="0" y="0"/>
                  </a:lnTo>
                  <a:lnTo>
                    <a:pt x="3" y="5"/>
                  </a:lnTo>
                  <a:lnTo>
                    <a:pt x="3"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7" name="Freeform 167"/>
            <p:cNvSpPr>
              <a:spLocks/>
            </p:cNvSpPr>
            <p:nvPr/>
          </p:nvSpPr>
          <p:spPr bwMode="auto">
            <a:xfrm>
              <a:off x="6350000" y="6581776"/>
              <a:ext cx="55563" cy="31750"/>
            </a:xfrm>
            <a:custGeom>
              <a:avLst/>
              <a:gdLst/>
              <a:ahLst/>
              <a:cxnLst>
                <a:cxn ang="0">
                  <a:pos x="0" y="5"/>
                </a:cxn>
                <a:cxn ang="0">
                  <a:pos x="0" y="5"/>
                </a:cxn>
                <a:cxn ang="0">
                  <a:pos x="0" y="5"/>
                </a:cxn>
                <a:cxn ang="0">
                  <a:pos x="0" y="5"/>
                </a:cxn>
                <a:cxn ang="0">
                  <a:pos x="2" y="7"/>
                </a:cxn>
                <a:cxn ang="0">
                  <a:pos x="2" y="7"/>
                </a:cxn>
                <a:cxn ang="0">
                  <a:pos x="4" y="7"/>
                </a:cxn>
                <a:cxn ang="0">
                  <a:pos x="4" y="7"/>
                </a:cxn>
                <a:cxn ang="0">
                  <a:pos x="9" y="12"/>
                </a:cxn>
                <a:cxn ang="0">
                  <a:pos x="9" y="12"/>
                </a:cxn>
                <a:cxn ang="0">
                  <a:pos x="14" y="12"/>
                </a:cxn>
                <a:cxn ang="0">
                  <a:pos x="15" y="12"/>
                </a:cxn>
                <a:cxn ang="0">
                  <a:pos x="20" y="17"/>
                </a:cxn>
                <a:cxn ang="0">
                  <a:pos x="20" y="17"/>
                </a:cxn>
                <a:cxn ang="0">
                  <a:pos x="25" y="17"/>
                </a:cxn>
                <a:cxn ang="0">
                  <a:pos x="30" y="17"/>
                </a:cxn>
                <a:cxn ang="0">
                  <a:pos x="35" y="20"/>
                </a:cxn>
                <a:cxn ang="0">
                  <a:pos x="35" y="15"/>
                </a:cxn>
                <a:cxn ang="0">
                  <a:pos x="32" y="12"/>
                </a:cxn>
                <a:cxn ang="0">
                  <a:pos x="32" y="12"/>
                </a:cxn>
                <a:cxn ang="0">
                  <a:pos x="28" y="12"/>
                </a:cxn>
                <a:cxn ang="0">
                  <a:pos x="28" y="12"/>
                </a:cxn>
                <a:cxn ang="0">
                  <a:pos x="23" y="7"/>
                </a:cxn>
                <a:cxn ang="0">
                  <a:pos x="23" y="7"/>
                </a:cxn>
                <a:cxn ang="0">
                  <a:pos x="19" y="7"/>
                </a:cxn>
                <a:cxn ang="0">
                  <a:pos x="19" y="7"/>
                </a:cxn>
                <a:cxn ang="0">
                  <a:pos x="14" y="2"/>
                </a:cxn>
                <a:cxn ang="0">
                  <a:pos x="10" y="2"/>
                </a:cxn>
                <a:cxn ang="0">
                  <a:pos x="5" y="2"/>
                </a:cxn>
                <a:cxn ang="0">
                  <a:pos x="5" y="2"/>
                </a:cxn>
                <a:cxn ang="0">
                  <a:pos x="0" y="0"/>
                </a:cxn>
                <a:cxn ang="0">
                  <a:pos x="0" y="0"/>
                </a:cxn>
                <a:cxn ang="0">
                  <a:pos x="0" y="0"/>
                </a:cxn>
                <a:cxn ang="0">
                  <a:pos x="0" y="0"/>
                </a:cxn>
                <a:cxn ang="0">
                  <a:pos x="0" y="5"/>
                </a:cxn>
                <a:cxn ang="0">
                  <a:pos x="0" y="5"/>
                </a:cxn>
              </a:cxnLst>
              <a:rect l="0" t="0" r="r" b="b"/>
              <a:pathLst>
                <a:path w="35" h="20">
                  <a:moveTo>
                    <a:pt x="0" y="5"/>
                  </a:moveTo>
                  <a:lnTo>
                    <a:pt x="0" y="5"/>
                  </a:lnTo>
                  <a:lnTo>
                    <a:pt x="0" y="5"/>
                  </a:lnTo>
                  <a:lnTo>
                    <a:pt x="0" y="5"/>
                  </a:lnTo>
                  <a:lnTo>
                    <a:pt x="2" y="7"/>
                  </a:lnTo>
                  <a:lnTo>
                    <a:pt x="2" y="7"/>
                  </a:lnTo>
                  <a:lnTo>
                    <a:pt x="4" y="7"/>
                  </a:lnTo>
                  <a:lnTo>
                    <a:pt x="4" y="7"/>
                  </a:lnTo>
                  <a:lnTo>
                    <a:pt x="9" y="12"/>
                  </a:lnTo>
                  <a:lnTo>
                    <a:pt x="9" y="12"/>
                  </a:lnTo>
                  <a:lnTo>
                    <a:pt x="14" y="12"/>
                  </a:lnTo>
                  <a:lnTo>
                    <a:pt x="15" y="12"/>
                  </a:lnTo>
                  <a:lnTo>
                    <a:pt x="20" y="17"/>
                  </a:lnTo>
                  <a:lnTo>
                    <a:pt x="20" y="17"/>
                  </a:lnTo>
                  <a:lnTo>
                    <a:pt x="25" y="17"/>
                  </a:lnTo>
                  <a:lnTo>
                    <a:pt x="30" y="17"/>
                  </a:lnTo>
                  <a:lnTo>
                    <a:pt x="35" y="20"/>
                  </a:lnTo>
                  <a:lnTo>
                    <a:pt x="35" y="15"/>
                  </a:lnTo>
                  <a:lnTo>
                    <a:pt x="32" y="12"/>
                  </a:lnTo>
                  <a:lnTo>
                    <a:pt x="32" y="12"/>
                  </a:lnTo>
                  <a:lnTo>
                    <a:pt x="28" y="12"/>
                  </a:lnTo>
                  <a:lnTo>
                    <a:pt x="28" y="12"/>
                  </a:lnTo>
                  <a:lnTo>
                    <a:pt x="23" y="7"/>
                  </a:lnTo>
                  <a:lnTo>
                    <a:pt x="23" y="7"/>
                  </a:lnTo>
                  <a:lnTo>
                    <a:pt x="19" y="7"/>
                  </a:lnTo>
                  <a:lnTo>
                    <a:pt x="19" y="7"/>
                  </a:lnTo>
                  <a:lnTo>
                    <a:pt x="14" y="2"/>
                  </a:lnTo>
                  <a:lnTo>
                    <a:pt x="10" y="2"/>
                  </a:lnTo>
                  <a:lnTo>
                    <a:pt x="5" y="2"/>
                  </a:lnTo>
                  <a:lnTo>
                    <a:pt x="5" y="2"/>
                  </a:lnTo>
                  <a:lnTo>
                    <a:pt x="0" y="0"/>
                  </a:lnTo>
                  <a:lnTo>
                    <a:pt x="0" y="0"/>
                  </a:lnTo>
                  <a:lnTo>
                    <a:pt x="0" y="0"/>
                  </a:lnTo>
                  <a:lnTo>
                    <a:pt x="0" y="0"/>
                  </a:lnTo>
                  <a:lnTo>
                    <a:pt x="0" y="5"/>
                  </a:lnTo>
                  <a:lnTo>
                    <a:pt x="0"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8" name="Freeform 168"/>
            <p:cNvSpPr>
              <a:spLocks/>
            </p:cNvSpPr>
            <p:nvPr/>
          </p:nvSpPr>
          <p:spPr bwMode="auto">
            <a:xfrm>
              <a:off x="6246813" y="5600701"/>
              <a:ext cx="522288" cy="1028700"/>
            </a:xfrm>
            <a:custGeom>
              <a:avLst/>
              <a:gdLst/>
              <a:ahLst/>
              <a:cxnLst>
                <a:cxn ang="0">
                  <a:pos x="305" y="28"/>
                </a:cxn>
                <a:cxn ang="0">
                  <a:pos x="308" y="50"/>
                </a:cxn>
                <a:cxn ang="0">
                  <a:pos x="315" y="94"/>
                </a:cxn>
                <a:cxn ang="0">
                  <a:pos x="323" y="153"/>
                </a:cxn>
                <a:cxn ang="0">
                  <a:pos x="328" y="222"/>
                </a:cxn>
                <a:cxn ang="0">
                  <a:pos x="328" y="299"/>
                </a:cxn>
                <a:cxn ang="0">
                  <a:pos x="323" y="376"/>
                </a:cxn>
                <a:cxn ang="0">
                  <a:pos x="306" y="451"/>
                </a:cxn>
                <a:cxn ang="0">
                  <a:pos x="295" y="489"/>
                </a:cxn>
                <a:cxn ang="0">
                  <a:pos x="295" y="494"/>
                </a:cxn>
                <a:cxn ang="0">
                  <a:pos x="300" y="504"/>
                </a:cxn>
                <a:cxn ang="0">
                  <a:pos x="308" y="522"/>
                </a:cxn>
                <a:cxn ang="0">
                  <a:pos x="313" y="541"/>
                </a:cxn>
                <a:cxn ang="0">
                  <a:pos x="316" y="563"/>
                </a:cxn>
                <a:cxn ang="0">
                  <a:pos x="318" y="589"/>
                </a:cxn>
                <a:cxn ang="0">
                  <a:pos x="315" y="618"/>
                </a:cxn>
                <a:cxn ang="0">
                  <a:pos x="311" y="633"/>
                </a:cxn>
                <a:cxn ang="0">
                  <a:pos x="306" y="633"/>
                </a:cxn>
                <a:cxn ang="0">
                  <a:pos x="302" y="636"/>
                </a:cxn>
                <a:cxn ang="0">
                  <a:pos x="292" y="640"/>
                </a:cxn>
                <a:cxn ang="0">
                  <a:pos x="277" y="645"/>
                </a:cxn>
                <a:cxn ang="0">
                  <a:pos x="261" y="645"/>
                </a:cxn>
                <a:cxn ang="0">
                  <a:pos x="244" y="648"/>
                </a:cxn>
                <a:cxn ang="0">
                  <a:pos x="225" y="648"/>
                </a:cxn>
                <a:cxn ang="0">
                  <a:pos x="211" y="645"/>
                </a:cxn>
                <a:cxn ang="0">
                  <a:pos x="198" y="643"/>
                </a:cxn>
                <a:cxn ang="0">
                  <a:pos x="174" y="638"/>
                </a:cxn>
                <a:cxn ang="0">
                  <a:pos x="147" y="635"/>
                </a:cxn>
                <a:cxn ang="0">
                  <a:pos x="118" y="630"/>
                </a:cxn>
                <a:cxn ang="0">
                  <a:pos x="88" y="620"/>
                </a:cxn>
                <a:cxn ang="0">
                  <a:pos x="64" y="610"/>
                </a:cxn>
                <a:cxn ang="0">
                  <a:pos x="49" y="599"/>
                </a:cxn>
                <a:cxn ang="0">
                  <a:pos x="43" y="586"/>
                </a:cxn>
                <a:cxn ang="0">
                  <a:pos x="36" y="546"/>
                </a:cxn>
                <a:cxn ang="0">
                  <a:pos x="26" y="476"/>
                </a:cxn>
                <a:cxn ang="0">
                  <a:pos x="16" y="387"/>
                </a:cxn>
                <a:cxn ang="0">
                  <a:pos x="6" y="286"/>
                </a:cxn>
                <a:cxn ang="0">
                  <a:pos x="0" y="187"/>
                </a:cxn>
                <a:cxn ang="0">
                  <a:pos x="0" y="95"/>
                </a:cxn>
                <a:cxn ang="0">
                  <a:pos x="8" y="25"/>
                </a:cxn>
                <a:cxn ang="0">
                  <a:pos x="20" y="0"/>
                </a:cxn>
                <a:cxn ang="0">
                  <a:pos x="26" y="0"/>
                </a:cxn>
                <a:cxn ang="0">
                  <a:pos x="46" y="5"/>
                </a:cxn>
                <a:cxn ang="0">
                  <a:pos x="72" y="15"/>
                </a:cxn>
                <a:cxn ang="0">
                  <a:pos x="110" y="20"/>
                </a:cxn>
                <a:cxn ang="0">
                  <a:pos x="154" y="25"/>
                </a:cxn>
                <a:cxn ang="0">
                  <a:pos x="206" y="30"/>
                </a:cxn>
                <a:cxn ang="0">
                  <a:pos x="269" y="27"/>
                </a:cxn>
                <a:cxn ang="0">
                  <a:pos x="305" y="27"/>
                </a:cxn>
              </a:cxnLst>
              <a:rect l="0" t="0" r="r" b="b"/>
              <a:pathLst>
                <a:path w="329" h="648">
                  <a:moveTo>
                    <a:pt x="305" y="27"/>
                  </a:moveTo>
                  <a:lnTo>
                    <a:pt x="305" y="28"/>
                  </a:lnTo>
                  <a:lnTo>
                    <a:pt x="306" y="36"/>
                  </a:lnTo>
                  <a:lnTo>
                    <a:pt x="308" y="50"/>
                  </a:lnTo>
                  <a:lnTo>
                    <a:pt x="313" y="71"/>
                  </a:lnTo>
                  <a:lnTo>
                    <a:pt x="315" y="94"/>
                  </a:lnTo>
                  <a:lnTo>
                    <a:pt x="320" y="122"/>
                  </a:lnTo>
                  <a:lnTo>
                    <a:pt x="323" y="153"/>
                  </a:lnTo>
                  <a:lnTo>
                    <a:pt x="328" y="187"/>
                  </a:lnTo>
                  <a:lnTo>
                    <a:pt x="328" y="222"/>
                  </a:lnTo>
                  <a:lnTo>
                    <a:pt x="329" y="259"/>
                  </a:lnTo>
                  <a:lnTo>
                    <a:pt x="328" y="299"/>
                  </a:lnTo>
                  <a:lnTo>
                    <a:pt x="328" y="338"/>
                  </a:lnTo>
                  <a:lnTo>
                    <a:pt x="323" y="376"/>
                  </a:lnTo>
                  <a:lnTo>
                    <a:pt x="316" y="415"/>
                  </a:lnTo>
                  <a:lnTo>
                    <a:pt x="306" y="451"/>
                  </a:lnTo>
                  <a:lnTo>
                    <a:pt x="295" y="489"/>
                  </a:lnTo>
                  <a:lnTo>
                    <a:pt x="295" y="489"/>
                  </a:lnTo>
                  <a:lnTo>
                    <a:pt x="295" y="491"/>
                  </a:lnTo>
                  <a:lnTo>
                    <a:pt x="295" y="494"/>
                  </a:lnTo>
                  <a:lnTo>
                    <a:pt x="300" y="499"/>
                  </a:lnTo>
                  <a:lnTo>
                    <a:pt x="300" y="504"/>
                  </a:lnTo>
                  <a:lnTo>
                    <a:pt x="305" y="512"/>
                  </a:lnTo>
                  <a:lnTo>
                    <a:pt x="308" y="522"/>
                  </a:lnTo>
                  <a:lnTo>
                    <a:pt x="313" y="532"/>
                  </a:lnTo>
                  <a:lnTo>
                    <a:pt x="313" y="541"/>
                  </a:lnTo>
                  <a:lnTo>
                    <a:pt x="316" y="553"/>
                  </a:lnTo>
                  <a:lnTo>
                    <a:pt x="316" y="563"/>
                  </a:lnTo>
                  <a:lnTo>
                    <a:pt x="320" y="577"/>
                  </a:lnTo>
                  <a:lnTo>
                    <a:pt x="318" y="589"/>
                  </a:lnTo>
                  <a:lnTo>
                    <a:pt x="318" y="604"/>
                  </a:lnTo>
                  <a:lnTo>
                    <a:pt x="315" y="618"/>
                  </a:lnTo>
                  <a:lnTo>
                    <a:pt x="315" y="633"/>
                  </a:lnTo>
                  <a:lnTo>
                    <a:pt x="311" y="633"/>
                  </a:lnTo>
                  <a:lnTo>
                    <a:pt x="311" y="633"/>
                  </a:lnTo>
                  <a:lnTo>
                    <a:pt x="306" y="633"/>
                  </a:lnTo>
                  <a:lnTo>
                    <a:pt x="306" y="636"/>
                  </a:lnTo>
                  <a:lnTo>
                    <a:pt x="302" y="636"/>
                  </a:lnTo>
                  <a:lnTo>
                    <a:pt x="297" y="640"/>
                  </a:lnTo>
                  <a:lnTo>
                    <a:pt x="292" y="640"/>
                  </a:lnTo>
                  <a:lnTo>
                    <a:pt x="287" y="645"/>
                  </a:lnTo>
                  <a:lnTo>
                    <a:pt x="277" y="645"/>
                  </a:lnTo>
                  <a:lnTo>
                    <a:pt x="270" y="645"/>
                  </a:lnTo>
                  <a:lnTo>
                    <a:pt x="261" y="645"/>
                  </a:lnTo>
                  <a:lnTo>
                    <a:pt x="254" y="648"/>
                  </a:lnTo>
                  <a:lnTo>
                    <a:pt x="244" y="648"/>
                  </a:lnTo>
                  <a:lnTo>
                    <a:pt x="234" y="648"/>
                  </a:lnTo>
                  <a:lnTo>
                    <a:pt x="225" y="648"/>
                  </a:lnTo>
                  <a:lnTo>
                    <a:pt x="215" y="648"/>
                  </a:lnTo>
                  <a:lnTo>
                    <a:pt x="211" y="645"/>
                  </a:lnTo>
                  <a:lnTo>
                    <a:pt x="206" y="645"/>
                  </a:lnTo>
                  <a:lnTo>
                    <a:pt x="198" y="643"/>
                  </a:lnTo>
                  <a:lnTo>
                    <a:pt x="188" y="643"/>
                  </a:lnTo>
                  <a:lnTo>
                    <a:pt x="174" y="638"/>
                  </a:lnTo>
                  <a:lnTo>
                    <a:pt x="162" y="638"/>
                  </a:lnTo>
                  <a:lnTo>
                    <a:pt x="147" y="635"/>
                  </a:lnTo>
                  <a:lnTo>
                    <a:pt x="134" y="635"/>
                  </a:lnTo>
                  <a:lnTo>
                    <a:pt x="118" y="630"/>
                  </a:lnTo>
                  <a:lnTo>
                    <a:pt x="103" y="625"/>
                  </a:lnTo>
                  <a:lnTo>
                    <a:pt x="88" y="620"/>
                  </a:lnTo>
                  <a:lnTo>
                    <a:pt x="77" y="618"/>
                  </a:lnTo>
                  <a:lnTo>
                    <a:pt x="64" y="610"/>
                  </a:lnTo>
                  <a:lnTo>
                    <a:pt x="56" y="605"/>
                  </a:lnTo>
                  <a:lnTo>
                    <a:pt x="49" y="599"/>
                  </a:lnTo>
                  <a:lnTo>
                    <a:pt x="46" y="594"/>
                  </a:lnTo>
                  <a:lnTo>
                    <a:pt x="43" y="586"/>
                  </a:lnTo>
                  <a:lnTo>
                    <a:pt x="41" y="571"/>
                  </a:lnTo>
                  <a:lnTo>
                    <a:pt x="36" y="546"/>
                  </a:lnTo>
                  <a:lnTo>
                    <a:pt x="33" y="515"/>
                  </a:lnTo>
                  <a:lnTo>
                    <a:pt x="26" y="476"/>
                  </a:lnTo>
                  <a:lnTo>
                    <a:pt x="21" y="435"/>
                  </a:lnTo>
                  <a:lnTo>
                    <a:pt x="16" y="387"/>
                  </a:lnTo>
                  <a:lnTo>
                    <a:pt x="11" y="340"/>
                  </a:lnTo>
                  <a:lnTo>
                    <a:pt x="6" y="286"/>
                  </a:lnTo>
                  <a:lnTo>
                    <a:pt x="2" y="236"/>
                  </a:lnTo>
                  <a:lnTo>
                    <a:pt x="0" y="187"/>
                  </a:lnTo>
                  <a:lnTo>
                    <a:pt x="0" y="141"/>
                  </a:lnTo>
                  <a:lnTo>
                    <a:pt x="0" y="95"/>
                  </a:lnTo>
                  <a:lnTo>
                    <a:pt x="3" y="58"/>
                  </a:lnTo>
                  <a:lnTo>
                    <a:pt x="8" y="25"/>
                  </a:lnTo>
                  <a:lnTo>
                    <a:pt x="20" y="0"/>
                  </a:lnTo>
                  <a:lnTo>
                    <a:pt x="20" y="0"/>
                  </a:lnTo>
                  <a:lnTo>
                    <a:pt x="21" y="0"/>
                  </a:lnTo>
                  <a:lnTo>
                    <a:pt x="26" y="0"/>
                  </a:lnTo>
                  <a:lnTo>
                    <a:pt x="36" y="5"/>
                  </a:lnTo>
                  <a:lnTo>
                    <a:pt x="46" y="5"/>
                  </a:lnTo>
                  <a:lnTo>
                    <a:pt x="57" y="10"/>
                  </a:lnTo>
                  <a:lnTo>
                    <a:pt x="72" y="15"/>
                  </a:lnTo>
                  <a:lnTo>
                    <a:pt x="92" y="20"/>
                  </a:lnTo>
                  <a:lnTo>
                    <a:pt x="110" y="20"/>
                  </a:lnTo>
                  <a:lnTo>
                    <a:pt x="131" y="25"/>
                  </a:lnTo>
                  <a:lnTo>
                    <a:pt x="154" y="25"/>
                  </a:lnTo>
                  <a:lnTo>
                    <a:pt x="180" y="30"/>
                  </a:lnTo>
                  <a:lnTo>
                    <a:pt x="206" y="30"/>
                  </a:lnTo>
                  <a:lnTo>
                    <a:pt x="236" y="30"/>
                  </a:lnTo>
                  <a:lnTo>
                    <a:pt x="269" y="27"/>
                  </a:lnTo>
                  <a:lnTo>
                    <a:pt x="305" y="27"/>
                  </a:lnTo>
                  <a:lnTo>
                    <a:pt x="305" y="27"/>
                  </a:lnTo>
                  <a:close/>
                </a:path>
              </a:pathLst>
            </a:custGeom>
            <a:solidFill>
              <a:srgbClr val="FFCB8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89" name="Freeform 169"/>
            <p:cNvSpPr>
              <a:spLocks/>
            </p:cNvSpPr>
            <p:nvPr/>
          </p:nvSpPr>
          <p:spPr bwMode="auto">
            <a:xfrm>
              <a:off x="6246813" y="5600701"/>
              <a:ext cx="522288" cy="1028700"/>
            </a:xfrm>
            <a:custGeom>
              <a:avLst/>
              <a:gdLst/>
              <a:ahLst/>
              <a:cxnLst>
                <a:cxn ang="0">
                  <a:pos x="305" y="28"/>
                </a:cxn>
                <a:cxn ang="0">
                  <a:pos x="308" y="50"/>
                </a:cxn>
                <a:cxn ang="0">
                  <a:pos x="315" y="94"/>
                </a:cxn>
                <a:cxn ang="0">
                  <a:pos x="323" y="153"/>
                </a:cxn>
                <a:cxn ang="0">
                  <a:pos x="328" y="222"/>
                </a:cxn>
                <a:cxn ang="0">
                  <a:pos x="328" y="299"/>
                </a:cxn>
                <a:cxn ang="0">
                  <a:pos x="323" y="376"/>
                </a:cxn>
                <a:cxn ang="0">
                  <a:pos x="306" y="451"/>
                </a:cxn>
                <a:cxn ang="0">
                  <a:pos x="295" y="489"/>
                </a:cxn>
                <a:cxn ang="0">
                  <a:pos x="295" y="494"/>
                </a:cxn>
                <a:cxn ang="0">
                  <a:pos x="300" y="504"/>
                </a:cxn>
                <a:cxn ang="0">
                  <a:pos x="308" y="522"/>
                </a:cxn>
                <a:cxn ang="0">
                  <a:pos x="313" y="541"/>
                </a:cxn>
                <a:cxn ang="0">
                  <a:pos x="316" y="563"/>
                </a:cxn>
                <a:cxn ang="0">
                  <a:pos x="318" y="589"/>
                </a:cxn>
                <a:cxn ang="0">
                  <a:pos x="315" y="618"/>
                </a:cxn>
                <a:cxn ang="0">
                  <a:pos x="311" y="633"/>
                </a:cxn>
                <a:cxn ang="0">
                  <a:pos x="306" y="633"/>
                </a:cxn>
                <a:cxn ang="0">
                  <a:pos x="302" y="636"/>
                </a:cxn>
                <a:cxn ang="0">
                  <a:pos x="292" y="640"/>
                </a:cxn>
                <a:cxn ang="0">
                  <a:pos x="277" y="645"/>
                </a:cxn>
                <a:cxn ang="0">
                  <a:pos x="261" y="645"/>
                </a:cxn>
                <a:cxn ang="0">
                  <a:pos x="244" y="648"/>
                </a:cxn>
                <a:cxn ang="0">
                  <a:pos x="225" y="648"/>
                </a:cxn>
                <a:cxn ang="0">
                  <a:pos x="211" y="645"/>
                </a:cxn>
                <a:cxn ang="0">
                  <a:pos x="198" y="643"/>
                </a:cxn>
                <a:cxn ang="0">
                  <a:pos x="174" y="638"/>
                </a:cxn>
                <a:cxn ang="0">
                  <a:pos x="147" y="635"/>
                </a:cxn>
                <a:cxn ang="0">
                  <a:pos x="118" y="630"/>
                </a:cxn>
                <a:cxn ang="0">
                  <a:pos x="88" y="620"/>
                </a:cxn>
                <a:cxn ang="0">
                  <a:pos x="64" y="610"/>
                </a:cxn>
                <a:cxn ang="0">
                  <a:pos x="49" y="599"/>
                </a:cxn>
                <a:cxn ang="0">
                  <a:pos x="43" y="586"/>
                </a:cxn>
                <a:cxn ang="0">
                  <a:pos x="36" y="546"/>
                </a:cxn>
                <a:cxn ang="0">
                  <a:pos x="26" y="476"/>
                </a:cxn>
                <a:cxn ang="0">
                  <a:pos x="16" y="387"/>
                </a:cxn>
                <a:cxn ang="0">
                  <a:pos x="6" y="286"/>
                </a:cxn>
                <a:cxn ang="0">
                  <a:pos x="0" y="187"/>
                </a:cxn>
                <a:cxn ang="0">
                  <a:pos x="0" y="95"/>
                </a:cxn>
                <a:cxn ang="0">
                  <a:pos x="8" y="25"/>
                </a:cxn>
                <a:cxn ang="0">
                  <a:pos x="20" y="0"/>
                </a:cxn>
                <a:cxn ang="0">
                  <a:pos x="26" y="0"/>
                </a:cxn>
                <a:cxn ang="0">
                  <a:pos x="46" y="5"/>
                </a:cxn>
                <a:cxn ang="0">
                  <a:pos x="72" y="15"/>
                </a:cxn>
                <a:cxn ang="0">
                  <a:pos x="110" y="20"/>
                </a:cxn>
                <a:cxn ang="0">
                  <a:pos x="154" y="25"/>
                </a:cxn>
                <a:cxn ang="0">
                  <a:pos x="206" y="30"/>
                </a:cxn>
                <a:cxn ang="0">
                  <a:pos x="269" y="27"/>
                </a:cxn>
                <a:cxn ang="0">
                  <a:pos x="305" y="27"/>
                </a:cxn>
              </a:cxnLst>
              <a:rect l="0" t="0" r="r" b="b"/>
              <a:pathLst>
                <a:path w="329" h="648">
                  <a:moveTo>
                    <a:pt x="305" y="27"/>
                  </a:moveTo>
                  <a:lnTo>
                    <a:pt x="305" y="28"/>
                  </a:lnTo>
                  <a:lnTo>
                    <a:pt x="306" y="36"/>
                  </a:lnTo>
                  <a:lnTo>
                    <a:pt x="308" y="50"/>
                  </a:lnTo>
                  <a:lnTo>
                    <a:pt x="313" y="71"/>
                  </a:lnTo>
                  <a:lnTo>
                    <a:pt x="315" y="94"/>
                  </a:lnTo>
                  <a:lnTo>
                    <a:pt x="320" y="122"/>
                  </a:lnTo>
                  <a:lnTo>
                    <a:pt x="323" y="153"/>
                  </a:lnTo>
                  <a:lnTo>
                    <a:pt x="328" y="187"/>
                  </a:lnTo>
                  <a:lnTo>
                    <a:pt x="328" y="222"/>
                  </a:lnTo>
                  <a:lnTo>
                    <a:pt x="329" y="259"/>
                  </a:lnTo>
                  <a:lnTo>
                    <a:pt x="328" y="299"/>
                  </a:lnTo>
                  <a:lnTo>
                    <a:pt x="328" y="338"/>
                  </a:lnTo>
                  <a:lnTo>
                    <a:pt x="323" y="376"/>
                  </a:lnTo>
                  <a:lnTo>
                    <a:pt x="316" y="415"/>
                  </a:lnTo>
                  <a:lnTo>
                    <a:pt x="306" y="451"/>
                  </a:lnTo>
                  <a:lnTo>
                    <a:pt x="295" y="489"/>
                  </a:lnTo>
                  <a:lnTo>
                    <a:pt x="295" y="489"/>
                  </a:lnTo>
                  <a:lnTo>
                    <a:pt x="295" y="491"/>
                  </a:lnTo>
                  <a:lnTo>
                    <a:pt x="295" y="494"/>
                  </a:lnTo>
                  <a:lnTo>
                    <a:pt x="300" y="499"/>
                  </a:lnTo>
                  <a:lnTo>
                    <a:pt x="300" y="504"/>
                  </a:lnTo>
                  <a:lnTo>
                    <a:pt x="305" y="512"/>
                  </a:lnTo>
                  <a:lnTo>
                    <a:pt x="308" y="522"/>
                  </a:lnTo>
                  <a:lnTo>
                    <a:pt x="313" y="532"/>
                  </a:lnTo>
                  <a:lnTo>
                    <a:pt x="313" y="541"/>
                  </a:lnTo>
                  <a:lnTo>
                    <a:pt x="316" y="553"/>
                  </a:lnTo>
                  <a:lnTo>
                    <a:pt x="316" y="563"/>
                  </a:lnTo>
                  <a:lnTo>
                    <a:pt x="320" y="577"/>
                  </a:lnTo>
                  <a:lnTo>
                    <a:pt x="318" y="589"/>
                  </a:lnTo>
                  <a:lnTo>
                    <a:pt x="318" y="604"/>
                  </a:lnTo>
                  <a:lnTo>
                    <a:pt x="315" y="618"/>
                  </a:lnTo>
                  <a:lnTo>
                    <a:pt x="315" y="633"/>
                  </a:lnTo>
                  <a:lnTo>
                    <a:pt x="311" y="633"/>
                  </a:lnTo>
                  <a:lnTo>
                    <a:pt x="311" y="633"/>
                  </a:lnTo>
                  <a:lnTo>
                    <a:pt x="306" y="633"/>
                  </a:lnTo>
                  <a:lnTo>
                    <a:pt x="306" y="636"/>
                  </a:lnTo>
                  <a:lnTo>
                    <a:pt x="302" y="636"/>
                  </a:lnTo>
                  <a:lnTo>
                    <a:pt x="297" y="640"/>
                  </a:lnTo>
                  <a:lnTo>
                    <a:pt x="292" y="640"/>
                  </a:lnTo>
                  <a:lnTo>
                    <a:pt x="287" y="645"/>
                  </a:lnTo>
                  <a:lnTo>
                    <a:pt x="277" y="645"/>
                  </a:lnTo>
                  <a:lnTo>
                    <a:pt x="270" y="645"/>
                  </a:lnTo>
                  <a:lnTo>
                    <a:pt x="261" y="645"/>
                  </a:lnTo>
                  <a:lnTo>
                    <a:pt x="254" y="648"/>
                  </a:lnTo>
                  <a:lnTo>
                    <a:pt x="244" y="648"/>
                  </a:lnTo>
                  <a:lnTo>
                    <a:pt x="234" y="648"/>
                  </a:lnTo>
                  <a:lnTo>
                    <a:pt x="225" y="648"/>
                  </a:lnTo>
                  <a:lnTo>
                    <a:pt x="215" y="648"/>
                  </a:lnTo>
                  <a:lnTo>
                    <a:pt x="211" y="645"/>
                  </a:lnTo>
                  <a:lnTo>
                    <a:pt x="206" y="645"/>
                  </a:lnTo>
                  <a:lnTo>
                    <a:pt x="198" y="643"/>
                  </a:lnTo>
                  <a:lnTo>
                    <a:pt x="188" y="643"/>
                  </a:lnTo>
                  <a:lnTo>
                    <a:pt x="174" y="638"/>
                  </a:lnTo>
                  <a:lnTo>
                    <a:pt x="162" y="638"/>
                  </a:lnTo>
                  <a:lnTo>
                    <a:pt x="147" y="635"/>
                  </a:lnTo>
                  <a:lnTo>
                    <a:pt x="134" y="635"/>
                  </a:lnTo>
                  <a:lnTo>
                    <a:pt x="118" y="630"/>
                  </a:lnTo>
                  <a:lnTo>
                    <a:pt x="103" y="625"/>
                  </a:lnTo>
                  <a:lnTo>
                    <a:pt x="88" y="620"/>
                  </a:lnTo>
                  <a:lnTo>
                    <a:pt x="77" y="618"/>
                  </a:lnTo>
                  <a:lnTo>
                    <a:pt x="64" y="610"/>
                  </a:lnTo>
                  <a:lnTo>
                    <a:pt x="56" y="605"/>
                  </a:lnTo>
                  <a:lnTo>
                    <a:pt x="49" y="599"/>
                  </a:lnTo>
                  <a:lnTo>
                    <a:pt x="46" y="594"/>
                  </a:lnTo>
                  <a:lnTo>
                    <a:pt x="43" y="586"/>
                  </a:lnTo>
                  <a:lnTo>
                    <a:pt x="41" y="571"/>
                  </a:lnTo>
                  <a:lnTo>
                    <a:pt x="36" y="546"/>
                  </a:lnTo>
                  <a:lnTo>
                    <a:pt x="33" y="515"/>
                  </a:lnTo>
                  <a:lnTo>
                    <a:pt x="26" y="476"/>
                  </a:lnTo>
                  <a:lnTo>
                    <a:pt x="21" y="435"/>
                  </a:lnTo>
                  <a:lnTo>
                    <a:pt x="16" y="387"/>
                  </a:lnTo>
                  <a:lnTo>
                    <a:pt x="11" y="340"/>
                  </a:lnTo>
                  <a:lnTo>
                    <a:pt x="6" y="286"/>
                  </a:lnTo>
                  <a:lnTo>
                    <a:pt x="2" y="236"/>
                  </a:lnTo>
                  <a:lnTo>
                    <a:pt x="0" y="187"/>
                  </a:lnTo>
                  <a:lnTo>
                    <a:pt x="0" y="141"/>
                  </a:lnTo>
                  <a:lnTo>
                    <a:pt x="0" y="95"/>
                  </a:lnTo>
                  <a:lnTo>
                    <a:pt x="3" y="58"/>
                  </a:lnTo>
                  <a:lnTo>
                    <a:pt x="8" y="25"/>
                  </a:lnTo>
                  <a:lnTo>
                    <a:pt x="20" y="0"/>
                  </a:lnTo>
                  <a:lnTo>
                    <a:pt x="20" y="0"/>
                  </a:lnTo>
                  <a:lnTo>
                    <a:pt x="21" y="0"/>
                  </a:lnTo>
                  <a:lnTo>
                    <a:pt x="26" y="0"/>
                  </a:lnTo>
                  <a:lnTo>
                    <a:pt x="36" y="5"/>
                  </a:lnTo>
                  <a:lnTo>
                    <a:pt x="46" y="5"/>
                  </a:lnTo>
                  <a:lnTo>
                    <a:pt x="57" y="10"/>
                  </a:lnTo>
                  <a:lnTo>
                    <a:pt x="72" y="15"/>
                  </a:lnTo>
                  <a:lnTo>
                    <a:pt x="92" y="20"/>
                  </a:lnTo>
                  <a:lnTo>
                    <a:pt x="110" y="20"/>
                  </a:lnTo>
                  <a:lnTo>
                    <a:pt x="131" y="25"/>
                  </a:lnTo>
                  <a:lnTo>
                    <a:pt x="154" y="25"/>
                  </a:lnTo>
                  <a:lnTo>
                    <a:pt x="180" y="30"/>
                  </a:lnTo>
                  <a:lnTo>
                    <a:pt x="206" y="30"/>
                  </a:lnTo>
                  <a:lnTo>
                    <a:pt x="236" y="30"/>
                  </a:lnTo>
                  <a:lnTo>
                    <a:pt x="269" y="27"/>
                  </a:lnTo>
                  <a:lnTo>
                    <a:pt x="305" y="27"/>
                  </a:lnTo>
                  <a:lnTo>
                    <a:pt x="305" y="27"/>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0" name="Freeform 170"/>
            <p:cNvSpPr>
              <a:spLocks/>
            </p:cNvSpPr>
            <p:nvPr/>
          </p:nvSpPr>
          <p:spPr bwMode="auto">
            <a:xfrm>
              <a:off x="5827713" y="5318126"/>
              <a:ext cx="1123950" cy="1225550"/>
            </a:xfrm>
            <a:custGeom>
              <a:avLst/>
              <a:gdLst/>
              <a:ahLst/>
              <a:cxnLst>
                <a:cxn ang="0">
                  <a:pos x="0" y="365"/>
                </a:cxn>
                <a:cxn ang="0">
                  <a:pos x="7" y="398"/>
                </a:cxn>
                <a:cxn ang="0">
                  <a:pos x="31" y="457"/>
                </a:cxn>
                <a:cxn ang="0">
                  <a:pos x="72" y="531"/>
                </a:cxn>
                <a:cxn ang="0">
                  <a:pos x="139" y="605"/>
                </a:cxn>
                <a:cxn ang="0">
                  <a:pos x="234" y="677"/>
                </a:cxn>
                <a:cxn ang="0">
                  <a:pos x="367" y="734"/>
                </a:cxn>
                <a:cxn ang="0">
                  <a:pos x="539" y="767"/>
                </a:cxn>
                <a:cxn ang="0">
                  <a:pos x="643" y="769"/>
                </a:cxn>
                <a:cxn ang="0">
                  <a:pos x="649" y="764"/>
                </a:cxn>
                <a:cxn ang="0">
                  <a:pos x="659" y="752"/>
                </a:cxn>
                <a:cxn ang="0">
                  <a:pos x="672" y="734"/>
                </a:cxn>
                <a:cxn ang="0">
                  <a:pos x="687" y="706"/>
                </a:cxn>
                <a:cxn ang="0">
                  <a:pos x="698" y="670"/>
                </a:cxn>
                <a:cxn ang="0">
                  <a:pos x="705" y="621"/>
                </a:cxn>
                <a:cxn ang="0">
                  <a:pos x="705" y="560"/>
                </a:cxn>
                <a:cxn ang="0">
                  <a:pos x="700" y="524"/>
                </a:cxn>
                <a:cxn ang="0">
                  <a:pos x="698" y="518"/>
                </a:cxn>
                <a:cxn ang="0">
                  <a:pos x="693" y="510"/>
                </a:cxn>
                <a:cxn ang="0">
                  <a:pos x="689" y="500"/>
                </a:cxn>
                <a:cxn ang="0">
                  <a:pos x="675" y="488"/>
                </a:cxn>
                <a:cxn ang="0">
                  <a:pos x="656" y="478"/>
                </a:cxn>
                <a:cxn ang="0">
                  <a:pos x="631" y="473"/>
                </a:cxn>
                <a:cxn ang="0">
                  <a:pos x="597" y="473"/>
                </a:cxn>
                <a:cxn ang="0">
                  <a:pos x="574" y="475"/>
                </a:cxn>
                <a:cxn ang="0">
                  <a:pos x="554" y="470"/>
                </a:cxn>
                <a:cxn ang="0">
                  <a:pos x="521" y="457"/>
                </a:cxn>
                <a:cxn ang="0">
                  <a:pos x="479" y="441"/>
                </a:cxn>
                <a:cxn ang="0">
                  <a:pos x="434" y="414"/>
                </a:cxn>
                <a:cxn ang="0">
                  <a:pos x="387" y="380"/>
                </a:cxn>
                <a:cxn ang="0">
                  <a:pos x="348" y="337"/>
                </a:cxn>
                <a:cxn ang="0">
                  <a:pos x="318" y="285"/>
                </a:cxn>
                <a:cxn ang="0">
                  <a:pos x="25" y="0"/>
                </a:cxn>
                <a:cxn ang="0">
                  <a:pos x="0" y="364"/>
                </a:cxn>
              </a:cxnLst>
              <a:rect l="0" t="0" r="r" b="b"/>
              <a:pathLst>
                <a:path w="708" h="772">
                  <a:moveTo>
                    <a:pt x="0" y="364"/>
                  </a:moveTo>
                  <a:lnTo>
                    <a:pt x="0" y="365"/>
                  </a:lnTo>
                  <a:lnTo>
                    <a:pt x="2" y="378"/>
                  </a:lnTo>
                  <a:lnTo>
                    <a:pt x="7" y="398"/>
                  </a:lnTo>
                  <a:lnTo>
                    <a:pt x="18" y="426"/>
                  </a:lnTo>
                  <a:lnTo>
                    <a:pt x="31" y="457"/>
                  </a:lnTo>
                  <a:lnTo>
                    <a:pt x="49" y="493"/>
                  </a:lnTo>
                  <a:lnTo>
                    <a:pt x="72" y="531"/>
                  </a:lnTo>
                  <a:lnTo>
                    <a:pt x="105" y="570"/>
                  </a:lnTo>
                  <a:lnTo>
                    <a:pt x="139" y="605"/>
                  </a:lnTo>
                  <a:lnTo>
                    <a:pt x="184" y="642"/>
                  </a:lnTo>
                  <a:lnTo>
                    <a:pt x="234" y="677"/>
                  </a:lnTo>
                  <a:lnTo>
                    <a:pt x="298" y="710"/>
                  </a:lnTo>
                  <a:lnTo>
                    <a:pt x="367" y="734"/>
                  </a:lnTo>
                  <a:lnTo>
                    <a:pt x="449" y="754"/>
                  </a:lnTo>
                  <a:lnTo>
                    <a:pt x="539" y="767"/>
                  </a:lnTo>
                  <a:lnTo>
                    <a:pt x="643" y="772"/>
                  </a:lnTo>
                  <a:lnTo>
                    <a:pt x="643" y="769"/>
                  </a:lnTo>
                  <a:lnTo>
                    <a:pt x="644" y="769"/>
                  </a:lnTo>
                  <a:lnTo>
                    <a:pt x="649" y="764"/>
                  </a:lnTo>
                  <a:lnTo>
                    <a:pt x="654" y="760"/>
                  </a:lnTo>
                  <a:lnTo>
                    <a:pt x="659" y="752"/>
                  </a:lnTo>
                  <a:lnTo>
                    <a:pt x="667" y="746"/>
                  </a:lnTo>
                  <a:lnTo>
                    <a:pt x="672" y="734"/>
                  </a:lnTo>
                  <a:lnTo>
                    <a:pt x="682" y="724"/>
                  </a:lnTo>
                  <a:lnTo>
                    <a:pt x="687" y="706"/>
                  </a:lnTo>
                  <a:lnTo>
                    <a:pt x="693" y="690"/>
                  </a:lnTo>
                  <a:lnTo>
                    <a:pt x="698" y="670"/>
                  </a:lnTo>
                  <a:lnTo>
                    <a:pt x="705" y="649"/>
                  </a:lnTo>
                  <a:lnTo>
                    <a:pt x="705" y="621"/>
                  </a:lnTo>
                  <a:lnTo>
                    <a:pt x="708" y="593"/>
                  </a:lnTo>
                  <a:lnTo>
                    <a:pt x="705" y="560"/>
                  </a:lnTo>
                  <a:lnTo>
                    <a:pt x="703" y="528"/>
                  </a:lnTo>
                  <a:lnTo>
                    <a:pt x="700" y="524"/>
                  </a:lnTo>
                  <a:lnTo>
                    <a:pt x="700" y="523"/>
                  </a:lnTo>
                  <a:lnTo>
                    <a:pt x="698" y="518"/>
                  </a:lnTo>
                  <a:lnTo>
                    <a:pt x="698" y="516"/>
                  </a:lnTo>
                  <a:lnTo>
                    <a:pt x="693" y="510"/>
                  </a:lnTo>
                  <a:lnTo>
                    <a:pt x="693" y="505"/>
                  </a:lnTo>
                  <a:lnTo>
                    <a:pt x="689" y="500"/>
                  </a:lnTo>
                  <a:lnTo>
                    <a:pt x="685" y="495"/>
                  </a:lnTo>
                  <a:lnTo>
                    <a:pt x="675" y="488"/>
                  </a:lnTo>
                  <a:lnTo>
                    <a:pt x="669" y="483"/>
                  </a:lnTo>
                  <a:lnTo>
                    <a:pt x="656" y="478"/>
                  </a:lnTo>
                  <a:lnTo>
                    <a:pt x="646" y="477"/>
                  </a:lnTo>
                  <a:lnTo>
                    <a:pt x="631" y="473"/>
                  </a:lnTo>
                  <a:lnTo>
                    <a:pt x="616" y="473"/>
                  </a:lnTo>
                  <a:lnTo>
                    <a:pt x="597" y="473"/>
                  </a:lnTo>
                  <a:lnTo>
                    <a:pt x="579" y="478"/>
                  </a:lnTo>
                  <a:lnTo>
                    <a:pt x="574" y="475"/>
                  </a:lnTo>
                  <a:lnTo>
                    <a:pt x="567" y="475"/>
                  </a:lnTo>
                  <a:lnTo>
                    <a:pt x="554" y="470"/>
                  </a:lnTo>
                  <a:lnTo>
                    <a:pt x="541" y="467"/>
                  </a:lnTo>
                  <a:lnTo>
                    <a:pt x="521" y="457"/>
                  </a:lnTo>
                  <a:lnTo>
                    <a:pt x="502" y="450"/>
                  </a:lnTo>
                  <a:lnTo>
                    <a:pt x="479" y="441"/>
                  </a:lnTo>
                  <a:lnTo>
                    <a:pt x="459" y="431"/>
                  </a:lnTo>
                  <a:lnTo>
                    <a:pt x="434" y="414"/>
                  </a:lnTo>
                  <a:lnTo>
                    <a:pt x="410" y="400"/>
                  </a:lnTo>
                  <a:lnTo>
                    <a:pt x="387" y="380"/>
                  </a:lnTo>
                  <a:lnTo>
                    <a:pt x="367" y="362"/>
                  </a:lnTo>
                  <a:lnTo>
                    <a:pt x="348" y="337"/>
                  </a:lnTo>
                  <a:lnTo>
                    <a:pt x="331" y="313"/>
                  </a:lnTo>
                  <a:lnTo>
                    <a:pt x="318" y="285"/>
                  </a:lnTo>
                  <a:lnTo>
                    <a:pt x="310" y="259"/>
                  </a:lnTo>
                  <a:lnTo>
                    <a:pt x="25" y="0"/>
                  </a:lnTo>
                  <a:lnTo>
                    <a:pt x="0" y="14"/>
                  </a:lnTo>
                  <a:lnTo>
                    <a:pt x="0" y="364"/>
                  </a:lnTo>
                  <a:lnTo>
                    <a:pt x="0" y="364"/>
                  </a:lnTo>
                  <a:close/>
                </a:path>
              </a:pathLst>
            </a:custGeom>
            <a:solidFill>
              <a:srgbClr val="FFCB8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1" name="Freeform 171"/>
            <p:cNvSpPr>
              <a:spLocks/>
            </p:cNvSpPr>
            <p:nvPr/>
          </p:nvSpPr>
          <p:spPr bwMode="auto">
            <a:xfrm>
              <a:off x="5827713" y="5318126"/>
              <a:ext cx="1123950" cy="1225550"/>
            </a:xfrm>
            <a:custGeom>
              <a:avLst/>
              <a:gdLst/>
              <a:ahLst/>
              <a:cxnLst>
                <a:cxn ang="0">
                  <a:pos x="0" y="365"/>
                </a:cxn>
                <a:cxn ang="0">
                  <a:pos x="7" y="398"/>
                </a:cxn>
                <a:cxn ang="0">
                  <a:pos x="31" y="457"/>
                </a:cxn>
                <a:cxn ang="0">
                  <a:pos x="72" y="531"/>
                </a:cxn>
                <a:cxn ang="0">
                  <a:pos x="139" y="605"/>
                </a:cxn>
                <a:cxn ang="0">
                  <a:pos x="234" y="677"/>
                </a:cxn>
                <a:cxn ang="0">
                  <a:pos x="367" y="734"/>
                </a:cxn>
                <a:cxn ang="0">
                  <a:pos x="539" y="767"/>
                </a:cxn>
                <a:cxn ang="0">
                  <a:pos x="643" y="769"/>
                </a:cxn>
                <a:cxn ang="0">
                  <a:pos x="649" y="764"/>
                </a:cxn>
                <a:cxn ang="0">
                  <a:pos x="659" y="752"/>
                </a:cxn>
                <a:cxn ang="0">
                  <a:pos x="672" y="734"/>
                </a:cxn>
                <a:cxn ang="0">
                  <a:pos x="687" y="706"/>
                </a:cxn>
                <a:cxn ang="0">
                  <a:pos x="698" y="670"/>
                </a:cxn>
                <a:cxn ang="0">
                  <a:pos x="705" y="621"/>
                </a:cxn>
                <a:cxn ang="0">
                  <a:pos x="705" y="560"/>
                </a:cxn>
                <a:cxn ang="0">
                  <a:pos x="700" y="524"/>
                </a:cxn>
                <a:cxn ang="0">
                  <a:pos x="698" y="518"/>
                </a:cxn>
                <a:cxn ang="0">
                  <a:pos x="693" y="510"/>
                </a:cxn>
                <a:cxn ang="0">
                  <a:pos x="689" y="500"/>
                </a:cxn>
                <a:cxn ang="0">
                  <a:pos x="675" y="488"/>
                </a:cxn>
                <a:cxn ang="0">
                  <a:pos x="656" y="478"/>
                </a:cxn>
                <a:cxn ang="0">
                  <a:pos x="631" y="473"/>
                </a:cxn>
                <a:cxn ang="0">
                  <a:pos x="597" y="473"/>
                </a:cxn>
                <a:cxn ang="0">
                  <a:pos x="574" y="475"/>
                </a:cxn>
                <a:cxn ang="0">
                  <a:pos x="554" y="470"/>
                </a:cxn>
                <a:cxn ang="0">
                  <a:pos x="521" y="457"/>
                </a:cxn>
                <a:cxn ang="0">
                  <a:pos x="479" y="441"/>
                </a:cxn>
                <a:cxn ang="0">
                  <a:pos x="434" y="414"/>
                </a:cxn>
                <a:cxn ang="0">
                  <a:pos x="387" y="380"/>
                </a:cxn>
                <a:cxn ang="0">
                  <a:pos x="348" y="337"/>
                </a:cxn>
                <a:cxn ang="0">
                  <a:pos x="318" y="285"/>
                </a:cxn>
                <a:cxn ang="0">
                  <a:pos x="25" y="0"/>
                </a:cxn>
                <a:cxn ang="0">
                  <a:pos x="0" y="364"/>
                </a:cxn>
              </a:cxnLst>
              <a:rect l="0" t="0" r="r" b="b"/>
              <a:pathLst>
                <a:path w="708" h="772">
                  <a:moveTo>
                    <a:pt x="0" y="364"/>
                  </a:moveTo>
                  <a:lnTo>
                    <a:pt x="0" y="365"/>
                  </a:lnTo>
                  <a:lnTo>
                    <a:pt x="2" y="378"/>
                  </a:lnTo>
                  <a:lnTo>
                    <a:pt x="7" y="398"/>
                  </a:lnTo>
                  <a:lnTo>
                    <a:pt x="18" y="426"/>
                  </a:lnTo>
                  <a:lnTo>
                    <a:pt x="31" y="457"/>
                  </a:lnTo>
                  <a:lnTo>
                    <a:pt x="49" y="493"/>
                  </a:lnTo>
                  <a:lnTo>
                    <a:pt x="72" y="531"/>
                  </a:lnTo>
                  <a:lnTo>
                    <a:pt x="105" y="570"/>
                  </a:lnTo>
                  <a:lnTo>
                    <a:pt x="139" y="605"/>
                  </a:lnTo>
                  <a:lnTo>
                    <a:pt x="184" y="642"/>
                  </a:lnTo>
                  <a:lnTo>
                    <a:pt x="234" y="677"/>
                  </a:lnTo>
                  <a:lnTo>
                    <a:pt x="298" y="710"/>
                  </a:lnTo>
                  <a:lnTo>
                    <a:pt x="367" y="734"/>
                  </a:lnTo>
                  <a:lnTo>
                    <a:pt x="449" y="754"/>
                  </a:lnTo>
                  <a:lnTo>
                    <a:pt x="539" y="767"/>
                  </a:lnTo>
                  <a:lnTo>
                    <a:pt x="643" y="772"/>
                  </a:lnTo>
                  <a:lnTo>
                    <a:pt x="643" y="769"/>
                  </a:lnTo>
                  <a:lnTo>
                    <a:pt x="644" y="769"/>
                  </a:lnTo>
                  <a:lnTo>
                    <a:pt x="649" y="764"/>
                  </a:lnTo>
                  <a:lnTo>
                    <a:pt x="654" y="760"/>
                  </a:lnTo>
                  <a:lnTo>
                    <a:pt x="659" y="752"/>
                  </a:lnTo>
                  <a:lnTo>
                    <a:pt x="667" y="746"/>
                  </a:lnTo>
                  <a:lnTo>
                    <a:pt x="672" y="734"/>
                  </a:lnTo>
                  <a:lnTo>
                    <a:pt x="682" y="724"/>
                  </a:lnTo>
                  <a:lnTo>
                    <a:pt x="687" y="706"/>
                  </a:lnTo>
                  <a:lnTo>
                    <a:pt x="693" y="690"/>
                  </a:lnTo>
                  <a:lnTo>
                    <a:pt x="698" y="670"/>
                  </a:lnTo>
                  <a:lnTo>
                    <a:pt x="705" y="649"/>
                  </a:lnTo>
                  <a:lnTo>
                    <a:pt x="705" y="621"/>
                  </a:lnTo>
                  <a:lnTo>
                    <a:pt x="708" y="593"/>
                  </a:lnTo>
                  <a:lnTo>
                    <a:pt x="705" y="560"/>
                  </a:lnTo>
                  <a:lnTo>
                    <a:pt x="703" y="528"/>
                  </a:lnTo>
                  <a:lnTo>
                    <a:pt x="700" y="524"/>
                  </a:lnTo>
                  <a:lnTo>
                    <a:pt x="700" y="523"/>
                  </a:lnTo>
                  <a:lnTo>
                    <a:pt x="698" y="518"/>
                  </a:lnTo>
                  <a:lnTo>
                    <a:pt x="698" y="516"/>
                  </a:lnTo>
                  <a:lnTo>
                    <a:pt x="693" y="510"/>
                  </a:lnTo>
                  <a:lnTo>
                    <a:pt x="693" y="505"/>
                  </a:lnTo>
                  <a:lnTo>
                    <a:pt x="689" y="500"/>
                  </a:lnTo>
                  <a:lnTo>
                    <a:pt x="685" y="495"/>
                  </a:lnTo>
                  <a:lnTo>
                    <a:pt x="675" y="488"/>
                  </a:lnTo>
                  <a:lnTo>
                    <a:pt x="669" y="483"/>
                  </a:lnTo>
                  <a:lnTo>
                    <a:pt x="656" y="478"/>
                  </a:lnTo>
                  <a:lnTo>
                    <a:pt x="646" y="477"/>
                  </a:lnTo>
                  <a:lnTo>
                    <a:pt x="631" y="473"/>
                  </a:lnTo>
                  <a:lnTo>
                    <a:pt x="616" y="473"/>
                  </a:lnTo>
                  <a:lnTo>
                    <a:pt x="597" y="473"/>
                  </a:lnTo>
                  <a:lnTo>
                    <a:pt x="579" y="478"/>
                  </a:lnTo>
                  <a:lnTo>
                    <a:pt x="574" y="475"/>
                  </a:lnTo>
                  <a:lnTo>
                    <a:pt x="567" y="475"/>
                  </a:lnTo>
                  <a:lnTo>
                    <a:pt x="554" y="470"/>
                  </a:lnTo>
                  <a:lnTo>
                    <a:pt x="541" y="467"/>
                  </a:lnTo>
                  <a:lnTo>
                    <a:pt x="521" y="457"/>
                  </a:lnTo>
                  <a:lnTo>
                    <a:pt x="502" y="450"/>
                  </a:lnTo>
                  <a:lnTo>
                    <a:pt x="479" y="441"/>
                  </a:lnTo>
                  <a:lnTo>
                    <a:pt x="459" y="431"/>
                  </a:lnTo>
                  <a:lnTo>
                    <a:pt x="434" y="414"/>
                  </a:lnTo>
                  <a:lnTo>
                    <a:pt x="410" y="400"/>
                  </a:lnTo>
                  <a:lnTo>
                    <a:pt x="387" y="380"/>
                  </a:lnTo>
                  <a:lnTo>
                    <a:pt x="367" y="362"/>
                  </a:lnTo>
                  <a:lnTo>
                    <a:pt x="348" y="337"/>
                  </a:lnTo>
                  <a:lnTo>
                    <a:pt x="331" y="313"/>
                  </a:lnTo>
                  <a:lnTo>
                    <a:pt x="318" y="285"/>
                  </a:lnTo>
                  <a:lnTo>
                    <a:pt x="310" y="259"/>
                  </a:lnTo>
                  <a:lnTo>
                    <a:pt x="25" y="0"/>
                  </a:lnTo>
                  <a:lnTo>
                    <a:pt x="0" y="14"/>
                  </a:lnTo>
                  <a:lnTo>
                    <a:pt x="0" y="364"/>
                  </a:lnTo>
                  <a:lnTo>
                    <a:pt x="0" y="364"/>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2" name="Freeform 172"/>
            <p:cNvSpPr>
              <a:spLocks/>
            </p:cNvSpPr>
            <p:nvPr/>
          </p:nvSpPr>
          <p:spPr bwMode="auto">
            <a:xfrm>
              <a:off x="5051425" y="3979863"/>
              <a:ext cx="1825625" cy="1952625"/>
            </a:xfrm>
            <a:custGeom>
              <a:avLst/>
              <a:gdLst/>
              <a:ahLst/>
              <a:cxnLst>
                <a:cxn ang="0">
                  <a:pos x="309" y="834"/>
                </a:cxn>
                <a:cxn ang="0">
                  <a:pos x="328" y="877"/>
                </a:cxn>
                <a:cxn ang="0">
                  <a:pos x="363" y="967"/>
                </a:cxn>
                <a:cxn ang="0">
                  <a:pos x="420" y="1103"/>
                </a:cxn>
                <a:cxn ang="0">
                  <a:pos x="446" y="1159"/>
                </a:cxn>
                <a:cxn ang="0">
                  <a:pos x="441" y="1192"/>
                </a:cxn>
                <a:cxn ang="0">
                  <a:pos x="440" y="1207"/>
                </a:cxn>
                <a:cxn ang="0">
                  <a:pos x="517" y="1228"/>
                </a:cxn>
                <a:cxn ang="0">
                  <a:pos x="559" y="1208"/>
                </a:cxn>
                <a:cxn ang="0">
                  <a:pos x="563" y="1092"/>
                </a:cxn>
                <a:cxn ang="0">
                  <a:pos x="525" y="900"/>
                </a:cxn>
                <a:cxn ang="0">
                  <a:pos x="550" y="931"/>
                </a:cxn>
                <a:cxn ang="0">
                  <a:pos x="681" y="1064"/>
                </a:cxn>
                <a:cxn ang="0">
                  <a:pos x="758" y="1112"/>
                </a:cxn>
                <a:cxn ang="0">
                  <a:pos x="884" y="1143"/>
                </a:cxn>
                <a:cxn ang="0">
                  <a:pos x="959" y="1148"/>
                </a:cxn>
                <a:cxn ang="0">
                  <a:pos x="1059" y="1136"/>
                </a:cxn>
                <a:cxn ang="0">
                  <a:pos x="1104" y="1105"/>
                </a:cxn>
                <a:cxn ang="0">
                  <a:pos x="1084" y="1080"/>
                </a:cxn>
                <a:cxn ang="0">
                  <a:pos x="1068" y="1039"/>
                </a:cxn>
                <a:cxn ang="0">
                  <a:pos x="1064" y="1003"/>
                </a:cxn>
                <a:cxn ang="0">
                  <a:pos x="1041" y="910"/>
                </a:cxn>
                <a:cxn ang="0">
                  <a:pos x="1027" y="862"/>
                </a:cxn>
                <a:cxn ang="0">
                  <a:pos x="930" y="705"/>
                </a:cxn>
                <a:cxn ang="0">
                  <a:pos x="830" y="603"/>
                </a:cxn>
                <a:cxn ang="0">
                  <a:pos x="784" y="479"/>
                </a:cxn>
                <a:cxn ang="0">
                  <a:pos x="763" y="361"/>
                </a:cxn>
                <a:cxn ang="0">
                  <a:pos x="789" y="359"/>
                </a:cxn>
                <a:cxn ang="0">
                  <a:pos x="848" y="392"/>
                </a:cxn>
                <a:cxn ang="0">
                  <a:pos x="863" y="403"/>
                </a:cxn>
                <a:cxn ang="0">
                  <a:pos x="823" y="457"/>
                </a:cxn>
                <a:cxn ang="0">
                  <a:pos x="809" y="495"/>
                </a:cxn>
                <a:cxn ang="0">
                  <a:pos x="843" y="602"/>
                </a:cxn>
                <a:cxn ang="0">
                  <a:pos x="897" y="651"/>
                </a:cxn>
                <a:cxn ang="0">
                  <a:pos x="989" y="579"/>
                </a:cxn>
                <a:cxn ang="0">
                  <a:pos x="1105" y="428"/>
                </a:cxn>
                <a:cxn ang="0">
                  <a:pos x="1146" y="375"/>
                </a:cxn>
                <a:cxn ang="0">
                  <a:pos x="1145" y="348"/>
                </a:cxn>
                <a:cxn ang="0">
                  <a:pos x="1141" y="339"/>
                </a:cxn>
                <a:cxn ang="0">
                  <a:pos x="958" y="192"/>
                </a:cxn>
                <a:cxn ang="0">
                  <a:pos x="766" y="100"/>
                </a:cxn>
                <a:cxn ang="0">
                  <a:pos x="643" y="23"/>
                </a:cxn>
                <a:cxn ang="0">
                  <a:pos x="510" y="0"/>
                </a:cxn>
                <a:cxn ang="0">
                  <a:pos x="450" y="7"/>
                </a:cxn>
                <a:cxn ang="0">
                  <a:pos x="328" y="69"/>
                </a:cxn>
                <a:cxn ang="0">
                  <a:pos x="266" y="105"/>
                </a:cxn>
                <a:cxn ang="0">
                  <a:pos x="112" y="225"/>
                </a:cxn>
                <a:cxn ang="0">
                  <a:pos x="0" y="543"/>
                </a:cxn>
                <a:cxn ang="0">
                  <a:pos x="22" y="644"/>
                </a:cxn>
                <a:cxn ang="0">
                  <a:pos x="127" y="733"/>
                </a:cxn>
                <a:cxn ang="0">
                  <a:pos x="230" y="769"/>
                </a:cxn>
                <a:cxn ang="0">
                  <a:pos x="235" y="771"/>
                </a:cxn>
                <a:cxn ang="0">
                  <a:pos x="245" y="777"/>
                </a:cxn>
                <a:cxn ang="0">
                  <a:pos x="250" y="772"/>
                </a:cxn>
                <a:cxn ang="0">
                  <a:pos x="266" y="769"/>
                </a:cxn>
              </a:cxnLst>
              <a:rect l="0" t="0" r="r" b="b"/>
              <a:pathLst>
                <a:path w="1150" h="1230">
                  <a:moveTo>
                    <a:pt x="296" y="784"/>
                  </a:moveTo>
                  <a:lnTo>
                    <a:pt x="296" y="789"/>
                  </a:lnTo>
                  <a:lnTo>
                    <a:pt x="299" y="798"/>
                  </a:lnTo>
                  <a:lnTo>
                    <a:pt x="299" y="808"/>
                  </a:lnTo>
                  <a:lnTo>
                    <a:pt x="304" y="818"/>
                  </a:lnTo>
                  <a:lnTo>
                    <a:pt x="304" y="825"/>
                  </a:lnTo>
                  <a:lnTo>
                    <a:pt x="309" y="834"/>
                  </a:lnTo>
                  <a:lnTo>
                    <a:pt x="314" y="843"/>
                  </a:lnTo>
                  <a:lnTo>
                    <a:pt x="318" y="852"/>
                  </a:lnTo>
                  <a:lnTo>
                    <a:pt x="318" y="857"/>
                  </a:lnTo>
                  <a:lnTo>
                    <a:pt x="323" y="864"/>
                  </a:lnTo>
                  <a:lnTo>
                    <a:pt x="323" y="869"/>
                  </a:lnTo>
                  <a:lnTo>
                    <a:pt x="328" y="875"/>
                  </a:lnTo>
                  <a:lnTo>
                    <a:pt x="328" y="877"/>
                  </a:lnTo>
                  <a:lnTo>
                    <a:pt x="332" y="882"/>
                  </a:lnTo>
                  <a:lnTo>
                    <a:pt x="332" y="884"/>
                  </a:lnTo>
                  <a:lnTo>
                    <a:pt x="335" y="887"/>
                  </a:lnTo>
                  <a:lnTo>
                    <a:pt x="340" y="905"/>
                  </a:lnTo>
                  <a:lnTo>
                    <a:pt x="346" y="925"/>
                  </a:lnTo>
                  <a:lnTo>
                    <a:pt x="353" y="944"/>
                  </a:lnTo>
                  <a:lnTo>
                    <a:pt x="363" y="967"/>
                  </a:lnTo>
                  <a:lnTo>
                    <a:pt x="369" y="987"/>
                  </a:lnTo>
                  <a:lnTo>
                    <a:pt x="379" y="1010"/>
                  </a:lnTo>
                  <a:lnTo>
                    <a:pt x="389" y="1030"/>
                  </a:lnTo>
                  <a:lnTo>
                    <a:pt x="399" y="1052"/>
                  </a:lnTo>
                  <a:lnTo>
                    <a:pt x="404" y="1069"/>
                  </a:lnTo>
                  <a:lnTo>
                    <a:pt x="414" y="1089"/>
                  </a:lnTo>
                  <a:lnTo>
                    <a:pt x="420" y="1103"/>
                  </a:lnTo>
                  <a:lnTo>
                    <a:pt x="430" y="1118"/>
                  </a:lnTo>
                  <a:lnTo>
                    <a:pt x="435" y="1128"/>
                  </a:lnTo>
                  <a:lnTo>
                    <a:pt x="440" y="1138"/>
                  </a:lnTo>
                  <a:lnTo>
                    <a:pt x="441" y="1143"/>
                  </a:lnTo>
                  <a:lnTo>
                    <a:pt x="445" y="1146"/>
                  </a:lnTo>
                  <a:lnTo>
                    <a:pt x="445" y="1151"/>
                  </a:lnTo>
                  <a:lnTo>
                    <a:pt x="446" y="1159"/>
                  </a:lnTo>
                  <a:lnTo>
                    <a:pt x="446" y="1164"/>
                  </a:lnTo>
                  <a:lnTo>
                    <a:pt x="448" y="1172"/>
                  </a:lnTo>
                  <a:lnTo>
                    <a:pt x="446" y="1177"/>
                  </a:lnTo>
                  <a:lnTo>
                    <a:pt x="446" y="1182"/>
                  </a:lnTo>
                  <a:lnTo>
                    <a:pt x="446" y="1187"/>
                  </a:lnTo>
                  <a:lnTo>
                    <a:pt x="446" y="1192"/>
                  </a:lnTo>
                  <a:lnTo>
                    <a:pt x="441" y="1192"/>
                  </a:lnTo>
                  <a:lnTo>
                    <a:pt x="441" y="1197"/>
                  </a:lnTo>
                  <a:lnTo>
                    <a:pt x="441" y="1197"/>
                  </a:lnTo>
                  <a:lnTo>
                    <a:pt x="441" y="1202"/>
                  </a:lnTo>
                  <a:lnTo>
                    <a:pt x="440" y="1202"/>
                  </a:lnTo>
                  <a:lnTo>
                    <a:pt x="440" y="1203"/>
                  </a:lnTo>
                  <a:lnTo>
                    <a:pt x="440" y="1203"/>
                  </a:lnTo>
                  <a:lnTo>
                    <a:pt x="440" y="1207"/>
                  </a:lnTo>
                  <a:lnTo>
                    <a:pt x="450" y="1213"/>
                  </a:lnTo>
                  <a:lnTo>
                    <a:pt x="463" y="1221"/>
                  </a:lnTo>
                  <a:lnTo>
                    <a:pt x="473" y="1225"/>
                  </a:lnTo>
                  <a:lnTo>
                    <a:pt x="487" y="1230"/>
                  </a:lnTo>
                  <a:lnTo>
                    <a:pt x="497" y="1230"/>
                  </a:lnTo>
                  <a:lnTo>
                    <a:pt x="507" y="1230"/>
                  </a:lnTo>
                  <a:lnTo>
                    <a:pt x="517" y="1228"/>
                  </a:lnTo>
                  <a:lnTo>
                    <a:pt x="527" y="1228"/>
                  </a:lnTo>
                  <a:lnTo>
                    <a:pt x="532" y="1223"/>
                  </a:lnTo>
                  <a:lnTo>
                    <a:pt x="540" y="1220"/>
                  </a:lnTo>
                  <a:lnTo>
                    <a:pt x="545" y="1215"/>
                  </a:lnTo>
                  <a:lnTo>
                    <a:pt x="553" y="1213"/>
                  </a:lnTo>
                  <a:lnTo>
                    <a:pt x="555" y="1208"/>
                  </a:lnTo>
                  <a:lnTo>
                    <a:pt x="559" y="1208"/>
                  </a:lnTo>
                  <a:lnTo>
                    <a:pt x="561" y="1207"/>
                  </a:lnTo>
                  <a:lnTo>
                    <a:pt x="564" y="1207"/>
                  </a:lnTo>
                  <a:lnTo>
                    <a:pt x="566" y="1189"/>
                  </a:lnTo>
                  <a:lnTo>
                    <a:pt x="569" y="1169"/>
                  </a:lnTo>
                  <a:lnTo>
                    <a:pt x="568" y="1146"/>
                  </a:lnTo>
                  <a:lnTo>
                    <a:pt x="568" y="1121"/>
                  </a:lnTo>
                  <a:lnTo>
                    <a:pt x="563" y="1092"/>
                  </a:lnTo>
                  <a:lnTo>
                    <a:pt x="559" y="1064"/>
                  </a:lnTo>
                  <a:lnTo>
                    <a:pt x="555" y="1034"/>
                  </a:lnTo>
                  <a:lnTo>
                    <a:pt x="550" y="1005"/>
                  </a:lnTo>
                  <a:lnTo>
                    <a:pt x="540" y="975"/>
                  </a:lnTo>
                  <a:lnTo>
                    <a:pt x="535" y="948"/>
                  </a:lnTo>
                  <a:lnTo>
                    <a:pt x="530" y="921"/>
                  </a:lnTo>
                  <a:lnTo>
                    <a:pt x="525" y="900"/>
                  </a:lnTo>
                  <a:lnTo>
                    <a:pt x="520" y="880"/>
                  </a:lnTo>
                  <a:lnTo>
                    <a:pt x="515" y="867"/>
                  </a:lnTo>
                  <a:lnTo>
                    <a:pt x="514" y="859"/>
                  </a:lnTo>
                  <a:lnTo>
                    <a:pt x="514" y="857"/>
                  </a:lnTo>
                  <a:lnTo>
                    <a:pt x="522" y="882"/>
                  </a:lnTo>
                  <a:lnTo>
                    <a:pt x="535" y="908"/>
                  </a:lnTo>
                  <a:lnTo>
                    <a:pt x="550" y="931"/>
                  </a:lnTo>
                  <a:lnTo>
                    <a:pt x="568" y="956"/>
                  </a:lnTo>
                  <a:lnTo>
                    <a:pt x="584" y="975"/>
                  </a:lnTo>
                  <a:lnTo>
                    <a:pt x="604" y="998"/>
                  </a:lnTo>
                  <a:lnTo>
                    <a:pt x="623" y="1016"/>
                  </a:lnTo>
                  <a:lnTo>
                    <a:pt x="645" y="1036"/>
                  </a:lnTo>
                  <a:lnTo>
                    <a:pt x="661" y="1049"/>
                  </a:lnTo>
                  <a:lnTo>
                    <a:pt x="681" y="1064"/>
                  </a:lnTo>
                  <a:lnTo>
                    <a:pt x="696" y="1074"/>
                  </a:lnTo>
                  <a:lnTo>
                    <a:pt x="714" y="1087"/>
                  </a:lnTo>
                  <a:lnTo>
                    <a:pt x="723" y="1093"/>
                  </a:lnTo>
                  <a:lnTo>
                    <a:pt x="733" y="1102"/>
                  </a:lnTo>
                  <a:lnTo>
                    <a:pt x="740" y="1103"/>
                  </a:lnTo>
                  <a:lnTo>
                    <a:pt x="743" y="1107"/>
                  </a:lnTo>
                  <a:lnTo>
                    <a:pt x="758" y="1112"/>
                  </a:lnTo>
                  <a:lnTo>
                    <a:pt x="776" y="1118"/>
                  </a:lnTo>
                  <a:lnTo>
                    <a:pt x="792" y="1123"/>
                  </a:lnTo>
                  <a:lnTo>
                    <a:pt x="812" y="1128"/>
                  </a:lnTo>
                  <a:lnTo>
                    <a:pt x="827" y="1130"/>
                  </a:lnTo>
                  <a:lnTo>
                    <a:pt x="846" y="1134"/>
                  </a:lnTo>
                  <a:lnTo>
                    <a:pt x="864" y="1138"/>
                  </a:lnTo>
                  <a:lnTo>
                    <a:pt x="884" y="1143"/>
                  </a:lnTo>
                  <a:lnTo>
                    <a:pt x="899" y="1143"/>
                  </a:lnTo>
                  <a:lnTo>
                    <a:pt x="914" y="1144"/>
                  </a:lnTo>
                  <a:lnTo>
                    <a:pt x="925" y="1144"/>
                  </a:lnTo>
                  <a:lnTo>
                    <a:pt x="938" y="1148"/>
                  </a:lnTo>
                  <a:lnTo>
                    <a:pt x="946" y="1148"/>
                  </a:lnTo>
                  <a:lnTo>
                    <a:pt x="955" y="1148"/>
                  </a:lnTo>
                  <a:lnTo>
                    <a:pt x="959" y="1148"/>
                  </a:lnTo>
                  <a:lnTo>
                    <a:pt x="963" y="1151"/>
                  </a:lnTo>
                  <a:lnTo>
                    <a:pt x="982" y="1149"/>
                  </a:lnTo>
                  <a:lnTo>
                    <a:pt x="1002" y="1149"/>
                  </a:lnTo>
                  <a:lnTo>
                    <a:pt x="1017" y="1144"/>
                  </a:lnTo>
                  <a:lnTo>
                    <a:pt x="1035" y="1144"/>
                  </a:lnTo>
                  <a:lnTo>
                    <a:pt x="1046" y="1139"/>
                  </a:lnTo>
                  <a:lnTo>
                    <a:pt x="1059" y="1136"/>
                  </a:lnTo>
                  <a:lnTo>
                    <a:pt x="1069" y="1131"/>
                  </a:lnTo>
                  <a:lnTo>
                    <a:pt x="1081" y="1128"/>
                  </a:lnTo>
                  <a:lnTo>
                    <a:pt x="1086" y="1123"/>
                  </a:lnTo>
                  <a:lnTo>
                    <a:pt x="1094" y="1118"/>
                  </a:lnTo>
                  <a:lnTo>
                    <a:pt x="1099" y="1113"/>
                  </a:lnTo>
                  <a:lnTo>
                    <a:pt x="1104" y="1110"/>
                  </a:lnTo>
                  <a:lnTo>
                    <a:pt x="1104" y="1105"/>
                  </a:lnTo>
                  <a:lnTo>
                    <a:pt x="1109" y="1103"/>
                  </a:lnTo>
                  <a:lnTo>
                    <a:pt x="1109" y="1102"/>
                  </a:lnTo>
                  <a:lnTo>
                    <a:pt x="1112" y="1102"/>
                  </a:lnTo>
                  <a:lnTo>
                    <a:pt x="1102" y="1095"/>
                  </a:lnTo>
                  <a:lnTo>
                    <a:pt x="1096" y="1090"/>
                  </a:lnTo>
                  <a:lnTo>
                    <a:pt x="1089" y="1085"/>
                  </a:lnTo>
                  <a:lnTo>
                    <a:pt x="1084" y="1080"/>
                  </a:lnTo>
                  <a:lnTo>
                    <a:pt x="1079" y="1071"/>
                  </a:lnTo>
                  <a:lnTo>
                    <a:pt x="1076" y="1066"/>
                  </a:lnTo>
                  <a:lnTo>
                    <a:pt x="1073" y="1061"/>
                  </a:lnTo>
                  <a:lnTo>
                    <a:pt x="1073" y="1056"/>
                  </a:lnTo>
                  <a:lnTo>
                    <a:pt x="1068" y="1049"/>
                  </a:lnTo>
                  <a:lnTo>
                    <a:pt x="1068" y="1044"/>
                  </a:lnTo>
                  <a:lnTo>
                    <a:pt x="1068" y="1039"/>
                  </a:lnTo>
                  <a:lnTo>
                    <a:pt x="1068" y="1036"/>
                  </a:lnTo>
                  <a:lnTo>
                    <a:pt x="1068" y="1031"/>
                  </a:lnTo>
                  <a:lnTo>
                    <a:pt x="1068" y="1030"/>
                  </a:lnTo>
                  <a:lnTo>
                    <a:pt x="1068" y="1028"/>
                  </a:lnTo>
                  <a:lnTo>
                    <a:pt x="1068" y="1028"/>
                  </a:lnTo>
                  <a:lnTo>
                    <a:pt x="1064" y="1015"/>
                  </a:lnTo>
                  <a:lnTo>
                    <a:pt x="1064" y="1003"/>
                  </a:lnTo>
                  <a:lnTo>
                    <a:pt x="1059" y="989"/>
                  </a:lnTo>
                  <a:lnTo>
                    <a:pt x="1059" y="979"/>
                  </a:lnTo>
                  <a:lnTo>
                    <a:pt x="1055" y="964"/>
                  </a:lnTo>
                  <a:lnTo>
                    <a:pt x="1051" y="949"/>
                  </a:lnTo>
                  <a:lnTo>
                    <a:pt x="1046" y="934"/>
                  </a:lnTo>
                  <a:lnTo>
                    <a:pt x="1046" y="925"/>
                  </a:lnTo>
                  <a:lnTo>
                    <a:pt x="1041" y="910"/>
                  </a:lnTo>
                  <a:lnTo>
                    <a:pt x="1037" y="898"/>
                  </a:lnTo>
                  <a:lnTo>
                    <a:pt x="1032" y="887"/>
                  </a:lnTo>
                  <a:lnTo>
                    <a:pt x="1032" y="879"/>
                  </a:lnTo>
                  <a:lnTo>
                    <a:pt x="1027" y="871"/>
                  </a:lnTo>
                  <a:lnTo>
                    <a:pt x="1027" y="866"/>
                  </a:lnTo>
                  <a:lnTo>
                    <a:pt x="1027" y="862"/>
                  </a:lnTo>
                  <a:lnTo>
                    <a:pt x="1027" y="862"/>
                  </a:lnTo>
                  <a:lnTo>
                    <a:pt x="1018" y="838"/>
                  </a:lnTo>
                  <a:lnTo>
                    <a:pt x="1009" y="815"/>
                  </a:lnTo>
                  <a:lnTo>
                    <a:pt x="996" y="790"/>
                  </a:lnTo>
                  <a:lnTo>
                    <a:pt x="982" y="771"/>
                  </a:lnTo>
                  <a:lnTo>
                    <a:pt x="964" y="746"/>
                  </a:lnTo>
                  <a:lnTo>
                    <a:pt x="950" y="726"/>
                  </a:lnTo>
                  <a:lnTo>
                    <a:pt x="930" y="705"/>
                  </a:lnTo>
                  <a:lnTo>
                    <a:pt x="915" y="685"/>
                  </a:lnTo>
                  <a:lnTo>
                    <a:pt x="896" y="666"/>
                  </a:lnTo>
                  <a:lnTo>
                    <a:pt x="879" y="648"/>
                  </a:lnTo>
                  <a:lnTo>
                    <a:pt x="863" y="633"/>
                  </a:lnTo>
                  <a:lnTo>
                    <a:pt x="850" y="621"/>
                  </a:lnTo>
                  <a:lnTo>
                    <a:pt x="838" y="610"/>
                  </a:lnTo>
                  <a:lnTo>
                    <a:pt x="830" y="603"/>
                  </a:lnTo>
                  <a:lnTo>
                    <a:pt x="823" y="598"/>
                  </a:lnTo>
                  <a:lnTo>
                    <a:pt x="823" y="598"/>
                  </a:lnTo>
                  <a:lnTo>
                    <a:pt x="814" y="574"/>
                  </a:lnTo>
                  <a:lnTo>
                    <a:pt x="804" y="549"/>
                  </a:lnTo>
                  <a:lnTo>
                    <a:pt x="796" y="525"/>
                  </a:lnTo>
                  <a:lnTo>
                    <a:pt x="791" y="503"/>
                  </a:lnTo>
                  <a:lnTo>
                    <a:pt x="784" y="479"/>
                  </a:lnTo>
                  <a:lnTo>
                    <a:pt x="779" y="459"/>
                  </a:lnTo>
                  <a:lnTo>
                    <a:pt x="774" y="439"/>
                  </a:lnTo>
                  <a:lnTo>
                    <a:pt x="773" y="421"/>
                  </a:lnTo>
                  <a:lnTo>
                    <a:pt x="768" y="402"/>
                  </a:lnTo>
                  <a:lnTo>
                    <a:pt x="766" y="385"/>
                  </a:lnTo>
                  <a:lnTo>
                    <a:pt x="763" y="370"/>
                  </a:lnTo>
                  <a:lnTo>
                    <a:pt x="763" y="361"/>
                  </a:lnTo>
                  <a:lnTo>
                    <a:pt x="763" y="351"/>
                  </a:lnTo>
                  <a:lnTo>
                    <a:pt x="763" y="344"/>
                  </a:lnTo>
                  <a:lnTo>
                    <a:pt x="763" y="339"/>
                  </a:lnTo>
                  <a:lnTo>
                    <a:pt x="763" y="339"/>
                  </a:lnTo>
                  <a:lnTo>
                    <a:pt x="769" y="344"/>
                  </a:lnTo>
                  <a:lnTo>
                    <a:pt x="779" y="354"/>
                  </a:lnTo>
                  <a:lnTo>
                    <a:pt x="789" y="359"/>
                  </a:lnTo>
                  <a:lnTo>
                    <a:pt x="799" y="367"/>
                  </a:lnTo>
                  <a:lnTo>
                    <a:pt x="807" y="372"/>
                  </a:lnTo>
                  <a:lnTo>
                    <a:pt x="817" y="377"/>
                  </a:lnTo>
                  <a:lnTo>
                    <a:pt x="827" y="382"/>
                  </a:lnTo>
                  <a:lnTo>
                    <a:pt x="837" y="387"/>
                  </a:lnTo>
                  <a:lnTo>
                    <a:pt x="841" y="387"/>
                  </a:lnTo>
                  <a:lnTo>
                    <a:pt x="848" y="392"/>
                  </a:lnTo>
                  <a:lnTo>
                    <a:pt x="853" y="392"/>
                  </a:lnTo>
                  <a:lnTo>
                    <a:pt x="861" y="397"/>
                  </a:lnTo>
                  <a:lnTo>
                    <a:pt x="863" y="397"/>
                  </a:lnTo>
                  <a:lnTo>
                    <a:pt x="868" y="397"/>
                  </a:lnTo>
                  <a:lnTo>
                    <a:pt x="869" y="397"/>
                  </a:lnTo>
                  <a:lnTo>
                    <a:pt x="873" y="400"/>
                  </a:lnTo>
                  <a:lnTo>
                    <a:pt x="863" y="403"/>
                  </a:lnTo>
                  <a:lnTo>
                    <a:pt x="856" y="408"/>
                  </a:lnTo>
                  <a:lnTo>
                    <a:pt x="848" y="413"/>
                  </a:lnTo>
                  <a:lnTo>
                    <a:pt x="843" y="423"/>
                  </a:lnTo>
                  <a:lnTo>
                    <a:pt x="837" y="428"/>
                  </a:lnTo>
                  <a:lnTo>
                    <a:pt x="832" y="438"/>
                  </a:lnTo>
                  <a:lnTo>
                    <a:pt x="827" y="448"/>
                  </a:lnTo>
                  <a:lnTo>
                    <a:pt x="823" y="457"/>
                  </a:lnTo>
                  <a:lnTo>
                    <a:pt x="818" y="462"/>
                  </a:lnTo>
                  <a:lnTo>
                    <a:pt x="815" y="470"/>
                  </a:lnTo>
                  <a:lnTo>
                    <a:pt x="810" y="475"/>
                  </a:lnTo>
                  <a:lnTo>
                    <a:pt x="810" y="485"/>
                  </a:lnTo>
                  <a:lnTo>
                    <a:pt x="809" y="489"/>
                  </a:lnTo>
                  <a:lnTo>
                    <a:pt x="809" y="493"/>
                  </a:lnTo>
                  <a:lnTo>
                    <a:pt x="809" y="495"/>
                  </a:lnTo>
                  <a:lnTo>
                    <a:pt x="809" y="498"/>
                  </a:lnTo>
                  <a:lnTo>
                    <a:pt x="810" y="518"/>
                  </a:lnTo>
                  <a:lnTo>
                    <a:pt x="815" y="539"/>
                  </a:lnTo>
                  <a:lnTo>
                    <a:pt x="820" y="556"/>
                  </a:lnTo>
                  <a:lnTo>
                    <a:pt x="828" y="574"/>
                  </a:lnTo>
                  <a:lnTo>
                    <a:pt x="833" y="587"/>
                  </a:lnTo>
                  <a:lnTo>
                    <a:pt x="843" y="602"/>
                  </a:lnTo>
                  <a:lnTo>
                    <a:pt x="853" y="611"/>
                  </a:lnTo>
                  <a:lnTo>
                    <a:pt x="863" y="625"/>
                  </a:lnTo>
                  <a:lnTo>
                    <a:pt x="868" y="630"/>
                  </a:lnTo>
                  <a:lnTo>
                    <a:pt x="878" y="638"/>
                  </a:lnTo>
                  <a:lnTo>
                    <a:pt x="882" y="643"/>
                  </a:lnTo>
                  <a:lnTo>
                    <a:pt x="892" y="649"/>
                  </a:lnTo>
                  <a:lnTo>
                    <a:pt x="897" y="651"/>
                  </a:lnTo>
                  <a:lnTo>
                    <a:pt x="902" y="656"/>
                  </a:lnTo>
                  <a:lnTo>
                    <a:pt x="904" y="656"/>
                  </a:lnTo>
                  <a:lnTo>
                    <a:pt x="907" y="659"/>
                  </a:lnTo>
                  <a:lnTo>
                    <a:pt x="927" y="639"/>
                  </a:lnTo>
                  <a:lnTo>
                    <a:pt x="946" y="621"/>
                  </a:lnTo>
                  <a:lnTo>
                    <a:pt x="966" y="598"/>
                  </a:lnTo>
                  <a:lnTo>
                    <a:pt x="989" y="579"/>
                  </a:lnTo>
                  <a:lnTo>
                    <a:pt x="1009" y="554"/>
                  </a:lnTo>
                  <a:lnTo>
                    <a:pt x="1028" y="533"/>
                  </a:lnTo>
                  <a:lnTo>
                    <a:pt x="1046" y="508"/>
                  </a:lnTo>
                  <a:lnTo>
                    <a:pt x="1066" y="489"/>
                  </a:lnTo>
                  <a:lnTo>
                    <a:pt x="1079" y="466"/>
                  </a:lnTo>
                  <a:lnTo>
                    <a:pt x="1094" y="446"/>
                  </a:lnTo>
                  <a:lnTo>
                    <a:pt x="1105" y="428"/>
                  </a:lnTo>
                  <a:lnTo>
                    <a:pt x="1118" y="415"/>
                  </a:lnTo>
                  <a:lnTo>
                    <a:pt x="1125" y="400"/>
                  </a:lnTo>
                  <a:lnTo>
                    <a:pt x="1133" y="392"/>
                  </a:lnTo>
                  <a:lnTo>
                    <a:pt x="1138" y="385"/>
                  </a:lnTo>
                  <a:lnTo>
                    <a:pt x="1141" y="385"/>
                  </a:lnTo>
                  <a:lnTo>
                    <a:pt x="1141" y="380"/>
                  </a:lnTo>
                  <a:lnTo>
                    <a:pt x="1146" y="375"/>
                  </a:lnTo>
                  <a:lnTo>
                    <a:pt x="1146" y="370"/>
                  </a:lnTo>
                  <a:lnTo>
                    <a:pt x="1150" y="367"/>
                  </a:lnTo>
                  <a:lnTo>
                    <a:pt x="1150" y="362"/>
                  </a:lnTo>
                  <a:lnTo>
                    <a:pt x="1150" y="357"/>
                  </a:lnTo>
                  <a:lnTo>
                    <a:pt x="1150" y="352"/>
                  </a:lnTo>
                  <a:lnTo>
                    <a:pt x="1150" y="352"/>
                  </a:lnTo>
                  <a:lnTo>
                    <a:pt x="1145" y="348"/>
                  </a:lnTo>
                  <a:lnTo>
                    <a:pt x="1145" y="346"/>
                  </a:lnTo>
                  <a:lnTo>
                    <a:pt x="1143" y="341"/>
                  </a:lnTo>
                  <a:lnTo>
                    <a:pt x="1143" y="341"/>
                  </a:lnTo>
                  <a:lnTo>
                    <a:pt x="1141" y="339"/>
                  </a:lnTo>
                  <a:lnTo>
                    <a:pt x="1141" y="339"/>
                  </a:lnTo>
                  <a:lnTo>
                    <a:pt x="1141" y="339"/>
                  </a:lnTo>
                  <a:lnTo>
                    <a:pt x="1141" y="339"/>
                  </a:lnTo>
                  <a:lnTo>
                    <a:pt x="1125" y="315"/>
                  </a:lnTo>
                  <a:lnTo>
                    <a:pt x="1107" y="295"/>
                  </a:lnTo>
                  <a:lnTo>
                    <a:pt x="1082" y="272"/>
                  </a:lnTo>
                  <a:lnTo>
                    <a:pt x="1056" y="252"/>
                  </a:lnTo>
                  <a:lnTo>
                    <a:pt x="1023" y="231"/>
                  </a:lnTo>
                  <a:lnTo>
                    <a:pt x="992" y="211"/>
                  </a:lnTo>
                  <a:lnTo>
                    <a:pt x="958" y="192"/>
                  </a:lnTo>
                  <a:lnTo>
                    <a:pt x="927" y="175"/>
                  </a:lnTo>
                  <a:lnTo>
                    <a:pt x="892" y="156"/>
                  </a:lnTo>
                  <a:lnTo>
                    <a:pt x="859" y="141"/>
                  </a:lnTo>
                  <a:lnTo>
                    <a:pt x="828" y="126"/>
                  </a:lnTo>
                  <a:lnTo>
                    <a:pt x="804" y="116"/>
                  </a:lnTo>
                  <a:lnTo>
                    <a:pt x="781" y="107"/>
                  </a:lnTo>
                  <a:lnTo>
                    <a:pt x="766" y="100"/>
                  </a:lnTo>
                  <a:lnTo>
                    <a:pt x="755" y="95"/>
                  </a:lnTo>
                  <a:lnTo>
                    <a:pt x="753" y="95"/>
                  </a:lnTo>
                  <a:lnTo>
                    <a:pt x="732" y="74"/>
                  </a:lnTo>
                  <a:lnTo>
                    <a:pt x="712" y="57"/>
                  </a:lnTo>
                  <a:lnTo>
                    <a:pt x="687" y="43"/>
                  </a:lnTo>
                  <a:lnTo>
                    <a:pt x="668" y="33"/>
                  </a:lnTo>
                  <a:lnTo>
                    <a:pt x="643" y="23"/>
                  </a:lnTo>
                  <a:lnTo>
                    <a:pt x="623" y="15"/>
                  </a:lnTo>
                  <a:lnTo>
                    <a:pt x="600" y="10"/>
                  </a:lnTo>
                  <a:lnTo>
                    <a:pt x="581" y="7"/>
                  </a:lnTo>
                  <a:lnTo>
                    <a:pt x="559" y="2"/>
                  </a:lnTo>
                  <a:lnTo>
                    <a:pt x="540" y="0"/>
                  </a:lnTo>
                  <a:lnTo>
                    <a:pt x="523" y="0"/>
                  </a:lnTo>
                  <a:lnTo>
                    <a:pt x="510" y="0"/>
                  </a:lnTo>
                  <a:lnTo>
                    <a:pt x="499" y="0"/>
                  </a:lnTo>
                  <a:lnTo>
                    <a:pt x="491" y="0"/>
                  </a:lnTo>
                  <a:lnTo>
                    <a:pt x="484" y="0"/>
                  </a:lnTo>
                  <a:lnTo>
                    <a:pt x="484" y="2"/>
                  </a:lnTo>
                  <a:lnTo>
                    <a:pt x="474" y="0"/>
                  </a:lnTo>
                  <a:lnTo>
                    <a:pt x="464" y="2"/>
                  </a:lnTo>
                  <a:lnTo>
                    <a:pt x="450" y="7"/>
                  </a:lnTo>
                  <a:lnTo>
                    <a:pt x="436" y="15"/>
                  </a:lnTo>
                  <a:lnTo>
                    <a:pt x="417" y="21"/>
                  </a:lnTo>
                  <a:lnTo>
                    <a:pt x="400" y="31"/>
                  </a:lnTo>
                  <a:lnTo>
                    <a:pt x="381" y="41"/>
                  </a:lnTo>
                  <a:lnTo>
                    <a:pt x="366" y="51"/>
                  </a:lnTo>
                  <a:lnTo>
                    <a:pt x="346" y="59"/>
                  </a:lnTo>
                  <a:lnTo>
                    <a:pt x="328" y="69"/>
                  </a:lnTo>
                  <a:lnTo>
                    <a:pt x="312" y="77"/>
                  </a:lnTo>
                  <a:lnTo>
                    <a:pt x="299" y="87"/>
                  </a:lnTo>
                  <a:lnTo>
                    <a:pt x="286" y="92"/>
                  </a:lnTo>
                  <a:lnTo>
                    <a:pt x="277" y="98"/>
                  </a:lnTo>
                  <a:lnTo>
                    <a:pt x="271" y="102"/>
                  </a:lnTo>
                  <a:lnTo>
                    <a:pt x="271" y="105"/>
                  </a:lnTo>
                  <a:lnTo>
                    <a:pt x="266" y="105"/>
                  </a:lnTo>
                  <a:lnTo>
                    <a:pt x="255" y="110"/>
                  </a:lnTo>
                  <a:lnTo>
                    <a:pt x="238" y="118"/>
                  </a:lnTo>
                  <a:lnTo>
                    <a:pt x="218" y="133"/>
                  </a:lnTo>
                  <a:lnTo>
                    <a:pt x="192" y="148"/>
                  </a:lnTo>
                  <a:lnTo>
                    <a:pt x="168" y="169"/>
                  </a:lnTo>
                  <a:lnTo>
                    <a:pt x="138" y="193"/>
                  </a:lnTo>
                  <a:lnTo>
                    <a:pt x="112" y="225"/>
                  </a:lnTo>
                  <a:lnTo>
                    <a:pt x="82" y="256"/>
                  </a:lnTo>
                  <a:lnTo>
                    <a:pt x="58" y="293"/>
                  </a:lnTo>
                  <a:lnTo>
                    <a:pt x="35" y="334"/>
                  </a:lnTo>
                  <a:lnTo>
                    <a:pt x="18" y="382"/>
                  </a:lnTo>
                  <a:lnTo>
                    <a:pt x="5" y="430"/>
                  </a:lnTo>
                  <a:lnTo>
                    <a:pt x="0" y="485"/>
                  </a:lnTo>
                  <a:lnTo>
                    <a:pt x="0" y="543"/>
                  </a:lnTo>
                  <a:lnTo>
                    <a:pt x="12" y="608"/>
                  </a:lnTo>
                  <a:lnTo>
                    <a:pt x="12" y="608"/>
                  </a:lnTo>
                  <a:lnTo>
                    <a:pt x="12" y="611"/>
                  </a:lnTo>
                  <a:lnTo>
                    <a:pt x="12" y="616"/>
                  </a:lnTo>
                  <a:lnTo>
                    <a:pt x="15" y="625"/>
                  </a:lnTo>
                  <a:lnTo>
                    <a:pt x="17" y="633"/>
                  </a:lnTo>
                  <a:lnTo>
                    <a:pt x="22" y="644"/>
                  </a:lnTo>
                  <a:lnTo>
                    <a:pt x="28" y="656"/>
                  </a:lnTo>
                  <a:lnTo>
                    <a:pt x="40" y="671"/>
                  </a:lnTo>
                  <a:lnTo>
                    <a:pt x="50" y="680"/>
                  </a:lnTo>
                  <a:lnTo>
                    <a:pt x="64" y="695"/>
                  </a:lnTo>
                  <a:lnTo>
                    <a:pt x="82" y="708"/>
                  </a:lnTo>
                  <a:lnTo>
                    <a:pt x="104" y="723"/>
                  </a:lnTo>
                  <a:lnTo>
                    <a:pt x="127" y="733"/>
                  </a:lnTo>
                  <a:lnTo>
                    <a:pt x="156" y="748"/>
                  </a:lnTo>
                  <a:lnTo>
                    <a:pt x="189" y="757"/>
                  </a:lnTo>
                  <a:lnTo>
                    <a:pt x="230" y="769"/>
                  </a:lnTo>
                  <a:lnTo>
                    <a:pt x="230" y="769"/>
                  </a:lnTo>
                  <a:lnTo>
                    <a:pt x="230" y="769"/>
                  </a:lnTo>
                  <a:lnTo>
                    <a:pt x="230" y="769"/>
                  </a:lnTo>
                  <a:lnTo>
                    <a:pt x="230" y="769"/>
                  </a:lnTo>
                  <a:lnTo>
                    <a:pt x="230" y="769"/>
                  </a:lnTo>
                  <a:lnTo>
                    <a:pt x="230" y="769"/>
                  </a:lnTo>
                  <a:lnTo>
                    <a:pt x="230" y="769"/>
                  </a:lnTo>
                  <a:lnTo>
                    <a:pt x="235" y="771"/>
                  </a:lnTo>
                  <a:lnTo>
                    <a:pt x="235" y="771"/>
                  </a:lnTo>
                  <a:lnTo>
                    <a:pt x="235" y="771"/>
                  </a:lnTo>
                  <a:lnTo>
                    <a:pt x="235" y="771"/>
                  </a:lnTo>
                  <a:lnTo>
                    <a:pt x="240" y="774"/>
                  </a:lnTo>
                  <a:lnTo>
                    <a:pt x="240" y="774"/>
                  </a:lnTo>
                  <a:lnTo>
                    <a:pt x="240" y="774"/>
                  </a:lnTo>
                  <a:lnTo>
                    <a:pt x="240" y="774"/>
                  </a:lnTo>
                  <a:lnTo>
                    <a:pt x="245" y="779"/>
                  </a:lnTo>
                  <a:lnTo>
                    <a:pt x="245" y="777"/>
                  </a:lnTo>
                  <a:lnTo>
                    <a:pt x="245" y="777"/>
                  </a:lnTo>
                  <a:lnTo>
                    <a:pt x="245" y="777"/>
                  </a:lnTo>
                  <a:lnTo>
                    <a:pt x="245" y="777"/>
                  </a:lnTo>
                  <a:lnTo>
                    <a:pt x="245" y="777"/>
                  </a:lnTo>
                  <a:lnTo>
                    <a:pt x="245" y="777"/>
                  </a:lnTo>
                  <a:lnTo>
                    <a:pt x="245" y="777"/>
                  </a:lnTo>
                  <a:lnTo>
                    <a:pt x="250" y="777"/>
                  </a:lnTo>
                  <a:lnTo>
                    <a:pt x="250" y="772"/>
                  </a:lnTo>
                  <a:lnTo>
                    <a:pt x="251" y="772"/>
                  </a:lnTo>
                  <a:lnTo>
                    <a:pt x="251" y="772"/>
                  </a:lnTo>
                  <a:lnTo>
                    <a:pt x="256" y="772"/>
                  </a:lnTo>
                  <a:lnTo>
                    <a:pt x="256" y="769"/>
                  </a:lnTo>
                  <a:lnTo>
                    <a:pt x="261" y="769"/>
                  </a:lnTo>
                  <a:lnTo>
                    <a:pt x="261" y="769"/>
                  </a:lnTo>
                  <a:lnTo>
                    <a:pt x="266" y="769"/>
                  </a:lnTo>
                  <a:lnTo>
                    <a:pt x="296" y="784"/>
                  </a:lnTo>
                  <a:lnTo>
                    <a:pt x="296" y="78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3" name="Freeform 173"/>
            <p:cNvSpPr>
              <a:spLocks/>
            </p:cNvSpPr>
            <p:nvPr/>
          </p:nvSpPr>
          <p:spPr bwMode="auto">
            <a:xfrm>
              <a:off x="5051425" y="3979863"/>
              <a:ext cx="1825625" cy="1952625"/>
            </a:xfrm>
            <a:custGeom>
              <a:avLst/>
              <a:gdLst/>
              <a:ahLst/>
              <a:cxnLst>
                <a:cxn ang="0">
                  <a:pos x="309" y="834"/>
                </a:cxn>
                <a:cxn ang="0">
                  <a:pos x="328" y="877"/>
                </a:cxn>
                <a:cxn ang="0">
                  <a:pos x="363" y="967"/>
                </a:cxn>
                <a:cxn ang="0">
                  <a:pos x="420" y="1103"/>
                </a:cxn>
                <a:cxn ang="0">
                  <a:pos x="446" y="1159"/>
                </a:cxn>
                <a:cxn ang="0">
                  <a:pos x="441" y="1192"/>
                </a:cxn>
                <a:cxn ang="0">
                  <a:pos x="440" y="1207"/>
                </a:cxn>
                <a:cxn ang="0">
                  <a:pos x="517" y="1228"/>
                </a:cxn>
                <a:cxn ang="0">
                  <a:pos x="559" y="1208"/>
                </a:cxn>
                <a:cxn ang="0">
                  <a:pos x="563" y="1092"/>
                </a:cxn>
                <a:cxn ang="0">
                  <a:pos x="525" y="900"/>
                </a:cxn>
                <a:cxn ang="0">
                  <a:pos x="550" y="931"/>
                </a:cxn>
                <a:cxn ang="0">
                  <a:pos x="681" y="1064"/>
                </a:cxn>
                <a:cxn ang="0">
                  <a:pos x="758" y="1112"/>
                </a:cxn>
                <a:cxn ang="0">
                  <a:pos x="884" y="1143"/>
                </a:cxn>
                <a:cxn ang="0">
                  <a:pos x="959" y="1148"/>
                </a:cxn>
                <a:cxn ang="0">
                  <a:pos x="1059" y="1136"/>
                </a:cxn>
                <a:cxn ang="0">
                  <a:pos x="1104" y="1105"/>
                </a:cxn>
                <a:cxn ang="0">
                  <a:pos x="1084" y="1080"/>
                </a:cxn>
                <a:cxn ang="0">
                  <a:pos x="1068" y="1039"/>
                </a:cxn>
                <a:cxn ang="0">
                  <a:pos x="1064" y="1003"/>
                </a:cxn>
                <a:cxn ang="0">
                  <a:pos x="1041" y="910"/>
                </a:cxn>
                <a:cxn ang="0">
                  <a:pos x="1027" y="862"/>
                </a:cxn>
                <a:cxn ang="0">
                  <a:pos x="930" y="705"/>
                </a:cxn>
                <a:cxn ang="0">
                  <a:pos x="830" y="603"/>
                </a:cxn>
                <a:cxn ang="0">
                  <a:pos x="784" y="479"/>
                </a:cxn>
                <a:cxn ang="0">
                  <a:pos x="763" y="361"/>
                </a:cxn>
                <a:cxn ang="0">
                  <a:pos x="789" y="359"/>
                </a:cxn>
                <a:cxn ang="0">
                  <a:pos x="848" y="392"/>
                </a:cxn>
                <a:cxn ang="0">
                  <a:pos x="863" y="403"/>
                </a:cxn>
                <a:cxn ang="0">
                  <a:pos x="823" y="457"/>
                </a:cxn>
                <a:cxn ang="0">
                  <a:pos x="809" y="495"/>
                </a:cxn>
                <a:cxn ang="0">
                  <a:pos x="843" y="602"/>
                </a:cxn>
                <a:cxn ang="0">
                  <a:pos x="897" y="651"/>
                </a:cxn>
                <a:cxn ang="0">
                  <a:pos x="989" y="579"/>
                </a:cxn>
                <a:cxn ang="0">
                  <a:pos x="1105" y="428"/>
                </a:cxn>
                <a:cxn ang="0">
                  <a:pos x="1146" y="375"/>
                </a:cxn>
                <a:cxn ang="0">
                  <a:pos x="1145" y="348"/>
                </a:cxn>
                <a:cxn ang="0">
                  <a:pos x="1141" y="339"/>
                </a:cxn>
                <a:cxn ang="0">
                  <a:pos x="958" y="192"/>
                </a:cxn>
                <a:cxn ang="0">
                  <a:pos x="766" y="100"/>
                </a:cxn>
                <a:cxn ang="0">
                  <a:pos x="643" y="23"/>
                </a:cxn>
                <a:cxn ang="0">
                  <a:pos x="510" y="0"/>
                </a:cxn>
                <a:cxn ang="0">
                  <a:pos x="450" y="7"/>
                </a:cxn>
                <a:cxn ang="0">
                  <a:pos x="328" y="69"/>
                </a:cxn>
                <a:cxn ang="0">
                  <a:pos x="266" y="105"/>
                </a:cxn>
                <a:cxn ang="0">
                  <a:pos x="112" y="225"/>
                </a:cxn>
                <a:cxn ang="0">
                  <a:pos x="0" y="543"/>
                </a:cxn>
                <a:cxn ang="0">
                  <a:pos x="22" y="644"/>
                </a:cxn>
                <a:cxn ang="0">
                  <a:pos x="127" y="733"/>
                </a:cxn>
                <a:cxn ang="0">
                  <a:pos x="230" y="769"/>
                </a:cxn>
                <a:cxn ang="0">
                  <a:pos x="235" y="771"/>
                </a:cxn>
                <a:cxn ang="0">
                  <a:pos x="245" y="777"/>
                </a:cxn>
                <a:cxn ang="0">
                  <a:pos x="250" y="772"/>
                </a:cxn>
                <a:cxn ang="0">
                  <a:pos x="266" y="769"/>
                </a:cxn>
              </a:cxnLst>
              <a:rect l="0" t="0" r="r" b="b"/>
              <a:pathLst>
                <a:path w="1150" h="1230">
                  <a:moveTo>
                    <a:pt x="296" y="784"/>
                  </a:moveTo>
                  <a:lnTo>
                    <a:pt x="296" y="789"/>
                  </a:lnTo>
                  <a:lnTo>
                    <a:pt x="299" y="798"/>
                  </a:lnTo>
                  <a:lnTo>
                    <a:pt x="299" y="808"/>
                  </a:lnTo>
                  <a:lnTo>
                    <a:pt x="304" y="818"/>
                  </a:lnTo>
                  <a:lnTo>
                    <a:pt x="304" y="825"/>
                  </a:lnTo>
                  <a:lnTo>
                    <a:pt x="309" y="834"/>
                  </a:lnTo>
                  <a:lnTo>
                    <a:pt x="314" y="843"/>
                  </a:lnTo>
                  <a:lnTo>
                    <a:pt x="318" y="852"/>
                  </a:lnTo>
                  <a:lnTo>
                    <a:pt x="318" y="857"/>
                  </a:lnTo>
                  <a:lnTo>
                    <a:pt x="323" y="864"/>
                  </a:lnTo>
                  <a:lnTo>
                    <a:pt x="323" y="869"/>
                  </a:lnTo>
                  <a:lnTo>
                    <a:pt x="328" y="875"/>
                  </a:lnTo>
                  <a:lnTo>
                    <a:pt x="328" y="877"/>
                  </a:lnTo>
                  <a:lnTo>
                    <a:pt x="332" y="882"/>
                  </a:lnTo>
                  <a:lnTo>
                    <a:pt x="332" y="884"/>
                  </a:lnTo>
                  <a:lnTo>
                    <a:pt x="335" y="887"/>
                  </a:lnTo>
                  <a:lnTo>
                    <a:pt x="340" y="905"/>
                  </a:lnTo>
                  <a:lnTo>
                    <a:pt x="346" y="925"/>
                  </a:lnTo>
                  <a:lnTo>
                    <a:pt x="353" y="944"/>
                  </a:lnTo>
                  <a:lnTo>
                    <a:pt x="363" y="967"/>
                  </a:lnTo>
                  <a:lnTo>
                    <a:pt x="369" y="987"/>
                  </a:lnTo>
                  <a:lnTo>
                    <a:pt x="379" y="1010"/>
                  </a:lnTo>
                  <a:lnTo>
                    <a:pt x="389" y="1030"/>
                  </a:lnTo>
                  <a:lnTo>
                    <a:pt x="399" y="1052"/>
                  </a:lnTo>
                  <a:lnTo>
                    <a:pt x="404" y="1069"/>
                  </a:lnTo>
                  <a:lnTo>
                    <a:pt x="414" y="1089"/>
                  </a:lnTo>
                  <a:lnTo>
                    <a:pt x="420" y="1103"/>
                  </a:lnTo>
                  <a:lnTo>
                    <a:pt x="430" y="1118"/>
                  </a:lnTo>
                  <a:lnTo>
                    <a:pt x="435" y="1128"/>
                  </a:lnTo>
                  <a:lnTo>
                    <a:pt x="440" y="1138"/>
                  </a:lnTo>
                  <a:lnTo>
                    <a:pt x="441" y="1143"/>
                  </a:lnTo>
                  <a:lnTo>
                    <a:pt x="445" y="1146"/>
                  </a:lnTo>
                  <a:lnTo>
                    <a:pt x="445" y="1151"/>
                  </a:lnTo>
                  <a:lnTo>
                    <a:pt x="446" y="1159"/>
                  </a:lnTo>
                  <a:lnTo>
                    <a:pt x="446" y="1164"/>
                  </a:lnTo>
                  <a:lnTo>
                    <a:pt x="448" y="1172"/>
                  </a:lnTo>
                  <a:lnTo>
                    <a:pt x="446" y="1177"/>
                  </a:lnTo>
                  <a:lnTo>
                    <a:pt x="446" y="1182"/>
                  </a:lnTo>
                  <a:lnTo>
                    <a:pt x="446" y="1187"/>
                  </a:lnTo>
                  <a:lnTo>
                    <a:pt x="446" y="1192"/>
                  </a:lnTo>
                  <a:lnTo>
                    <a:pt x="441" y="1192"/>
                  </a:lnTo>
                  <a:lnTo>
                    <a:pt x="441" y="1197"/>
                  </a:lnTo>
                  <a:lnTo>
                    <a:pt x="441" y="1197"/>
                  </a:lnTo>
                  <a:lnTo>
                    <a:pt x="441" y="1202"/>
                  </a:lnTo>
                  <a:lnTo>
                    <a:pt x="440" y="1202"/>
                  </a:lnTo>
                  <a:lnTo>
                    <a:pt x="440" y="1203"/>
                  </a:lnTo>
                  <a:lnTo>
                    <a:pt x="440" y="1203"/>
                  </a:lnTo>
                  <a:lnTo>
                    <a:pt x="440" y="1207"/>
                  </a:lnTo>
                  <a:lnTo>
                    <a:pt x="450" y="1213"/>
                  </a:lnTo>
                  <a:lnTo>
                    <a:pt x="463" y="1221"/>
                  </a:lnTo>
                  <a:lnTo>
                    <a:pt x="473" y="1225"/>
                  </a:lnTo>
                  <a:lnTo>
                    <a:pt x="487" y="1230"/>
                  </a:lnTo>
                  <a:lnTo>
                    <a:pt x="497" y="1230"/>
                  </a:lnTo>
                  <a:lnTo>
                    <a:pt x="507" y="1230"/>
                  </a:lnTo>
                  <a:lnTo>
                    <a:pt x="517" y="1228"/>
                  </a:lnTo>
                  <a:lnTo>
                    <a:pt x="527" y="1228"/>
                  </a:lnTo>
                  <a:lnTo>
                    <a:pt x="532" y="1223"/>
                  </a:lnTo>
                  <a:lnTo>
                    <a:pt x="540" y="1220"/>
                  </a:lnTo>
                  <a:lnTo>
                    <a:pt x="545" y="1215"/>
                  </a:lnTo>
                  <a:lnTo>
                    <a:pt x="553" y="1213"/>
                  </a:lnTo>
                  <a:lnTo>
                    <a:pt x="555" y="1208"/>
                  </a:lnTo>
                  <a:lnTo>
                    <a:pt x="559" y="1208"/>
                  </a:lnTo>
                  <a:lnTo>
                    <a:pt x="561" y="1207"/>
                  </a:lnTo>
                  <a:lnTo>
                    <a:pt x="564" y="1207"/>
                  </a:lnTo>
                  <a:lnTo>
                    <a:pt x="566" y="1189"/>
                  </a:lnTo>
                  <a:lnTo>
                    <a:pt x="569" y="1169"/>
                  </a:lnTo>
                  <a:lnTo>
                    <a:pt x="568" y="1146"/>
                  </a:lnTo>
                  <a:lnTo>
                    <a:pt x="568" y="1121"/>
                  </a:lnTo>
                  <a:lnTo>
                    <a:pt x="563" y="1092"/>
                  </a:lnTo>
                  <a:lnTo>
                    <a:pt x="559" y="1064"/>
                  </a:lnTo>
                  <a:lnTo>
                    <a:pt x="555" y="1034"/>
                  </a:lnTo>
                  <a:lnTo>
                    <a:pt x="550" y="1005"/>
                  </a:lnTo>
                  <a:lnTo>
                    <a:pt x="540" y="975"/>
                  </a:lnTo>
                  <a:lnTo>
                    <a:pt x="535" y="948"/>
                  </a:lnTo>
                  <a:lnTo>
                    <a:pt x="530" y="921"/>
                  </a:lnTo>
                  <a:lnTo>
                    <a:pt x="525" y="900"/>
                  </a:lnTo>
                  <a:lnTo>
                    <a:pt x="520" y="880"/>
                  </a:lnTo>
                  <a:lnTo>
                    <a:pt x="515" y="867"/>
                  </a:lnTo>
                  <a:lnTo>
                    <a:pt x="514" y="859"/>
                  </a:lnTo>
                  <a:lnTo>
                    <a:pt x="514" y="857"/>
                  </a:lnTo>
                  <a:lnTo>
                    <a:pt x="522" y="882"/>
                  </a:lnTo>
                  <a:lnTo>
                    <a:pt x="535" y="908"/>
                  </a:lnTo>
                  <a:lnTo>
                    <a:pt x="550" y="931"/>
                  </a:lnTo>
                  <a:lnTo>
                    <a:pt x="568" y="956"/>
                  </a:lnTo>
                  <a:lnTo>
                    <a:pt x="584" y="975"/>
                  </a:lnTo>
                  <a:lnTo>
                    <a:pt x="604" y="998"/>
                  </a:lnTo>
                  <a:lnTo>
                    <a:pt x="623" y="1016"/>
                  </a:lnTo>
                  <a:lnTo>
                    <a:pt x="645" y="1036"/>
                  </a:lnTo>
                  <a:lnTo>
                    <a:pt x="661" y="1049"/>
                  </a:lnTo>
                  <a:lnTo>
                    <a:pt x="681" y="1064"/>
                  </a:lnTo>
                  <a:lnTo>
                    <a:pt x="696" y="1074"/>
                  </a:lnTo>
                  <a:lnTo>
                    <a:pt x="714" y="1087"/>
                  </a:lnTo>
                  <a:lnTo>
                    <a:pt x="723" y="1093"/>
                  </a:lnTo>
                  <a:lnTo>
                    <a:pt x="733" y="1102"/>
                  </a:lnTo>
                  <a:lnTo>
                    <a:pt x="740" y="1103"/>
                  </a:lnTo>
                  <a:lnTo>
                    <a:pt x="743" y="1107"/>
                  </a:lnTo>
                  <a:lnTo>
                    <a:pt x="758" y="1112"/>
                  </a:lnTo>
                  <a:lnTo>
                    <a:pt x="776" y="1118"/>
                  </a:lnTo>
                  <a:lnTo>
                    <a:pt x="792" y="1123"/>
                  </a:lnTo>
                  <a:lnTo>
                    <a:pt x="812" y="1128"/>
                  </a:lnTo>
                  <a:lnTo>
                    <a:pt x="827" y="1130"/>
                  </a:lnTo>
                  <a:lnTo>
                    <a:pt x="846" y="1134"/>
                  </a:lnTo>
                  <a:lnTo>
                    <a:pt x="864" y="1138"/>
                  </a:lnTo>
                  <a:lnTo>
                    <a:pt x="884" y="1143"/>
                  </a:lnTo>
                  <a:lnTo>
                    <a:pt x="899" y="1143"/>
                  </a:lnTo>
                  <a:lnTo>
                    <a:pt x="914" y="1144"/>
                  </a:lnTo>
                  <a:lnTo>
                    <a:pt x="925" y="1144"/>
                  </a:lnTo>
                  <a:lnTo>
                    <a:pt x="938" y="1148"/>
                  </a:lnTo>
                  <a:lnTo>
                    <a:pt x="946" y="1148"/>
                  </a:lnTo>
                  <a:lnTo>
                    <a:pt x="955" y="1148"/>
                  </a:lnTo>
                  <a:lnTo>
                    <a:pt x="959" y="1148"/>
                  </a:lnTo>
                  <a:lnTo>
                    <a:pt x="963" y="1151"/>
                  </a:lnTo>
                  <a:lnTo>
                    <a:pt x="982" y="1149"/>
                  </a:lnTo>
                  <a:lnTo>
                    <a:pt x="1002" y="1149"/>
                  </a:lnTo>
                  <a:lnTo>
                    <a:pt x="1017" y="1144"/>
                  </a:lnTo>
                  <a:lnTo>
                    <a:pt x="1035" y="1144"/>
                  </a:lnTo>
                  <a:lnTo>
                    <a:pt x="1046" y="1139"/>
                  </a:lnTo>
                  <a:lnTo>
                    <a:pt x="1059" y="1136"/>
                  </a:lnTo>
                  <a:lnTo>
                    <a:pt x="1069" y="1131"/>
                  </a:lnTo>
                  <a:lnTo>
                    <a:pt x="1081" y="1128"/>
                  </a:lnTo>
                  <a:lnTo>
                    <a:pt x="1086" y="1123"/>
                  </a:lnTo>
                  <a:lnTo>
                    <a:pt x="1094" y="1118"/>
                  </a:lnTo>
                  <a:lnTo>
                    <a:pt x="1099" y="1113"/>
                  </a:lnTo>
                  <a:lnTo>
                    <a:pt x="1104" y="1110"/>
                  </a:lnTo>
                  <a:lnTo>
                    <a:pt x="1104" y="1105"/>
                  </a:lnTo>
                  <a:lnTo>
                    <a:pt x="1109" y="1103"/>
                  </a:lnTo>
                  <a:lnTo>
                    <a:pt x="1109" y="1102"/>
                  </a:lnTo>
                  <a:lnTo>
                    <a:pt x="1112" y="1102"/>
                  </a:lnTo>
                  <a:lnTo>
                    <a:pt x="1102" y="1095"/>
                  </a:lnTo>
                  <a:lnTo>
                    <a:pt x="1096" y="1090"/>
                  </a:lnTo>
                  <a:lnTo>
                    <a:pt x="1089" y="1085"/>
                  </a:lnTo>
                  <a:lnTo>
                    <a:pt x="1084" y="1080"/>
                  </a:lnTo>
                  <a:lnTo>
                    <a:pt x="1079" y="1071"/>
                  </a:lnTo>
                  <a:lnTo>
                    <a:pt x="1076" y="1066"/>
                  </a:lnTo>
                  <a:lnTo>
                    <a:pt x="1073" y="1061"/>
                  </a:lnTo>
                  <a:lnTo>
                    <a:pt x="1073" y="1056"/>
                  </a:lnTo>
                  <a:lnTo>
                    <a:pt x="1068" y="1049"/>
                  </a:lnTo>
                  <a:lnTo>
                    <a:pt x="1068" y="1044"/>
                  </a:lnTo>
                  <a:lnTo>
                    <a:pt x="1068" y="1039"/>
                  </a:lnTo>
                  <a:lnTo>
                    <a:pt x="1068" y="1036"/>
                  </a:lnTo>
                  <a:lnTo>
                    <a:pt x="1068" y="1031"/>
                  </a:lnTo>
                  <a:lnTo>
                    <a:pt x="1068" y="1030"/>
                  </a:lnTo>
                  <a:lnTo>
                    <a:pt x="1068" y="1028"/>
                  </a:lnTo>
                  <a:lnTo>
                    <a:pt x="1068" y="1028"/>
                  </a:lnTo>
                  <a:lnTo>
                    <a:pt x="1064" y="1015"/>
                  </a:lnTo>
                  <a:lnTo>
                    <a:pt x="1064" y="1003"/>
                  </a:lnTo>
                  <a:lnTo>
                    <a:pt x="1059" y="989"/>
                  </a:lnTo>
                  <a:lnTo>
                    <a:pt x="1059" y="979"/>
                  </a:lnTo>
                  <a:lnTo>
                    <a:pt x="1055" y="964"/>
                  </a:lnTo>
                  <a:lnTo>
                    <a:pt x="1051" y="949"/>
                  </a:lnTo>
                  <a:lnTo>
                    <a:pt x="1046" y="934"/>
                  </a:lnTo>
                  <a:lnTo>
                    <a:pt x="1046" y="925"/>
                  </a:lnTo>
                  <a:lnTo>
                    <a:pt x="1041" y="910"/>
                  </a:lnTo>
                  <a:lnTo>
                    <a:pt x="1037" y="898"/>
                  </a:lnTo>
                  <a:lnTo>
                    <a:pt x="1032" y="887"/>
                  </a:lnTo>
                  <a:lnTo>
                    <a:pt x="1032" y="879"/>
                  </a:lnTo>
                  <a:lnTo>
                    <a:pt x="1027" y="871"/>
                  </a:lnTo>
                  <a:lnTo>
                    <a:pt x="1027" y="866"/>
                  </a:lnTo>
                  <a:lnTo>
                    <a:pt x="1027" y="862"/>
                  </a:lnTo>
                  <a:lnTo>
                    <a:pt x="1027" y="862"/>
                  </a:lnTo>
                  <a:lnTo>
                    <a:pt x="1018" y="838"/>
                  </a:lnTo>
                  <a:lnTo>
                    <a:pt x="1009" y="815"/>
                  </a:lnTo>
                  <a:lnTo>
                    <a:pt x="996" y="790"/>
                  </a:lnTo>
                  <a:lnTo>
                    <a:pt x="982" y="771"/>
                  </a:lnTo>
                  <a:lnTo>
                    <a:pt x="964" y="746"/>
                  </a:lnTo>
                  <a:lnTo>
                    <a:pt x="950" y="726"/>
                  </a:lnTo>
                  <a:lnTo>
                    <a:pt x="930" y="705"/>
                  </a:lnTo>
                  <a:lnTo>
                    <a:pt x="915" y="685"/>
                  </a:lnTo>
                  <a:lnTo>
                    <a:pt x="896" y="666"/>
                  </a:lnTo>
                  <a:lnTo>
                    <a:pt x="879" y="648"/>
                  </a:lnTo>
                  <a:lnTo>
                    <a:pt x="863" y="633"/>
                  </a:lnTo>
                  <a:lnTo>
                    <a:pt x="850" y="621"/>
                  </a:lnTo>
                  <a:lnTo>
                    <a:pt x="838" y="610"/>
                  </a:lnTo>
                  <a:lnTo>
                    <a:pt x="830" y="603"/>
                  </a:lnTo>
                  <a:lnTo>
                    <a:pt x="823" y="598"/>
                  </a:lnTo>
                  <a:lnTo>
                    <a:pt x="823" y="598"/>
                  </a:lnTo>
                  <a:lnTo>
                    <a:pt x="814" y="574"/>
                  </a:lnTo>
                  <a:lnTo>
                    <a:pt x="804" y="549"/>
                  </a:lnTo>
                  <a:lnTo>
                    <a:pt x="796" y="525"/>
                  </a:lnTo>
                  <a:lnTo>
                    <a:pt x="791" y="503"/>
                  </a:lnTo>
                  <a:lnTo>
                    <a:pt x="784" y="479"/>
                  </a:lnTo>
                  <a:lnTo>
                    <a:pt x="779" y="459"/>
                  </a:lnTo>
                  <a:lnTo>
                    <a:pt x="774" y="439"/>
                  </a:lnTo>
                  <a:lnTo>
                    <a:pt x="773" y="421"/>
                  </a:lnTo>
                  <a:lnTo>
                    <a:pt x="768" y="402"/>
                  </a:lnTo>
                  <a:lnTo>
                    <a:pt x="766" y="385"/>
                  </a:lnTo>
                  <a:lnTo>
                    <a:pt x="763" y="370"/>
                  </a:lnTo>
                  <a:lnTo>
                    <a:pt x="763" y="361"/>
                  </a:lnTo>
                  <a:lnTo>
                    <a:pt x="763" y="351"/>
                  </a:lnTo>
                  <a:lnTo>
                    <a:pt x="763" y="344"/>
                  </a:lnTo>
                  <a:lnTo>
                    <a:pt x="763" y="339"/>
                  </a:lnTo>
                  <a:lnTo>
                    <a:pt x="763" y="339"/>
                  </a:lnTo>
                  <a:lnTo>
                    <a:pt x="769" y="344"/>
                  </a:lnTo>
                  <a:lnTo>
                    <a:pt x="779" y="354"/>
                  </a:lnTo>
                  <a:lnTo>
                    <a:pt x="789" y="359"/>
                  </a:lnTo>
                  <a:lnTo>
                    <a:pt x="799" y="367"/>
                  </a:lnTo>
                  <a:lnTo>
                    <a:pt x="807" y="372"/>
                  </a:lnTo>
                  <a:lnTo>
                    <a:pt x="817" y="377"/>
                  </a:lnTo>
                  <a:lnTo>
                    <a:pt x="827" y="382"/>
                  </a:lnTo>
                  <a:lnTo>
                    <a:pt x="837" y="387"/>
                  </a:lnTo>
                  <a:lnTo>
                    <a:pt x="841" y="387"/>
                  </a:lnTo>
                  <a:lnTo>
                    <a:pt x="848" y="392"/>
                  </a:lnTo>
                  <a:lnTo>
                    <a:pt x="853" y="392"/>
                  </a:lnTo>
                  <a:lnTo>
                    <a:pt x="861" y="397"/>
                  </a:lnTo>
                  <a:lnTo>
                    <a:pt x="863" y="397"/>
                  </a:lnTo>
                  <a:lnTo>
                    <a:pt x="868" y="397"/>
                  </a:lnTo>
                  <a:lnTo>
                    <a:pt x="869" y="397"/>
                  </a:lnTo>
                  <a:lnTo>
                    <a:pt x="873" y="400"/>
                  </a:lnTo>
                  <a:lnTo>
                    <a:pt x="863" y="403"/>
                  </a:lnTo>
                  <a:lnTo>
                    <a:pt x="856" y="408"/>
                  </a:lnTo>
                  <a:lnTo>
                    <a:pt x="848" y="413"/>
                  </a:lnTo>
                  <a:lnTo>
                    <a:pt x="843" y="423"/>
                  </a:lnTo>
                  <a:lnTo>
                    <a:pt x="837" y="428"/>
                  </a:lnTo>
                  <a:lnTo>
                    <a:pt x="832" y="438"/>
                  </a:lnTo>
                  <a:lnTo>
                    <a:pt x="827" y="448"/>
                  </a:lnTo>
                  <a:lnTo>
                    <a:pt x="823" y="457"/>
                  </a:lnTo>
                  <a:lnTo>
                    <a:pt x="818" y="462"/>
                  </a:lnTo>
                  <a:lnTo>
                    <a:pt x="815" y="470"/>
                  </a:lnTo>
                  <a:lnTo>
                    <a:pt x="810" y="475"/>
                  </a:lnTo>
                  <a:lnTo>
                    <a:pt x="810" y="485"/>
                  </a:lnTo>
                  <a:lnTo>
                    <a:pt x="809" y="489"/>
                  </a:lnTo>
                  <a:lnTo>
                    <a:pt x="809" y="493"/>
                  </a:lnTo>
                  <a:lnTo>
                    <a:pt x="809" y="495"/>
                  </a:lnTo>
                  <a:lnTo>
                    <a:pt x="809" y="498"/>
                  </a:lnTo>
                  <a:lnTo>
                    <a:pt x="810" y="518"/>
                  </a:lnTo>
                  <a:lnTo>
                    <a:pt x="815" y="539"/>
                  </a:lnTo>
                  <a:lnTo>
                    <a:pt x="820" y="556"/>
                  </a:lnTo>
                  <a:lnTo>
                    <a:pt x="828" y="574"/>
                  </a:lnTo>
                  <a:lnTo>
                    <a:pt x="833" y="587"/>
                  </a:lnTo>
                  <a:lnTo>
                    <a:pt x="843" y="602"/>
                  </a:lnTo>
                  <a:lnTo>
                    <a:pt x="853" y="611"/>
                  </a:lnTo>
                  <a:lnTo>
                    <a:pt x="863" y="625"/>
                  </a:lnTo>
                  <a:lnTo>
                    <a:pt x="868" y="630"/>
                  </a:lnTo>
                  <a:lnTo>
                    <a:pt x="878" y="638"/>
                  </a:lnTo>
                  <a:lnTo>
                    <a:pt x="882" y="643"/>
                  </a:lnTo>
                  <a:lnTo>
                    <a:pt x="892" y="649"/>
                  </a:lnTo>
                  <a:lnTo>
                    <a:pt x="897" y="651"/>
                  </a:lnTo>
                  <a:lnTo>
                    <a:pt x="902" y="656"/>
                  </a:lnTo>
                  <a:lnTo>
                    <a:pt x="904" y="656"/>
                  </a:lnTo>
                  <a:lnTo>
                    <a:pt x="907" y="659"/>
                  </a:lnTo>
                  <a:lnTo>
                    <a:pt x="927" y="639"/>
                  </a:lnTo>
                  <a:lnTo>
                    <a:pt x="946" y="621"/>
                  </a:lnTo>
                  <a:lnTo>
                    <a:pt x="966" y="598"/>
                  </a:lnTo>
                  <a:lnTo>
                    <a:pt x="989" y="579"/>
                  </a:lnTo>
                  <a:lnTo>
                    <a:pt x="1009" y="554"/>
                  </a:lnTo>
                  <a:lnTo>
                    <a:pt x="1028" y="533"/>
                  </a:lnTo>
                  <a:lnTo>
                    <a:pt x="1046" y="508"/>
                  </a:lnTo>
                  <a:lnTo>
                    <a:pt x="1066" y="489"/>
                  </a:lnTo>
                  <a:lnTo>
                    <a:pt x="1079" y="466"/>
                  </a:lnTo>
                  <a:lnTo>
                    <a:pt x="1094" y="446"/>
                  </a:lnTo>
                  <a:lnTo>
                    <a:pt x="1105" y="428"/>
                  </a:lnTo>
                  <a:lnTo>
                    <a:pt x="1118" y="415"/>
                  </a:lnTo>
                  <a:lnTo>
                    <a:pt x="1125" y="400"/>
                  </a:lnTo>
                  <a:lnTo>
                    <a:pt x="1133" y="392"/>
                  </a:lnTo>
                  <a:lnTo>
                    <a:pt x="1138" y="385"/>
                  </a:lnTo>
                  <a:lnTo>
                    <a:pt x="1141" y="385"/>
                  </a:lnTo>
                  <a:lnTo>
                    <a:pt x="1141" y="380"/>
                  </a:lnTo>
                  <a:lnTo>
                    <a:pt x="1146" y="375"/>
                  </a:lnTo>
                  <a:lnTo>
                    <a:pt x="1146" y="370"/>
                  </a:lnTo>
                  <a:lnTo>
                    <a:pt x="1150" y="367"/>
                  </a:lnTo>
                  <a:lnTo>
                    <a:pt x="1150" y="362"/>
                  </a:lnTo>
                  <a:lnTo>
                    <a:pt x="1150" y="357"/>
                  </a:lnTo>
                  <a:lnTo>
                    <a:pt x="1150" y="352"/>
                  </a:lnTo>
                  <a:lnTo>
                    <a:pt x="1150" y="352"/>
                  </a:lnTo>
                  <a:lnTo>
                    <a:pt x="1145" y="348"/>
                  </a:lnTo>
                  <a:lnTo>
                    <a:pt x="1145" y="346"/>
                  </a:lnTo>
                  <a:lnTo>
                    <a:pt x="1143" y="341"/>
                  </a:lnTo>
                  <a:lnTo>
                    <a:pt x="1143" y="341"/>
                  </a:lnTo>
                  <a:lnTo>
                    <a:pt x="1141" y="339"/>
                  </a:lnTo>
                  <a:lnTo>
                    <a:pt x="1141" y="339"/>
                  </a:lnTo>
                  <a:lnTo>
                    <a:pt x="1141" y="339"/>
                  </a:lnTo>
                  <a:lnTo>
                    <a:pt x="1141" y="339"/>
                  </a:lnTo>
                  <a:lnTo>
                    <a:pt x="1125" y="315"/>
                  </a:lnTo>
                  <a:lnTo>
                    <a:pt x="1107" y="295"/>
                  </a:lnTo>
                  <a:lnTo>
                    <a:pt x="1082" y="272"/>
                  </a:lnTo>
                  <a:lnTo>
                    <a:pt x="1056" y="252"/>
                  </a:lnTo>
                  <a:lnTo>
                    <a:pt x="1023" y="231"/>
                  </a:lnTo>
                  <a:lnTo>
                    <a:pt x="992" y="211"/>
                  </a:lnTo>
                  <a:lnTo>
                    <a:pt x="958" y="192"/>
                  </a:lnTo>
                  <a:lnTo>
                    <a:pt x="927" y="175"/>
                  </a:lnTo>
                  <a:lnTo>
                    <a:pt x="892" y="156"/>
                  </a:lnTo>
                  <a:lnTo>
                    <a:pt x="859" y="141"/>
                  </a:lnTo>
                  <a:lnTo>
                    <a:pt x="828" y="126"/>
                  </a:lnTo>
                  <a:lnTo>
                    <a:pt x="804" y="116"/>
                  </a:lnTo>
                  <a:lnTo>
                    <a:pt x="781" y="107"/>
                  </a:lnTo>
                  <a:lnTo>
                    <a:pt x="766" y="100"/>
                  </a:lnTo>
                  <a:lnTo>
                    <a:pt x="755" y="95"/>
                  </a:lnTo>
                  <a:lnTo>
                    <a:pt x="753" y="95"/>
                  </a:lnTo>
                  <a:lnTo>
                    <a:pt x="732" y="74"/>
                  </a:lnTo>
                  <a:lnTo>
                    <a:pt x="712" y="57"/>
                  </a:lnTo>
                  <a:lnTo>
                    <a:pt x="687" y="43"/>
                  </a:lnTo>
                  <a:lnTo>
                    <a:pt x="668" y="33"/>
                  </a:lnTo>
                  <a:lnTo>
                    <a:pt x="643" y="23"/>
                  </a:lnTo>
                  <a:lnTo>
                    <a:pt x="623" y="15"/>
                  </a:lnTo>
                  <a:lnTo>
                    <a:pt x="600" y="10"/>
                  </a:lnTo>
                  <a:lnTo>
                    <a:pt x="581" y="7"/>
                  </a:lnTo>
                  <a:lnTo>
                    <a:pt x="559" y="2"/>
                  </a:lnTo>
                  <a:lnTo>
                    <a:pt x="540" y="0"/>
                  </a:lnTo>
                  <a:lnTo>
                    <a:pt x="523" y="0"/>
                  </a:lnTo>
                  <a:lnTo>
                    <a:pt x="510" y="0"/>
                  </a:lnTo>
                  <a:lnTo>
                    <a:pt x="499" y="0"/>
                  </a:lnTo>
                  <a:lnTo>
                    <a:pt x="491" y="0"/>
                  </a:lnTo>
                  <a:lnTo>
                    <a:pt x="484" y="0"/>
                  </a:lnTo>
                  <a:lnTo>
                    <a:pt x="484" y="2"/>
                  </a:lnTo>
                  <a:lnTo>
                    <a:pt x="474" y="0"/>
                  </a:lnTo>
                  <a:lnTo>
                    <a:pt x="464" y="2"/>
                  </a:lnTo>
                  <a:lnTo>
                    <a:pt x="450" y="7"/>
                  </a:lnTo>
                  <a:lnTo>
                    <a:pt x="436" y="15"/>
                  </a:lnTo>
                  <a:lnTo>
                    <a:pt x="417" y="21"/>
                  </a:lnTo>
                  <a:lnTo>
                    <a:pt x="400" y="31"/>
                  </a:lnTo>
                  <a:lnTo>
                    <a:pt x="381" y="41"/>
                  </a:lnTo>
                  <a:lnTo>
                    <a:pt x="366" y="51"/>
                  </a:lnTo>
                  <a:lnTo>
                    <a:pt x="346" y="59"/>
                  </a:lnTo>
                  <a:lnTo>
                    <a:pt x="328" y="69"/>
                  </a:lnTo>
                  <a:lnTo>
                    <a:pt x="312" y="77"/>
                  </a:lnTo>
                  <a:lnTo>
                    <a:pt x="299" y="87"/>
                  </a:lnTo>
                  <a:lnTo>
                    <a:pt x="286" y="92"/>
                  </a:lnTo>
                  <a:lnTo>
                    <a:pt x="277" y="98"/>
                  </a:lnTo>
                  <a:lnTo>
                    <a:pt x="271" y="102"/>
                  </a:lnTo>
                  <a:lnTo>
                    <a:pt x="271" y="105"/>
                  </a:lnTo>
                  <a:lnTo>
                    <a:pt x="266" y="105"/>
                  </a:lnTo>
                  <a:lnTo>
                    <a:pt x="255" y="110"/>
                  </a:lnTo>
                  <a:lnTo>
                    <a:pt x="238" y="118"/>
                  </a:lnTo>
                  <a:lnTo>
                    <a:pt x="218" y="133"/>
                  </a:lnTo>
                  <a:lnTo>
                    <a:pt x="192" y="148"/>
                  </a:lnTo>
                  <a:lnTo>
                    <a:pt x="168" y="169"/>
                  </a:lnTo>
                  <a:lnTo>
                    <a:pt x="138" y="193"/>
                  </a:lnTo>
                  <a:lnTo>
                    <a:pt x="112" y="225"/>
                  </a:lnTo>
                  <a:lnTo>
                    <a:pt x="82" y="256"/>
                  </a:lnTo>
                  <a:lnTo>
                    <a:pt x="58" y="293"/>
                  </a:lnTo>
                  <a:lnTo>
                    <a:pt x="35" y="334"/>
                  </a:lnTo>
                  <a:lnTo>
                    <a:pt x="18" y="382"/>
                  </a:lnTo>
                  <a:lnTo>
                    <a:pt x="5" y="430"/>
                  </a:lnTo>
                  <a:lnTo>
                    <a:pt x="0" y="485"/>
                  </a:lnTo>
                  <a:lnTo>
                    <a:pt x="0" y="543"/>
                  </a:lnTo>
                  <a:lnTo>
                    <a:pt x="12" y="608"/>
                  </a:lnTo>
                  <a:lnTo>
                    <a:pt x="12" y="608"/>
                  </a:lnTo>
                  <a:lnTo>
                    <a:pt x="12" y="611"/>
                  </a:lnTo>
                  <a:lnTo>
                    <a:pt x="12" y="616"/>
                  </a:lnTo>
                  <a:lnTo>
                    <a:pt x="15" y="625"/>
                  </a:lnTo>
                  <a:lnTo>
                    <a:pt x="17" y="633"/>
                  </a:lnTo>
                  <a:lnTo>
                    <a:pt x="22" y="644"/>
                  </a:lnTo>
                  <a:lnTo>
                    <a:pt x="28" y="656"/>
                  </a:lnTo>
                  <a:lnTo>
                    <a:pt x="40" y="671"/>
                  </a:lnTo>
                  <a:lnTo>
                    <a:pt x="50" y="680"/>
                  </a:lnTo>
                  <a:lnTo>
                    <a:pt x="64" y="695"/>
                  </a:lnTo>
                  <a:lnTo>
                    <a:pt x="82" y="708"/>
                  </a:lnTo>
                  <a:lnTo>
                    <a:pt x="104" y="723"/>
                  </a:lnTo>
                  <a:lnTo>
                    <a:pt x="127" y="733"/>
                  </a:lnTo>
                  <a:lnTo>
                    <a:pt x="156" y="748"/>
                  </a:lnTo>
                  <a:lnTo>
                    <a:pt x="189" y="757"/>
                  </a:lnTo>
                  <a:lnTo>
                    <a:pt x="230" y="769"/>
                  </a:lnTo>
                  <a:lnTo>
                    <a:pt x="230" y="769"/>
                  </a:lnTo>
                  <a:lnTo>
                    <a:pt x="230" y="769"/>
                  </a:lnTo>
                  <a:lnTo>
                    <a:pt x="230" y="769"/>
                  </a:lnTo>
                  <a:lnTo>
                    <a:pt x="230" y="769"/>
                  </a:lnTo>
                  <a:lnTo>
                    <a:pt x="230" y="769"/>
                  </a:lnTo>
                  <a:lnTo>
                    <a:pt x="230" y="769"/>
                  </a:lnTo>
                  <a:lnTo>
                    <a:pt x="230" y="769"/>
                  </a:lnTo>
                  <a:lnTo>
                    <a:pt x="235" y="771"/>
                  </a:lnTo>
                  <a:lnTo>
                    <a:pt x="235" y="771"/>
                  </a:lnTo>
                  <a:lnTo>
                    <a:pt x="235" y="771"/>
                  </a:lnTo>
                  <a:lnTo>
                    <a:pt x="235" y="771"/>
                  </a:lnTo>
                  <a:lnTo>
                    <a:pt x="240" y="774"/>
                  </a:lnTo>
                  <a:lnTo>
                    <a:pt x="240" y="774"/>
                  </a:lnTo>
                  <a:lnTo>
                    <a:pt x="240" y="774"/>
                  </a:lnTo>
                  <a:lnTo>
                    <a:pt x="240" y="774"/>
                  </a:lnTo>
                  <a:lnTo>
                    <a:pt x="245" y="779"/>
                  </a:lnTo>
                  <a:lnTo>
                    <a:pt x="245" y="777"/>
                  </a:lnTo>
                  <a:lnTo>
                    <a:pt x="245" y="777"/>
                  </a:lnTo>
                  <a:lnTo>
                    <a:pt x="245" y="777"/>
                  </a:lnTo>
                  <a:lnTo>
                    <a:pt x="245" y="777"/>
                  </a:lnTo>
                  <a:lnTo>
                    <a:pt x="245" y="777"/>
                  </a:lnTo>
                  <a:lnTo>
                    <a:pt x="245" y="777"/>
                  </a:lnTo>
                  <a:lnTo>
                    <a:pt x="245" y="777"/>
                  </a:lnTo>
                  <a:lnTo>
                    <a:pt x="250" y="777"/>
                  </a:lnTo>
                  <a:lnTo>
                    <a:pt x="250" y="772"/>
                  </a:lnTo>
                  <a:lnTo>
                    <a:pt x="251" y="772"/>
                  </a:lnTo>
                  <a:lnTo>
                    <a:pt x="251" y="772"/>
                  </a:lnTo>
                  <a:lnTo>
                    <a:pt x="256" y="772"/>
                  </a:lnTo>
                  <a:lnTo>
                    <a:pt x="256" y="769"/>
                  </a:lnTo>
                  <a:lnTo>
                    <a:pt x="261" y="769"/>
                  </a:lnTo>
                  <a:lnTo>
                    <a:pt x="261" y="769"/>
                  </a:lnTo>
                  <a:lnTo>
                    <a:pt x="266" y="769"/>
                  </a:lnTo>
                  <a:lnTo>
                    <a:pt x="296" y="784"/>
                  </a:lnTo>
                  <a:lnTo>
                    <a:pt x="296" y="784"/>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4" name="Freeform 174"/>
            <p:cNvSpPr>
              <a:spLocks/>
            </p:cNvSpPr>
            <p:nvPr/>
          </p:nvSpPr>
          <p:spPr bwMode="auto">
            <a:xfrm>
              <a:off x="6389688" y="5102226"/>
              <a:ext cx="55563" cy="41275"/>
            </a:xfrm>
            <a:custGeom>
              <a:avLst/>
              <a:gdLst/>
              <a:ahLst/>
              <a:cxnLst>
                <a:cxn ang="0">
                  <a:pos x="0" y="1"/>
                </a:cxn>
                <a:cxn ang="0">
                  <a:pos x="0" y="0"/>
                </a:cxn>
                <a:cxn ang="0">
                  <a:pos x="0" y="0"/>
                </a:cxn>
                <a:cxn ang="0">
                  <a:pos x="0" y="0"/>
                </a:cxn>
                <a:cxn ang="0">
                  <a:pos x="3" y="0"/>
                </a:cxn>
                <a:cxn ang="0">
                  <a:pos x="3" y="0"/>
                </a:cxn>
                <a:cxn ang="0">
                  <a:pos x="8" y="0"/>
                </a:cxn>
                <a:cxn ang="0">
                  <a:pos x="10" y="0"/>
                </a:cxn>
                <a:cxn ang="0">
                  <a:pos x="15" y="0"/>
                </a:cxn>
                <a:cxn ang="0">
                  <a:pos x="15" y="0"/>
                </a:cxn>
                <a:cxn ang="0">
                  <a:pos x="20" y="0"/>
                </a:cxn>
                <a:cxn ang="0">
                  <a:pos x="20" y="0"/>
                </a:cxn>
                <a:cxn ang="0">
                  <a:pos x="25" y="1"/>
                </a:cxn>
                <a:cxn ang="0">
                  <a:pos x="25" y="1"/>
                </a:cxn>
                <a:cxn ang="0">
                  <a:pos x="30" y="4"/>
                </a:cxn>
                <a:cxn ang="0">
                  <a:pos x="30" y="6"/>
                </a:cxn>
                <a:cxn ang="0">
                  <a:pos x="35" y="11"/>
                </a:cxn>
                <a:cxn ang="0">
                  <a:pos x="33" y="11"/>
                </a:cxn>
                <a:cxn ang="0">
                  <a:pos x="33" y="11"/>
                </a:cxn>
                <a:cxn ang="0">
                  <a:pos x="33" y="11"/>
                </a:cxn>
                <a:cxn ang="0">
                  <a:pos x="33" y="13"/>
                </a:cxn>
                <a:cxn ang="0">
                  <a:pos x="33" y="13"/>
                </a:cxn>
                <a:cxn ang="0">
                  <a:pos x="33" y="13"/>
                </a:cxn>
                <a:cxn ang="0">
                  <a:pos x="33" y="13"/>
                </a:cxn>
                <a:cxn ang="0">
                  <a:pos x="33" y="18"/>
                </a:cxn>
                <a:cxn ang="0">
                  <a:pos x="28" y="18"/>
                </a:cxn>
                <a:cxn ang="0">
                  <a:pos x="28" y="18"/>
                </a:cxn>
                <a:cxn ang="0">
                  <a:pos x="26" y="18"/>
                </a:cxn>
                <a:cxn ang="0">
                  <a:pos x="26" y="23"/>
                </a:cxn>
                <a:cxn ang="0">
                  <a:pos x="21" y="23"/>
                </a:cxn>
                <a:cxn ang="0">
                  <a:pos x="20" y="23"/>
                </a:cxn>
                <a:cxn ang="0">
                  <a:pos x="15" y="23"/>
                </a:cxn>
                <a:cxn ang="0">
                  <a:pos x="15" y="26"/>
                </a:cxn>
                <a:cxn ang="0">
                  <a:pos x="0" y="26"/>
                </a:cxn>
                <a:cxn ang="0">
                  <a:pos x="0" y="1"/>
                </a:cxn>
                <a:cxn ang="0">
                  <a:pos x="0" y="1"/>
                </a:cxn>
              </a:cxnLst>
              <a:rect l="0" t="0" r="r" b="b"/>
              <a:pathLst>
                <a:path w="35" h="26">
                  <a:moveTo>
                    <a:pt x="0" y="1"/>
                  </a:moveTo>
                  <a:lnTo>
                    <a:pt x="0" y="0"/>
                  </a:lnTo>
                  <a:lnTo>
                    <a:pt x="0" y="0"/>
                  </a:lnTo>
                  <a:lnTo>
                    <a:pt x="0" y="0"/>
                  </a:lnTo>
                  <a:lnTo>
                    <a:pt x="3" y="0"/>
                  </a:lnTo>
                  <a:lnTo>
                    <a:pt x="3" y="0"/>
                  </a:lnTo>
                  <a:lnTo>
                    <a:pt x="8" y="0"/>
                  </a:lnTo>
                  <a:lnTo>
                    <a:pt x="10" y="0"/>
                  </a:lnTo>
                  <a:lnTo>
                    <a:pt x="15" y="0"/>
                  </a:lnTo>
                  <a:lnTo>
                    <a:pt x="15" y="0"/>
                  </a:lnTo>
                  <a:lnTo>
                    <a:pt x="20" y="0"/>
                  </a:lnTo>
                  <a:lnTo>
                    <a:pt x="20" y="0"/>
                  </a:lnTo>
                  <a:lnTo>
                    <a:pt x="25" y="1"/>
                  </a:lnTo>
                  <a:lnTo>
                    <a:pt x="25" y="1"/>
                  </a:lnTo>
                  <a:lnTo>
                    <a:pt x="30" y="4"/>
                  </a:lnTo>
                  <a:lnTo>
                    <a:pt x="30" y="6"/>
                  </a:lnTo>
                  <a:lnTo>
                    <a:pt x="35" y="11"/>
                  </a:lnTo>
                  <a:lnTo>
                    <a:pt x="33" y="11"/>
                  </a:lnTo>
                  <a:lnTo>
                    <a:pt x="33" y="11"/>
                  </a:lnTo>
                  <a:lnTo>
                    <a:pt x="33" y="11"/>
                  </a:lnTo>
                  <a:lnTo>
                    <a:pt x="33" y="13"/>
                  </a:lnTo>
                  <a:lnTo>
                    <a:pt x="33" y="13"/>
                  </a:lnTo>
                  <a:lnTo>
                    <a:pt x="33" y="13"/>
                  </a:lnTo>
                  <a:lnTo>
                    <a:pt x="33" y="13"/>
                  </a:lnTo>
                  <a:lnTo>
                    <a:pt x="33" y="18"/>
                  </a:lnTo>
                  <a:lnTo>
                    <a:pt x="28" y="18"/>
                  </a:lnTo>
                  <a:lnTo>
                    <a:pt x="28" y="18"/>
                  </a:lnTo>
                  <a:lnTo>
                    <a:pt x="26" y="18"/>
                  </a:lnTo>
                  <a:lnTo>
                    <a:pt x="26" y="23"/>
                  </a:lnTo>
                  <a:lnTo>
                    <a:pt x="21" y="23"/>
                  </a:lnTo>
                  <a:lnTo>
                    <a:pt x="20" y="23"/>
                  </a:lnTo>
                  <a:lnTo>
                    <a:pt x="15" y="23"/>
                  </a:lnTo>
                  <a:lnTo>
                    <a:pt x="15" y="26"/>
                  </a:lnTo>
                  <a:lnTo>
                    <a:pt x="0" y="26"/>
                  </a:lnTo>
                  <a:lnTo>
                    <a:pt x="0" y="1"/>
                  </a:lnTo>
                  <a:lnTo>
                    <a:pt x="0" y="1"/>
                  </a:lnTo>
                  <a:close/>
                </a:path>
              </a:pathLst>
            </a:custGeom>
            <a:solidFill>
              <a:srgbClr val="FFE5E5"/>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5" name="Freeform 175"/>
            <p:cNvSpPr>
              <a:spLocks/>
            </p:cNvSpPr>
            <p:nvPr/>
          </p:nvSpPr>
          <p:spPr bwMode="auto">
            <a:xfrm>
              <a:off x="6389688" y="5102226"/>
              <a:ext cx="55563" cy="41275"/>
            </a:xfrm>
            <a:custGeom>
              <a:avLst/>
              <a:gdLst/>
              <a:ahLst/>
              <a:cxnLst>
                <a:cxn ang="0">
                  <a:pos x="0" y="1"/>
                </a:cxn>
                <a:cxn ang="0">
                  <a:pos x="0" y="0"/>
                </a:cxn>
                <a:cxn ang="0">
                  <a:pos x="0" y="0"/>
                </a:cxn>
                <a:cxn ang="0">
                  <a:pos x="0" y="0"/>
                </a:cxn>
                <a:cxn ang="0">
                  <a:pos x="3" y="0"/>
                </a:cxn>
                <a:cxn ang="0">
                  <a:pos x="3" y="0"/>
                </a:cxn>
                <a:cxn ang="0">
                  <a:pos x="8" y="0"/>
                </a:cxn>
                <a:cxn ang="0">
                  <a:pos x="10" y="0"/>
                </a:cxn>
                <a:cxn ang="0">
                  <a:pos x="15" y="0"/>
                </a:cxn>
                <a:cxn ang="0">
                  <a:pos x="15" y="0"/>
                </a:cxn>
                <a:cxn ang="0">
                  <a:pos x="20" y="0"/>
                </a:cxn>
                <a:cxn ang="0">
                  <a:pos x="20" y="0"/>
                </a:cxn>
                <a:cxn ang="0">
                  <a:pos x="25" y="1"/>
                </a:cxn>
                <a:cxn ang="0">
                  <a:pos x="25" y="1"/>
                </a:cxn>
                <a:cxn ang="0">
                  <a:pos x="30" y="4"/>
                </a:cxn>
                <a:cxn ang="0">
                  <a:pos x="30" y="6"/>
                </a:cxn>
                <a:cxn ang="0">
                  <a:pos x="35" y="11"/>
                </a:cxn>
                <a:cxn ang="0">
                  <a:pos x="33" y="11"/>
                </a:cxn>
                <a:cxn ang="0">
                  <a:pos x="33" y="11"/>
                </a:cxn>
                <a:cxn ang="0">
                  <a:pos x="33" y="11"/>
                </a:cxn>
                <a:cxn ang="0">
                  <a:pos x="33" y="13"/>
                </a:cxn>
                <a:cxn ang="0">
                  <a:pos x="33" y="13"/>
                </a:cxn>
                <a:cxn ang="0">
                  <a:pos x="33" y="13"/>
                </a:cxn>
                <a:cxn ang="0">
                  <a:pos x="33" y="13"/>
                </a:cxn>
                <a:cxn ang="0">
                  <a:pos x="33" y="18"/>
                </a:cxn>
                <a:cxn ang="0">
                  <a:pos x="28" y="18"/>
                </a:cxn>
                <a:cxn ang="0">
                  <a:pos x="28" y="18"/>
                </a:cxn>
                <a:cxn ang="0">
                  <a:pos x="26" y="18"/>
                </a:cxn>
                <a:cxn ang="0">
                  <a:pos x="26" y="23"/>
                </a:cxn>
                <a:cxn ang="0">
                  <a:pos x="21" y="23"/>
                </a:cxn>
                <a:cxn ang="0">
                  <a:pos x="20" y="23"/>
                </a:cxn>
                <a:cxn ang="0">
                  <a:pos x="15" y="23"/>
                </a:cxn>
                <a:cxn ang="0">
                  <a:pos x="15" y="26"/>
                </a:cxn>
                <a:cxn ang="0">
                  <a:pos x="0" y="26"/>
                </a:cxn>
                <a:cxn ang="0">
                  <a:pos x="0" y="1"/>
                </a:cxn>
                <a:cxn ang="0">
                  <a:pos x="0" y="1"/>
                </a:cxn>
              </a:cxnLst>
              <a:rect l="0" t="0" r="r" b="b"/>
              <a:pathLst>
                <a:path w="35" h="26">
                  <a:moveTo>
                    <a:pt x="0" y="1"/>
                  </a:moveTo>
                  <a:lnTo>
                    <a:pt x="0" y="0"/>
                  </a:lnTo>
                  <a:lnTo>
                    <a:pt x="0" y="0"/>
                  </a:lnTo>
                  <a:lnTo>
                    <a:pt x="0" y="0"/>
                  </a:lnTo>
                  <a:lnTo>
                    <a:pt x="3" y="0"/>
                  </a:lnTo>
                  <a:lnTo>
                    <a:pt x="3" y="0"/>
                  </a:lnTo>
                  <a:lnTo>
                    <a:pt x="8" y="0"/>
                  </a:lnTo>
                  <a:lnTo>
                    <a:pt x="10" y="0"/>
                  </a:lnTo>
                  <a:lnTo>
                    <a:pt x="15" y="0"/>
                  </a:lnTo>
                  <a:lnTo>
                    <a:pt x="15" y="0"/>
                  </a:lnTo>
                  <a:lnTo>
                    <a:pt x="20" y="0"/>
                  </a:lnTo>
                  <a:lnTo>
                    <a:pt x="20" y="0"/>
                  </a:lnTo>
                  <a:lnTo>
                    <a:pt x="25" y="1"/>
                  </a:lnTo>
                  <a:lnTo>
                    <a:pt x="25" y="1"/>
                  </a:lnTo>
                  <a:lnTo>
                    <a:pt x="30" y="4"/>
                  </a:lnTo>
                  <a:lnTo>
                    <a:pt x="30" y="6"/>
                  </a:lnTo>
                  <a:lnTo>
                    <a:pt x="35" y="11"/>
                  </a:lnTo>
                  <a:lnTo>
                    <a:pt x="33" y="11"/>
                  </a:lnTo>
                  <a:lnTo>
                    <a:pt x="33" y="11"/>
                  </a:lnTo>
                  <a:lnTo>
                    <a:pt x="33" y="11"/>
                  </a:lnTo>
                  <a:lnTo>
                    <a:pt x="33" y="13"/>
                  </a:lnTo>
                  <a:lnTo>
                    <a:pt x="33" y="13"/>
                  </a:lnTo>
                  <a:lnTo>
                    <a:pt x="33" y="13"/>
                  </a:lnTo>
                  <a:lnTo>
                    <a:pt x="33" y="13"/>
                  </a:lnTo>
                  <a:lnTo>
                    <a:pt x="33" y="18"/>
                  </a:lnTo>
                  <a:lnTo>
                    <a:pt x="28" y="18"/>
                  </a:lnTo>
                  <a:lnTo>
                    <a:pt x="28" y="18"/>
                  </a:lnTo>
                  <a:lnTo>
                    <a:pt x="26" y="18"/>
                  </a:lnTo>
                  <a:lnTo>
                    <a:pt x="26" y="23"/>
                  </a:lnTo>
                  <a:lnTo>
                    <a:pt x="21" y="23"/>
                  </a:lnTo>
                  <a:lnTo>
                    <a:pt x="20" y="23"/>
                  </a:lnTo>
                  <a:lnTo>
                    <a:pt x="15" y="23"/>
                  </a:lnTo>
                  <a:lnTo>
                    <a:pt x="15" y="26"/>
                  </a:lnTo>
                  <a:lnTo>
                    <a:pt x="0" y="26"/>
                  </a:lnTo>
                  <a:lnTo>
                    <a:pt x="0" y="1"/>
                  </a:lnTo>
                  <a:lnTo>
                    <a:pt x="0" y="1"/>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6" name="Freeform 176"/>
            <p:cNvSpPr>
              <a:spLocks/>
            </p:cNvSpPr>
            <p:nvPr/>
          </p:nvSpPr>
          <p:spPr bwMode="auto">
            <a:xfrm>
              <a:off x="5521325" y="4090988"/>
              <a:ext cx="322263" cy="690563"/>
            </a:xfrm>
            <a:custGeom>
              <a:avLst/>
              <a:gdLst/>
              <a:ahLst/>
              <a:cxnLst>
                <a:cxn ang="0">
                  <a:pos x="114" y="430"/>
                </a:cxn>
                <a:cxn ang="0">
                  <a:pos x="118" y="396"/>
                </a:cxn>
                <a:cxn ang="0">
                  <a:pos x="127" y="340"/>
                </a:cxn>
                <a:cxn ang="0">
                  <a:pos x="137" y="269"/>
                </a:cxn>
                <a:cxn ang="0">
                  <a:pos x="152" y="196"/>
                </a:cxn>
                <a:cxn ang="0">
                  <a:pos x="165" y="120"/>
                </a:cxn>
                <a:cxn ang="0">
                  <a:pos x="180" y="56"/>
                </a:cxn>
                <a:cxn ang="0">
                  <a:pos x="193" y="10"/>
                </a:cxn>
                <a:cxn ang="0">
                  <a:pos x="200" y="0"/>
                </a:cxn>
                <a:cxn ang="0">
                  <a:pos x="188" y="7"/>
                </a:cxn>
                <a:cxn ang="0">
                  <a:pos x="168" y="17"/>
                </a:cxn>
                <a:cxn ang="0">
                  <a:pos x="142" y="32"/>
                </a:cxn>
                <a:cxn ang="0">
                  <a:pos x="113" y="46"/>
                </a:cxn>
                <a:cxn ang="0">
                  <a:pos x="80" y="58"/>
                </a:cxn>
                <a:cxn ang="0">
                  <a:pos x="45" y="64"/>
                </a:cxn>
                <a:cxn ang="0">
                  <a:pos x="14" y="66"/>
                </a:cxn>
                <a:cxn ang="0">
                  <a:pos x="0" y="66"/>
                </a:cxn>
                <a:cxn ang="0">
                  <a:pos x="0" y="81"/>
                </a:cxn>
                <a:cxn ang="0">
                  <a:pos x="0" y="107"/>
                </a:cxn>
                <a:cxn ang="0">
                  <a:pos x="6" y="148"/>
                </a:cxn>
                <a:cxn ang="0">
                  <a:pos x="16" y="197"/>
                </a:cxn>
                <a:cxn ang="0">
                  <a:pos x="29" y="253"/>
                </a:cxn>
                <a:cxn ang="0">
                  <a:pos x="49" y="315"/>
                </a:cxn>
                <a:cxn ang="0">
                  <a:pos x="80" y="384"/>
                </a:cxn>
                <a:cxn ang="0">
                  <a:pos x="100" y="419"/>
                </a:cxn>
                <a:cxn ang="0">
                  <a:pos x="100" y="419"/>
                </a:cxn>
                <a:cxn ang="0">
                  <a:pos x="100" y="419"/>
                </a:cxn>
                <a:cxn ang="0">
                  <a:pos x="100" y="419"/>
                </a:cxn>
                <a:cxn ang="0">
                  <a:pos x="101" y="423"/>
                </a:cxn>
                <a:cxn ang="0">
                  <a:pos x="101" y="423"/>
                </a:cxn>
                <a:cxn ang="0">
                  <a:pos x="106" y="428"/>
                </a:cxn>
                <a:cxn ang="0">
                  <a:pos x="109" y="430"/>
                </a:cxn>
                <a:cxn ang="0">
                  <a:pos x="114" y="435"/>
                </a:cxn>
              </a:cxnLst>
              <a:rect l="0" t="0" r="r" b="b"/>
              <a:pathLst>
                <a:path w="203" h="435">
                  <a:moveTo>
                    <a:pt x="114" y="435"/>
                  </a:moveTo>
                  <a:lnTo>
                    <a:pt x="114" y="430"/>
                  </a:lnTo>
                  <a:lnTo>
                    <a:pt x="116" y="417"/>
                  </a:lnTo>
                  <a:lnTo>
                    <a:pt x="118" y="396"/>
                  </a:lnTo>
                  <a:lnTo>
                    <a:pt x="122" y="373"/>
                  </a:lnTo>
                  <a:lnTo>
                    <a:pt x="127" y="340"/>
                  </a:lnTo>
                  <a:lnTo>
                    <a:pt x="132" y="307"/>
                  </a:lnTo>
                  <a:lnTo>
                    <a:pt x="137" y="269"/>
                  </a:lnTo>
                  <a:lnTo>
                    <a:pt x="147" y="235"/>
                  </a:lnTo>
                  <a:lnTo>
                    <a:pt x="152" y="196"/>
                  </a:lnTo>
                  <a:lnTo>
                    <a:pt x="160" y="158"/>
                  </a:lnTo>
                  <a:lnTo>
                    <a:pt x="165" y="120"/>
                  </a:lnTo>
                  <a:lnTo>
                    <a:pt x="175" y="87"/>
                  </a:lnTo>
                  <a:lnTo>
                    <a:pt x="180" y="56"/>
                  </a:lnTo>
                  <a:lnTo>
                    <a:pt x="188" y="32"/>
                  </a:lnTo>
                  <a:lnTo>
                    <a:pt x="193" y="10"/>
                  </a:lnTo>
                  <a:lnTo>
                    <a:pt x="203" y="0"/>
                  </a:lnTo>
                  <a:lnTo>
                    <a:pt x="200" y="0"/>
                  </a:lnTo>
                  <a:lnTo>
                    <a:pt x="196" y="2"/>
                  </a:lnTo>
                  <a:lnTo>
                    <a:pt x="188" y="7"/>
                  </a:lnTo>
                  <a:lnTo>
                    <a:pt x="181" y="12"/>
                  </a:lnTo>
                  <a:lnTo>
                    <a:pt x="168" y="17"/>
                  </a:lnTo>
                  <a:lnTo>
                    <a:pt x="157" y="25"/>
                  </a:lnTo>
                  <a:lnTo>
                    <a:pt x="142" y="32"/>
                  </a:lnTo>
                  <a:lnTo>
                    <a:pt x="131" y="41"/>
                  </a:lnTo>
                  <a:lnTo>
                    <a:pt x="113" y="46"/>
                  </a:lnTo>
                  <a:lnTo>
                    <a:pt x="98" y="53"/>
                  </a:lnTo>
                  <a:lnTo>
                    <a:pt x="80" y="58"/>
                  </a:lnTo>
                  <a:lnTo>
                    <a:pt x="65" y="64"/>
                  </a:lnTo>
                  <a:lnTo>
                    <a:pt x="45" y="64"/>
                  </a:lnTo>
                  <a:lnTo>
                    <a:pt x="31" y="68"/>
                  </a:lnTo>
                  <a:lnTo>
                    <a:pt x="14" y="66"/>
                  </a:lnTo>
                  <a:lnTo>
                    <a:pt x="0" y="66"/>
                  </a:lnTo>
                  <a:lnTo>
                    <a:pt x="0" y="66"/>
                  </a:lnTo>
                  <a:lnTo>
                    <a:pt x="0" y="73"/>
                  </a:lnTo>
                  <a:lnTo>
                    <a:pt x="0" y="81"/>
                  </a:lnTo>
                  <a:lnTo>
                    <a:pt x="0" y="94"/>
                  </a:lnTo>
                  <a:lnTo>
                    <a:pt x="0" y="107"/>
                  </a:lnTo>
                  <a:lnTo>
                    <a:pt x="3" y="127"/>
                  </a:lnTo>
                  <a:lnTo>
                    <a:pt x="6" y="148"/>
                  </a:lnTo>
                  <a:lnTo>
                    <a:pt x="11" y="173"/>
                  </a:lnTo>
                  <a:lnTo>
                    <a:pt x="16" y="197"/>
                  </a:lnTo>
                  <a:lnTo>
                    <a:pt x="21" y="223"/>
                  </a:lnTo>
                  <a:lnTo>
                    <a:pt x="29" y="253"/>
                  </a:lnTo>
                  <a:lnTo>
                    <a:pt x="39" y="284"/>
                  </a:lnTo>
                  <a:lnTo>
                    <a:pt x="49" y="315"/>
                  </a:lnTo>
                  <a:lnTo>
                    <a:pt x="63" y="350"/>
                  </a:lnTo>
                  <a:lnTo>
                    <a:pt x="80" y="384"/>
                  </a:lnTo>
                  <a:lnTo>
                    <a:pt x="100" y="419"/>
                  </a:lnTo>
                  <a:lnTo>
                    <a:pt x="100" y="419"/>
                  </a:lnTo>
                  <a:lnTo>
                    <a:pt x="100" y="419"/>
                  </a:lnTo>
                  <a:lnTo>
                    <a:pt x="100" y="419"/>
                  </a:lnTo>
                  <a:lnTo>
                    <a:pt x="100" y="419"/>
                  </a:lnTo>
                  <a:lnTo>
                    <a:pt x="100" y="419"/>
                  </a:lnTo>
                  <a:lnTo>
                    <a:pt x="100" y="419"/>
                  </a:lnTo>
                  <a:lnTo>
                    <a:pt x="100" y="419"/>
                  </a:lnTo>
                  <a:lnTo>
                    <a:pt x="101" y="423"/>
                  </a:lnTo>
                  <a:lnTo>
                    <a:pt x="101" y="423"/>
                  </a:lnTo>
                  <a:lnTo>
                    <a:pt x="101" y="423"/>
                  </a:lnTo>
                  <a:lnTo>
                    <a:pt x="101" y="423"/>
                  </a:lnTo>
                  <a:lnTo>
                    <a:pt x="106" y="428"/>
                  </a:lnTo>
                  <a:lnTo>
                    <a:pt x="106" y="428"/>
                  </a:lnTo>
                  <a:lnTo>
                    <a:pt x="109" y="430"/>
                  </a:lnTo>
                  <a:lnTo>
                    <a:pt x="109" y="430"/>
                  </a:lnTo>
                  <a:lnTo>
                    <a:pt x="114" y="435"/>
                  </a:lnTo>
                  <a:lnTo>
                    <a:pt x="114" y="435"/>
                  </a:lnTo>
                  <a:close/>
                </a:path>
              </a:pathLst>
            </a:custGeom>
            <a:solidFill>
              <a:srgbClr val="72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7" name="Freeform 177"/>
            <p:cNvSpPr>
              <a:spLocks/>
            </p:cNvSpPr>
            <p:nvPr/>
          </p:nvSpPr>
          <p:spPr bwMode="auto">
            <a:xfrm>
              <a:off x="5521325" y="4090988"/>
              <a:ext cx="322263" cy="690563"/>
            </a:xfrm>
            <a:custGeom>
              <a:avLst/>
              <a:gdLst/>
              <a:ahLst/>
              <a:cxnLst>
                <a:cxn ang="0">
                  <a:pos x="114" y="430"/>
                </a:cxn>
                <a:cxn ang="0">
                  <a:pos x="118" y="396"/>
                </a:cxn>
                <a:cxn ang="0">
                  <a:pos x="127" y="340"/>
                </a:cxn>
                <a:cxn ang="0">
                  <a:pos x="137" y="269"/>
                </a:cxn>
                <a:cxn ang="0">
                  <a:pos x="152" y="196"/>
                </a:cxn>
                <a:cxn ang="0">
                  <a:pos x="165" y="120"/>
                </a:cxn>
                <a:cxn ang="0">
                  <a:pos x="180" y="56"/>
                </a:cxn>
                <a:cxn ang="0">
                  <a:pos x="193" y="10"/>
                </a:cxn>
                <a:cxn ang="0">
                  <a:pos x="200" y="0"/>
                </a:cxn>
                <a:cxn ang="0">
                  <a:pos x="188" y="7"/>
                </a:cxn>
                <a:cxn ang="0">
                  <a:pos x="168" y="17"/>
                </a:cxn>
                <a:cxn ang="0">
                  <a:pos x="142" y="32"/>
                </a:cxn>
                <a:cxn ang="0">
                  <a:pos x="113" y="46"/>
                </a:cxn>
                <a:cxn ang="0">
                  <a:pos x="80" y="58"/>
                </a:cxn>
                <a:cxn ang="0">
                  <a:pos x="45" y="64"/>
                </a:cxn>
                <a:cxn ang="0">
                  <a:pos x="14" y="66"/>
                </a:cxn>
                <a:cxn ang="0">
                  <a:pos x="0" y="66"/>
                </a:cxn>
                <a:cxn ang="0">
                  <a:pos x="0" y="81"/>
                </a:cxn>
                <a:cxn ang="0">
                  <a:pos x="0" y="107"/>
                </a:cxn>
                <a:cxn ang="0">
                  <a:pos x="6" y="148"/>
                </a:cxn>
                <a:cxn ang="0">
                  <a:pos x="16" y="197"/>
                </a:cxn>
                <a:cxn ang="0">
                  <a:pos x="29" y="253"/>
                </a:cxn>
                <a:cxn ang="0">
                  <a:pos x="49" y="315"/>
                </a:cxn>
                <a:cxn ang="0">
                  <a:pos x="80" y="384"/>
                </a:cxn>
                <a:cxn ang="0">
                  <a:pos x="100" y="419"/>
                </a:cxn>
                <a:cxn ang="0">
                  <a:pos x="100" y="419"/>
                </a:cxn>
                <a:cxn ang="0">
                  <a:pos x="100" y="419"/>
                </a:cxn>
                <a:cxn ang="0">
                  <a:pos x="100" y="419"/>
                </a:cxn>
                <a:cxn ang="0">
                  <a:pos x="101" y="423"/>
                </a:cxn>
                <a:cxn ang="0">
                  <a:pos x="101" y="423"/>
                </a:cxn>
                <a:cxn ang="0">
                  <a:pos x="106" y="428"/>
                </a:cxn>
                <a:cxn ang="0">
                  <a:pos x="109" y="430"/>
                </a:cxn>
                <a:cxn ang="0">
                  <a:pos x="114" y="435"/>
                </a:cxn>
              </a:cxnLst>
              <a:rect l="0" t="0" r="r" b="b"/>
              <a:pathLst>
                <a:path w="203" h="435">
                  <a:moveTo>
                    <a:pt x="114" y="435"/>
                  </a:moveTo>
                  <a:lnTo>
                    <a:pt x="114" y="430"/>
                  </a:lnTo>
                  <a:lnTo>
                    <a:pt x="116" y="417"/>
                  </a:lnTo>
                  <a:lnTo>
                    <a:pt x="118" y="396"/>
                  </a:lnTo>
                  <a:lnTo>
                    <a:pt x="122" y="373"/>
                  </a:lnTo>
                  <a:lnTo>
                    <a:pt x="127" y="340"/>
                  </a:lnTo>
                  <a:lnTo>
                    <a:pt x="132" y="307"/>
                  </a:lnTo>
                  <a:lnTo>
                    <a:pt x="137" y="269"/>
                  </a:lnTo>
                  <a:lnTo>
                    <a:pt x="147" y="235"/>
                  </a:lnTo>
                  <a:lnTo>
                    <a:pt x="152" y="196"/>
                  </a:lnTo>
                  <a:lnTo>
                    <a:pt x="160" y="158"/>
                  </a:lnTo>
                  <a:lnTo>
                    <a:pt x="165" y="120"/>
                  </a:lnTo>
                  <a:lnTo>
                    <a:pt x="175" y="87"/>
                  </a:lnTo>
                  <a:lnTo>
                    <a:pt x="180" y="56"/>
                  </a:lnTo>
                  <a:lnTo>
                    <a:pt x="188" y="32"/>
                  </a:lnTo>
                  <a:lnTo>
                    <a:pt x="193" y="10"/>
                  </a:lnTo>
                  <a:lnTo>
                    <a:pt x="203" y="0"/>
                  </a:lnTo>
                  <a:lnTo>
                    <a:pt x="200" y="0"/>
                  </a:lnTo>
                  <a:lnTo>
                    <a:pt x="196" y="2"/>
                  </a:lnTo>
                  <a:lnTo>
                    <a:pt x="188" y="7"/>
                  </a:lnTo>
                  <a:lnTo>
                    <a:pt x="181" y="12"/>
                  </a:lnTo>
                  <a:lnTo>
                    <a:pt x="168" y="17"/>
                  </a:lnTo>
                  <a:lnTo>
                    <a:pt x="157" y="25"/>
                  </a:lnTo>
                  <a:lnTo>
                    <a:pt x="142" y="32"/>
                  </a:lnTo>
                  <a:lnTo>
                    <a:pt x="131" y="41"/>
                  </a:lnTo>
                  <a:lnTo>
                    <a:pt x="113" y="46"/>
                  </a:lnTo>
                  <a:lnTo>
                    <a:pt x="98" y="53"/>
                  </a:lnTo>
                  <a:lnTo>
                    <a:pt x="80" y="58"/>
                  </a:lnTo>
                  <a:lnTo>
                    <a:pt x="65" y="64"/>
                  </a:lnTo>
                  <a:lnTo>
                    <a:pt x="45" y="64"/>
                  </a:lnTo>
                  <a:lnTo>
                    <a:pt x="31" y="68"/>
                  </a:lnTo>
                  <a:lnTo>
                    <a:pt x="14" y="66"/>
                  </a:lnTo>
                  <a:lnTo>
                    <a:pt x="0" y="66"/>
                  </a:lnTo>
                  <a:lnTo>
                    <a:pt x="0" y="66"/>
                  </a:lnTo>
                  <a:lnTo>
                    <a:pt x="0" y="73"/>
                  </a:lnTo>
                  <a:lnTo>
                    <a:pt x="0" y="81"/>
                  </a:lnTo>
                  <a:lnTo>
                    <a:pt x="0" y="94"/>
                  </a:lnTo>
                  <a:lnTo>
                    <a:pt x="0" y="107"/>
                  </a:lnTo>
                  <a:lnTo>
                    <a:pt x="3" y="127"/>
                  </a:lnTo>
                  <a:lnTo>
                    <a:pt x="6" y="148"/>
                  </a:lnTo>
                  <a:lnTo>
                    <a:pt x="11" y="173"/>
                  </a:lnTo>
                  <a:lnTo>
                    <a:pt x="16" y="197"/>
                  </a:lnTo>
                  <a:lnTo>
                    <a:pt x="21" y="223"/>
                  </a:lnTo>
                  <a:lnTo>
                    <a:pt x="29" y="253"/>
                  </a:lnTo>
                  <a:lnTo>
                    <a:pt x="39" y="284"/>
                  </a:lnTo>
                  <a:lnTo>
                    <a:pt x="49" y="315"/>
                  </a:lnTo>
                  <a:lnTo>
                    <a:pt x="63" y="350"/>
                  </a:lnTo>
                  <a:lnTo>
                    <a:pt x="80" y="384"/>
                  </a:lnTo>
                  <a:lnTo>
                    <a:pt x="100" y="419"/>
                  </a:lnTo>
                  <a:lnTo>
                    <a:pt x="100" y="419"/>
                  </a:lnTo>
                  <a:lnTo>
                    <a:pt x="100" y="419"/>
                  </a:lnTo>
                  <a:lnTo>
                    <a:pt x="100" y="419"/>
                  </a:lnTo>
                  <a:lnTo>
                    <a:pt x="100" y="419"/>
                  </a:lnTo>
                  <a:lnTo>
                    <a:pt x="100" y="419"/>
                  </a:lnTo>
                  <a:lnTo>
                    <a:pt x="100" y="419"/>
                  </a:lnTo>
                  <a:lnTo>
                    <a:pt x="100" y="419"/>
                  </a:lnTo>
                  <a:lnTo>
                    <a:pt x="101" y="423"/>
                  </a:lnTo>
                  <a:lnTo>
                    <a:pt x="101" y="423"/>
                  </a:lnTo>
                  <a:lnTo>
                    <a:pt x="101" y="423"/>
                  </a:lnTo>
                  <a:lnTo>
                    <a:pt x="101" y="423"/>
                  </a:lnTo>
                  <a:lnTo>
                    <a:pt x="106" y="428"/>
                  </a:lnTo>
                  <a:lnTo>
                    <a:pt x="106" y="428"/>
                  </a:lnTo>
                  <a:lnTo>
                    <a:pt x="109" y="430"/>
                  </a:lnTo>
                  <a:lnTo>
                    <a:pt x="109" y="430"/>
                  </a:lnTo>
                  <a:lnTo>
                    <a:pt x="114" y="435"/>
                  </a:lnTo>
                  <a:lnTo>
                    <a:pt x="114" y="435"/>
                  </a:lnTo>
                </a:path>
              </a:pathLst>
            </a:custGeom>
            <a:noFill/>
            <a:ln w="7">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8" name="Freeform 178"/>
            <p:cNvSpPr>
              <a:spLocks/>
            </p:cNvSpPr>
            <p:nvPr/>
          </p:nvSpPr>
          <p:spPr bwMode="auto">
            <a:xfrm>
              <a:off x="5600700" y="4351338"/>
              <a:ext cx="133350" cy="430213"/>
            </a:xfrm>
            <a:custGeom>
              <a:avLst/>
              <a:gdLst/>
              <a:ahLst/>
              <a:cxnLst>
                <a:cxn ang="0">
                  <a:pos x="13" y="2"/>
                </a:cxn>
                <a:cxn ang="0">
                  <a:pos x="13" y="2"/>
                </a:cxn>
                <a:cxn ang="0">
                  <a:pos x="13" y="0"/>
                </a:cxn>
                <a:cxn ang="0">
                  <a:pos x="13" y="0"/>
                </a:cxn>
                <a:cxn ang="0">
                  <a:pos x="15" y="0"/>
                </a:cxn>
                <a:cxn ang="0">
                  <a:pos x="15" y="0"/>
                </a:cxn>
                <a:cxn ang="0">
                  <a:pos x="18" y="0"/>
                </a:cxn>
                <a:cxn ang="0">
                  <a:pos x="23" y="0"/>
                </a:cxn>
                <a:cxn ang="0">
                  <a:pos x="28" y="5"/>
                </a:cxn>
                <a:cxn ang="0">
                  <a:pos x="28" y="14"/>
                </a:cxn>
                <a:cxn ang="0">
                  <a:pos x="33" y="28"/>
                </a:cxn>
                <a:cxn ang="0">
                  <a:pos x="43" y="48"/>
                </a:cxn>
                <a:cxn ang="0">
                  <a:pos x="51" y="73"/>
                </a:cxn>
                <a:cxn ang="0">
                  <a:pos x="61" y="96"/>
                </a:cxn>
                <a:cxn ang="0">
                  <a:pos x="69" y="120"/>
                </a:cxn>
                <a:cxn ang="0">
                  <a:pos x="79" y="141"/>
                </a:cxn>
                <a:cxn ang="0">
                  <a:pos x="81" y="151"/>
                </a:cxn>
                <a:cxn ang="0">
                  <a:pos x="79" y="159"/>
                </a:cxn>
                <a:cxn ang="0">
                  <a:pos x="74" y="174"/>
                </a:cxn>
                <a:cxn ang="0">
                  <a:pos x="74" y="194"/>
                </a:cxn>
                <a:cxn ang="0">
                  <a:pos x="69" y="215"/>
                </a:cxn>
                <a:cxn ang="0">
                  <a:pos x="68" y="235"/>
                </a:cxn>
                <a:cxn ang="0">
                  <a:pos x="64" y="251"/>
                </a:cxn>
                <a:cxn ang="0">
                  <a:pos x="64" y="266"/>
                </a:cxn>
                <a:cxn ang="0">
                  <a:pos x="61" y="269"/>
                </a:cxn>
                <a:cxn ang="0">
                  <a:pos x="59" y="269"/>
                </a:cxn>
                <a:cxn ang="0">
                  <a:pos x="54" y="264"/>
                </a:cxn>
                <a:cxn ang="0">
                  <a:pos x="48" y="259"/>
                </a:cxn>
                <a:cxn ang="0">
                  <a:pos x="43" y="251"/>
                </a:cxn>
                <a:cxn ang="0">
                  <a:pos x="33" y="238"/>
                </a:cxn>
                <a:cxn ang="0">
                  <a:pos x="27" y="218"/>
                </a:cxn>
                <a:cxn ang="0">
                  <a:pos x="17" y="191"/>
                </a:cxn>
                <a:cxn ang="0">
                  <a:pos x="10" y="173"/>
                </a:cxn>
                <a:cxn ang="0">
                  <a:pos x="9" y="161"/>
                </a:cxn>
                <a:cxn ang="0">
                  <a:pos x="4" y="145"/>
                </a:cxn>
                <a:cxn ang="0">
                  <a:pos x="4" y="122"/>
                </a:cxn>
                <a:cxn ang="0">
                  <a:pos x="0" y="97"/>
                </a:cxn>
                <a:cxn ang="0">
                  <a:pos x="0" y="68"/>
                </a:cxn>
                <a:cxn ang="0">
                  <a:pos x="2" y="41"/>
                </a:cxn>
                <a:cxn ang="0">
                  <a:pos x="9" y="15"/>
                </a:cxn>
                <a:cxn ang="0">
                  <a:pos x="13" y="5"/>
                </a:cxn>
              </a:cxnLst>
              <a:rect l="0" t="0" r="r" b="b"/>
              <a:pathLst>
                <a:path w="84" h="271">
                  <a:moveTo>
                    <a:pt x="13" y="5"/>
                  </a:moveTo>
                  <a:lnTo>
                    <a:pt x="13" y="2"/>
                  </a:lnTo>
                  <a:lnTo>
                    <a:pt x="13" y="2"/>
                  </a:lnTo>
                  <a:lnTo>
                    <a:pt x="13" y="2"/>
                  </a:lnTo>
                  <a:lnTo>
                    <a:pt x="13" y="2"/>
                  </a:lnTo>
                  <a:lnTo>
                    <a:pt x="13" y="0"/>
                  </a:lnTo>
                  <a:lnTo>
                    <a:pt x="13" y="0"/>
                  </a:lnTo>
                  <a:lnTo>
                    <a:pt x="13" y="0"/>
                  </a:lnTo>
                  <a:lnTo>
                    <a:pt x="15" y="0"/>
                  </a:lnTo>
                  <a:lnTo>
                    <a:pt x="15" y="0"/>
                  </a:lnTo>
                  <a:lnTo>
                    <a:pt x="15" y="0"/>
                  </a:lnTo>
                  <a:lnTo>
                    <a:pt x="15" y="0"/>
                  </a:lnTo>
                  <a:lnTo>
                    <a:pt x="18" y="0"/>
                  </a:lnTo>
                  <a:lnTo>
                    <a:pt x="18" y="0"/>
                  </a:lnTo>
                  <a:lnTo>
                    <a:pt x="22" y="0"/>
                  </a:lnTo>
                  <a:lnTo>
                    <a:pt x="23" y="0"/>
                  </a:lnTo>
                  <a:lnTo>
                    <a:pt x="28" y="5"/>
                  </a:lnTo>
                  <a:lnTo>
                    <a:pt x="28" y="5"/>
                  </a:lnTo>
                  <a:lnTo>
                    <a:pt x="28" y="9"/>
                  </a:lnTo>
                  <a:lnTo>
                    <a:pt x="28" y="14"/>
                  </a:lnTo>
                  <a:lnTo>
                    <a:pt x="33" y="22"/>
                  </a:lnTo>
                  <a:lnTo>
                    <a:pt x="33" y="28"/>
                  </a:lnTo>
                  <a:lnTo>
                    <a:pt x="38" y="38"/>
                  </a:lnTo>
                  <a:lnTo>
                    <a:pt x="43" y="48"/>
                  </a:lnTo>
                  <a:lnTo>
                    <a:pt x="48" y="63"/>
                  </a:lnTo>
                  <a:lnTo>
                    <a:pt x="51" y="73"/>
                  </a:lnTo>
                  <a:lnTo>
                    <a:pt x="56" y="86"/>
                  </a:lnTo>
                  <a:lnTo>
                    <a:pt x="61" y="96"/>
                  </a:lnTo>
                  <a:lnTo>
                    <a:pt x="66" y="110"/>
                  </a:lnTo>
                  <a:lnTo>
                    <a:pt x="69" y="120"/>
                  </a:lnTo>
                  <a:lnTo>
                    <a:pt x="74" y="132"/>
                  </a:lnTo>
                  <a:lnTo>
                    <a:pt x="79" y="141"/>
                  </a:lnTo>
                  <a:lnTo>
                    <a:pt x="84" y="151"/>
                  </a:lnTo>
                  <a:lnTo>
                    <a:pt x="81" y="151"/>
                  </a:lnTo>
                  <a:lnTo>
                    <a:pt x="81" y="155"/>
                  </a:lnTo>
                  <a:lnTo>
                    <a:pt x="79" y="159"/>
                  </a:lnTo>
                  <a:lnTo>
                    <a:pt x="79" y="168"/>
                  </a:lnTo>
                  <a:lnTo>
                    <a:pt x="74" y="174"/>
                  </a:lnTo>
                  <a:lnTo>
                    <a:pt x="74" y="184"/>
                  </a:lnTo>
                  <a:lnTo>
                    <a:pt x="74" y="194"/>
                  </a:lnTo>
                  <a:lnTo>
                    <a:pt x="74" y="205"/>
                  </a:lnTo>
                  <a:lnTo>
                    <a:pt x="69" y="215"/>
                  </a:lnTo>
                  <a:lnTo>
                    <a:pt x="69" y="225"/>
                  </a:lnTo>
                  <a:lnTo>
                    <a:pt x="68" y="235"/>
                  </a:lnTo>
                  <a:lnTo>
                    <a:pt x="68" y="246"/>
                  </a:lnTo>
                  <a:lnTo>
                    <a:pt x="64" y="251"/>
                  </a:lnTo>
                  <a:lnTo>
                    <a:pt x="64" y="261"/>
                  </a:lnTo>
                  <a:lnTo>
                    <a:pt x="64" y="266"/>
                  </a:lnTo>
                  <a:lnTo>
                    <a:pt x="64" y="271"/>
                  </a:lnTo>
                  <a:lnTo>
                    <a:pt x="61" y="269"/>
                  </a:lnTo>
                  <a:lnTo>
                    <a:pt x="61" y="269"/>
                  </a:lnTo>
                  <a:lnTo>
                    <a:pt x="59" y="269"/>
                  </a:lnTo>
                  <a:lnTo>
                    <a:pt x="59" y="269"/>
                  </a:lnTo>
                  <a:lnTo>
                    <a:pt x="54" y="264"/>
                  </a:lnTo>
                  <a:lnTo>
                    <a:pt x="53" y="264"/>
                  </a:lnTo>
                  <a:lnTo>
                    <a:pt x="48" y="259"/>
                  </a:lnTo>
                  <a:lnTo>
                    <a:pt x="48" y="259"/>
                  </a:lnTo>
                  <a:lnTo>
                    <a:pt x="43" y="251"/>
                  </a:lnTo>
                  <a:lnTo>
                    <a:pt x="38" y="246"/>
                  </a:lnTo>
                  <a:lnTo>
                    <a:pt x="33" y="238"/>
                  </a:lnTo>
                  <a:lnTo>
                    <a:pt x="31" y="232"/>
                  </a:lnTo>
                  <a:lnTo>
                    <a:pt x="27" y="218"/>
                  </a:lnTo>
                  <a:lnTo>
                    <a:pt x="22" y="207"/>
                  </a:lnTo>
                  <a:lnTo>
                    <a:pt x="17" y="191"/>
                  </a:lnTo>
                  <a:lnTo>
                    <a:pt x="13" y="176"/>
                  </a:lnTo>
                  <a:lnTo>
                    <a:pt x="10" y="173"/>
                  </a:lnTo>
                  <a:lnTo>
                    <a:pt x="10" y="169"/>
                  </a:lnTo>
                  <a:lnTo>
                    <a:pt x="9" y="161"/>
                  </a:lnTo>
                  <a:lnTo>
                    <a:pt x="9" y="156"/>
                  </a:lnTo>
                  <a:lnTo>
                    <a:pt x="4" y="145"/>
                  </a:lnTo>
                  <a:lnTo>
                    <a:pt x="4" y="135"/>
                  </a:lnTo>
                  <a:lnTo>
                    <a:pt x="4" y="122"/>
                  </a:lnTo>
                  <a:lnTo>
                    <a:pt x="4" y="112"/>
                  </a:lnTo>
                  <a:lnTo>
                    <a:pt x="0" y="97"/>
                  </a:lnTo>
                  <a:lnTo>
                    <a:pt x="0" y="82"/>
                  </a:lnTo>
                  <a:lnTo>
                    <a:pt x="0" y="68"/>
                  </a:lnTo>
                  <a:lnTo>
                    <a:pt x="2" y="56"/>
                  </a:lnTo>
                  <a:lnTo>
                    <a:pt x="2" y="41"/>
                  </a:lnTo>
                  <a:lnTo>
                    <a:pt x="5" y="28"/>
                  </a:lnTo>
                  <a:lnTo>
                    <a:pt x="9" y="15"/>
                  </a:lnTo>
                  <a:lnTo>
                    <a:pt x="13" y="5"/>
                  </a:lnTo>
                  <a:lnTo>
                    <a:pt x="13" y="5"/>
                  </a:lnTo>
                  <a:close/>
                </a:path>
              </a:pathLst>
            </a:custGeom>
            <a:solidFill>
              <a:srgbClr val="E51932"/>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899" name="Freeform 179"/>
            <p:cNvSpPr>
              <a:spLocks/>
            </p:cNvSpPr>
            <p:nvPr/>
          </p:nvSpPr>
          <p:spPr bwMode="auto">
            <a:xfrm>
              <a:off x="5600700" y="4351338"/>
              <a:ext cx="133350" cy="430213"/>
            </a:xfrm>
            <a:custGeom>
              <a:avLst/>
              <a:gdLst/>
              <a:ahLst/>
              <a:cxnLst>
                <a:cxn ang="0">
                  <a:pos x="13" y="2"/>
                </a:cxn>
                <a:cxn ang="0">
                  <a:pos x="13" y="2"/>
                </a:cxn>
                <a:cxn ang="0">
                  <a:pos x="13" y="0"/>
                </a:cxn>
                <a:cxn ang="0">
                  <a:pos x="13" y="0"/>
                </a:cxn>
                <a:cxn ang="0">
                  <a:pos x="15" y="0"/>
                </a:cxn>
                <a:cxn ang="0">
                  <a:pos x="15" y="0"/>
                </a:cxn>
                <a:cxn ang="0">
                  <a:pos x="18" y="0"/>
                </a:cxn>
                <a:cxn ang="0">
                  <a:pos x="23" y="0"/>
                </a:cxn>
                <a:cxn ang="0">
                  <a:pos x="28" y="5"/>
                </a:cxn>
                <a:cxn ang="0">
                  <a:pos x="28" y="14"/>
                </a:cxn>
                <a:cxn ang="0">
                  <a:pos x="33" y="28"/>
                </a:cxn>
                <a:cxn ang="0">
                  <a:pos x="43" y="48"/>
                </a:cxn>
                <a:cxn ang="0">
                  <a:pos x="51" y="73"/>
                </a:cxn>
                <a:cxn ang="0">
                  <a:pos x="61" y="96"/>
                </a:cxn>
                <a:cxn ang="0">
                  <a:pos x="69" y="120"/>
                </a:cxn>
                <a:cxn ang="0">
                  <a:pos x="79" y="141"/>
                </a:cxn>
                <a:cxn ang="0">
                  <a:pos x="81" y="151"/>
                </a:cxn>
                <a:cxn ang="0">
                  <a:pos x="79" y="159"/>
                </a:cxn>
                <a:cxn ang="0">
                  <a:pos x="74" y="174"/>
                </a:cxn>
                <a:cxn ang="0">
                  <a:pos x="74" y="194"/>
                </a:cxn>
                <a:cxn ang="0">
                  <a:pos x="69" y="215"/>
                </a:cxn>
                <a:cxn ang="0">
                  <a:pos x="68" y="235"/>
                </a:cxn>
                <a:cxn ang="0">
                  <a:pos x="64" y="251"/>
                </a:cxn>
                <a:cxn ang="0">
                  <a:pos x="64" y="266"/>
                </a:cxn>
                <a:cxn ang="0">
                  <a:pos x="61" y="269"/>
                </a:cxn>
                <a:cxn ang="0">
                  <a:pos x="59" y="269"/>
                </a:cxn>
                <a:cxn ang="0">
                  <a:pos x="54" y="264"/>
                </a:cxn>
                <a:cxn ang="0">
                  <a:pos x="48" y="259"/>
                </a:cxn>
                <a:cxn ang="0">
                  <a:pos x="43" y="251"/>
                </a:cxn>
                <a:cxn ang="0">
                  <a:pos x="33" y="238"/>
                </a:cxn>
                <a:cxn ang="0">
                  <a:pos x="27" y="218"/>
                </a:cxn>
                <a:cxn ang="0">
                  <a:pos x="17" y="191"/>
                </a:cxn>
                <a:cxn ang="0">
                  <a:pos x="10" y="173"/>
                </a:cxn>
                <a:cxn ang="0">
                  <a:pos x="9" y="161"/>
                </a:cxn>
                <a:cxn ang="0">
                  <a:pos x="4" y="145"/>
                </a:cxn>
                <a:cxn ang="0">
                  <a:pos x="4" y="122"/>
                </a:cxn>
                <a:cxn ang="0">
                  <a:pos x="0" y="97"/>
                </a:cxn>
                <a:cxn ang="0">
                  <a:pos x="0" y="68"/>
                </a:cxn>
                <a:cxn ang="0">
                  <a:pos x="2" y="41"/>
                </a:cxn>
                <a:cxn ang="0">
                  <a:pos x="9" y="15"/>
                </a:cxn>
                <a:cxn ang="0">
                  <a:pos x="13" y="5"/>
                </a:cxn>
              </a:cxnLst>
              <a:rect l="0" t="0" r="r" b="b"/>
              <a:pathLst>
                <a:path w="84" h="271">
                  <a:moveTo>
                    <a:pt x="13" y="5"/>
                  </a:moveTo>
                  <a:lnTo>
                    <a:pt x="13" y="2"/>
                  </a:lnTo>
                  <a:lnTo>
                    <a:pt x="13" y="2"/>
                  </a:lnTo>
                  <a:lnTo>
                    <a:pt x="13" y="2"/>
                  </a:lnTo>
                  <a:lnTo>
                    <a:pt x="13" y="2"/>
                  </a:lnTo>
                  <a:lnTo>
                    <a:pt x="13" y="0"/>
                  </a:lnTo>
                  <a:lnTo>
                    <a:pt x="13" y="0"/>
                  </a:lnTo>
                  <a:lnTo>
                    <a:pt x="13" y="0"/>
                  </a:lnTo>
                  <a:lnTo>
                    <a:pt x="15" y="0"/>
                  </a:lnTo>
                  <a:lnTo>
                    <a:pt x="15" y="0"/>
                  </a:lnTo>
                  <a:lnTo>
                    <a:pt x="15" y="0"/>
                  </a:lnTo>
                  <a:lnTo>
                    <a:pt x="15" y="0"/>
                  </a:lnTo>
                  <a:lnTo>
                    <a:pt x="18" y="0"/>
                  </a:lnTo>
                  <a:lnTo>
                    <a:pt x="18" y="0"/>
                  </a:lnTo>
                  <a:lnTo>
                    <a:pt x="22" y="0"/>
                  </a:lnTo>
                  <a:lnTo>
                    <a:pt x="23" y="0"/>
                  </a:lnTo>
                  <a:lnTo>
                    <a:pt x="28" y="5"/>
                  </a:lnTo>
                  <a:lnTo>
                    <a:pt x="28" y="5"/>
                  </a:lnTo>
                  <a:lnTo>
                    <a:pt x="28" y="9"/>
                  </a:lnTo>
                  <a:lnTo>
                    <a:pt x="28" y="14"/>
                  </a:lnTo>
                  <a:lnTo>
                    <a:pt x="33" y="22"/>
                  </a:lnTo>
                  <a:lnTo>
                    <a:pt x="33" y="28"/>
                  </a:lnTo>
                  <a:lnTo>
                    <a:pt x="38" y="38"/>
                  </a:lnTo>
                  <a:lnTo>
                    <a:pt x="43" y="48"/>
                  </a:lnTo>
                  <a:lnTo>
                    <a:pt x="48" y="63"/>
                  </a:lnTo>
                  <a:lnTo>
                    <a:pt x="51" y="73"/>
                  </a:lnTo>
                  <a:lnTo>
                    <a:pt x="56" y="86"/>
                  </a:lnTo>
                  <a:lnTo>
                    <a:pt x="61" y="96"/>
                  </a:lnTo>
                  <a:lnTo>
                    <a:pt x="66" y="110"/>
                  </a:lnTo>
                  <a:lnTo>
                    <a:pt x="69" y="120"/>
                  </a:lnTo>
                  <a:lnTo>
                    <a:pt x="74" y="132"/>
                  </a:lnTo>
                  <a:lnTo>
                    <a:pt x="79" y="141"/>
                  </a:lnTo>
                  <a:lnTo>
                    <a:pt x="84" y="151"/>
                  </a:lnTo>
                  <a:lnTo>
                    <a:pt x="81" y="151"/>
                  </a:lnTo>
                  <a:lnTo>
                    <a:pt x="81" y="155"/>
                  </a:lnTo>
                  <a:lnTo>
                    <a:pt x="79" y="159"/>
                  </a:lnTo>
                  <a:lnTo>
                    <a:pt x="79" y="168"/>
                  </a:lnTo>
                  <a:lnTo>
                    <a:pt x="74" y="174"/>
                  </a:lnTo>
                  <a:lnTo>
                    <a:pt x="74" y="184"/>
                  </a:lnTo>
                  <a:lnTo>
                    <a:pt x="74" y="194"/>
                  </a:lnTo>
                  <a:lnTo>
                    <a:pt x="74" y="205"/>
                  </a:lnTo>
                  <a:lnTo>
                    <a:pt x="69" y="215"/>
                  </a:lnTo>
                  <a:lnTo>
                    <a:pt x="69" y="225"/>
                  </a:lnTo>
                  <a:lnTo>
                    <a:pt x="68" y="235"/>
                  </a:lnTo>
                  <a:lnTo>
                    <a:pt x="68" y="246"/>
                  </a:lnTo>
                  <a:lnTo>
                    <a:pt x="64" y="251"/>
                  </a:lnTo>
                  <a:lnTo>
                    <a:pt x="64" y="261"/>
                  </a:lnTo>
                  <a:lnTo>
                    <a:pt x="64" y="266"/>
                  </a:lnTo>
                  <a:lnTo>
                    <a:pt x="64" y="271"/>
                  </a:lnTo>
                  <a:lnTo>
                    <a:pt x="61" y="269"/>
                  </a:lnTo>
                  <a:lnTo>
                    <a:pt x="61" y="269"/>
                  </a:lnTo>
                  <a:lnTo>
                    <a:pt x="59" y="269"/>
                  </a:lnTo>
                  <a:lnTo>
                    <a:pt x="59" y="269"/>
                  </a:lnTo>
                  <a:lnTo>
                    <a:pt x="54" y="264"/>
                  </a:lnTo>
                  <a:lnTo>
                    <a:pt x="53" y="264"/>
                  </a:lnTo>
                  <a:lnTo>
                    <a:pt x="48" y="259"/>
                  </a:lnTo>
                  <a:lnTo>
                    <a:pt x="48" y="259"/>
                  </a:lnTo>
                  <a:lnTo>
                    <a:pt x="43" y="251"/>
                  </a:lnTo>
                  <a:lnTo>
                    <a:pt x="38" y="246"/>
                  </a:lnTo>
                  <a:lnTo>
                    <a:pt x="33" y="238"/>
                  </a:lnTo>
                  <a:lnTo>
                    <a:pt x="31" y="232"/>
                  </a:lnTo>
                  <a:lnTo>
                    <a:pt x="27" y="218"/>
                  </a:lnTo>
                  <a:lnTo>
                    <a:pt x="22" y="207"/>
                  </a:lnTo>
                  <a:lnTo>
                    <a:pt x="17" y="191"/>
                  </a:lnTo>
                  <a:lnTo>
                    <a:pt x="13" y="176"/>
                  </a:lnTo>
                  <a:lnTo>
                    <a:pt x="10" y="173"/>
                  </a:lnTo>
                  <a:lnTo>
                    <a:pt x="10" y="169"/>
                  </a:lnTo>
                  <a:lnTo>
                    <a:pt x="9" y="161"/>
                  </a:lnTo>
                  <a:lnTo>
                    <a:pt x="9" y="156"/>
                  </a:lnTo>
                  <a:lnTo>
                    <a:pt x="4" y="145"/>
                  </a:lnTo>
                  <a:lnTo>
                    <a:pt x="4" y="135"/>
                  </a:lnTo>
                  <a:lnTo>
                    <a:pt x="4" y="122"/>
                  </a:lnTo>
                  <a:lnTo>
                    <a:pt x="4" y="112"/>
                  </a:lnTo>
                  <a:lnTo>
                    <a:pt x="0" y="97"/>
                  </a:lnTo>
                  <a:lnTo>
                    <a:pt x="0" y="82"/>
                  </a:lnTo>
                  <a:lnTo>
                    <a:pt x="0" y="68"/>
                  </a:lnTo>
                  <a:lnTo>
                    <a:pt x="2" y="56"/>
                  </a:lnTo>
                  <a:lnTo>
                    <a:pt x="2" y="41"/>
                  </a:lnTo>
                  <a:lnTo>
                    <a:pt x="5" y="28"/>
                  </a:lnTo>
                  <a:lnTo>
                    <a:pt x="9" y="15"/>
                  </a:lnTo>
                  <a:lnTo>
                    <a:pt x="13" y="5"/>
                  </a:lnTo>
                  <a:lnTo>
                    <a:pt x="13" y="5"/>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0" name="Freeform 180"/>
            <p:cNvSpPr>
              <a:spLocks/>
            </p:cNvSpPr>
            <p:nvPr/>
          </p:nvSpPr>
          <p:spPr bwMode="auto">
            <a:xfrm>
              <a:off x="5570538" y="4214813"/>
              <a:ext cx="95250" cy="179388"/>
            </a:xfrm>
            <a:custGeom>
              <a:avLst/>
              <a:gdLst/>
              <a:ahLst/>
              <a:cxnLst>
                <a:cxn ang="0">
                  <a:pos x="52" y="3"/>
                </a:cxn>
                <a:cxn ang="0">
                  <a:pos x="52" y="3"/>
                </a:cxn>
                <a:cxn ang="0">
                  <a:pos x="52" y="3"/>
                </a:cxn>
                <a:cxn ang="0">
                  <a:pos x="52" y="4"/>
                </a:cxn>
                <a:cxn ang="0">
                  <a:pos x="55" y="9"/>
                </a:cxn>
                <a:cxn ang="0">
                  <a:pos x="55" y="14"/>
                </a:cxn>
                <a:cxn ang="0">
                  <a:pos x="55" y="19"/>
                </a:cxn>
                <a:cxn ang="0">
                  <a:pos x="55" y="24"/>
                </a:cxn>
                <a:cxn ang="0">
                  <a:pos x="60" y="34"/>
                </a:cxn>
                <a:cxn ang="0">
                  <a:pos x="59" y="39"/>
                </a:cxn>
                <a:cxn ang="0">
                  <a:pos x="59" y="49"/>
                </a:cxn>
                <a:cxn ang="0">
                  <a:pos x="57" y="59"/>
                </a:cxn>
                <a:cxn ang="0">
                  <a:pos x="57" y="68"/>
                </a:cxn>
                <a:cxn ang="0">
                  <a:pos x="52" y="78"/>
                </a:cxn>
                <a:cxn ang="0">
                  <a:pos x="50" y="88"/>
                </a:cxn>
                <a:cxn ang="0">
                  <a:pos x="46" y="98"/>
                </a:cxn>
                <a:cxn ang="0">
                  <a:pos x="42" y="113"/>
                </a:cxn>
                <a:cxn ang="0">
                  <a:pos x="39" y="109"/>
                </a:cxn>
                <a:cxn ang="0">
                  <a:pos x="39" y="108"/>
                </a:cxn>
                <a:cxn ang="0">
                  <a:pos x="34" y="103"/>
                </a:cxn>
                <a:cxn ang="0">
                  <a:pos x="34" y="101"/>
                </a:cxn>
                <a:cxn ang="0">
                  <a:pos x="29" y="95"/>
                </a:cxn>
                <a:cxn ang="0">
                  <a:pos x="24" y="90"/>
                </a:cxn>
                <a:cxn ang="0">
                  <a:pos x="19" y="83"/>
                </a:cxn>
                <a:cxn ang="0">
                  <a:pos x="18" y="78"/>
                </a:cxn>
                <a:cxn ang="0">
                  <a:pos x="13" y="68"/>
                </a:cxn>
                <a:cxn ang="0">
                  <a:pos x="9" y="62"/>
                </a:cxn>
                <a:cxn ang="0">
                  <a:pos x="5" y="52"/>
                </a:cxn>
                <a:cxn ang="0">
                  <a:pos x="5" y="47"/>
                </a:cxn>
                <a:cxn ang="0">
                  <a:pos x="0" y="37"/>
                </a:cxn>
                <a:cxn ang="0">
                  <a:pos x="0" y="32"/>
                </a:cxn>
                <a:cxn ang="0">
                  <a:pos x="0" y="22"/>
                </a:cxn>
                <a:cxn ang="0">
                  <a:pos x="3" y="18"/>
                </a:cxn>
                <a:cxn ang="0">
                  <a:pos x="3" y="14"/>
                </a:cxn>
                <a:cxn ang="0">
                  <a:pos x="3" y="14"/>
                </a:cxn>
                <a:cxn ang="0">
                  <a:pos x="3" y="13"/>
                </a:cxn>
                <a:cxn ang="0">
                  <a:pos x="8" y="13"/>
                </a:cxn>
                <a:cxn ang="0">
                  <a:pos x="8" y="8"/>
                </a:cxn>
                <a:cxn ang="0">
                  <a:pos x="13" y="8"/>
                </a:cxn>
                <a:cxn ang="0">
                  <a:pos x="18" y="6"/>
                </a:cxn>
                <a:cxn ang="0">
                  <a:pos x="23" y="6"/>
                </a:cxn>
                <a:cxn ang="0">
                  <a:pos x="24" y="1"/>
                </a:cxn>
                <a:cxn ang="0">
                  <a:pos x="29" y="1"/>
                </a:cxn>
                <a:cxn ang="0">
                  <a:pos x="34" y="0"/>
                </a:cxn>
                <a:cxn ang="0">
                  <a:pos x="39" y="0"/>
                </a:cxn>
                <a:cxn ang="0">
                  <a:pos x="39" y="0"/>
                </a:cxn>
                <a:cxn ang="0">
                  <a:pos x="44" y="0"/>
                </a:cxn>
                <a:cxn ang="0">
                  <a:pos x="47" y="0"/>
                </a:cxn>
                <a:cxn ang="0">
                  <a:pos x="52" y="3"/>
                </a:cxn>
                <a:cxn ang="0">
                  <a:pos x="52" y="3"/>
                </a:cxn>
              </a:cxnLst>
              <a:rect l="0" t="0" r="r" b="b"/>
              <a:pathLst>
                <a:path w="60" h="113">
                  <a:moveTo>
                    <a:pt x="52" y="3"/>
                  </a:moveTo>
                  <a:lnTo>
                    <a:pt x="52" y="3"/>
                  </a:lnTo>
                  <a:lnTo>
                    <a:pt x="52" y="3"/>
                  </a:lnTo>
                  <a:lnTo>
                    <a:pt x="52" y="4"/>
                  </a:lnTo>
                  <a:lnTo>
                    <a:pt x="55" y="9"/>
                  </a:lnTo>
                  <a:lnTo>
                    <a:pt x="55" y="14"/>
                  </a:lnTo>
                  <a:lnTo>
                    <a:pt x="55" y="19"/>
                  </a:lnTo>
                  <a:lnTo>
                    <a:pt x="55" y="24"/>
                  </a:lnTo>
                  <a:lnTo>
                    <a:pt x="60" y="34"/>
                  </a:lnTo>
                  <a:lnTo>
                    <a:pt x="59" y="39"/>
                  </a:lnTo>
                  <a:lnTo>
                    <a:pt x="59" y="49"/>
                  </a:lnTo>
                  <a:lnTo>
                    <a:pt x="57" y="59"/>
                  </a:lnTo>
                  <a:lnTo>
                    <a:pt x="57" y="68"/>
                  </a:lnTo>
                  <a:lnTo>
                    <a:pt x="52" y="78"/>
                  </a:lnTo>
                  <a:lnTo>
                    <a:pt x="50" y="88"/>
                  </a:lnTo>
                  <a:lnTo>
                    <a:pt x="46" y="98"/>
                  </a:lnTo>
                  <a:lnTo>
                    <a:pt x="42" y="113"/>
                  </a:lnTo>
                  <a:lnTo>
                    <a:pt x="39" y="109"/>
                  </a:lnTo>
                  <a:lnTo>
                    <a:pt x="39" y="108"/>
                  </a:lnTo>
                  <a:lnTo>
                    <a:pt x="34" y="103"/>
                  </a:lnTo>
                  <a:lnTo>
                    <a:pt x="34" y="101"/>
                  </a:lnTo>
                  <a:lnTo>
                    <a:pt x="29" y="95"/>
                  </a:lnTo>
                  <a:lnTo>
                    <a:pt x="24" y="90"/>
                  </a:lnTo>
                  <a:lnTo>
                    <a:pt x="19" y="83"/>
                  </a:lnTo>
                  <a:lnTo>
                    <a:pt x="18" y="78"/>
                  </a:lnTo>
                  <a:lnTo>
                    <a:pt x="13" y="68"/>
                  </a:lnTo>
                  <a:lnTo>
                    <a:pt x="9" y="62"/>
                  </a:lnTo>
                  <a:lnTo>
                    <a:pt x="5" y="52"/>
                  </a:lnTo>
                  <a:lnTo>
                    <a:pt x="5" y="47"/>
                  </a:lnTo>
                  <a:lnTo>
                    <a:pt x="0" y="37"/>
                  </a:lnTo>
                  <a:lnTo>
                    <a:pt x="0" y="32"/>
                  </a:lnTo>
                  <a:lnTo>
                    <a:pt x="0" y="22"/>
                  </a:lnTo>
                  <a:lnTo>
                    <a:pt x="3" y="18"/>
                  </a:lnTo>
                  <a:lnTo>
                    <a:pt x="3" y="14"/>
                  </a:lnTo>
                  <a:lnTo>
                    <a:pt x="3" y="14"/>
                  </a:lnTo>
                  <a:lnTo>
                    <a:pt x="3" y="13"/>
                  </a:lnTo>
                  <a:lnTo>
                    <a:pt x="8" y="13"/>
                  </a:lnTo>
                  <a:lnTo>
                    <a:pt x="8" y="8"/>
                  </a:lnTo>
                  <a:lnTo>
                    <a:pt x="13" y="8"/>
                  </a:lnTo>
                  <a:lnTo>
                    <a:pt x="18" y="6"/>
                  </a:lnTo>
                  <a:lnTo>
                    <a:pt x="23" y="6"/>
                  </a:lnTo>
                  <a:lnTo>
                    <a:pt x="24" y="1"/>
                  </a:lnTo>
                  <a:lnTo>
                    <a:pt x="29" y="1"/>
                  </a:lnTo>
                  <a:lnTo>
                    <a:pt x="34" y="0"/>
                  </a:lnTo>
                  <a:lnTo>
                    <a:pt x="39" y="0"/>
                  </a:lnTo>
                  <a:lnTo>
                    <a:pt x="39" y="0"/>
                  </a:lnTo>
                  <a:lnTo>
                    <a:pt x="44" y="0"/>
                  </a:lnTo>
                  <a:lnTo>
                    <a:pt x="47" y="0"/>
                  </a:lnTo>
                  <a:lnTo>
                    <a:pt x="52" y="3"/>
                  </a:lnTo>
                  <a:lnTo>
                    <a:pt x="52" y="3"/>
                  </a:lnTo>
                  <a:close/>
                </a:path>
              </a:pathLst>
            </a:custGeom>
            <a:solidFill>
              <a:srgbClr val="E51932"/>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1" name="Freeform 181"/>
            <p:cNvSpPr>
              <a:spLocks/>
            </p:cNvSpPr>
            <p:nvPr/>
          </p:nvSpPr>
          <p:spPr bwMode="auto">
            <a:xfrm>
              <a:off x="5570538" y="4214813"/>
              <a:ext cx="95250" cy="179388"/>
            </a:xfrm>
            <a:custGeom>
              <a:avLst/>
              <a:gdLst/>
              <a:ahLst/>
              <a:cxnLst>
                <a:cxn ang="0">
                  <a:pos x="52" y="3"/>
                </a:cxn>
                <a:cxn ang="0">
                  <a:pos x="52" y="3"/>
                </a:cxn>
                <a:cxn ang="0">
                  <a:pos x="52" y="3"/>
                </a:cxn>
                <a:cxn ang="0">
                  <a:pos x="52" y="4"/>
                </a:cxn>
                <a:cxn ang="0">
                  <a:pos x="55" y="9"/>
                </a:cxn>
                <a:cxn ang="0">
                  <a:pos x="55" y="14"/>
                </a:cxn>
                <a:cxn ang="0">
                  <a:pos x="55" y="19"/>
                </a:cxn>
                <a:cxn ang="0">
                  <a:pos x="55" y="24"/>
                </a:cxn>
                <a:cxn ang="0">
                  <a:pos x="60" y="34"/>
                </a:cxn>
                <a:cxn ang="0">
                  <a:pos x="59" y="39"/>
                </a:cxn>
                <a:cxn ang="0">
                  <a:pos x="59" y="49"/>
                </a:cxn>
                <a:cxn ang="0">
                  <a:pos x="57" y="59"/>
                </a:cxn>
                <a:cxn ang="0">
                  <a:pos x="57" y="68"/>
                </a:cxn>
                <a:cxn ang="0">
                  <a:pos x="52" y="78"/>
                </a:cxn>
                <a:cxn ang="0">
                  <a:pos x="50" y="88"/>
                </a:cxn>
                <a:cxn ang="0">
                  <a:pos x="46" y="98"/>
                </a:cxn>
                <a:cxn ang="0">
                  <a:pos x="42" y="113"/>
                </a:cxn>
                <a:cxn ang="0">
                  <a:pos x="39" y="109"/>
                </a:cxn>
                <a:cxn ang="0">
                  <a:pos x="39" y="108"/>
                </a:cxn>
                <a:cxn ang="0">
                  <a:pos x="34" y="103"/>
                </a:cxn>
                <a:cxn ang="0">
                  <a:pos x="34" y="101"/>
                </a:cxn>
                <a:cxn ang="0">
                  <a:pos x="29" y="95"/>
                </a:cxn>
                <a:cxn ang="0">
                  <a:pos x="24" y="90"/>
                </a:cxn>
                <a:cxn ang="0">
                  <a:pos x="19" y="83"/>
                </a:cxn>
                <a:cxn ang="0">
                  <a:pos x="18" y="78"/>
                </a:cxn>
                <a:cxn ang="0">
                  <a:pos x="13" y="68"/>
                </a:cxn>
                <a:cxn ang="0">
                  <a:pos x="9" y="62"/>
                </a:cxn>
                <a:cxn ang="0">
                  <a:pos x="5" y="52"/>
                </a:cxn>
                <a:cxn ang="0">
                  <a:pos x="5" y="47"/>
                </a:cxn>
                <a:cxn ang="0">
                  <a:pos x="0" y="37"/>
                </a:cxn>
                <a:cxn ang="0">
                  <a:pos x="0" y="32"/>
                </a:cxn>
                <a:cxn ang="0">
                  <a:pos x="0" y="22"/>
                </a:cxn>
                <a:cxn ang="0">
                  <a:pos x="3" y="18"/>
                </a:cxn>
                <a:cxn ang="0">
                  <a:pos x="3" y="14"/>
                </a:cxn>
                <a:cxn ang="0">
                  <a:pos x="3" y="14"/>
                </a:cxn>
                <a:cxn ang="0">
                  <a:pos x="3" y="13"/>
                </a:cxn>
                <a:cxn ang="0">
                  <a:pos x="8" y="13"/>
                </a:cxn>
                <a:cxn ang="0">
                  <a:pos x="8" y="8"/>
                </a:cxn>
                <a:cxn ang="0">
                  <a:pos x="13" y="8"/>
                </a:cxn>
                <a:cxn ang="0">
                  <a:pos x="18" y="6"/>
                </a:cxn>
                <a:cxn ang="0">
                  <a:pos x="23" y="6"/>
                </a:cxn>
                <a:cxn ang="0">
                  <a:pos x="24" y="1"/>
                </a:cxn>
                <a:cxn ang="0">
                  <a:pos x="29" y="1"/>
                </a:cxn>
                <a:cxn ang="0">
                  <a:pos x="34" y="0"/>
                </a:cxn>
                <a:cxn ang="0">
                  <a:pos x="39" y="0"/>
                </a:cxn>
                <a:cxn ang="0">
                  <a:pos x="39" y="0"/>
                </a:cxn>
                <a:cxn ang="0">
                  <a:pos x="44" y="0"/>
                </a:cxn>
                <a:cxn ang="0">
                  <a:pos x="47" y="0"/>
                </a:cxn>
                <a:cxn ang="0">
                  <a:pos x="52" y="3"/>
                </a:cxn>
                <a:cxn ang="0">
                  <a:pos x="52" y="3"/>
                </a:cxn>
              </a:cxnLst>
              <a:rect l="0" t="0" r="r" b="b"/>
              <a:pathLst>
                <a:path w="60" h="113">
                  <a:moveTo>
                    <a:pt x="52" y="3"/>
                  </a:moveTo>
                  <a:lnTo>
                    <a:pt x="52" y="3"/>
                  </a:lnTo>
                  <a:lnTo>
                    <a:pt x="52" y="3"/>
                  </a:lnTo>
                  <a:lnTo>
                    <a:pt x="52" y="4"/>
                  </a:lnTo>
                  <a:lnTo>
                    <a:pt x="55" y="9"/>
                  </a:lnTo>
                  <a:lnTo>
                    <a:pt x="55" y="14"/>
                  </a:lnTo>
                  <a:lnTo>
                    <a:pt x="55" y="19"/>
                  </a:lnTo>
                  <a:lnTo>
                    <a:pt x="55" y="24"/>
                  </a:lnTo>
                  <a:lnTo>
                    <a:pt x="60" y="34"/>
                  </a:lnTo>
                  <a:lnTo>
                    <a:pt x="59" y="39"/>
                  </a:lnTo>
                  <a:lnTo>
                    <a:pt x="59" y="49"/>
                  </a:lnTo>
                  <a:lnTo>
                    <a:pt x="57" y="59"/>
                  </a:lnTo>
                  <a:lnTo>
                    <a:pt x="57" y="68"/>
                  </a:lnTo>
                  <a:lnTo>
                    <a:pt x="52" y="78"/>
                  </a:lnTo>
                  <a:lnTo>
                    <a:pt x="50" y="88"/>
                  </a:lnTo>
                  <a:lnTo>
                    <a:pt x="46" y="98"/>
                  </a:lnTo>
                  <a:lnTo>
                    <a:pt x="42" y="113"/>
                  </a:lnTo>
                  <a:lnTo>
                    <a:pt x="39" y="109"/>
                  </a:lnTo>
                  <a:lnTo>
                    <a:pt x="39" y="108"/>
                  </a:lnTo>
                  <a:lnTo>
                    <a:pt x="34" y="103"/>
                  </a:lnTo>
                  <a:lnTo>
                    <a:pt x="34" y="101"/>
                  </a:lnTo>
                  <a:lnTo>
                    <a:pt x="29" y="95"/>
                  </a:lnTo>
                  <a:lnTo>
                    <a:pt x="24" y="90"/>
                  </a:lnTo>
                  <a:lnTo>
                    <a:pt x="19" y="83"/>
                  </a:lnTo>
                  <a:lnTo>
                    <a:pt x="18" y="78"/>
                  </a:lnTo>
                  <a:lnTo>
                    <a:pt x="13" y="68"/>
                  </a:lnTo>
                  <a:lnTo>
                    <a:pt x="9" y="62"/>
                  </a:lnTo>
                  <a:lnTo>
                    <a:pt x="5" y="52"/>
                  </a:lnTo>
                  <a:lnTo>
                    <a:pt x="5" y="47"/>
                  </a:lnTo>
                  <a:lnTo>
                    <a:pt x="0" y="37"/>
                  </a:lnTo>
                  <a:lnTo>
                    <a:pt x="0" y="32"/>
                  </a:lnTo>
                  <a:lnTo>
                    <a:pt x="0" y="22"/>
                  </a:lnTo>
                  <a:lnTo>
                    <a:pt x="3" y="18"/>
                  </a:lnTo>
                  <a:lnTo>
                    <a:pt x="3" y="14"/>
                  </a:lnTo>
                  <a:lnTo>
                    <a:pt x="3" y="14"/>
                  </a:lnTo>
                  <a:lnTo>
                    <a:pt x="3" y="13"/>
                  </a:lnTo>
                  <a:lnTo>
                    <a:pt x="8" y="13"/>
                  </a:lnTo>
                  <a:lnTo>
                    <a:pt x="8" y="8"/>
                  </a:lnTo>
                  <a:lnTo>
                    <a:pt x="13" y="8"/>
                  </a:lnTo>
                  <a:lnTo>
                    <a:pt x="18" y="6"/>
                  </a:lnTo>
                  <a:lnTo>
                    <a:pt x="23" y="6"/>
                  </a:lnTo>
                  <a:lnTo>
                    <a:pt x="24" y="1"/>
                  </a:lnTo>
                  <a:lnTo>
                    <a:pt x="29" y="1"/>
                  </a:lnTo>
                  <a:lnTo>
                    <a:pt x="34" y="0"/>
                  </a:lnTo>
                  <a:lnTo>
                    <a:pt x="39" y="0"/>
                  </a:lnTo>
                  <a:lnTo>
                    <a:pt x="39" y="0"/>
                  </a:lnTo>
                  <a:lnTo>
                    <a:pt x="44" y="0"/>
                  </a:lnTo>
                  <a:lnTo>
                    <a:pt x="47" y="0"/>
                  </a:lnTo>
                  <a:lnTo>
                    <a:pt x="52" y="3"/>
                  </a:lnTo>
                  <a:lnTo>
                    <a:pt x="52" y="3"/>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2" name="Freeform 182"/>
            <p:cNvSpPr>
              <a:spLocks/>
            </p:cNvSpPr>
            <p:nvPr/>
          </p:nvSpPr>
          <p:spPr bwMode="auto">
            <a:xfrm>
              <a:off x="5645150" y="3940176"/>
              <a:ext cx="222250" cy="365125"/>
            </a:xfrm>
            <a:custGeom>
              <a:avLst/>
              <a:gdLst/>
              <a:ahLst/>
              <a:cxnLst>
                <a:cxn ang="0">
                  <a:pos x="100" y="0"/>
                </a:cxn>
                <a:cxn ang="0">
                  <a:pos x="100" y="0"/>
                </a:cxn>
                <a:cxn ang="0">
                  <a:pos x="102" y="4"/>
                </a:cxn>
                <a:cxn ang="0">
                  <a:pos x="108" y="14"/>
                </a:cxn>
                <a:cxn ang="0">
                  <a:pos x="113" y="22"/>
                </a:cxn>
                <a:cxn ang="0">
                  <a:pos x="120" y="32"/>
                </a:cxn>
                <a:cxn ang="0">
                  <a:pos x="125" y="41"/>
                </a:cxn>
                <a:cxn ang="0">
                  <a:pos x="135" y="51"/>
                </a:cxn>
                <a:cxn ang="0">
                  <a:pos x="136" y="61"/>
                </a:cxn>
                <a:cxn ang="0">
                  <a:pos x="131" y="69"/>
                </a:cxn>
                <a:cxn ang="0">
                  <a:pos x="126" y="89"/>
                </a:cxn>
                <a:cxn ang="0">
                  <a:pos x="117" y="115"/>
                </a:cxn>
                <a:cxn ang="0">
                  <a:pos x="108" y="141"/>
                </a:cxn>
                <a:cxn ang="0">
                  <a:pos x="99" y="171"/>
                </a:cxn>
                <a:cxn ang="0">
                  <a:pos x="89" y="195"/>
                </a:cxn>
                <a:cxn ang="0">
                  <a:pos x="85" y="220"/>
                </a:cxn>
                <a:cxn ang="0">
                  <a:pos x="82" y="227"/>
                </a:cxn>
                <a:cxn ang="0">
                  <a:pos x="77" y="222"/>
                </a:cxn>
                <a:cxn ang="0">
                  <a:pos x="72" y="217"/>
                </a:cxn>
                <a:cxn ang="0">
                  <a:pos x="64" y="207"/>
                </a:cxn>
                <a:cxn ang="0">
                  <a:pos x="49" y="199"/>
                </a:cxn>
                <a:cxn ang="0">
                  <a:pos x="36" y="189"/>
                </a:cxn>
                <a:cxn ang="0">
                  <a:pos x="22" y="179"/>
                </a:cxn>
                <a:cxn ang="0">
                  <a:pos x="5" y="176"/>
                </a:cxn>
                <a:cxn ang="0">
                  <a:pos x="0" y="173"/>
                </a:cxn>
                <a:cxn ang="0">
                  <a:pos x="7" y="163"/>
                </a:cxn>
                <a:cxn ang="0">
                  <a:pos x="18" y="148"/>
                </a:cxn>
                <a:cxn ang="0">
                  <a:pos x="38" y="127"/>
                </a:cxn>
                <a:cxn ang="0">
                  <a:pos x="53" y="102"/>
                </a:cxn>
                <a:cxn ang="0">
                  <a:pos x="71" y="74"/>
                </a:cxn>
                <a:cxn ang="0">
                  <a:pos x="85" y="45"/>
                </a:cxn>
                <a:cxn ang="0">
                  <a:pos x="95" y="15"/>
                </a:cxn>
                <a:cxn ang="0">
                  <a:pos x="100" y="0"/>
                </a:cxn>
              </a:cxnLst>
              <a:rect l="0" t="0" r="r" b="b"/>
              <a:pathLst>
                <a:path w="140" h="230">
                  <a:moveTo>
                    <a:pt x="100" y="0"/>
                  </a:moveTo>
                  <a:lnTo>
                    <a:pt x="100" y="0"/>
                  </a:lnTo>
                  <a:lnTo>
                    <a:pt x="100" y="0"/>
                  </a:lnTo>
                  <a:lnTo>
                    <a:pt x="100" y="0"/>
                  </a:lnTo>
                  <a:lnTo>
                    <a:pt x="102" y="4"/>
                  </a:lnTo>
                  <a:lnTo>
                    <a:pt x="102" y="4"/>
                  </a:lnTo>
                  <a:lnTo>
                    <a:pt x="107" y="9"/>
                  </a:lnTo>
                  <a:lnTo>
                    <a:pt x="108" y="14"/>
                  </a:lnTo>
                  <a:lnTo>
                    <a:pt x="113" y="18"/>
                  </a:lnTo>
                  <a:lnTo>
                    <a:pt x="113" y="22"/>
                  </a:lnTo>
                  <a:lnTo>
                    <a:pt x="118" y="27"/>
                  </a:lnTo>
                  <a:lnTo>
                    <a:pt x="120" y="32"/>
                  </a:lnTo>
                  <a:lnTo>
                    <a:pt x="125" y="36"/>
                  </a:lnTo>
                  <a:lnTo>
                    <a:pt x="125" y="41"/>
                  </a:lnTo>
                  <a:lnTo>
                    <a:pt x="130" y="46"/>
                  </a:lnTo>
                  <a:lnTo>
                    <a:pt x="135" y="51"/>
                  </a:lnTo>
                  <a:lnTo>
                    <a:pt x="140" y="61"/>
                  </a:lnTo>
                  <a:lnTo>
                    <a:pt x="136" y="61"/>
                  </a:lnTo>
                  <a:lnTo>
                    <a:pt x="136" y="64"/>
                  </a:lnTo>
                  <a:lnTo>
                    <a:pt x="131" y="69"/>
                  </a:lnTo>
                  <a:lnTo>
                    <a:pt x="131" y="79"/>
                  </a:lnTo>
                  <a:lnTo>
                    <a:pt x="126" y="89"/>
                  </a:lnTo>
                  <a:lnTo>
                    <a:pt x="122" y="100"/>
                  </a:lnTo>
                  <a:lnTo>
                    <a:pt x="117" y="115"/>
                  </a:lnTo>
                  <a:lnTo>
                    <a:pt x="113" y="130"/>
                  </a:lnTo>
                  <a:lnTo>
                    <a:pt x="108" y="141"/>
                  </a:lnTo>
                  <a:lnTo>
                    <a:pt x="103" y="156"/>
                  </a:lnTo>
                  <a:lnTo>
                    <a:pt x="99" y="171"/>
                  </a:lnTo>
                  <a:lnTo>
                    <a:pt x="94" y="186"/>
                  </a:lnTo>
                  <a:lnTo>
                    <a:pt x="89" y="195"/>
                  </a:lnTo>
                  <a:lnTo>
                    <a:pt x="87" y="210"/>
                  </a:lnTo>
                  <a:lnTo>
                    <a:pt x="85" y="220"/>
                  </a:lnTo>
                  <a:lnTo>
                    <a:pt x="85" y="230"/>
                  </a:lnTo>
                  <a:lnTo>
                    <a:pt x="82" y="227"/>
                  </a:lnTo>
                  <a:lnTo>
                    <a:pt x="82" y="227"/>
                  </a:lnTo>
                  <a:lnTo>
                    <a:pt x="77" y="222"/>
                  </a:lnTo>
                  <a:lnTo>
                    <a:pt x="77" y="222"/>
                  </a:lnTo>
                  <a:lnTo>
                    <a:pt x="72" y="217"/>
                  </a:lnTo>
                  <a:lnTo>
                    <a:pt x="69" y="212"/>
                  </a:lnTo>
                  <a:lnTo>
                    <a:pt x="64" y="207"/>
                  </a:lnTo>
                  <a:lnTo>
                    <a:pt x="59" y="204"/>
                  </a:lnTo>
                  <a:lnTo>
                    <a:pt x="49" y="199"/>
                  </a:lnTo>
                  <a:lnTo>
                    <a:pt x="44" y="194"/>
                  </a:lnTo>
                  <a:lnTo>
                    <a:pt x="36" y="189"/>
                  </a:lnTo>
                  <a:lnTo>
                    <a:pt x="31" y="184"/>
                  </a:lnTo>
                  <a:lnTo>
                    <a:pt x="22" y="179"/>
                  </a:lnTo>
                  <a:lnTo>
                    <a:pt x="15" y="177"/>
                  </a:lnTo>
                  <a:lnTo>
                    <a:pt x="5" y="176"/>
                  </a:lnTo>
                  <a:lnTo>
                    <a:pt x="0" y="176"/>
                  </a:lnTo>
                  <a:lnTo>
                    <a:pt x="0" y="173"/>
                  </a:lnTo>
                  <a:lnTo>
                    <a:pt x="2" y="171"/>
                  </a:lnTo>
                  <a:lnTo>
                    <a:pt x="7" y="163"/>
                  </a:lnTo>
                  <a:lnTo>
                    <a:pt x="13" y="158"/>
                  </a:lnTo>
                  <a:lnTo>
                    <a:pt x="18" y="148"/>
                  </a:lnTo>
                  <a:lnTo>
                    <a:pt x="28" y="138"/>
                  </a:lnTo>
                  <a:lnTo>
                    <a:pt x="38" y="127"/>
                  </a:lnTo>
                  <a:lnTo>
                    <a:pt x="48" y="117"/>
                  </a:lnTo>
                  <a:lnTo>
                    <a:pt x="53" y="102"/>
                  </a:lnTo>
                  <a:lnTo>
                    <a:pt x="62" y="89"/>
                  </a:lnTo>
                  <a:lnTo>
                    <a:pt x="71" y="74"/>
                  </a:lnTo>
                  <a:lnTo>
                    <a:pt x="81" y="59"/>
                  </a:lnTo>
                  <a:lnTo>
                    <a:pt x="85" y="45"/>
                  </a:lnTo>
                  <a:lnTo>
                    <a:pt x="92" y="30"/>
                  </a:lnTo>
                  <a:lnTo>
                    <a:pt x="95" y="15"/>
                  </a:lnTo>
                  <a:lnTo>
                    <a:pt x="100" y="0"/>
                  </a:lnTo>
                  <a:lnTo>
                    <a:pt x="100" y="0"/>
                  </a:lnTo>
                  <a:close/>
                </a:path>
              </a:pathLst>
            </a:custGeom>
            <a:solidFill>
              <a:srgbClr val="72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3" name="Freeform 183"/>
            <p:cNvSpPr>
              <a:spLocks/>
            </p:cNvSpPr>
            <p:nvPr/>
          </p:nvSpPr>
          <p:spPr bwMode="auto">
            <a:xfrm>
              <a:off x="5645150" y="3940176"/>
              <a:ext cx="222250" cy="365125"/>
            </a:xfrm>
            <a:custGeom>
              <a:avLst/>
              <a:gdLst/>
              <a:ahLst/>
              <a:cxnLst>
                <a:cxn ang="0">
                  <a:pos x="100" y="0"/>
                </a:cxn>
                <a:cxn ang="0">
                  <a:pos x="100" y="0"/>
                </a:cxn>
                <a:cxn ang="0">
                  <a:pos x="102" y="4"/>
                </a:cxn>
                <a:cxn ang="0">
                  <a:pos x="108" y="14"/>
                </a:cxn>
                <a:cxn ang="0">
                  <a:pos x="113" y="22"/>
                </a:cxn>
                <a:cxn ang="0">
                  <a:pos x="120" y="32"/>
                </a:cxn>
                <a:cxn ang="0">
                  <a:pos x="125" y="41"/>
                </a:cxn>
                <a:cxn ang="0">
                  <a:pos x="135" y="51"/>
                </a:cxn>
                <a:cxn ang="0">
                  <a:pos x="136" y="61"/>
                </a:cxn>
                <a:cxn ang="0">
                  <a:pos x="131" y="69"/>
                </a:cxn>
                <a:cxn ang="0">
                  <a:pos x="126" y="89"/>
                </a:cxn>
                <a:cxn ang="0">
                  <a:pos x="117" y="115"/>
                </a:cxn>
                <a:cxn ang="0">
                  <a:pos x="108" y="141"/>
                </a:cxn>
                <a:cxn ang="0">
                  <a:pos x="99" y="171"/>
                </a:cxn>
                <a:cxn ang="0">
                  <a:pos x="89" y="195"/>
                </a:cxn>
                <a:cxn ang="0">
                  <a:pos x="85" y="220"/>
                </a:cxn>
                <a:cxn ang="0">
                  <a:pos x="82" y="227"/>
                </a:cxn>
                <a:cxn ang="0">
                  <a:pos x="77" y="222"/>
                </a:cxn>
                <a:cxn ang="0">
                  <a:pos x="72" y="217"/>
                </a:cxn>
                <a:cxn ang="0">
                  <a:pos x="64" y="207"/>
                </a:cxn>
                <a:cxn ang="0">
                  <a:pos x="49" y="199"/>
                </a:cxn>
                <a:cxn ang="0">
                  <a:pos x="36" y="189"/>
                </a:cxn>
                <a:cxn ang="0">
                  <a:pos x="22" y="179"/>
                </a:cxn>
                <a:cxn ang="0">
                  <a:pos x="5" y="176"/>
                </a:cxn>
                <a:cxn ang="0">
                  <a:pos x="0" y="173"/>
                </a:cxn>
                <a:cxn ang="0">
                  <a:pos x="7" y="163"/>
                </a:cxn>
                <a:cxn ang="0">
                  <a:pos x="18" y="148"/>
                </a:cxn>
                <a:cxn ang="0">
                  <a:pos x="38" y="127"/>
                </a:cxn>
                <a:cxn ang="0">
                  <a:pos x="53" y="102"/>
                </a:cxn>
                <a:cxn ang="0">
                  <a:pos x="71" y="74"/>
                </a:cxn>
                <a:cxn ang="0">
                  <a:pos x="85" y="45"/>
                </a:cxn>
                <a:cxn ang="0">
                  <a:pos x="95" y="15"/>
                </a:cxn>
                <a:cxn ang="0">
                  <a:pos x="100" y="0"/>
                </a:cxn>
              </a:cxnLst>
              <a:rect l="0" t="0" r="r" b="b"/>
              <a:pathLst>
                <a:path w="140" h="230">
                  <a:moveTo>
                    <a:pt x="100" y="0"/>
                  </a:moveTo>
                  <a:lnTo>
                    <a:pt x="100" y="0"/>
                  </a:lnTo>
                  <a:lnTo>
                    <a:pt x="100" y="0"/>
                  </a:lnTo>
                  <a:lnTo>
                    <a:pt x="100" y="0"/>
                  </a:lnTo>
                  <a:lnTo>
                    <a:pt x="102" y="4"/>
                  </a:lnTo>
                  <a:lnTo>
                    <a:pt x="102" y="4"/>
                  </a:lnTo>
                  <a:lnTo>
                    <a:pt x="107" y="9"/>
                  </a:lnTo>
                  <a:lnTo>
                    <a:pt x="108" y="14"/>
                  </a:lnTo>
                  <a:lnTo>
                    <a:pt x="113" y="18"/>
                  </a:lnTo>
                  <a:lnTo>
                    <a:pt x="113" y="22"/>
                  </a:lnTo>
                  <a:lnTo>
                    <a:pt x="118" y="27"/>
                  </a:lnTo>
                  <a:lnTo>
                    <a:pt x="120" y="32"/>
                  </a:lnTo>
                  <a:lnTo>
                    <a:pt x="125" y="36"/>
                  </a:lnTo>
                  <a:lnTo>
                    <a:pt x="125" y="41"/>
                  </a:lnTo>
                  <a:lnTo>
                    <a:pt x="130" y="46"/>
                  </a:lnTo>
                  <a:lnTo>
                    <a:pt x="135" y="51"/>
                  </a:lnTo>
                  <a:lnTo>
                    <a:pt x="140" y="61"/>
                  </a:lnTo>
                  <a:lnTo>
                    <a:pt x="136" y="61"/>
                  </a:lnTo>
                  <a:lnTo>
                    <a:pt x="136" y="64"/>
                  </a:lnTo>
                  <a:lnTo>
                    <a:pt x="131" y="69"/>
                  </a:lnTo>
                  <a:lnTo>
                    <a:pt x="131" y="79"/>
                  </a:lnTo>
                  <a:lnTo>
                    <a:pt x="126" y="89"/>
                  </a:lnTo>
                  <a:lnTo>
                    <a:pt x="122" y="100"/>
                  </a:lnTo>
                  <a:lnTo>
                    <a:pt x="117" y="115"/>
                  </a:lnTo>
                  <a:lnTo>
                    <a:pt x="113" y="130"/>
                  </a:lnTo>
                  <a:lnTo>
                    <a:pt x="108" y="141"/>
                  </a:lnTo>
                  <a:lnTo>
                    <a:pt x="103" y="156"/>
                  </a:lnTo>
                  <a:lnTo>
                    <a:pt x="99" y="171"/>
                  </a:lnTo>
                  <a:lnTo>
                    <a:pt x="94" y="186"/>
                  </a:lnTo>
                  <a:lnTo>
                    <a:pt x="89" y="195"/>
                  </a:lnTo>
                  <a:lnTo>
                    <a:pt x="87" y="210"/>
                  </a:lnTo>
                  <a:lnTo>
                    <a:pt x="85" y="220"/>
                  </a:lnTo>
                  <a:lnTo>
                    <a:pt x="85" y="230"/>
                  </a:lnTo>
                  <a:lnTo>
                    <a:pt x="82" y="227"/>
                  </a:lnTo>
                  <a:lnTo>
                    <a:pt x="82" y="227"/>
                  </a:lnTo>
                  <a:lnTo>
                    <a:pt x="77" y="222"/>
                  </a:lnTo>
                  <a:lnTo>
                    <a:pt x="77" y="222"/>
                  </a:lnTo>
                  <a:lnTo>
                    <a:pt x="72" y="217"/>
                  </a:lnTo>
                  <a:lnTo>
                    <a:pt x="69" y="212"/>
                  </a:lnTo>
                  <a:lnTo>
                    <a:pt x="64" y="207"/>
                  </a:lnTo>
                  <a:lnTo>
                    <a:pt x="59" y="204"/>
                  </a:lnTo>
                  <a:lnTo>
                    <a:pt x="49" y="199"/>
                  </a:lnTo>
                  <a:lnTo>
                    <a:pt x="44" y="194"/>
                  </a:lnTo>
                  <a:lnTo>
                    <a:pt x="36" y="189"/>
                  </a:lnTo>
                  <a:lnTo>
                    <a:pt x="31" y="184"/>
                  </a:lnTo>
                  <a:lnTo>
                    <a:pt x="22" y="179"/>
                  </a:lnTo>
                  <a:lnTo>
                    <a:pt x="15" y="177"/>
                  </a:lnTo>
                  <a:lnTo>
                    <a:pt x="5" y="176"/>
                  </a:lnTo>
                  <a:lnTo>
                    <a:pt x="0" y="176"/>
                  </a:lnTo>
                  <a:lnTo>
                    <a:pt x="0" y="173"/>
                  </a:lnTo>
                  <a:lnTo>
                    <a:pt x="2" y="171"/>
                  </a:lnTo>
                  <a:lnTo>
                    <a:pt x="7" y="163"/>
                  </a:lnTo>
                  <a:lnTo>
                    <a:pt x="13" y="158"/>
                  </a:lnTo>
                  <a:lnTo>
                    <a:pt x="18" y="148"/>
                  </a:lnTo>
                  <a:lnTo>
                    <a:pt x="28" y="138"/>
                  </a:lnTo>
                  <a:lnTo>
                    <a:pt x="38" y="127"/>
                  </a:lnTo>
                  <a:lnTo>
                    <a:pt x="48" y="117"/>
                  </a:lnTo>
                  <a:lnTo>
                    <a:pt x="53" y="102"/>
                  </a:lnTo>
                  <a:lnTo>
                    <a:pt x="62" y="89"/>
                  </a:lnTo>
                  <a:lnTo>
                    <a:pt x="71" y="74"/>
                  </a:lnTo>
                  <a:lnTo>
                    <a:pt x="81" y="59"/>
                  </a:lnTo>
                  <a:lnTo>
                    <a:pt x="85" y="45"/>
                  </a:lnTo>
                  <a:lnTo>
                    <a:pt x="92" y="30"/>
                  </a:lnTo>
                  <a:lnTo>
                    <a:pt x="95" y="15"/>
                  </a:lnTo>
                  <a:lnTo>
                    <a:pt x="100" y="0"/>
                  </a:lnTo>
                  <a:lnTo>
                    <a:pt x="100" y="0"/>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4" name="Freeform 184"/>
            <p:cNvSpPr>
              <a:spLocks/>
            </p:cNvSpPr>
            <p:nvPr/>
          </p:nvSpPr>
          <p:spPr bwMode="auto">
            <a:xfrm>
              <a:off x="5614988" y="4359276"/>
              <a:ext cx="46038" cy="49213"/>
            </a:xfrm>
            <a:custGeom>
              <a:avLst/>
              <a:gdLst/>
              <a:ahLst/>
              <a:cxnLst>
                <a:cxn ang="0">
                  <a:pos x="4" y="7"/>
                </a:cxn>
                <a:cxn ang="0">
                  <a:pos x="4" y="7"/>
                </a:cxn>
                <a:cxn ang="0">
                  <a:pos x="4" y="7"/>
                </a:cxn>
                <a:cxn ang="0">
                  <a:pos x="4" y="7"/>
                </a:cxn>
                <a:cxn ang="0">
                  <a:pos x="8" y="4"/>
                </a:cxn>
                <a:cxn ang="0">
                  <a:pos x="8" y="4"/>
                </a:cxn>
                <a:cxn ang="0">
                  <a:pos x="13" y="0"/>
                </a:cxn>
                <a:cxn ang="0">
                  <a:pos x="19" y="0"/>
                </a:cxn>
                <a:cxn ang="0">
                  <a:pos x="24" y="0"/>
                </a:cxn>
                <a:cxn ang="0">
                  <a:pos x="24" y="0"/>
                </a:cxn>
                <a:cxn ang="0">
                  <a:pos x="24" y="2"/>
                </a:cxn>
                <a:cxn ang="0">
                  <a:pos x="24" y="4"/>
                </a:cxn>
                <a:cxn ang="0">
                  <a:pos x="24" y="9"/>
                </a:cxn>
                <a:cxn ang="0">
                  <a:pos x="24" y="12"/>
                </a:cxn>
                <a:cxn ang="0">
                  <a:pos x="24" y="17"/>
                </a:cxn>
                <a:cxn ang="0">
                  <a:pos x="24" y="22"/>
                </a:cxn>
                <a:cxn ang="0">
                  <a:pos x="26" y="23"/>
                </a:cxn>
                <a:cxn ang="0">
                  <a:pos x="24" y="23"/>
                </a:cxn>
                <a:cxn ang="0">
                  <a:pos x="19" y="22"/>
                </a:cxn>
                <a:cxn ang="0">
                  <a:pos x="18" y="22"/>
                </a:cxn>
                <a:cxn ang="0">
                  <a:pos x="13" y="22"/>
                </a:cxn>
                <a:cxn ang="0">
                  <a:pos x="8" y="22"/>
                </a:cxn>
                <a:cxn ang="0">
                  <a:pos x="3" y="22"/>
                </a:cxn>
                <a:cxn ang="0">
                  <a:pos x="0" y="27"/>
                </a:cxn>
                <a:cxn ang="0">
                  <a:pos x="0" y="28"/>
                </a:cxn>
                <a:cxn ang="0">
                  <a:pos x="0" y="27"/>
                </a:cxn>
                <a:cxn ang="0">
                  <a:pos x="0" y="22"/>
                </a:cxn>
                <a:cxn ang="0">
                  <a:pos x="0" y="20"/>
                </a:cxn>
                <a:cxn ang="0">
                  <a:pos x="0" y="15"/>
                </a:cxn>
                <a:cxn ang="0">
                  <a:pos x="0" y="10"/>
                </a:cxn>
                <a:cxn ang="0">
                  <a:pos x="0" y="7"/>
                </a:cxn>
                <a:cxn ang="0">
                  <a:pos x="0" y="7"/>
                </a:cxn>
                <a:cxn ang="0">
                  <a:pos x="4" y="7"/>
                </a:cxn>
              </a:cxnLst>
              <a:rect l="0" t="0" r="r" b="b"/>
              <a:pathLst>
                <a:path w="29" h="31">
                  <a:moveTo>
                    <a:pt x="4" y="7"/>
                  </a:moveTo>
                  <a:lnTo>
                    <a:pt x="4" y="7"/>
                  </a:lnTo>
                  <a:lnTo>
                    <a:pt x="4" y="7"/>
                  </a:lnTo>
                  <a:lnTo>
                    <a:pt x="4" y="7"/>
                  </a:lnTo>
                  <a:lnTo>
                    <a:pt x="4" y="7"/>
                  </a:lnTo>
                  <a:lnTo>
                    <a:pt x="4" y="7"/>
                  </a:lnTo>
                  <a:lnTo>
                    <a:pt x="4" y="7"/>
                  </a:lnTo>
                  <a:lnTo>
                    <a:pt x="4" y="7"/>
                  </a:lnTo>
                  <a:lnTo>
                    <a:pt x="8" y="7"/>
                  </a:lnTo>
                  <a:lnTo>
                    <a:pt x="8" y="4"/>
                  </a:lnTo>
                  <a:lnTo>
                    <a:pt x="8" y="4"/>
                  </a:lnTo>
                  <a:lnTo>
                    <a:pt x="8" y="4"/>
                  </a:lnTo>
                  <a:lnTo>
                    <a:pt x="13" y="4"/>
                  </a:lnTo>
                  <a:lnTo>
                    <a:pt x="13" y="0"/>
                  </a:lnTo>
                  <a:lnTo>
                    <a:pt x="18" y="0"/>
                  </a:lnTo>
                  <a:lnTo>
                    <a:pt x="19" y="0"/>
                  </a:lnTo>
                  <a:lnTo>
                    <a:pt x="24" y="0"/>
                  </a:lnTo>
                  <a:lnTo>
                    <a:pt x="24" y="0"/>
                  </a:lnTo>
                  <a:lnTo>
                    <a:pt x="24" y="0"/>
                  </a:lnTo>
                  <a:lnTo>
                    <a:pt x="24" y="0"/>
                  </a:lnTo>
                  <a:lnTo>
                    <a:pt x="24" y="2"/>
                  </a:lnTo>
                  <a:lnTo>
                    <a:pt x="24" y="2"/>
                  </a:lnTo>
                  <a:lnTo>
                    <a:pt x="24" y="4"/>
                  </a:lnTo>
                  <a:lnTo>
                    <a:pt x="24" y="4"/>
                  </a:lnTo>
                  <a:lnTo>
                    <a:pt x="24" y="9"/>
                  </a:lnTo>
                  <a:lnTo>
                    <a:pt x="24" y="9"/>
                  </a:lnTo>
                  <a:lnTo>
                    <a:pt x="24" y="12"/>
                  </a:lnTo>
                  <a:lnTo>
                    <a:pt x="24" y="12"/>
                  </a:lnTo>
                  <a:lnTo>
                    <a:pt x="24" y="17"/>
                  </a:lnTo>
                  <a:lnTo>
                    <a:pt x="24" y="17"/>
                  </a:lnTo>
                  <a:lnTo>
                    <a:pt x="24" y="22"/>
                  </a:lnTo>
                  <a:lnTo>
                    <a:pt x="24" y="22"/>
                  </a:lnTo>
                  <a:lnTo>
                    <a:pt x="29" y="27"/>
                  </a:lnTo>
                  <a:lnTo>
                    <a:pt x="26" y="23"/>
                  </a:lnTo>
                  <a:lnTo>
                    <a:pt x="26" y="23"/>
                  </a:lnTo>
                  <a:lnTo>
                    <a:pt x="24" y="23"/>
                  </a:lnTo>
                  <a:lnTo>
                    <a:pt x="24" y="23"/>
                  </a:lnTo>
                  <a:lnTo>
                    <a:pt x="19" y="22"/>
                  </a:lnTo>
                  <a:lnTo>
                    <a:pt x="19" y="22"/>
                  </a:lnTo>
                  <a:lnTo>
                    <a:pt x="18" y="22"/>
                  </a:lnTo>
                  <a:lnTo>
                    <a:pt x="18" y="22"/>
                  </a:lnTo>
                  <a:lnTo>
                    <a:pt x="13" y="22"/>
                  </a:lnTo>
                  <a:lnTo>
                    <a:pt x="13" y="22"/>
                  </a:lnTo>
                  <a:lnTo>
                    <a:pt x="8" y="22"/>
                  </a:lnTo>
                  <a:lnTo>
                    <a:pt x="8" y="22"/>
                  </a:lnTo>
                  <a:lnTo>
                    <a:pt x="3" y="22"/>
                  </a:lnTo>
                  <a:lnTo>
                    <a:pt x="3" y="25"/>
                  </a:lnTo>
                  <a:lnTo>
                    <a:pt x="0" y="27"/>
                  </a:lnTo>
                  <a:lnTo>
                    <a:pt x="0" y="31"/>
                  </a:lnTo>
                  <a:lnTo>
                    <a:pt x="0" y="28"/>
                  </a:lnTo>
                  <a:lnTo>
                    <a:pt x="0" y="28"/>
                  </a:lnTo>
                  <a:lnTo>
                    <a:pt x="0" y="27"/>
                  </a:lnTo>
                  <a:lnTo>
                    <a:pt x="0" y="27"/>
                  </a:lnTo>
                  <a:lnTo>
                    <a:pt x="0" y="22"/>
                  </a:lnTo>
                  <a:lnTo>
                    <a:pt x="0" y="22"/>
                  </a:lnTo>
                  <a:lnTo>
                    <a:pt x="0" y="20"/>
                  </a:lnTo>
                  <a:lnTo>
                    <a:pt x="0" y="20"/>
                  </a:lnTo>
                  <a:lnTo>
                    <a:pt x="0" y="15"/>
                  </a:lnTo>
                  <a:lnTo>
                    <a:pt x="0" y="15"/>
                  </a:lnTo>
                  <a:lnTo>
                    <a:pt x="0" y="10"/>
                  </a:lnTo>
                  <a:lnTo>
                    <a:pt x="0" y="10"/>
                  </a:lnTo>
                  <a:lnTo>
                    <a:pt x="0" y="7"/>
                  </a:lnTo>
                  <a:lnTo>
                    <a:pt x="0" y="7"/>
                  </a:lnTo>
                  <a:lnTo>
                    <a:pt x="0" y="7"/>
                  </a:lnTo>
                  <a:lnTo>
                    <a:pt x="4" y="7"/>
                  </a:lnTo>
                  <a:lnTo>
                    <a:pt x="4" y="7"/>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5" name="Freeform 185"/>
            <p:cNvSpPr>
              <a:spLocks/>
            </p:cNvSpPr>
            <p:nvPr/>
          </p:nvSpPr>
          <p:spPr bwMode="auto">
            <a:xfrm>
              <a:off x="5653088" y="4227513"/>
              <a:ext cx="127000" cy="115888"/>
            </a:xfrm>
            <a:custGeom>
              <a:avLst/>
              <a:gdLst/>
              <a:ahLst/>
              <a:cxnLst>
                <a:cxn ang="0">
                  <a:pos x="5" y="0"/>
                </a:cxn>
                <a:cxn ang="0">
                  <a:pos x="5" y="0"/>
                </a:cxn>
                <a:cxn ang="0">
                  <a:pos x="5" y="0"/>
                </a:cxn>
                <a:cxn ang="0">
                  <a:pos x="5" y="0"/>
                </a:cxn>
                <a:cxn ang="0">
                  <a:pos x="10" y="0"/>
                </a:cxn>
                <a:cxn ang="0">
                  <a:pos x="13" y="0"/>
                </a:cxn>
                <a:cxn ang="0">
                  <a:pos x="18" y="0"/>
                </a:cxn>
                <a:cxn ang="0">
                  <a:pos x="23" y="0"/>
                </a:cxn>
                <a:cxn ang="0">
                  <a:pos x="28" y="5"/>
                </a:cxn>
                <a:cxn ang="0">
                  <a:pos x="33" y="5"/>
                </a:cxn>
                <a:cxn ang="0">
                  <a:pos x="38" y="10"/>
                </a:cxn>
                <a:cxn ang="0">
                  <a:pos x="43" y="14"/>
                </a:cxn>
                <a:cxn ang="0">
                  <a:pos x="51" y="19"/>
                </a:cxn>
                <a:cxn ang="0">
                  <a:pos x="56" y="24"/>
                </a:cxn>
                <a:cxn ang="0">
                  <a:pos x="66" y="31"/>
                </a:cxn>
                <a:cxn ang="0">
                  <a:pos x="71" y="39"/>
                </a:cxn>
                <a:cxn ang="0">
                  <a:pos x="80" y="49"/>
                </a:cxn>
                <a:cxn ang="0">
                  <a:pos x="76" y="73"/>
                </a:cxn>
                <a:cxn ang="0">
                  <a:pos x="72" y="70"/>
                </a:cxn>
                <a:cxn ang="0">
                  <a:pos x="72" y="69"/>
                </a:cxn>
                <a:cxn ang="0">
                  <a:pos x="71" y="64"/>
                </a:cxn>
                <a:cxn ang="0">
                  <a:pos x="71" y="62"/>
                </a:cxn>
                <a:cxn ang="0">
                  <a:pos x="66" y="55"/>
                </a:cxn>
                <a:cxn ang="0">
                  <a:pos x="62" y="51"/>
                </a:cxn>
                <a:cxn ang="0">
                  <a:pos x="57" y="46"/>
                </a:cxn>
                <a:cxn ang="0">
                  <a:pos x="56" y="41"/>
                </a:cxn>
                <a:cxn ang="0">
                  <a:pos x="48" y="31"/>
                </a:cxn>
                <a:cxn ang="0">
                  <a:pos x="43" y="26"/>
                </a:cxn>
                <a:cxn ang="0">
                  <a:pos x="36" y="19"/>
                </a:cxn>
                <a:cxn ang="0">
                  <a:pos x="31" y="14"/>
                </a:cxn>
                <a:cxn ang="0">
                  <a:pos x="21" y="10"/>
                </a:cxn>
                <a:cxn ang="0">
                  <a:pos x="15" y="5"/>
                </a:cxn>
                <a:cxn ang="0">
                  <a:pos x="5" y="0"/>
                </a:cxn>
                <a:cxn ang="0">
                  <a:pos x="0" y="0"/>
                </a:cxn>
                <a:cxn ang="0">
                  <a:pos x="5" y="0"/>
                </a:cxn>
                <a:cxn ang="0">
                  <a:pos x="5" y="0"/>
                </a:cxn>
              </a:cxnLst>
              <a:rect l="0" t="0" r="r" b="b"/>
              <a:pathLst>
                <a:path w="80" h="73">
                  <a:moveTo>
                    <a:pt x="5" y="0"/>
                  </a:moveTo>
                  <a:lnTo>
                    <a:pt x="5" y="0"/>
                  </a:lnTo>
                  <a:lnTo>
                    <a:pt x="5" y="0"/>
                  </a:lnTo>
                  <a:lnTo>
                    <a:pt x="5" y="0"/>
                  </a:lnTo>
                  <a:lnTo>
                    <a:pt x="10" y="0"/>
                  </a:lnTo>
                  <a:lnTo>
                    <a:pt x="13" y="0"/>
                  </a:lnTo>
                  <a:lnTo>
                    <a:pt x="18" y="0"/>
                  </a:lnTo>
                  <a:lnTo>
                    <a:pt x="23" y="0"/>
                  </a:lnTo>
                  <a:lnTo>
                    <a:pt x="28" y="5"/>
                  </a:lnTo>
                  <a:lnTo>
                    <a:pt x="33" y="5"/>
                  </a:lnTo>
                  <a:lnTo>
                    <a:pt x="38" y="10"/>
                  </a:lnTo>
                  <a:lnTo>
                    <a:pt x="43" y="14"/>
                  </a:lnTo>
                  <a:lnTo>
                    <a:pt x="51" y="19"/>
                  </a:lnTo>
                  <a:lnTo>
                    <a:pt x="56" y="24"/>
                  </a:lnTo>
                  <a:lnTo>
                    <a:pt x="66" y="31"/>
                  </a:lnTo>
                  <a:lnTo>
                    <a:pt x="71" y="39"/>
                  </a:lnTo>
                  <a:lnTo>
                    <a:pt x="80" y="49"/>
                  </a:lnTo>
                  <a:lnTo>
                    <a:pt x="76" y="73"/>
                  </a:lnTo>
                  <a:lnTo>
                    <a:pt x="72" y="70"/>
                  </a:lnTo>
                  <a:lnTo>
                    <a:pt x="72" y="69"/>
                  </a:lnTo>
                  <a:lnTo>
                    <a:pt x="71" y="64"/>
                  </a:lnTo>
                  <a:lnTo>
                    <a:pt x="71" y="62"/>
                  </a:lnTo>
                  <a:lnTo>
                    <a:pt x="66" y="55"/>
                  </a:lnTo>
                  <a:lnTo>
                    <a:pt x="62" y="51"/>
                  </a:lnTo>
                  <a:lnTo>
                    <a:pt x="57" y="46"/>
                  </a:lnTo>
                  <a:lnTo>
                    <a:pt x="56" y="41"/>
                  </a:lnTo>
                  <a:lnTo>
                    <a:pt x="48" y="31"/>
                  </a:lnTo>
                  <a:lnTo>
                    <a:pt x="43" y="26"/>
                  </a:lnTo>
                  <a:lnTo>
                    <a:pt x="36" y="19"/>
                  </a:lnTo>
                  <a:lnTo>
                    <a:pt x="31" y="14"/>
                  </a:lnTo>
                  <a:lnTo>
                    <a:pt x="21" y="10"/>
                  </a:lnTo>
                  <a:lnTo>
                    <a:pt x="15" y="5"/>
                  </a:lnTo>
                  <a:lnTo>
                    <a:pt x="5" y="0"/>
                  </a:lnTo>
                  <a:lnTo>
                    <a:pt x="0" y="0"/>
                  </a:lnTo>
                  <a:lnTo>
                    <a:pt x="5" y="0"/>
                  </a:lnTo>
                  <a:lnTo>
                    <a:pt x="5"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6" name="Freeform 186"/>
            <p:cNvSpPr>
              <a:spLocks/>
            </p:cNvSpPr>
            <p:nvPr/>
          </p:nvSpPr>
          <p:spPr bwMode="auto">
            <a:xfrm>
              <a:off x="5535613" y="4257676"/>
              <a:ext cx="39688" cy="101600"/>
            </a:xfrm>
            <a:custGeom>
              <a:avLst/>
              <a:gdLst/>
              <a:ahLst/>
              <a:cxnLst>
                <a:cxn ang="0">
                  <a:pos x="0" y="54"/>
                </a:cxn>
                <a:cxn ang="0">
                  <a:pos x="5" y="64"/>
                </a:cxn>
                <a:cxn ang="0">
                  <a:pos x="5" y="61"/>
                </a:cxn>
                <a:cxn ang="0">
                  <a:pos x="5" y="61"/>
                </a:cxn>
                <a:cxn ang="0">
                  <a:pos x="5" y="56"/>
                </a:cxn>
                <a:cxn ang="0">
                  <a:pos x="5" y="56"/>
                </a:cxn>
                <a:cxn ang="0">
                  <a:pos x="5" y="51"/>
                </a:cxn>
                <a:cxn ang="0">
                  <a:pos x="5" y="48"/>
                </a:cxn>
                <a:cxn ang="0">
                  <a:pos x="5" y="43"/>
                </a:cxn>
                <a:cxn ang="0">
                  <a:pos x="10" y="41"/>
                </a:cxn>
                <a:cxn ang="0">
                  <a:pos x="10" y="35"/>
                </a:cxn>
                <a:cxn ang="0">
                  <a:pos x="10" y="30"/>
                </a:cxn>
                <a:cxn ang="0">
                  <a:pos x="10" y="25"/>
                </a:cxn>
                <a:cxn ang="0">
                  <a:pos x="15" y="20"/>
                </a:cxn>
                <a:cxn ang="0">
                  <a:pos x="15" y="15"/>
                </a:cxn>
                <a:cxn ang="0">
                  <a:pos x="20" y="10"/>
                </a:cxn>
                <a:cxn ang="0">
                  <a:pos x="20" y="5"/>
                </a:cxn>
                <a:cxn ang="0">
                  <a:pos x="25" y="0"/>
                </a:cxn>
                <a:cxn ang="0">
                  <a:pos x="22" y="0"/>
                </a:cxn>
                <a:cxn ang="0">
                  <a:pos x="22" y="0"/>
                </a:cxn>
                <a:cxn ang="0">
                  <a:pos x="20" y="0"/>
                </a:cxn>
                <a:cxn ang="0">
                  <a:pos x="20" y="2"/>
                </a:cxn>
                <a:cxn ang="0">
                  <a:pos x="15" y="2"/>
                </a:cxn>
                <a:cxn ang="0">
                  <a:pos x="15" y="7"/>
                </a:cxn>
                <a:cxn ang="0">
                  <a:pos x="15" y="9"/>
                </a:cxn>
                <a:cxn ang="0">
                  <a:pos x="15" y="14"/>
                </a:cxn>
                <a:cxn ang="0">
                  <a:pos x="10" y="15"/>
                </a:cxn>
                <a:cxn ang="0">
                  <a:pos x="10" y="20"/>
                </a:cxn>
                <a:cxn ang="0">
                  <a:pos x="5" y="25"/>
                </a:cxn>
                <a:cxn ang="0">
                  <a:pos x="5" y="30"/>
                </a:cxn>
                <a:cxn ang="0">
                  <a:pos x="0" y="35"/>
                </a:cxn>
                <a:cxn ang="0">
                  <a:pos x="0" y="40"/>
                </a:cxn>
                <a:cxn ang="0">
                  <a:pos x="0" y="45"/>
                </a:cxn>
                <a:cxn ang="0">
                  <a:pos x="0" y="54"/>
                </a:cxn>
                <a:cxn ang="0">
                  <a:pos x="0" y="54"/>
                </a:cxn>
              </a:cxnLst>
              <a:rect l="0" t="0" r="r" b="b"/>
              <a:pathLst>
                <a:path w="25" h="64">
                  <a:moveTo>
                    <a:pt x="0" y="54"/>
                  </a:moveTo>
                  <a:lnTo>
                    <a:pt x="5" y="64"/>
                  </a:lnTo>
                  <a:lnTo>
                    <a:pt x="5" y="61"/>
                  </a:lnTo>
                  <a:lnTo>
                    <a:pt x="5" y="61"/>
                  </a:lnTo>
                  <a:lnTo>
                    <a:pt x="5" y="56"/>
                  </a:lnTo>
                  <a:lnTo>
                    <a:pt x="5" y="56"/>
                  </a:lnTo>
                  <a:lnTo>
                    <a:pt x="5" y="51"/>
                  </a:lnTo>
                  <a:lnTo>
                    <a:pt x="5" y="48"/>
                  </a:lnTo>
                  <a:lnTo>
                    <a:pt x="5" y="43"/>
                  </a:lnTo>
                  <a:lnTo>
                    <a:pt x="10" y="41"/>
                  </a:lnTo>
                  <a:lnTo>
                    <a:pt x="10" y="35"/>
                  </a:lnTo>
                  <a:lnTo>
                    <a:pt x="10" y="30"/>
                  </a:lnTo>
                  <a:lnTo>
                    <a:pt x="10" y="25"/>
                  </a:lnTo>
                  <a:lnTo>
                    <a:pt x="15" y="20"/>
                  </a:lnTo>
                  <a:lnTo>
                    <a:pt x="15" y="15"/>
                  </a:lnTo>
                  <a:lnTo>
                    <a:pt x="20" y="10"/>
                  </a:lnTo>
                  <a:lnTo>
                    <a:pt x="20" y="5"/>
                  </a:lnTo>
                  <a:lnTo>
                    <a:pt x="25" y="0"/>
                  </a:lnTo>
                  <a:lnTo>
                    <a:pt x="22" y="0"/>
                  </a:lnTo>
                  <a:lnTo>
                    <a:pt x="22" y="0"/>
                  </a:lnTo>
                  <a:lnTo>
                    <a:pt x="20" y="0"/>
                  </a:lnTo>
                  <a:lnTo>
                    <a:pt x="20" y="2"/>
                  </a:lnTo>
                  <a:lnTo>
                    <a:pt x="15" y="2"/>
                  </a:lnTo>
                  <a:lnTo>
                    <a:pt x="15" y="7"/>
                  </a:lnTo>
                  <a:lnTo>
                    <a:pt x="15" y="9"/>
                  </a:lnTo>
                  <a:lnTo>
                    <a:pt x="15" y="14"/>
                  </a:lnTo>
                  <a:lnTo>
                    <a:pt x="10" y="15"/>
                  </a:lnTo>
                  <a:lnTo>
                    <a:pt x="10" y="20"/>
                  </a:lnTo>
                  <a:lnTo>
                    <a:pt x="5" y="25"/>
                  </a:lnTo>
                  <a:lnTo>
                    <a:pt x="5" y="30"/>
                  </a:lnTo>
                  <a:lnTo>
                    <a:pt x="0" y="35"/>
                  </a:lnTo>
                  <a:lnTo>
                    <a:pt x="0" y="40"/>
                  </a:lnTo>
                  <a:lnTo>
                    <a:pt x="0" y="45"/>
                  </a:lnTo>
                  <a:lnTo>
                    <a:pt x="0" y="54"/>
                  </a:lnTo>
                  <a:lnTo>
                    <a:pt x="0" y="5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7" name="Freeform 187"/>
            <p:cNvSpPr>
              <a:spLocks/>
            </p:cNvSpPr>
            <p:nvPr/>
          </p:nvSpPr>
          <p:spPr bwMode="auto">
            <a:xfrm>
              <a:off x="5791200" y="3816351"/>
              <a:ext cx="101600" cy="180975"/>
            </a:xfrm>
            <a:custGeom>
              <a:avLst/>
              <a:gdLst/>
              <a:ahLst/>
              <a:cxnLst>
                <a:cxn ang="0">
                  <a:pos x="33" y="5"/>
                </a:cxn>
                <a:cxn ang="0">
                  <a:pos x="33" y="11"/>
                </a:cxn>
                <a:cxn ang="0">
                  <a:pos x="39" y="24"/>
                </a:cxn>
                <a:cxn ang="0">
                  <a:pos x="43" y="29"/>
                </a:cxn>
                <a:cxn ang="0">
                  <a:pos x="52" y="39"/>
                </a:cxn>
                <a:cxn ang="0">
                  <a:pos x="54" y="44"/>
                </a:cxn>
                <a:cxn ang="0">
                  <a:pos x="52" y="44"/>
                </a:cxn>
                <a:cxn ang="0">
                  <a:pos x="48" y="44"/>
                </a:cxn>
                <a:cxn ang="0">
                  <a:pos x="43" y="47"/>
                </a:cxn>
                <a:cxn ang="0">
                  <a:pos x="43" y="47"/>
                </a:cxn>
                <a:cxn ang="0">
                  <a:pos x="43" y="49"/>
                </a:cxn>
                <a:cxn ang="0">
                  <a:pos x="43" y="49"/>
                </a:cxn>
                <a:cxn ang="0">
                  <a:pos x="44" y="55"/>
                </a:cxn>
                <a:cxn ang="0">
                  <a:pos x="49" y="60"/>
                </a:cxn>
                <a:cxn ang="0">
                  <a:pos x="54" y="65"/>
                </a:cxn>
                <a:cxn ang="0">
                  <a:pos x="59" y="69"/>
                </a:cxn>
                <a:cxn ang="0">
                  <a:pos x="59" y="70"/>
                </a:cxn>
                <a:cxn ang="0">
                  <a:pos x="51" y="70"/>
                </a:cxn>
                <a:cxn ang="0">
                  <a:pos x="51" y="70"/>
                </a:cxn>
                <a:cxn ang="0">
                  <a:pos x="46" y="69"/>
                </a:cxn>
                <a:cxn ang="0">
                  <a:pos x="43" y="69"/>
                </a:cxn>
                <a:cxn ang="0">
                  <a:pos x="43" y="69"/>
                </a:cxn>
                <a:cxn ang="0">
                  <a:pos x="43" y="73"/>
                </a:cxn>
                <a:cxn ang="0">
                  <a:pos x="43" y="75"/>
                </a:cxn>
                <a:cxn ang="0">
                  <a:pos x="48" y="80"/>
                </a:cxn>
                <a:cxn ang="0">
                  <a:pos x="52" y="85"/>
                </a:cxn>
                <a:cxn ang="0">
                  <a:pos x="59" y="90"/>
                </a:cxn>
                <a:cxn ang="0">
                  <a:pos x="48" y="90"/>
                </a:cxn>
                <a:cxn ang="0">
                  <a:pos x="43" y="88"/>
                </a:cxn>
                <a:cxn ang="0">
                  <a:pos x="33" y="83"/>
                </a:cxn>
                <a:cxn ang="0">
                  <a:pos x="28" y="83"/>
                </a:cxn>
                <a:cxn ang="0">
                  <a:pos x="18" y="78"/>
                </a:cxn>
                <a:cxn ang="0">
                  <a:pos x="18" y="82"/>
                </a:cxn>
                <a:cxn ang="0">
                  <a:pos x="18" y="87"/>
                </a:cxn>
                <a:cxn ang="0">
                  <a:pos x="18" y="96"/>
                </a:cxn>
                <a:cxn ang="0">
                  <a:pos x="18" y="100"/>
                </a:cxn>
                <a:cxn ang="0">
                  <a:pos x="18" y="110"/>
                </a:cxn>
                <a:cxn ang="0">
                  <a:pos x="13" y="110"/>
                </a:cxn>
                <a:cxn ang="0">
                  <a:pos x="13" y="103"/>
                </a:cxn>
                <a:cxn ang="0">
                  <a:pos x="8" y="96"/>
                </a:cxn>
                <a:cxn ang="0">
                  <a:pos x="3" y="92"/>
                </a:cxn>
                <a:cxn ang="0">
                  <a:pos x="3" y="82"/>
                </a:cxn>
                <a:cxn ang="0">
                  <a:pos x="3" y="78"/>
                </a:cxn>
                <a:cxn ang="0">
                  <a:pos x="0" y="67"/>
                </a:cxn>
                <a:cxn ang="0">
                  <a:pos x="0" y="62"/>
                </a:cxn>
                <a:cxn ang="0">
                  <a:pos x="0" y="52"/>
                </a:cxn>
                <a:cxn ang="0">
                  <a:pos x="0" y="47"/>
                </a:cxn>
                <a:cxn ang="0">
                  <a:pos x="0" y="39"/>
                </a:cxn>
                <a:cxn ang="0">
                  <a:pos x="3" y="34"/>
                </a:cxn>
                <a:cxn ang="0">
                  <a:pos x="3" y="29"/>
                </a:cxn>
                <a:cxn ang="0">
                  <a:pos x="5" y="29"/>
                </a:cxn>
                <a:cxn ang="0">
                  <a:pos x="5" y="24"/>
                </a:cxn>
                <a:cxn ang="0">
                  <a:pos x="8" y="24"/>
                </a:cxn>
                <a:cxn ang="0">
                  <a:pos x="13" y="19"/>
                </a:cxn>
                <a:cxn ang="0">
                  <a:pos x="16" y="16"/>
                </a:cxn>
                <a:cxn ang="0">
                  <a:pos x="16" y="11"/>
                </a:cxn>
                <a:cxn ang="0">
                  <a:pos x="20" y="6"/>
                </a:cxn>
                <a:cxn ang="0">
                  <a:pos x="21" y="5"/>
                </a:cxn>
                <a:cxn ang="0">
                  <a:pos x="28" y="5"/>
                </a:cxn>
              </a:cxnLst>
              <a:rect l="0" t="0" r="r" b="b"/>
              <a:pathLst>
                <a:path w="64" h="114">
                  <a:moveTo>
                    <a:pt x="33" y="0"/>
                  </a:moveTo>
                  <a:lnTo>
                    <a:pt x="33" y="0"/>
                  </a:lnTo>
                  <a:lnTo>
                    <a:pt x="33" y="5"/>
                  </a:lnTo>
                  <a:lnTo>
                    <a:pt x="33" y="6"/>
                  </a:lnTo>
                  <a:lnTo>
                    <a:pt x="33" y="11"/>
                  </a:lnTo>
                  <a:lnTo>
                    <a:pt x="33" y="11"/>
                  </a:lnTo>
                  <a:lnTo>
                    <a:pt x="34" y="16"/>
                  </a:lnTo>
                  <a:lnTo>
                    <a:pt x="34" y="19"/>
                  </a:lnTo>
                  <a:lnTo>
                    <a:pt x="39" y="24"/>
                  </a:lnTo>
                  <a:lnTo>
                    <a:pt x="39" y="24"/>
                  </a:lnTo>
                  <a:lnTo>
                    <a:pt x="43" y="29"/>
                  </a:lnTo>
                  <a:lnTo>
                    <a:pt x="43" y="29"/>
                  </a:lnTo>
                  <a:lnTo>
                    <a:pt x="48" y="34"/>
                  </a:lnTo>
                  <a:lnTo>
                    <a:pt x="48" y="34"/>
                  </a:lnTo>
                  <a:lnTo>
                    <a:pt x="52" y="39"/>
                  </a:lnTo>
                  <a:lnTo>
                    <a:pt x="54" y="39"/>
                  </a:lnTo>
                  <a:lnTo>
                    <a:pt x="59" y="44"/>
                  </a:lnTo>
                  <a:lnTo>
                    <a:pt x="54" y="44"/>
                  </a:lnTo>
                  <a:lnTo>
                    <a:pt x="54" y="44"/>
                  </a:lnTo>
                  <a:lnTo>
                    <a:pt x="52" y="44"/>
                  </a:lnTo>
                  <a:lnTo>
                    <a:pt x="52" y="44"/>
                  </a:lnTo>
                  <a:lnTo>
                    <a:pt x="48" y="44"/>
                  </a:lnTo>
                  <a:lnTo>
                    <a:pt x="48" y="44"/>
                  </a:lnTo>
                  <a:lnTo>
                    <a:pt x="48" y="44"/>
                  </a:lnTo>
                  <a:lnTo>
                    <a:pt x="48" y="47"/>
                  </a:lnTo>
                  <a:lnTo>
                    <a:pt x="43" y="47"/>
                  </a:lnTo>
                  <a:lnTo>
                    <a:pt x="43" y="47"/>
                  </a:lnTo>
                  <a:lnTo>
                    <a:pt x="43" y="47"/>
                  </a:lnTo>
                  <a:lnTo>
                    <a:pt x="43" y="47"/>
                  </a:lnTo>
                  <a:lnTo>
                    <a:pt x="43" y="47"/>
                  </a:lnTo>
                  <a:lnTo>
                    <a:pt x="43" y="47"/>
                  </a:lnTo>
                  <a:lnTo>
                    <a:pt x="43" y="47"/>
                  </a:lnTo>
                  <a:lnTo>
                    <a:pt x="43" y="49"/>
                  </a:lnTo>
                  <a:lnTo>
                    <a:pt x="43" y="49"/>
                  </a:lnTo>
                  <a:lnTo>
                    <a:pt x="43" y="49"/>
                  </a:lnTo>
                  <a:lnTo>
                    <a:pt x="43" y="49"/>
                  </a:lnTo>
                  <a:lnTo>
                    <a:pt x="44" y="54"/>
                  </a:lnTo>
                  <a:lnTo>
                    <a:pt x="44" y="54"/>
                  </a:lnTo>
                  <a:lnTo>
                    <a:pt x="44" y="55"/>
                  </a:lnTo>
                  <a:lnTo>
                    <a:pt x="44" y="55"/>
                  </a:lnTo>
                  <a:lnTo>
                    <a:pt x="49" y="60"/>
                  </a:lnTo>
                  <a:lnTo>
                    <a:pt x="49" y="60"/>
                  </a:lnTo>
                  <a:lnTo>
                    <a:pt x="49" y="60"/>
                  </a:lnTo>
                  <a:lnTo>
                    <a:pt x="49" y="60"/>
                  </a:lnTo>
                  <a:lnTo>
                    <a:pt x="54" y="65"/>
                  </a:lnTo>
                  <a:lnTo>
                    <a:pt x="54" y="65"/>
                  </a:lnTo>
                  <a:lnTo>
                    <a:pt x="59" y="69"/>
                  </a:lnTo>
                  <a:lnTo>
                    <a:pt x="59" y="69"/>
                  </a:lnTo>
                  <a:lnTo>
                    <a:pt x="64" y="73"/>
                  </a:lnTo>
                  <a:lnTo>
                    <a:pt x="59" y="70"/>
                  </a:lnTo>
                  <a:lnTo>
                    <a:pt x="59" y="70"/>
                  </a:lnTo>
                  <a:lnTo>
                    <a:pt x="56" y="70"/>
                  </a:lnTo>
                  <a:lnTo>
                    <a:pt x="56" y="70"/>
                  </a:lnTo>
                  <a:lnTo>
                    <a:pt x="51" y="70"/>
                  </a:lnTo>
                  <a:lnTo>
                    <a:pt x="51" y="70"/>
                  </a:lnTo>
                  <a:lnTo>
                    <a:pt x="51" y="70"/>
                  </a:lnTo>
                  <a:lnTo>
                    <a:pt x="51" y="70"/>
                  </a:lnTo>
                  <a:lnTo>
                    <a:pt x="46" y="69"/>
                  </a:lnTo>
                  <a:lnTo>
                    <a:pt x="46" y="69"/>
                  </a:lnTo>
                  <a:lnTo>
                    <a:pt x="46" y="69"/>
                  </a:lnTo>
                  <a:lnTo>
                    <a:pt x="46" y="69"/>
                  </a:lnTo>
                  <a:lnTo>
                    <a:pt x="43" y="69"/>
                  </a:lnTo>
                  <a:lnTo>
                    <a:pt x="43" y="69"/>
                  </a:lnTo>
                  <a:lnTo>
                    <a:pt x="43" y="69"/>
                  </a:lnTo>
                  <a:lnTo>
                    <a:pt x="43" y="69"/>
                  </a:lnTo>
                  <a:lnTo>
                    <a:pt x="43" y="69"/>
                  </a:lnTo>
                  <a:lnTo>
                    <a:pt x="43" y="69"/>
                  </a:lnTo>
                  <a:lnTo>
                    <a:pt x="43" y="69"/>
                  </a:lnTo>
                  <a:lnTo>
                    <a:pt x="43" y="73"/>
                  </a:lnTo>
                  <a:lnTo>
                    <a:pt x="43" y="73"/>
                  </a:lnTo>
                  <a:lnTo>
                    <a:pt x="43" y="75"/>
                  </a:lnTo>
                  <a:lnTo>
                    <a:pt x="43" y="75"/>
                  </a:lnTo>
                  <a:lnTo>
                    <a:pt x="48" y="80"/>
                  </a:lnTo>
                  <a:lnTo>
                    <a:pt x="48" y="80"/>
                  </a:lnTo>
                  <a:lnTo>
                    <a:pt x="48" y="80"/>
                  </a:lnTo>
                  <a:lnTo>
                    <a:pt x="48" y="80"/>
                  </a:lnTo>
                  <a:lnTo>
                    <a:pt x="52" y="85"/>
                  </a:lnTo>
                  <a:lnTo>
                    <a:pt x="52" y="85"/>
                  </a:lnTo>
                  <a:lnTo>
                    <a:pt x="54" y="85"/>
                  </a:lnTo>
                  <a:lnTo>
                    <a:pt x="54" y="85"/>
                  </a:lnTo>
                  <a:lnTo>
                    <a:pt x="59" y="90"/>
                  </a:lnTo>
                  <a:lnTo>
                    <a:pt x="54" y="90"/>
                  </a:lnTo>
                  <a:lnTo>
                    <a:pt x="52" y="90"/>
                  </a:lnTo>
                  <a:lnTo>
                    <a:pt x="48" y="90"/>
                  </a:lnTo>
                  <a:lnTo>
                    <a:pt x="48" y="90"/>
                  </a:lnTo>
                  <a:lnTo>
                    <a:pt x="43" y="88"/>
                  </a:lnTo>
                  <a:lnTo>
                    <a:pt x="43" y="88"/>
                  </a:lnTo>
                  <a:lnTo>
                    <a:pt x="38" y="88"/>
                  </a:lnTo>
                  <a:lnTo>
                    <a:pt x="38" y="88"/>
                  </a:lnTo>
                  <a:lnTo>
                    <a:pt x="33" y="83"/>
                  </a:lnTo>
                  <a:lnTo>
                    <a:pt x="33" y="83"/>
                  </a:lnTo>
                  <a:lnTo>
                    <a:pt x="28" y="83"/>
                  </a:lnTo>
                  <a:lnTo>
                    <a:pt x="28" y="83"/>
                  </a:lnTo>
                  <a:lnTo>
                    <a:pt x="23" y="78"/>
                  </a:lnTo>
                  <a:lnTo>
                    <a:pt x="23" y="78"/>
                  </a:lnTo>
                  <a:lnTo>
                    <a:pt x="18" y="78"/>
                  </a:lnTo>
                  <a:lnTo>
                    <a:pt x="18" y="78"/>
                  </a:lnTo>
                  <a:lnTo>
                    <a:pt x="18" y="78"/>
                  </a:lnTo>
                  <a:lnTo>
                    <a:pt x="18" y="82"/>
                  </a:lnTo>
                  <a:lnTo>
                    <a:pt x="18" y="82"/>
                  </a:lnTo>
                  <a:lnTo>
                    <a:pt x="18" y="87"/>
                  </a:lnTo>
                  <a:lnTo>
                    <a:pt x="18" y="87"/>
                  </a:lnTo>
                  <a:lnTo>
                    <a:pt x="18" y="92"/>
                  </a:lnTo>
                  <a:lnTo>
                    <a:pt x="18" y="92"/>
                  </a:lnTo>
                  <a:lnTo>
                    <a:pt x="18" y="96"/>
                  </a:lnTo>
                  <a:lnTo>
                    <a:pt x="18" y="96"/>
                  </a:lnTo>
                  <a:lnTo>
                    <a:pt x="18" y="100"/>
                  </a:lnTo>
                  <a:lnTo>
                    <a:pt x="18" y="100"/>
                  </a:lnTo>
                  <a:lnTo>
                    <a:pt x="18" y="105"/>
                  </a:lnTo>
                  <a:lnTo>
                    <a:pt x="18" y="105"/>
                  </a:lnTo>
                  <a:lnTo>
                    <a:pt x="18" y="110"/>
                  </a:lnTo>
                  <a:lnTo>
                    <a:pt x="18" y="110"/>
                  </a:lnTo>
                  <a:lnTo>
                    <a:pt x="18" y="114"/>
                  </a:lnTo>
                  <a:lnTo>
                    <a:pt x="13" y="110"/>
                  </a:lnTo>
                  <a:lnTo>
                    <a:pt x="13" y="108"/>
                  </a:lnTo>
                  <a:lnTo>
                    <a:pt x="13" y="103"/>
                  </a:lnTo>
                  <a:lnTo>
                    <a:pt x="13" y="103"/>
                  </a:lnTo>
                  <a:lnTo>
                    <a:pt x="8" y="98"/>
                  </a:lnTo>
                  <a:lnTo>
                    <a:pt x="8" y="98"/>
                  </a:lnTo>
                  <a:lnTo>
                    <a:pt x="8" y="96"/>
                  </a:lnTo>
                  <a:lnTo>
                    <a:pt x="8" y="96"/>
                  </a:lnTo>
                  <a:lnTo>
                    <a:pt x="3" y="92"/>
                  </a:lnTo>
                  <a:lnTo>
                    <a:pt x="3" y="92"/>
                  </a:lnTo>
                  <a:lnTo>
                    <a:pt x="3" y="87"/>
                  </a:lnTo>
                  <a:lnTo>
                    <a:pt x="3" y="87"/>
                  </a:lnTo>
                  <a:lnTo>
                    <a:pt x="3" y="82"/>
                  </a:lnTo>
                  <a:lnTo>
                    <a:pt x="3" y="82"/>
                  </a:lnTo>
                  <a:lnTo>
                    <a:pt x="3" y="78"/>
                  </a:lnTo>
                  <a:lnTo>
                    <a:pt x="3" y="78"/>
                  </a:lnTo>
                  <a:lnTo>
                    <a:pt x="0" y="73"/>
                  </a:lnTo>
                  <a:lnTo>
                    <a:pt x="0" y="72"/>
                  </a:lnTo>
                  <a:lnTo>
                    <a:pt x="0" y="67"/>
                  </a:lnTo>
                  <a:lnTo>
                    <a:pt x="0" y="67"/>
                  </a:lnTo>
                  <a:lnTo>
                    <a:pt x="0" y="62"/>
                  </a:lnTo>
                  <a:lnTo>
                    <a:pt x="0" y="62"/>
                  </a:lnTo>
                  <a:lnTo>
                    <a:pt x="0" y="57"/>
                  </a:lnTo>
                  <a:lnTo>
                    <a:pt x="0" y="57"/>
                  </a:lnTo>
                  <a:lnTo>
                    <a:pt x="0" y="52"/>
                  </a:lnTo>
                  <a:lnTo>
                    <a:pt x="0" y="52"/>
                  </a:lnTo>
                  <a:lnTo>
                    <a:pt x="0" y="47"/>
                  </a:lnTo>
                  <a:lnTo>
                    <a:pt x="0" y="47"/>
                  </a:lnTo>
                  <a:lnTo>
                    <a:pt x="0" y="42"/>
                  </a:lnTo>
                  <a:lnTo>
                    <a:pt x="0" y="42"/>
                  </a:lnTo>
                  <a:lnTo>
                    <a:pt x="0" y="39"/>
                  </a:lnTo>
                  <a:lnTo>
                    <a:pt x="3" y="39"/>
                  </a:lnTo>
                  <a:lnTo>
                    <a:pt x="3" y="34"/>
                  </a:lnTo>
                  <a:lnTo>
                    <a:pt x="3" y="34"/>
                  </a:lnTo>
                  <a:lnTo>
                    <a:pt x="3" y="34"/>
                  </a:lnTo>
                  <a:lnTo>
                    <a:pt x="3" y="34"/>
                  </a:lnTo>
                  <a:lnTo>
                    <a:pt x="3" y="29"/>
                  </a:lnTo>
                  <a:lnTo>
                    <a:pt x="3" y="29"/>
                  </a:lnTo>
                  <a:lnTo>
                    <a:pt x="3" y="29"/>
                  </a:lnTo>
                  <a:lnTo>
                    <a:pt x="5" y="29"/>
                  </a:lnTo>
                  <a:lnTo>
                    <a:pt x="5" y="24"/>
                  </a:lnTo>
                  <a:lnTo>
                    <a:pt x="5" y="24"/>
                  </a:lnTo>
                  <a:lnTo>
                    <a:pt x="5" y="24"/>
                  </a:lnTo>
                  <a:lnTo>
                    <a:pt x="8" y="24"/>
                  </a:lnTo>
                  <a:lnTo>
                    <a:pt x="8" y="24"/>
                  </a:lnTo>
                  <a:lnTo>
                    <a:pt x="8" y="24"/>
                  </a:lnTo>
                  <a:lnTo>
                    <a:pt x="8" y="24"/>
                  </a:lnTo>
                  <a:lnTo>
                    <a:pt x="13" y="24"/>
                  </a:lnTo>
                  <a:lnTo>
                    <a:pt x="13" y="19"/>
                  </a:lnTo>
                  <a:lnTo>
                    <a:pt x="13" y="19"/>
                  </a:lnTo>
                  <a:lnTo>
                    <a:pt x="13" y="16"/>
                  </a:lnTo>
                  <a:lnTo>
                    <a:pt x="16" y="16"/>
                  </a:lnTo>
                  <a:lnTo>
                    <a:pt x="16" y="11"/>
                  </a:lnTo>
                  <a:lnTo>
                    <a:pt x="16" y="11"/>
                  </a:lnTo>
                  <a:lnTo>
                    <a:pt x="16" y="11"/>
                  </a:lnTo>
                  <a:lnTo>
                    <a:pt x="20" y="11"/>
                  </a:lnTo>
                  <a:lnTo>
                    <a:pt x="20" y="6"/>
                  </a:lnTo>
                  <a:lnTo>
                    <a:pt x="20" y="6"/>
                  </a:lnTo>
                  <a:lnTo>
                    <a:pt x="20" y="6"/>
                  </a:lnTo>
                  <a:lnTo>
                    <a:pt x="21" y="6"/>
                  </a:lnTo>
                  <a:lnTo>
                    <a:pt x="21" y="5"/>
                  </a:lnTo>
                  <a:lnTo>
                    <a:pt x="23" y="5"/>
                  </a:lnTo>
                  <a:lnTo>
                    <a:pt x="23" y="5"/>
                  </a:lnTo>
                  <a:lnTo>
                    <a:pt x="28" y="5"/>
                  </a:lnTo>
                  <a:lnTo>
                    <a:pt x="33" y="0"/>
                  </a:lnTo>
                  <a:lnTo>
                    <a:pt x="33"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8" name="Freeform 188"/>
            <p:cNvSpPr>
              <a:spLocks/>
            </p:cNvSpPr>
            <p:nvPr/>
          </p:nvSpPr>
          <p:spPr bwMode="auto">
            <a:xfrm>
              <a:off x="5299075" y="3328988"/>
              <a:ext cx="508000" cy="906463"/>
            </a:xfrm>
            <a:custGeom>
              <a:avLst/>
              <a:gdLst/>
              <a:ahLst/>
              <a:cxnLst>
                <a:cxn ang="0">
                  <a:pos x="13" y="25"/>
                </a:cxn>
                <a:cxn ang="0">
                  <a:pos x="8" y="58"/>
                </a:cxn>
                <a:cxn ang="0">
                  <a:pos x="7" y="110"/>
                </a:cxn>
                <a:cxn ang="0">
                  <a:pos x="21" y="169"/>
                </a:cxn>
                <a:cxn ang="0">
                  <a:pos x="26" y="187"/>
                </a:cxn>
                <a:cxn ang="0">
                  <a:pos x="21" y="195"/>
                </a:cxn>
                <a:cxn ang="0">
                  <a:pos x="18" y="210"/>
                </a:cxn>
                <a:cxn ang="0">
                  <a:pos x="20" y="230"/>
                </a:cxn>
                <a:cxn ang="0">
                  <a:pos x="20" y="236"/>
                </a:cxn>
                <a:cxn ang="0">
                  <a:pos x="12" y="244"/>
                </a:cxn>
                <a:cxn ang="0">
                  <a:pos x="2" y="261"/>
                </a:cxn>
                <a:cxn ang="0">
                  <a:pos x="0" y="282"/>
                </a:cxn>
                <a:cxn ang="0">
                  <a:pos x="0" y="292"/>
                </a:cxn>
                <a:cxn ang="0">
                  <a:pos x="0" y="310"/>
                </a:cxn>
                <a:cxn ang="0">
                  <a:pos x="3" y="336"/>
                </a:cxn>
                <a:cxn ang="0">
                  <a:pos x="20" y="376"/>
                </a:cxn>
                <a:cxn ang="0">
                  <a:pos x="25" y="394"/>
                </a:cxn>
                <a:cxn ang="0">
                  <a:pos x="38" y="412"/>
                </a:cxn>
                <a:cxn ang="0">
                  <a:pos x="51" y="439"/>
                </a:cxn>
                <a:cxn ang="0">
                  <a:pos x="64" y="471"/>
                </a:cxn>
                <a:cxn ang="0">
                  <a:pos x="69" y="480"/>
                </a:cxn>
                <a:cxn ang="0">
                  <a:pos x="69" y="482"/>
                </a:cxn>
                <a:cxn ang="0">
                  <a:pos x="72" y="487"/>
                </a:cxn>
                <a:cxn ang="0">
                  <a:pos x="89" y="492"/>
                </a:cxn>
                <a:cxn ang="0">
                  <a:pos x="89" y="499"/>
                </a:cxn>
                <a:cxn ang="0">
                  <a:pos x="85" y="517"/>
                </a:cxn>
                <a:cxn ang="0">
                  <a:pos x="92" y="538"/>
                </a:cxn>
                <a:cxn ang="0">
                  <a:pos x="120" y="561"/>
                </a:cxn>
                <a:cxn ang="0">
                  <a:pos x="136" y="566"/>
                </a:cxn>
                <a:cxn ang="0">
                  <a:pos x="158" y="567"/>
                </a:cxn>
                <a:cxn ang="0">
                  <a:pos x="195" y="564"/>
                </a:cxn>
                <a:cxn ang="0">
                  <a:pos x="248" y="546"/>
                </a:cxn>
                <a:cxn ang="0">
                  <a:pos x="264" y="533"/>
                </a:cxn>
                <a:cxn ang="0">
                  <a:pos x="280" y="510"/>
                </a:cxn>
                <a:cxn ang="0">
                  <a:pos x="297" y="469"/>
                </a:cxn>
                <a:cxn ang="0">
                  <a:pos x="313" y="407"/>
                </a:cxn>
                <a:cxn ang="0">
                  <a:pos x="318" y="371"/>
                </a:cxn>
                <a:cxn ang="0">
                  <a:pos x="318" y="308"/>
                </a:cxn>
                <a:cxn ang="0">
                  <a:pos x="317" y="235"/>
                </a:cxn>
                <a:cxn ang="0">
                  <a:pos x="308" y="176"/>
                </a:cxn>
                <a:cxn ang="0">
                  <a:pos x="297" y="148"/>
                </a:cxn>
                <a:cxn ang="0">
                  <a:pos x="258" y="94"/>
                </a:cxn>
                <a:cxn ang="0">
                  <a:pos x="184" y="31"/>
                </a:cxn>
                <a:cxn ang="0">
                  <a:pos x="66" y="0"/>
                </a:cxn>
                <a:cxn ang="0">
                  <a:pos x="26" y="3"/>
                </a:cxn>
                <a:cxn ang="0">
                  <a:pos x="25" y="3"/>
                </a:cxn>
                <a:cxn ang="0">
                  <a:pos x="20" y="5"/>
                </a:cxn>
                <a:cxn ang="0">
                  <a:pos x="20" y="13"/>
                </a:cxn>
              </a:cxnLst>
              <a:rect l="0" t="0" r="r" b="b"/>
              <a:pathLst>
                <a:path w="320" h="571">
                  <a:moveTo>
                    <a:pt x="20" y="18"/>
                  </a:moveTo>
                  <a:lnTo>
                    <a:pt x="17" y="18"/>
                  </a:lnTo>
                  <a:lnTo>
                    <a:pt x="17" y="20"/>
                  </a:lnTo>
                  <a:lnTo>
                    <a:pt x="13" y="25"/>
                  </a:lnTo>
                  <a:lnTo>
                    <a:pt x="13" y="31"/>
                  </a:lnTo>
                  <a:lnTo>
                    <a:pt x="8" y="38"/>
                  </a:lnTo>
                  <a:lnTo>
                    <a:pt x="8" y="48"/>
                  </a:lnTo>
                  <a:lnTo>
                    <a:pt x="8" y="58"/>
                  </a:lnTo>
                  <a:lnTo>
                    <a:pt x="8" y="71"/>
                  </a:lnTo>
                  <a:lnTo>
                    <a:pt x="7" y="80"/>
                  </a:lnTo>
                  <a:lnTo>
                    <a:pt x="7" y="95"/>
                  </a:lnTo>
                  <a:lnTo>
                    <a:pt x="7" y="110"/>
                  </a:lnTo>
                  <a:lnTo>
                    <a:pt x="10" y="125"/>
                  </a:lnTo>
                  <a:lnTo>
                    <a:pt x="12" y="139"/>
                  </a:lnTo>
                  <a:lnTo>
                    <a:pt x="17" y="154"/>
                  </a:lnTo>
                  <a:lnTo>
                    <a:pt x="21" y="169"/>
                  </a:lnTo>
                  <a:lnTo>
                    <a:pt x="30" y="187"/>
                  </a:lnTo>
                  <a:lnTo>
                    <a:pt x="26" y="187"/>
                  </a:lnTo>
                  <a:lnTo>
                    <a:pt x="26" y="187"/>
                  </a:lnTo>
                  <a:lnTo>
                    <a:pt x="26" y="187"/>
                  </a:lnTo>
                  <a:lnTo>
                    <a:pt x="26" y="189"/>
                  </a:lnTo>
                  <a:lnTo>
                    <a:pt x="21" y="189"/>
                  </a:lnTo>
                  <a:lnTo>
                    <a:pt x="21" y="194"/>
                  </a:lnTo>
                  <a:lnTo>
                    <a:pt x="21" y="195"/>
                  </a:lnTo>
                  <a:lnTo>
                    <a:pt x="21" y="200"/>
                  </a:lnTo>
                  <a:lnTo>
                    <a:pt x="18" y="200"/>
                  </a:lnTo>
                  <a:lnTo>
                    <a:pt x="18" y="205"/>
                  </a:lnTo>
                  <a:lnTo>
                    <a:pt x="18" y="210"/>
                  </a:lnTo>
                  <a:lnTo>
                    <a:pt x="18" y="215"/>
                  </a:lnTo>
                  <a:lnTo>
                    <a:pt x="18" y="220"/>
                  </a:lnTo>
                  <a:lnTo>
                    <a:pt x="18" y="225"/>
                  </a:lnTo>
                  <a:lnTo>
                    <a:pt x="20" y="230"/>
                  </a:lnTo>
                  <a:lnTo>
                    <a:pt x="25" y="236"/>
                  </a:lnTo>
                  <a:lnTo>
                    <a:pt x="21" y="236"/>
                  </a:lnTo>
                  <a:lnTo>
                    <a:pt x="21" y="236"/>
                  </a:lnTo>
                  <a:lnTo>
                    <a:pt x="20" y="236"/>
                  </a:lnTo>
                  <a:lnTo>
                    <a:pt x="20" y="238"/>
                  </a:lnTo>
                  <a:lnTo>
                    <a:pt x="15" y="238"/>
                  </a:lnTo>
                  <a:lnTo>
                    <a:pt x="15" y="243"/>
                  </a:lnTo>
                  <a:lnTo>
                    <a:pt x="12" y="244"/>
                  </a:lnTo>
                  <a:lnTo>
                    <a:pt x="12" y="249"/>
                  </a:lnTo>
                  <a:lnTo>
                    <a:pt x="7" y="251"/>
                  </a:lnTo>
                  <a:lnTo>
                    <a:pt x="7" y="256"/>
                  </a:lnTo>
                  <a:lnTo>
                    <a:pt x="2" y="261"/>
                  </a:lnTo>
                  <a:lnTo>
                    <a:pt x="2" y="266"/>
                  </a:lnTo>
                  <a:lnTo>
                    <a:pt x="0" y="271"/>
                  </a:lnTo>
                  <a:lnTo>
                    <a:pt x="0" y="277"/>
                  </a:lnTo>
                  <a:lnTo>
                    <a:pt x="0" y="282"/>
                  </a:lnTo>
                  <a:lnTo>
                    <a:pt x="0" y="292"/>
                  </a:lnTo>
                  <a:lnTo>
                    <a:pt x="0" y="292"/>
                  </a:lnTo>
                  <a:lnTo>
                    <a:pt x="0" y="292"/>
                  </a:lnTo>
                  <a:lnTo>
                    <a:pt x="0" y="292"/>
                  </a:lnTo>
                  <a:lnTo>
                    <a:pt x="0" y="297"/>
                  </a:lnTo>
                  <a:lnTo>
                    <a:pt x="0" y="300"/>
                  </a:lnTo>
                  <a:lnTo>
                    <a:pt x="0" y="305"/>
                  </a:lnTo>
                  <a:lnTo>
                    <a:pt x="0" y="310"/>
                  </a:lnTo>
                  <a:lnTo>
                    <a:pt x="2" y="317"/>
                  </a:lnTo>
                  <a:lnTo>
                    <a:pt x="2" y="321"/>
                  </a:lnTo>
                  <a:lnTo>
                    <a:pt x="3" y="330"/>
                  </a:lnTo>
                  <a:lnTo>
                    <a:pt x="3" y="336"/>
                  </a:lnTo>
                  <a:lnTo>
                    <a:pt x="8" y="346"/>
                  </a:lnTo>
                  <a:lnTo>
                    <a:pt x="10" y="356"/>
                  </a:lnTo>
                  <a:lnTo>
                    <a:pt x="15" y="366"/>
                  </a:lnTo>
                  <a:lnTo>
                    <a:pt x="20" y="376"/>
                  </a:lnTo>
                  <a:lnTo>
                    <a:pt x="25" y="390"/>
                  </a:lnTo>
                  <a:lnTo>
                    <a:pt x="25" y="390"/>
                  </a:lnTo>
                  <a:lnTo>
                    <a:pt x="25" y="392"/>
                  </a:lnTo>
                  <a:lnTo>
                    <a:pt x="25" y="394"/>
                  </a:lnTo>
                  <a:lnTo>
                    <a:pt x="30" y="399"/>
                  </a:lnTo>
                  <a:lnTo>
                    <a:pt x="30" y="402"/>
                  </a:lnTo>
                  <a:lnTo>
                    <a:pt x="35" y="407"/>
                  </a:lnTo>
                  <a:lnTo>
                    <a:pt x="38" y="412"/>
                  </a:lnTo>
                  <a:lnTo>
                    <a:pt x="43" y="421"/>
                  </a:lnTo>
                  <a:lnTo>
                    <a:pt x="43" y="426"/>
                  </a:lnTo>
                  <a:lnTo>
                    <a:pt x="48" y="435"/>
                  </a:lnTo>
                  <a:lnTo>
                    <a:pt x="51" y="439"/>
                  </a:lnTo>
                  <a:lnTo>
                    <a:pt x="56" y="449"/>
                  </a:lnTo>
                  <a:lnTo>
                    <a:pt x="56" y="454"/>
                  </a:lnTo>
                  <a:lnTo>
                    <a:pt x="61" y="464"/>
                  </a:lnTo>
                  <a:lnTo>
                    <a:pt x="64" y="471"/>
                  </a:lnTo>
                  <a:lnTo>
                    <a:pt x="69" y="480"/>
                  </a:lnTo>
                  <a:lnTo>
                    <a:pt x="69" y="480"/>
                  </a:lnTo>
                  <a:lnTo>
                    <a:pt x="69" y="480"/>
                  </a:lnTo>
                  <a:lnTo>
                    <a:pt x="69" y="480"/>
                  </a:lnTo>
                  <a:lnTo>
                    <a:pt x="69" y="482"/>
                  </a:lnTo>
                  <a:lnTo>
                    <a:pt x="69" y="482"/>
                  </a:lnTo>
                  <a:lnTo>
                    <a:pt x="69" y="482"/>
                  </a:lnTo>
                  <a:lnTo>
                    <a:pt x="69" y="482"/>
                  </a:lnTo>
                  <a:lnTo>
                    <a:pt x="71" y="487"/>
                  </a:lnTo>
                  <a:lnTo>
                    <a:pt x="71" y="487"/>
                  </a:lnTo>
                  <a:lnTo>
                    <a:pt x="72" y="487"/>
                  </a:lnTo>
                  <a:lnTo>
                    <a:pt x="72" y="487"/>
                  </a:lnTo>
                  <a:lnTo>
                    <a:pt x="77" y="492"/>
                  </a:lnTo>
                  <a:lnTo>
                    <a:pt x="79" y="492"/>
                  </a:lnTo>
                  <a:lnTo>
                    <a:pt x="84" y="492"/>
                  </a:lnTo>
                  <a:lnTo>
                    <a:pt x="89" y="492"/>
                  </a:lnTo>
                  <a:lnTo>
                    <a:pt x="94" y="495"/>
                  </a:lnTo>
                  <a:lnTo>
                    <a:pt x="90" y="495"/>
                  </a:lnTo>
                  <a:lnTo>
                    <a:pt x="90" y="497"/>
                  </a:lnTo>
                  <a:lnTo>
                    <a:pt x="89" y="499"/>
                  </a:lnTo>
                  <a:lnTo>
                    <a:pt x="89" y="503"/>
                  </a:lnTo>
                  <a:lnTo>
                    <a:pt x="85" y="507"/>
                  </a:lnTo>
                  <a:lnTo>
                    <a:pt x="85" y="512"/>
                  </a:lnTo>
                  <a:lnTo>
                    <a:pt x="85" y="517"/>
                  </a:lnTo>
                  <a:lnTo>
                    <a:pt x="87" y="523"/>
                  </a:lnTo>
                  <a:lnTo>
                    <a:pt x="87" y="528"/>
                  </a:lnTo>
                  <a:lnTo>
                    <a:pt x="89" y="533"/>
                  </a:lnTo>
                  <a:lnTo>
                    <a:pt x="92" y="538"/>
                  </a:lnTo>
                  <a:lnTo>
                    <a:pt x="97" y="546"/>
                  </a:lnTo>
                  <a:lnTo>
                    <a:pt x="102" y="551"/>
                  </a:lnTo>
                  <a:lnTo>
                    <a:pt x="110" y="556"/>
                  </a:lnTo>
                  <a:lnTo>
                    <a:pt x="120" y="561"/>
                  </a:lnTo>
                  <a:lnTo>
                    <a:pt x="135" y="566"/>
                  </a:lnTo>
                  <a:lnTo>
                    <a:pt x="135" y="566"/>
                  </a:lnTo>
                  <a:lnTo>
                    <a:pt x="135" y="566"/>
                  </a:lnTo>
                  <a:lnTo>
                    <a:pt x="136" y="566"/>
                  </a:lnTo>
                  <a:lnTo>
                    <a:pt x="141" y="567"/>
                  </a:lnTo>
                  <a:lnTo>
                    <a:pt x="146" y="567"/>
                  </a:lnTo>
                  <a:lnTo>
                    <a:pt x="151" y="567"/>
                  </a:lnTo>
                  <a:lnTo>
                    <a:pt x="158" y="567"/>
                  </a:lnTo>
                  <a:lnTo>
                    <a:pt x="167" y="571"/>
                  </a:lnTo>
                  <a:lnTo>
                    <a:pt x="176" y="567"/>
                  </a:lnTo>
                  <a:lnTo>
                    <a:pt x="185" y="567"/>
                  </a:lnTo>
                  <a:lnTo>
                    <a:pt x="195" y="564"/>
                  </a:lnTo>
                  <a:lnTo>
                    <a:pt x="208" y="564"/>
                  </a:lnTo>
                  <a:lnTo>
                    <a:pt x="218" y="559"/>
                  </a:lnTo>
                  <a:lnTo>
                    <a:pt x="233" y="554"/>
                  </a:lnTo>
                  <a:lnTo>
                    <a:pt x="248" y="546"/>
                  </a:lnTo>
                  <a:lnTo>
                    <a:pt x="264" y="541"/>
                  </a:lnTo>
                  <a:lnTo>
                    <a:pt x="264" y="538"/>
                  </a:lnTo>
                  <a:lnTo>
                    <a:pt x="264" y="538"/>
                  </a:lnTo>
                  <a:lnTo>
                    <a:pt x="264" y="533"/>
                  </a:lnTo>
                  <a:lnTo>
                    <a:pt x="269" y="531"/>
                  </a:lnTo>
                  <a:lnTo>
                    <a:pt x="271" y="523"/>
                  </a:lnTo>
                  <a:lnTo>
                    <a:pt x="276" y="518"/>
                  </a:lnTo>
                  <a:lnTo>
                    <a:pt x="280" y="510"/>
                  </a:lnTo>
                  <a:lnTo>
                    <a:pt x="285" y="505"/>
                  </a:lnTo>
                  <a:lnTo>
                    <a:pt x="287" y="494"/>
                  </a:lnTo>
                  <a:lnTo>
                    <a:pt x="292" y="484"/>
                  </a:lnTo>
                  <a:lnTo>
                    <a:pt x="297" y="469"/>
                  </a:lnTo>
                  <a:lnTo>
                    <a:pt x="302" y="458"/>
                  </a:lnTo>
                  <a:lnTo>
                    <a:pt x="303" y="441"/>
                  </a:lnTo>
                  <a:lnTo>
                    <a:pt x="308" y="426"/>
                  </a:lnTo>
                  <a:lnTo>
                    <a:pt x="313" y="407"/>
                  </a:lnTo>
                  <a:lnTo>
                    <a:pt x="318" y="390"/>
                  </a:lnTo>
                  <a:lnTo>
                    <a:pt x="318" y="387"/>
                  </a:lnTo>
                  <a:lnTo>
                    <a:pt x="318" y="380"/>
                  </a:lnTo>
                  <a:lnTo>
                    <a:pt x="318" y="371"/>
                  </a:lnTo>
                  <a:lnTo>
                    <a:pt x="318" y="361"/>
                  </a:lnTo>
                  <a:lnTo>
                    <a:pt x="318" y="343"/>
                  </a:lnTo>
                  <a:lnTo>
                    <a:pt x="318" y="328"/>
                  </a:lnTo>
                  <a:lnTo>
                    <a:pt x="318" y="308"/>
                  </a:lnTo>
                  <a:lnTo>
                    <a:pt x="320" y="294"/>
                  </a:lnTo>
                  <a:lnTo>
                    <a:pt x="317" y="274"/>
                  </a:lnTo>
                  <a:lnTo>
                    <a:pt x="317" y="254"/>
                  </a:lnTo>
                  <a:lnTo>
                    <a:pt x="317" y="235"/>
                  </a:lnTo>
                  <a:lnTo>
                    <a:pt x="317" y="220"/>
                  </a:lnTo>
                  <a:lnTo>
                    <a:pt x="312" y="202"/>
                  </a:lnTo>
                  <a:lnTo>
                    <a:pt x="312" y="187"/>
                  </a:lnTo>
                  <a:lnTo>
                    <a:pt x="308" y="176"/>
                  </a:lnTo>
                  <a:lnTo>
                    <a:pt x="308" y="167"/>
                  </a:lnTo>
                  <a:lnTo>
                    <a:pt x="305" y="164"/>
                  </a:lnTo>
                  <a:lnTo>
                    <a:pt x="303" y="158"/>
                  </a:lnTo>
                  <a:lnTo>
                    <a:pt x="297" y="148"/>
                  </a:lnTo>
                  <a:lnTo>
                    <a:pt x="292" y="138"/>
                  </a:lnTo>
                  <a:lnTo>
                    <a:pt x="282" y="123"/>
                  </a:lnTo>
                  <a:lnTo>
                    <a:pt x="272" y="108"/>
                  </a:lnTo>
                  <a:lnTo>
                    <a:pt x="258" y="94"/>
                  </a:lnTo>
                  <a:lnTo>
                    <a:pt x="246" y="79"/>
                  </a:lnTo>
                  <a:lnTo>
                    <a:pt x="226" y="61"/>
                  </a:lnTo>
                  <a:lnTo>
                    <a:pt x="207" y="46"/>
                  </a:lnTo>
                  <a:lnTo>
                    <a:pt x="184" y="31"/>
                  </a:lnTo>
                  <a:lnTo>
                    <a:pt x="161" y="21"/>
                  </a:lnTo>
                  <a:lnTo>
                    <a:pt x="131" y="10"/>
                  </a:lnTo>
                  <a:lnTo>
                    <a:pt x="100" y="3"/>
                  </a:lnTo>
                  <a:lnTo>
                    <a:pt x="66" y="0"/>
                  </a:lnTo>
                  <a:lnTo>
                    <a:pt x="30" y="3"/>
                  </a:lnTo>
                  <a:lnTo>
                    <a:pt x="26" y="3"/>
                  </a:lnTo>
                  <a:lnTo>
                    <a:pt x="26" y="3"/>
                  </a:lnTo>
                  <a:lnTo>
                    <a:pt x="26" y="3"/>
                  </a:lnTo>
                  <a:lnTo>
                    <a:pt x="26" y="3"/>
                  </a:lnTo>
                  <a:lnTo>
                    <a:pt x="25" y="3"/>
                  </a:lnTo>
                  <a:lnTo>
                    <a:pt x="25" y="3"/>
                  </a:lnTo>
                  <a:lnTo>
                    <a:pt x="25" y="3"/>
                  </a:lnTo>
                  <a:lnTo>
                    <a:pt x="25" y="5"/>
                  </a:lnTo>
                  <a:lnTo>
                    <a:pt x="20" y="5"/>
                  </a:lnTo>
                  <a:lnTo>
                    <a:pt x="20" y="5"/>
                  </a:lnTo>
                  <a:lnTo>
                    <a:pt x="20" y="5"/>
                  </a:lnTo>
                  <a:lnTo>
                    <a:pt x="20" y="8"/>
                  </a:lnTo>
                  <a:lnTo>
                    <a:pt x="20" y="8"/>
                  </a:lnTo>
                  <a:lnTo>
                    <a:pt x="20" y="12"/>
                  </a:lnTo>
                  <a:lnTo>
                    <a:pt x="20" y="13"/>
                  </a:lnTo>
                  <a:lnTo>
                    <a:pt x="20" y="18"/>
                  </a:lnTo>
                  <a:lnTo>
                    <a:pt x="20" y="18"/>
                  </a:lnTo>
                  <a:close/>
                </a:path>
              </a:pathLst>
            </a:custGeom>
            <a:solidFill>
              <a:srgbClr val="FFE5E5"/>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09" name="Freeform 189"/>
            <p:cNvSpPr>
              <a:spLocks/>
            </p:cNvSpPr>
            <p:nvPr/>
          </p:nvSpPr>
          <p:spPr bwMode="auto">
            <a:xfrm>
              <a:off x="5299075" y="3328988"/>
              <a:ext cx="508000" cy="906463"/>
            </a:xfrm>
            <a:custGeom>
              <a:avLst/>
              <a:gdLst/>
              <a:ahLst/>
              <a:cxnLst>
                <a:cxn ang="0">
                  <a:pos x="13" y="25"/>
                </a:cxn>
                <a:cxn ang="0">
                  <a:pos x="8" y="58"/>
                </a:cxn>
                <a:cxn ang="0">
                  <a:pos x="7" y="110"/>
                </a:cxn>
                <a:cxn ang="0">
                  <a:pos x="21" y="169"/>
                </a:cxn>
                <a:cxn ang="0">
                  <a:pos x="26" y="187"/>
                </a:cxn>
                <a:cxn ang="0">
                  <a:pos x="21" y="195"/>
                </a:cxn>
                <a:cxn ang="0">
                  <a:pos x="18" y="210"/>
                </a:cxn>
                <a:cxn ang="0">
                  <a:pos x="20" y="230"/>
                </a:cxn>
                <a:cxn ang="0">
                  <a:pos x="20" y="236"/>
                </a:cxn>
                <a:cxn ang="0">
                  <a:pos x="12" y="244"/>
                </a:cxn>
                <a:cxn ang="0">
                  <a:pos x="2" y="261"/>
                </a:cxn>
                <a:cxn ang="0">
                  <a:pos x="0" y="282"/>
                </a:cxn>
                <a:cxn ang="0">
                  <a:pos x="0" y="292"/>
                </a:cxn>
                <a:cxn ang="0">
                  <a:pos x="0" y="310"/>
                </a:cxn>
                <a:cxn ang="0">
                  <a:pos x="3" y="336"/>
                </a:cxn>
                <a:cxn ang="0">
                  <a:pos x="20" y="376"/>
                </a:cxn>
                <a:cxn ang="0">
                  <a:pos x="25" y="394"/>
                </a:cxn>
                <a:cxn ang="0">
                  <a:pos x="38" y="412"/>
                </a:cxn>
                <a:cxn ang="0">
                  <a:pos x="51" y="439"/>
                </a:cxn>
                <a:cxn ang="0">
                  <a:pos x="64" y="471"/>
                </a:cxn>
                <a:cxn ang="0">
                  <a:pos x="69" y="480"/>
                </a:cxn>
                <a:cxn ang="0">
                  <a:pos x="69" y="482"/>
                </a:cxn>
                <a:cxn ang="0">
                  <a:pos x="72" y="487"/>
                </a:cxn>
                <a:cxn ang="0">
                  <a:pos x="89" y="492"/>
                </a:cxn>
                <a:cxn ang="0">
                  <a:pos x="89" y="499"/>
                </a:cxn>
                <a:cxn ang="0">
                  <a:pos x="85" y="517"/>
                </a:cxn>
                <a:cxn ang="0">
                  <a:pos x="92" y="538"/>
                </a:cxn>
                <a:cxn ang="0">
                  <a:pos x="120" y="561"/>
                </a:cxn>
                <a:cxn ang="0">
                  <a:pos x="136" y="566"/>
                </a:cxn>
                <a:cxn ang="0">
                  <a:pos x="158" y="567"/>
                </a:cxn>
                <a:cxn ang="0">
                  <a:pos x="195" y="564"/>
                </a:cxn>
                <a:cxn ang="0">
                  <a:pos x="248" y="546"/>
                </a:cxn>
                <a:cxn ang="0">
                  <a:pos x="264" y="533"/>
                </a:cxn>
                <a:cxn ang="0">
                  <a:pos x="280" y="510"/>
                </a:cxn>
                <a:cxn ang="0">
                  <a:pos x="297" y="469"/>
                </a:cxn>
                <a:cxn ang="0">
                  <a:pos x="313" y="407"/>
                </a:cxn>
                <a:cxn ang="0">
                  <a:pos x="318" y="371"/>
                </a:cxn>
                <a:cxn ang="0">
                  <a:pos x="318" y="308"/>
                </a:cxn>
                <a:cxn ang="0">
                  <a:pos x="317" y="235"/>
                </a:cxn>
                <a:cxn ang="0">
                  <a:pos x="308" y="176"/>
                </a:cxn>
                <a:cxn ang="0">
                  <a:pos x="297" y="148"/>
                </a:cxn>
                <a:cxn ang="0">
                  <a:pos x="258" y="94"/>
                </a:cxn>
                <a:cxn ang="0">
                  <a:pos x="184" y="31"/>
                </a:cxn>
                <a:cxn ang="0">
                  <a:pos x="66" y="0"/>
                </a:cxn>
                <a:cxn ang="0">
                  <a:pos x="26" y="3"/>
                </a:cxn>
                <a:cxn ang="0">
                  <a:pos x="25" y="3"/>
                </a:cxn>
                <a:cxn ang="0">
                  <a:pos x="20" y="5"/>
                </a:cxn>
                <a:cxn ang="0">
                  <a:pos x="20" y="13"/>
                </a:cxn>
              </a:cxnLst>
              <a:rect l="0" t="0" r="r" b="b"/>
              <a:pathLst>
                <a:path w="320" h="571">
                  <a:moveTo>
                    <a:pt x="20" y="18"/>
                  </a:moveTo>
                  <a:lnTo>
                    <a:pt x="17" y="18"/>
                  </a:lnTo>
                  <a:lnTo>
                    <a:pt x="17" y="20"/>
                  </a:lnTo>
                  <a:lnTo>
                    <a:pt x="13" y="25"/>
                  </a:lnTo>
                  <a:lnTo>
                    <a:pt x="13" y="31"/>
                  </a:lnTo>
                  <a:lnTo>
                    <a:pt x="8" y="38"/>
                  </a:lnTo>
                  <a:lnTo>
                    <a:pt x="8" y="48"/>
                  </a:lnTo>
                  <a:lnTo>
                    <a:pt x="8" y="58"/>
                  </a:lnTo>
                  <a:lnTo>
                    <a:pt x="8" y="71"/>
                  </a:lnTo>
                  <a:lnTo>
                    <a:pt x="7" y="80"/>
                  </a:lnTo>
                  <a:lnTo>
                    <a:pt x="7" y="95"/>
                  </a:lnTo>
                  <a:lnTo>
                    <a:pt x="7" y="110"/>
                  </a:lnTo>
                  <a:lnTo>
                    <a:pt x="10" y="125"/>
                  </a:lnTo>
                  <a:lnTo>
                    <a:pt x="12" y="139"/>
                  </a:lnTo>
                  <a:lnTo>
                    <a:pt x="17" y="154"/>
                  </a:lnTo>
                  <a:lnTo>
                    <a:pt x="21" y="169"/>
                  </a:lnTo>
                  <a:lnTo>
                    <a:pt x="30" y="187"/>
                  </a:lnTo>
                  <a:lnTo>
                    <a:pt x="26" y="187"/>
                  </a:lnTo>
                  <a:lnTo>
                    <a:pt x="26" y="187"/>
                  </a:lnTo>
                  <a:lnTo>
                    <a:pt x="26" y="187"/>
                  </a:lnTo>
                  <a:lnTo>
                    <a:pt x="26" y="189"/>
                  </a:lnTo>
                  <a:lnTo>
                    <a:pt x="21" y="189"/>
                  </a:lnTo>
                  <a:lnTo>
                    <a:pt x="21" y="194"/>
                  </a:lnTo>
                  <a:lnTo>
                    <a:pt x="21" y="195"/>
                  </a:lnTo>
                  <a:lnTo>
                    <a:pt x="21" y="200"/>
                  </a:lnTo>
                  <a:lnTo>
                    <a:pt x="18" y="200"/>
                  </a:lnTo>
                  <a:lnTo>
                    <a:pt x="18" y="205"/>
                  </a:lnTo>
                  <a:lnTo>
                    <a:pt x="18" y="210"/>
                  </a:lnTo>
                  <a:lnTo>
                    <a:pt x="18" y="215"/>
                  </a:lnTo>
                  <a:lnTo>
                    <a:pt x="18" y="220"/>
                  </a:lnTo>
                  <a:lnTo>
                    <a:pt x="18" y="225"/>
                  </a:lnTo>
                  <a:lnTo>
                    <a:pt x="20" y="230"/>
                  </a:lnTo>
                  <a:lnTo>
                    <a:pt x="25" y="236"/>
                  </a:lnTo>
                  <a:lnTo>
                    <a:pt x="21" y="236"/>
                  </a:lnTo>
                  <a:lnTo>
                    <a:pt x="21" y="236"/>
                  </a:lnTo>
                  <a:lnTo>
                    <a:pt x="20" y="236"/>
                  </a:lnTo>
                  <a:lnTo>
                    <a:pt x="20" y="238"/>
                  </a:lnTo>
                  <a:lnTo>
                    <a:pt x="15" y="238"/>
                  </a:lnTo>
                  <a:lnTo>
                    <a:pt x="15" y="243"/>
                  </a:lnTo>
                  <a:lnTo>
                    <a:pt x="12" y="244"/>
                  </a:lnTo>
                  <a:lnTo>
                    <a:pt x="12" y="249"/>
                  </a:lnTo>
                  <a:lnTo>
                    <a:pt x="7" y="251"/>
                  </a:lnTo>
                  <a:lnTo>
                    <a:pt x="7" y="256"/>
                  </a:lnTo>
                  <a:lnTo>
                    <a:pt x="2" y="261"/>
                  </a:lnTo>
                  <a:lnTo>
                    <a:pt x="2" y="266"/>
                  </a:lnTo>
                  <a:lnTo>
                    <a:pt x="0" y="271"/>
                  </a:lnTo>
                  <a:lnTo>
                    <a:pt x="0" y="277"/>
                  </a:lnTo>
                  <a:lnTo>
                    <a:pt x="0" y="282"/>
                  </a:lnTo>
                  <a:lnTo>
                    <a:pt x="0" y="292"/>
                  </a:lnTo>
                  <a:lnTo>
                    <a:pt x="0" y="292"/>
                  </a:lnTo>
                  <a:lnTo>
                    <a:pt x="0" y="292"/>
                  </a:lnTo>
                  <a:lnTo>
                    <a:pt x="0" y="292"/>
                  </a:lnTo>
                  <a:lnTo>
                    <a:pt x="0" y="297"/>
                  </a:lnTo>
                  <a:lnTo>
                    <a:pt x="0" y="300"/>
                  </a:lnTo>
                  <a:lnTo>
                    <a:pt x="0" y="305"/>
                  </a:lnTo>
                  <a:lnTo>
                    <a:pt x="0" y="310"/>
                  </a:lnTo>
                  <a:lnTo>
                    <a:pt x="2" y="317"/>
                  </a:lnTo>
                  <a:lnTo>
                    <a:pt x="2" y="321"/>
                  </a:lnTo>
                  <a:lnTo>
                    <a:pt x="3" y="330"/>
                  </a:lnTo>
                  <a:lnTo>
                    <a:pt x="3" y="336"/>
                  </a:lnTo>
                  <a:lnTo>
                    <a:pt x="8" y="346"/>
                  </a:lnTo>
                  <a:lnTo>
                    <a:pt x="10" y="356"/>
                  </a:lnTo>
                  <a:lnTo>
                    <a:pt x="15" y="366"/>
                  </a:lnTo>
                  <a:lnTo>
                    <a:pt x="20" y="376"/>
                  </a:lnTo>
                  <a:lnTo>
                    <a:pt x="25" y="390"/>
                  </a:lnTo>
                  <a:lnTo>
                    <a:pt x="25" y="390"/>
                  </a:lnTo>
                  <a:lnTo>
                    <a:pt x="25" y="392"/>
                  </a:lnTo>
                  <a:lnTo>
                    <a:pt x="25" y="394"/>
                  </a:lnTo>
                  <a:lnTo>
                    <a:pt x="30" y="399"/>
                  </a:lnTo>
                  <a:lnTo>
                    <a:pt x="30" y="402"/>
                  </a:lnTo>
                  <a:lnTo>
                    <a:pt x="35" y="407"/>
                  </a:lnTo>
                  <a:lnTo>
                    <a:pt x="38" y="412"/>
                  </a:lnTo>
                  <a:lnTo>
                    <a:pt x="43" y="421"/>
                  </a:lnTo>
                  <a:lnTo>
                    <a:pt x="43" y="426"/>
                  </a:lnTo>
                  <a:lnTo>
                    <a:pt x="48" y="435"/>
                  </a:lnTo>
                  <a:lnTo>
                    <a:pt x="51" y="439"/>
                  </a:lnTo>
                  <a:lnTo>
                    <a:pt x="56" y="449"/>
                  </a:lnTo>
                  <a:lnTo>
                    <a:pt x="56" y="454"/>
                  </a:lnTo>
                  <a:lnTo>
                    <a:pt x="61" y="464"/>
                  </a:lnTo>
                  <a:lnTo>
                    <a:pt x="64" y="471"/>
                  </a:lnTo>
                  <a:lnTo>
                    <a:pt x="69" y="480"/>
                  </a:lnTo>
                  <a:lnTo>
                    <a:pt x="69" y="480"/>
                  </a:lnTo>
                  <a:lnTo>
                    <a:pt x="69" y="480"/>
                  </a:lnTo>
                  <a:lnTo>
                    <a:pt x="69" y="480"/>
                  </a:lnTo>
                  <a:lnTo>
                    <a:pt x="69" y="482"/>
                  </a:lnTo>
                  <a:lnTo>
                    <a:pt x="69" y="482"/>
                  </a:lnTo>
                  <a:lnTo>
                    <a:pt x="69" y="482"/>
                  </a:lnTo>
                  <a:lnTo>
                    <a:pt x="69" y="482"/>
                  </a:lnTo>
                  <a:lnTo>
                    <a:pt x="71" y="487"/>
                  </a:lnTo>
                  <a:lnTo>
                    <a:pt x="71" y="487"/>
                  </a:lnTo>
                  <a:lnTo>
                    <a:pt x="72" y="487"/>
                  </a:lnTo>
                  <a:lnTo>
                    <a:pt x="72" y="487"/>
                  </a:lnTo>
                  <a:lnTo>
                    <a:pt x="77" y="492"/>
                  </a:lnTo>
                  <a:lnTo>
                    <a:pt x="79" y="492"/>
                  </a:lnTo>
                  <a:lnTo>
                    <a:pt x="84" y="492"/>
                  </a:lnTo>
                  <a:lnTo>
                    <a:pt x="89" y="492"/>
                  </a:lnTo>
                  <a:lnTo>
                    <a:pt x="94" y="495"/>
                  </a:lnTo>
                  <a:lnTo>
                    <a:pt x="90" y="495"/>
                  </a:lnTo>
                  <a:lnTo>
                    <a:pt x="90" y="497"/>
                  </a:lnTo>
                  <a:lnTo>
                    <a:pt x="89" y="499"/>
                  </a:lnTo>
                  <a:lnTo>
                    <a:pt x="89" y="503"/>
                  </a:lnTo>
                  <a:lnTo>
                    <a:pt x="85" y="507"/>
                  </a:lnTo>
                  <a:lnTo>
                    <a:pt x="85" y="512"/>
                  </a:lnTo>
                  <a:lnTo>
                    <a:pt x="85" y="517"/>
                  </a:lnTo>
                  <a:lnTo>
                    <a:pt x="87" y="523"/>
                  </a:lnTo>
                  <a:lnTo>
                    <a:pt x="87" y="528"/>
                  </a:lnTo>
                  <a:lnTo>
                    <a:pt x="89" y="533"/>
                  </a:lnTo>
                  <a:lnTo>
                    <a:pt x="92" y="538"/>
                  </a:lnTo>
                  <a:lnTo>
                    <a:pt x="97" y="546"/>
                  </a:lnTo>
                  <a:lnTo>
                    <a:pt x="102" y="551"/>
                  </a:lnTo>
                  <a:lnTo>
                    <a:pt x="110" y="556"/>
                  </a:lnTo>
                  <a:lnTo>
                    <a:pt x="120" y="561"/>
                  </a:lnTo>
                  <a:lnTo>
                    <a:pt x="135" y="566"/>
                  </a:lnTo>
                  <a:lnTo>
                    <a:pt x="135" y="566"/>
                  </a:lnTo>
                  <a:lnTo>
                    <a:pt x="135" y="566"/>
                  </a:lnTo>
                  <a:lnTo>
                    <a:pt x="136" y="566"/>
                  </a:lnTo>
                  <a:lnTo>
                    <a:pt x="141" y="567"/>
                  </a:lnTo>
                  <a:lnTo>
                    <a:pt x="146" y="567"/>
                  </a:lnTo>
                  <a:lnTo>
                    <a:pt x="151" y="567"/>
                  </a:lnTo>
                  <a:lnTo>
                    <a:pt x="158" y="567"/>
                  </a:lnTo>
                  <a:lnTo>
                    <a:pt x="167" y="571"/>
                  </a:lnTo>
                  <a:lnTo>
                    <a:pt x="176" y="567"/>
                  </a:lnTo>
                  <a:lnTo>
                    <a:pt x="185" y="567"/>
                  </a:lnTo>
                  <a:lnTo>
                    <a:pt x="195" y="564"/>
                  </a:lnTo>
                  <a:lnTo>
                    <a:pt x="208" y="564"/>
                  </a:lnTo>
                  <a:lnTo>
                    <a:pt x="218" y="559"/>
                  </a:lnTo>
                  <a:lnTo>
                    <a:pt x="233" y="554"/>
                  </a:lnTo>
                  <a:lnTo>
                    <a:pt x="248" y="546"/>
                  </a:lnTo>
                  <a:lnTo>
                    <a:pt x="264" y="541"/>
                  </a:lnTo>
                  <a:lnTo>
                    <a:pt x="264" y="538"/>
                  </a:lnTo>
                  <a:lnTo>
                    <a:pt x="264" y="538"/>
                  </a:lnTo>
                  <a:lnTo>
                    <a:pt x="264" y="533"/>
                  </a:lnTo>
                  <a:lnTo>
                    <a:pt x="269" y="531"/>
                  </a:lnTo>
                  <a:lnTo>
                    <a:pt x="271" y="523"/>
                  </a:lnTo>
                  <a:lnTo>
                    <a:pt x="276" y="518"/>
                  </a:lnTo>
                  <a:lnTo>
                    <a:pt x="280" y="510"/>
                  </a:lnTo>
                  <a:lnTo>
                    <a:pt x="285" y="505"/>
                  </a:lnTo>
                  <a:lnTo>
                    <a:pt x="287" y="494"/>
                  </a:lnTo>
                  <a:lnTo>
                    <a:pt x="292" y="484"/>
                  </a:lnTo>
                  <a:lnTo>
                    <a:pt x="297" y="469"/>
                  </a:lnTo>
                  <a:lnTo>
                    <a:pt x="302" y="458"/>
                  </a:lnTo>
                  <a:lnTo>
                    <a:pt x="303" y="441"/>
                  </a:lnTo>
                  <a:lnTo>
                    <a:pt x="308" y="426"/>
                  </a:lnTo>
                  <a:lnTo>
                    <a:pt x="313" y="407"/>
                  </a:lnTo>
                  <a:lnTo>
                    <a:pt x="318" y="390"/>
                  </a:lnTo>
                  <a:lnTo>
                    <a:pt x="318" y="387"/>
                  </a:lnTo>
                  <a:lnTo>
                    <a:pt x="318" y="380"/>
                  </a:lnTo>
                  <a:lnTo>
                    <a:pt x="318" y="371"/>
                  </a:lnTo>
                  <a:lnTo>
                    <a:pt x="318" y="361"/>
                  </a:lnTo>
                  <a:lnTo>
                    <a:pt x="318" y="343"/>
                  </a:lnTo>
                  <a:lnTo>
                    <a:pt x="318" y="328"/>
                  </a:lnTo>
                  <a:lnTo>
                    <a:pt x="318" y="308"/>
                  </a:lnTo>
                  <a:lnTo>
                    <a:pt x="320" y="294"/>
                  </a:lnTo>
                  <a:lnTo>
                    <a:pt x="317" y="274"/>
                  </a:lnTo>
                  <a:lnTo>
                    <a:pt x="317" y="254"/>
                  </a:lnTo>
                  <a:lnTo>
                    <a:pt x="317" y="235"/>
                  </a:lnTo>
                  <a:lnTo>
                    <a:pt x="317" y="220"/>
                  </a:lnTo>
                  <a:lnTo>
                    <a:pt x="312" y="202"/>
                  </a:lnTo>
                  <a:lnTo>
                    <a:pt x="312" y="187"/>
                  </a:lnTo>
                  <a:lnTo>
                    <a:pt x="308" y="176"/>
                  </a:lnTo>
                  <a:lnTo>
                    <a:pt x="308" y="167"/>
                  </a:lnTo>
                  <a:lnTo>
                    <a:pt x="305" y="164"/>
                  </a:lnTo>
                  <a:lnTo>
                    <a:pt x="303" y="158"/>
                  </a:lnTo>
                  <a:lnTo>
                    <a:pt x="297" y="148"/>
                  </a:lnTo>
                  <a:lnTo>
                    <a:pt x="292" y="138"/>
                  </a:lnTo>
                  <a:lnTo>
                    <a:pt x="282" y="123"/>
                  </a:lnTo>
                  <a:lnTo>
                    <a:pt x="272" y="108"/>
                  </a:lnTo>
                  <a:lnTo>
                    <a:pt x="258" y="94"/>
                  </a:lnTo>
                  <a:lnTo>
                    <a:pt x="246" y="79"/>
                  </a:lnTo>
                  <a:lnTo>
                    <a:pt x="226" y="61"/>
                  </a:lnTo>
                  <a:lnTo>
                    <a:pt x="207" y="46"/>
                  </a:lnTo>
                  <a:lnTo>
                    <a:pt x="184" y="31"/>
                  </a:lnTo>
                  <a:lnTo>
                    <a:pt x="161" y="21"/>
                  </a:lnTo>
                  <a:lnTo>
                    <a:pt x="131" y="10"/>
                  </a:lnTo>
                  <a:lnTo>
                    <a:pt x="100" y="3"/>
                  </a:lnTo>
                  <a:lnTo>
                    <a:pt x="66" y="0"/>
                  </a:lnTo>
                  <a:lnTo>
                    <a:pt x="30" y="3"/>
                  </a:lnTo>
                  <a:lnTo>
                    <a:pt x="26" y="3"/>
                  </a:lnTo>
                  <a:lnTo>
                    <a:pt x="26" y="3"/>
                  </a:lnTo>
                  <a:lnTo>
                    <a:pt x="26" y="3"/>
                  </a:lnTo>
                  <a:lnTo>
                    <a:pt x="26" y="3"/>
                  </a:lnTo>
                  <a:lnTo>
                    <a:pt x="25" y="3"/>
                  </a:lnTo>
                  <a:lnTo>
                    <a:pt x="25" y="3"/>
                  </a:lnTo>
                  <a:lnTo>
                    <a:pt x="25" y="3"/>
                  </a:lnTo>
                  <a:lnTo>
                    <a:pt x="25" y="5"/>
                  </a:lnTo>
                  <a:lnTo>
                    <a:pt x="20" y="5"/>
                  </a:lnTo>
                  <a:lnTo>
                    <a:pt x="20" y="5"/>
                  </a:lnTo>
                  <a:lnTo>
                    <a:pt x="20" y="5"/>
                  </a:lnTo>
                  <a:lnTo>
                    <a:pt x="20" y="8"/>
                  </a:lnTo>
                  <a:lnTo>
                    <a:pt x="20" y="8"/>
                  </a:lnTo>
                  <a:lnTo>
                    <a:pt x="20" y="12"/>
                  </a:lnTo>
                  <a:lnTo>
                    <a:pt x="20" y="13"/>
                  </a:lnTo>
                  <a:lnTo>
                    <a:pt x="20" y="18"/>
                  </a:lnTo>
                  <a:lnTo>
                    <a:pt x="20" y="18"/>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0" name="Freeform 190"/>
            <p:cNvSpPr>
              <a:spLocks/>
            </p:cNvSpPr>
            <p:nvPr/>
          </p:nvSpPr>
          <p:spPr bwMode="auto">
            <a:xfrm>
              <a:off x="5448300" y="3983038"/>
              <a:ext cx="269875" cy="147638"/>
            </a:xfrm>
            <a:custGeom>
              <a:avLst/>
              <a:gdLst/>
              <a:ahLst/>
              <a:cxnLst>
                <a:cxn ang="0">
                  <a:pos x="0" y="83"/>
                </a:cxn>
                <a:cxn ang="0">
                  <a:pos x="1" y="83"/>
                </a:cxn>
                <a:cxn ang="0">
                  <a:pos x="11" y="83"/>
                </a:cxn>
                <a:cxn ang="0">
                  <a:pos x="23" y="83"/>
                </a:cxn>
                <a:cxn ang="0">
                  <a:pos x="39" y="83"/>
                </a:cxn>
                <a:cxn ang="0">
                  <a:pos x="59" y="83"/>
                </a:cxn>
                <a:cxn ang="0">
                  <a:pos x="80" y="83"/>
                </a:cxn>
                <a:cxn ang="0">
                  <a:pos x="105" y="83"/>
                </a:cxn>
                <a:cxn ang="0">
                  <a:pos x="119" y="87"/>
                </a:cxn>
                <a:cxn ang="0">
                  <a:pos x="119" y="87"/>
                </a:cxn>
                <a:cxn ang="0">
                  <a:pos x="121" y="85"/>
                </a:cxn>
                <a:cxn ang="0">
                  <a:pos x="124" y="85"/>
                </a:cxn>
                <a:cxn ang="0">
                  <a:pos x="129" y="80"/>
                </a:cxn>
                <a:cxn ang="0">
                  <a:pos x="134" y="80"/>
                </a:cxn>
                <a:cxn ang="0">
                  <a:pos x="139" y="75"/>
                </a:cxn>
                <a:cxn ang="0">
                  <a:pos x="146" y="73"/>
                </a:cxn>
                <a:cxn ang="0">
                  <a:pos x="150" y="70"/>
                </a:cxn>
                <a:cxn ang="0">
                  <a:pos x="150" y="65"/>
                </a:cxn>
                <a:cxn ang="0">
                  <a:pos x="150" y="60"/>
                </a:cxn>
                <a:cxn ang="0">
                  <a:pos x="150" y="52"/>
                </a:cxn>
                <a:cxn ang="0">
                  <a:pos x="155" y="39"/>
                </a:cxn>
                <a:cxn ang="0">
                  <a:pos x="155" y="29"/>
                </a:cxn>
                <a:cxn ang="0">
                  <a:pos x="160" y="14"/>
                </a:cxn>
                <a:cxn ang="0">
                  <a:pos x="160" y="5"/>
                </a:cxn>
                <a:cxn ang="0">
                  <a:pos x="170" y="0"/>
                </a:cxn>
                <a:cxn ang="0">
                  <a:pos x="167" y="0"/>
                </a:cxn>
                <a:cxn ang="0">
                  <a:pos x="167" y="5"/>
                </a:cxn>
                <a:cxn ang="0">
                  <a:pos x="165" y="13"/>
                </a:cxn>
                <a:cxn ang="0">
                  <a:pos x="165" y="24"/>
                </a:cxn>
                <a:cxn ang="0">
                  <a:pos x="160" y="34"/>
                </a:cxn>
                <a:cxn ang="0">
                  <a:pos x="160" y="47"/>
                </a:cxn>
                <a:cxn ang="0">
                  <a:pos x="155" y="59"/>
                </a:cxn>
                <a:cxn ang="0">
                  <a:pos x="155" y="73"/>
                </a:cxn>
                <a:cxn ang="0">
                  <a:pos x="152" y="73"/>
                </a:cxn>
                <a:cxn ang="0">
                  <a:pos x="152" y="75"/>
                </a:cxn>
                <a:cxn ang="0">
                  <a:pos x="147" y="78"/>
                </a:cxn>
                <a:cxn ang="0">
                  <a:pos x="146" y="83"/>
                </a:cxn>
                <a:cxn ang="0">
                  <a:pos x="139" y="83"/>
                </a:cxn>
                <a:cxn ang="0">
                  <a:pos x="134" y="88"/>
                </a:cxn>
                <a:cxn ang="0">
                  <a:pos x="126" y="90"/>
                </a:cxn>
                <a:cxn ang="0">
                  <a:pos x="119" y="93"/>
                </a:cxn>
                <a:cxn ang="0">
                  <a:pos x="114" y="90"/>
                </a:cxn>
                <a:cxn ang="0">
                  <a:pos x="108" y="90"/>
                </a:cxn>
                <a:cxn ang="0">
                  <a:pos x="95" y="90"/>
                </a:cxn>
                <a:cxn ang="0">
                  <a:pos x="83" y="90"/>
                </a:cxn>
                <a:cxn ang="0">
                  <a:pos x="64" y="90"/>
                </a:cxn>
                <a:cxn ang="0">
                  <a:pos x="44" y="90"/>
                </a:cxn>
                <a:cxn ang="0">
                  <a:pos x="21" y="90"/>
                </a:cxn>
                <a:cxn ang="0">
                  <a:pos x="0" y="93"/>
                </a:cxn>
                <a:cxn ang="0">
                  <a:pos x="0" y="83"/>
                </a:cxn>
              </a:cxnLst>
              <a:rect l="0" t="0" r="r" b="b"/>
              <a:pathLst>
                <a:path w="170" h="93">
                  <a:moveTo>
                    <a:pt x="0" y="83"/>
                  </a:moveTo>
                  <a:lnTo>
                    <a:pt x="0" y="83"/>
                  </a:lnTo>
                  <a:lnTo>
                    <a:pt x="0" y="83"/>
                  </a:lnTo>
                  <a:lnTo>
                    <a:pt x="1" y="83"/>
                  </a:lnTo>
                  <a:lnTo>
                    <a:pt x="6" y="83"/>
                  </a:lnTo>
                  <a:lnTo>
                    <a:pt x="11" y="83"/>
                  </a:lnTo>
                  <a:lnTo>
                    <a:pt x="16" y="83"/>
                  </a:lnTo>
                  <a:lnTo>
                    <a:pt x="23" y="83"/>
                  </a:lnTo>
                  <a:lnTo>
                    <a:pt x="32" y="83"/>
                  </a:lnTo>
                  <a:lnTo>
                    <a:pt x="39" y="83"/>
                  </a:lnTo>
                  <a:lnTo>
                    <a:pt x="49" y="83"/>
                  </a:lnTo>
                  <a:lnTo>
                    <a:pt x="59" y="83"/>
                  </a:lnTo>
                  <a:lnTo>
                    <a:pt x="70" y="83"/>
                  </a:lnTo>
                  <a:lnTo>
                    <a:pt x="80" y="83"/>
                  </a:lnTo>
                  <a:lnTo>
                    <a:pt x="93" y="83"/>
                  </a:lnTo>
                  <a:lnTo>
                    <a:pt x="105" y="83"/>
                  </a:lnTo>
                  <a:lnTo>
                    <a:pt x="119" y="88"/>
                  </a:lnTo>
                  <a:lnTo>
                    <a:pt x="119" y="87"/>
                  </a:lnTo>
                  <a:lnTo>
                    <a:pt x="119" y="87"/>
                  </a:lnTo>
                  <a:lnTo>
                    <a:pt x="119" y="87"/>
                  </a:lnTo>
                  <a:lnTo>
                    <a:pt x="121" y="87"/>
                  </a:lnTo>
                  <a:lnTo>
                    <a:pt x="121" y="85"/>
                  </a:lnTo>
                  <a:lnTo>
                    <a:pt x="124" y="85"/>
                  </a:lnTo>
                  <a:lnTo>
                    <a:pt x="124" y="85"/>
                  </a:lnTo>
                  <a:lnTo>
                    <a:pt x="129" y="85"/>
                  </a:lnTo>
                  <a:lnTo>
                    <a:pt x="129" y="80"/>
                  </a:lnTo>
                  <a:lnTo>
                    <a:pt x="134" y="80"/>
                  </a:lnTo>
                  <a:lnTo>
                    <a:pt x="134" y="80"/>
                  </a:lnTo>
                  <a:lnTo>
                    <a:pt x="139" y="80"/>
                  </a:lnTo>
                  <a:lnTo>
                    <a:pt x="139" y="75"/>
                  </a:lnTo>
                  <a:lnTo>
                    <a:pt x="144" y="75"/>
                  </a:lnTo>
                  <a:lnTo>
                    <a:pt x="146" y="73"/>
                  </a:lnTo>
                  <a:lnTo>
                    <a:pt x="150" y="73"/>
                  </a:lnTo>
                  <a:lnTo>
                    <a:pt x="150" y="70"/>
                  </a:lnTo>
                  <a:lnTo>
                    <a:pt x="150" y="70"/>
                  </a:lnTo>
                  <a:lnTo>
                    <a:pt x="150" y="65"/>
                  </a:lnTo>
                  <a:lnTo>
                    <a:pt x="150" y="65"/>
                  </a:lnTo>
                  <a:lnTo>
                    <a:pt x="150" y="60"/>
                  </a:lnTo>
                  <a:lnTo>
                    <a:pt x="150" y="57"/>
                  </a:lnTo>
                  <a:lnTo>
                    <a:pt x="150" y="52"/>
                  </a:lnTo>
                  <a:lnTo>
                    <a:pt x="155" y="49"/>
                  </a:lnTo>
                  <a:lnTo>
                    <a:pt x="155" y="39"/>
                  </a:lnTo>
                  <a:lnTo>
                    <a:pt x="155" y="34"/>
                  </a:lnTo>
                  <a:lnTo>
                    <a:pt x="155" y="29"/>
                  </a:lnTo>
                  <a:lnTo>
                    <a:pt x="160" y="24"/>
                  </a:lnTo>
                  <a:lnTo>
                    <a:pt x="160" y="14"/>
                  </a:lnTo>
                  <a:lnTo>
                    <a:pt x="160" y="9"/>
                  </a:lnTo>
                  <a:lnTo>
                    <a:pt x="160" y="5"/>
                  </a:lnTo>
                  <a:lnTo>
                    <a:pt x="165" y="0"/>
                  </a:lnTo>
                  <a:lnTo>
                    <a:pt x="170" y="0"/>
                  </a:lnTo>
                  <a:lnTo>
                    <a:pt x="167" y="0"/>
                  </a:lnTo>
                  <a:lnTo>
                    <a:pt x="167" y="0"/>
                  </a:lnTo>
                  <a:lnTo>
                    <a:pt x="167" y="0"/>
                  </a:lnTo>
                  <a:lnTo>
                    <a:pt x="167" y="5"/>
                  </a:lnTo>
                  <a:lnTo>
                    <a:pt x="165" y="8"/>
                  </a:lnTo>
                  <a:lnTo>
                    <a:pt x="165" y="13"/>
                  </a:lnTo>
                  <a:lnTo>
                    <a:pt x="165" y="18"/>
                  </a:lnTo>
                  <a:lnTo>
                    <a:pt x="165" y="24"/>
                  </a:lnTo>
                  <a:lnTo>
                    <a:pt x="160" y="29"/>
                  </a:lnTo>
                  <a:lnTo>
                    <a:pt x="160" y="34"/>
                  </a:lnTo>
                  <a:lnTo>
                    <a:pt x="160" y="39"/>
                  </a:lnTo>
                  <a:lnTo>
                    <a:pt x="160" y="47"/>
                  </a:lnTo>
                  <a:lnTo>
                    <a:pt x="155" y="52"/>
                  </a:lnTo>
                  <a:lnTo>
                    <a:pt x="155" y="59"/>
                  </a:lnTo>
                  <a:lnTo>
                    <a:pt x="155" y="64"/>
                  </a:lnTo>
                  <a:lnTo>
                    <a:pt x="155" y="73"/>
                  </a:lnTo>
                  <a:lnTo>
                    <a:pt x="152" y="73"/>
                  </a:lnTo>
                  <a:lnTo>
                    <a:pt x="152" y="73"/>
                  </a:lnTo>
                  <a:lnTo>
                    <a:pt x="152" y="73"/>
                  </a:lnTo>
                  <a:lnTo>
                    <a:pt x="152" y="75"/>
                  </a:lnTo>
                  <a:lnTo>
                    <a:pt x="147" y="75"/>
                  </a:lnTo>
                  <a:lnTo>
                    <a:pt x="147" y="78"/>
                  </a:lnTo>
                  <a:lnTo>
                    <a:pt x="146" y="78"/>
                  </a:lnTo>
                  <a:lnTo>
                    <a:pt x="146" y="83"/>
                  </a:lnTo>
                  <a:lnTo>
                    <a:pt x="141" y="83"/>
                  </a:lnTo>
                  <a:lnTo>
                    <a:pt x="139" y="83"/>
                  </a:lnTo>
                  <a:lnTo>
                    <a:pt x="134" y="83"/>
                  </a:lnTo>
                  <a:lnTo>
                    <a:pt x="134" y="88"/>
                  </a:lnTo>
                  <a:lnTo>
                    <a:pt x="129" y="88"/>
                  </a:lnTo>
                  <a:lnTo>
                    <a:pt x="126" y="90"/>
                  </a:lnTo>
                  <a:lnTo>
                    <a:pt x="121" y="90"/>
                  </a:lnTo>
                  <a:lnTo>
                    <a:pt x="119" y="93"/>
                  </a:lnTo>
                  <a:lnTo>
                    <a:pt x="116" y="90"/>
                  </a:lnTo>
                  <a:lnTo>
                    <a:pt x="114" y="90"/>
                  </a:lnTo>
                  <a:lnTo>
                    <a:pt x="109" y="90"/>
                  </a:lnTo>
                  <a:lnTo>
                    <a:pt x="108" y="90"/>
                  </a:lnTo>
                  <a:lnTo>
                    <a:pt x="100" y="90"/>
                  </a:lnTo>
                  <a:lnTo>
                    <a:pt x="95" y="90"/>
                  </a:lnTo>
                  <a:lnTo>
                    <a:pt x="88" y="90"/>
                  </a:lnTo>
                  <a:lnTo>
                    <a:pt x="83" y="90"/>
                  </a:lnTo>
                  <a:lnTo>
                    <a:pt x="73" y="90"/>
                  </a:lnTo>
                  <a:lnTo>
                    <a:pt x="64" y="90"/>
                  </a:lnTo>
                  <a:lnTo>
                    <a:pt x="54" y="90"/>
                  </a:lnTo>
                  <a:lnTo>
                    <a:pt x="44" y="90"/>
                  </a:lnTo>
                  <a:lnTo>
                    <a:pt x="31" y="90"/>
                  </a:lnTo>
                  <a:lnTo>
                    <a:pt x="21" y="90"/>
                  </a:lnTo>
                  <a:lnTo>
                    <a:pt x="9" y="90"/>
                  </a:lnTo>
                  <a:lnTo>
                    <a:pt x="0" y="93"/>
                  </a:lnTo>
                  <a:lnTo>
                    <a:pt x="0" y="83"/>
                  </a:lnTo>
                  <a:lnTo>
                    <a:pt x="0" y="8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1" name="Freeform 191"/>
            <p:cNvSpPr>
              <a:spLocks/>
            </p:cNvSpPr>
            <p:nvPr/>
          </p:nvSpPr>
          <p:spPr bwMode="auto">
            <a:xfrm>
              <a:off x="5322888" y="4008438"/>
              <a:ext cx="379413" cy="106363"/>
            </a:xfrm>
            <a:custGeom>
              <a:avLst/>
              <a:gdLst/>
              <a:ahLst/>
              <a:cxnLst>
                <a:cxn ang="0">
                  <a:pos x="0" y="26"/>
                </a:cxn>
                <a:cxn ang="0">
                  <a:pos x="31" y="8"/>
                </a:cxn>
                <a:cxn ang="0">
                  <a:pos x="57" y="3"/>
                </a:cxn>
                <a:cxn ang="0">
                  <a:pos x="105" y="0"/>
                </a:cxn>
                <a:cxn ang="0">
                  <a:pos x="126" y="3"/>
                </a:cxn>
                <a:cxn ang="0">
                  <a:pos x="159" y="8"/>
                </a:cxn>
                <a:cxn ang="0">
                  <a:pos x="187" y="25"/>
                </a:cxn>
                <a:cxn ang="0">
                  <a:pos x="234" y="57"/>
                </a:cxn>
                <a:cxn ang="0">
                  <a:pos x="223" y="57"/>
                </a:cxn>
                <a:cxn ang="0">
                  <a:pos x="192" y="43"/>
                </a:cxn>
                <a:cxn ang="0">
                  <a:pos x="185" y="43"/>
                </a:cxn>
                <a:cxn ang="0">
                  <a:pos x="184" y="43"/>
                </a:cxn>
                <a:cxn ang="0">
                  <a:pos x="184" y="43"/>
                </a:cxn>
                <a:cxn ang="0">
                  <a:pos x="185" y="52"/>
                </a:cxn>
                <a:cxn ang="0">
                  <a:pos x="188" y="57"/>
                </a:cxn>
                <a:cxn ang="0">
                  <a:pos x="190" y="64"/>
                </a:cxn>
                <a:cxn ang="0">
                  <a:pos x="182" y="62"/>
                </a:cxn>
                <a:cxn ang="0">
                  <a:pos x="174" y="57"/>
                </a:cxn>
                <a:cxn ang="0">
                  <a:pos x="170" y="57"/>
                </a:cxn>
                <a:cxn ang="0">
                  <a:pos x="169" y="57"/>
                </a:cxn>
                <a:cxn ang="0">
                  <a:pos x="157" y="51"/>
                </a:cxn>
                <a:cxn ang="0">
                  <a:pos x="149" y="48"/>
                </a:cxn>
                <a:cxn ang="0">
                  <a:pos x="149" y="51"/>
                </a:cxn>
                <a:cxn ang="0">
                  <a:pos x="149" y="62"/>
                </a:cxn>
                <a:cxn ang="0">
                  <a:pos x="138" y="61"/>
                </a:cxn>
                <a:cxn ang="0">
                  <a:pos x="120" y="48"/>
                </a:cxn>
                <a:cxn ang="0">
                  <a:pos x="116" y="44"/>
                </a:cxn>
                <a:cxn ang="0">
                  <a:pos x="115" y="43"/>
                </a:cxn>
                <a:cxn ang="0">
                  <a:pos x="108" y="46"/>
                </a:cxn>
                <a:cxn ang="0">
                  <a:pos x="105" y="57"/>
                </a:cxn>
                <a:cxn ang="0">
                  <a:pos x="95" y="56"/>
                </a:cxn>
                <a:cxn ang="0">
                  <a:pos x="88" y="43"/>
                </a:cxn>
                <a:cxn ang="0">
                  <a:pos x="82" y="38"/>
                </a:cxn>
                <a:cxn ang="0">
                  <a:pos x="79" y="33"/>
                </a:cxn>
                <a:cxn ang="0">
                  <a:pos x="74" y="38"/>
                </a:cxn>
                <a:cxn ang="0">
                  <a:pos x="69" y="48"/>
                </a:cxn>
                <a:cxn ang="0">
                  <a:pos x="65" y="52"/>
                </a:cxn>
                <a:cxn ang="0">
                  <a:pos x="64" y="56"/>
                </a:cxn>
                <a:cxn ang="0">
                  <a:pos x="64" y="56"/>
                </a:cxn>
                <a:cxn ang="0">
                  <a:pos x="64" y="52"/>
                </a:cxn>
                <a:cxn ang="0">
                  <a:pos x="57" y="43"/>
                </a:cxn>
                <a:cxn ang="0">
                  <a:pos x="54" y="38"/>
                </a:cxn>
                <a:cxn ang="0">
                  <a:pos x="44" y="38"/>
                </a:cxn>
                <a:cxn ang="0">
                  <a:pos x="44" y="39"/>
                </a:cxn>
                <a:cxn ang="0">
                  <a:pos x="36" y="43"/>
                </a:cxn>
                <a:cxn ang="0">
                  <a:pos x="34" y="52"/>
                </a:cxn>
                <a:cxn ang="0">
                  <a:pos x="31" y="46"/>
                </a:cxn>
                <a:cxn ang="0">
                  <a:pos x="29" y="38"/>
                </a:cxn>
                <a:cxn ang="0">
                  <a:pos x="23" y="38"/>
                </a:cxn>
                <a:cxn ang="0">
                  <a:pos x="15" y="43"/>
                </a:cxn>
                <a:cxn ang="0">
                  <a:pos x="15" y="41"/>
                </a:cxn>
                <a:cxn ang="0">
                  <a:pos x="15" y="33"/>
                </a:cxn>
                <a:cxn ang="0">
                  <a:pos x="11" y="33"/>
                </a:cxn>
                <a:cxn ang="0">
                  <a:pos x="10" y="34"/>
                </a:cxn>
                <a:cxn ang="0">
                  <a:pos x="2" y="38"/>
                </a:cxn>
                <a:cxn ang="0">
                  <a:pos x="0" y="38"/>
                </a:cxn>
              </a:cxnLst>
              <a:rect l="0" t="0" r="r" b="b"/>
              <a:pathLst>
                <a:path w="239" h="67">
                  <a:moveTo>
                    <a:pt x="0" y="38"/>
                  </a:moveTo>
                  <a:lnTo>
                    <a:pt x="0" y="34"/>
                  </a:lnTo>
                  <a:lnTo>
                    <a:pt x="0" y="34"/>
                  </a:lnTo>
                  <a:lnTo>
                    <a:pt x="0" y="33"/>
                  </a:lnTo>
                  <a:lnTo>
                    <a:pt x="0" y="33"/>
                  </a:lnTo>
                  <a:lnTo>
                    <a:pt x="0" y="28"/>
                  </a:lnTo>
                  <a:lnTo>
                    <a:pt x="0" y="28"/>
                  </a:lnTo>
                  <a:lnTo>
                    <a:pt x="0" y="26"/>
                  </a:lnTo>
                  <a:lnTo>
                    <a:pt x="5" y="26"/>
                  </a:lnTo>
                  <a:lnTo>
                    <a:pt x="5" y="21"/>
                  </a:lnTo>
                  <a:lnTo>
                    <a:pt x="10" y="21"/>
                  </a:lnTo>
                  <a:lnTo>
                    <a:pt x="11" y="16"/>
                  </a:lnTo>
                  <a:lnTo>
                    <a:pt x="16" y="16"/>
                  </a:lnTo>
                  <a:lnTo>
                    <a:pt x="21" y="11"/>
                  </a:lnTo>
                  <a:lnTo>
                    <a:pt x="26" y="11"/>
                  </a:lnTo>
                  <a:lnTo>
                    <a:pt x="31" y="8"/>
                  </a:lnTo>
                  <a:lnTo>
                    <a:pt x="39" y="8"/>
                  </a:lnTo>
                  <a:lnTo>
                    <a:pt x="39" y="5"/>
                  </a:lnTo>
                  <a:lnTo>
                    <a:pt x="39" y="5"/>
                  </a:lnTo>
                  <a:lnTo>
                    <a:pt x="39" y="5"/>
                  </a:lnTo>
                  <a:lnTo>
                    <a:pt x="44" y="5"/>
                  </a:lnTo>
                  <a:lnTo>
                    <a:pt x="47" y="3"/>
                  </a:lnTo>
                  <a:lnTo>
                    <a:pt x="52" y="3"/>
                  </a:lnTo>
                  <a:lnTo>
                    <a:pt x="57" y="3"/>
                  </a:lnTo>
                  <a:lnTo>
                    <a:pt x="62" y="3"/>
                  </a:lnTo>
                  <a:lnTo>
                    <a:pt x="67" y="0"/>
                  </a:lnTo>
                  <a:lnTo>
                    <a:pt x="72" y="0"/>
                  </a:lnTo>
                  <a:lnTo>
                    <a:pt x="77" y="0"/>
                  </a:lnTo>
                  <a:lnTo>
                    <a:pt x="85" y="0"/>
                  </a:lnTo>
                  <a:lnTo>
                    <a:pt x="90" y="0"/>
                  </a:lnTo>
                  <a:lnTo>
                    <a:pt x="100" y="0"/>
                  </a:lnTo>
                  <a:lnTo>
                    <a:pt x="105" y="0"/>
                  </a:lnTo>
                  <a:lnTo>
                    <a:pt x="115" y="3"/>
                  </a:lnTo>
                  <a:lnTo>
                    <a:pt x="115" y="3"/>
                  </a:lnTo>
                  <a:lnTo>
                    <a:pt x="115" y="3"/>
                  </a:lnTo>
                  <a:lnTo>
                    <a:pt x="115" y="3"/>
                  </a:lnTo>
                  <a:lnTo>
                    <a:pt x="118" y="3"/>
                  </a:lnTo>
                  <a:lnTo>
                    <a:pt x="118" y="3"/>
                  </a:lnTo>
                  <a:lnTo>
                    <a:pt x="123" y="3"/>
                  </a:lnTo>
                  <a:lnTo>
                    <a:pt x="126" y="3"/>
                  </a:lnTo>
                  <a:lnTo>
                    <a:pt x="131" y="5"/>
                  </a:lnTo>
                  <a:lnTo>
                    <a:pt x="131" y="5"/>
                  </a:lnTo>
                  <a:lnTo>
                    <a:pt x="136" y="5"/>
                  </a:lnTo>
                  <a:lnTo>
                    <a:pt x="141" y="5"/>
                  </a:lnTo>
                  <a:lnTo>
                    <a:pt x="146" y="8"/>
                  </a:lnTo>
                  <a:lnTo>
                    <a:pt x="149" y="8"/>
                  </a:lnTo>
                  <a:lnTo>
                    <a:pt x="154" y="8"/>
                  </a:lnTo>
                  <a:lnTo>
                    <a:pt x="159" y="8"/>
                  </a:lnTo>
                  <a:lnTo>
                    <a:pt x="164" y="13"/>
                  </a:lnTo>
                  <a:lnTo>
                    <a:pt x="164" y="13"/>
                  </a:lnTo>
                  <a:lnTo>
                    <a:pt x="165" y="13"/>
                  </a:lnTo>
                  <a:lnTo>
                    <a:pt x="167" y="13"/>
                  </a:lnTo>
                  <a:lnTo>
                    <a:pt x="172" y="16"/>
                  </a:lnTo>
                  <a:lnTo>
                    <a:pt x="177" y="16"/>
                  </a:lnTo>
                  <a:lnTo>
                    <a:pt x="182" y="21"/>
                  </a:lnTo>
                  <a:lnTo>
                    <a:pt x="187" y="25"/>
                  </a:lnTo>
                  <a:lnTo>
                    <a:pt x="195" y="30"/>
                  </a:lnTo>
                  <a:lnTo>
                    <a:pt x="200" y="30"/>
                  </a:lnTo>
                  <a:lnTo>
                    <a:pt x="205" y="34"/>
                  </a:lnTo>
                  <a:lnTo>
                    <a:pt x="210" y="39"/>
                  </a:lnTo>
                  <a:lnTo>
                    <a:pt x="220" y="44"/>
                  </a:lnTo>
                  <a:lnTo>
                    <a:pt x="225" y="48"/>
                  </a:lnTo>
                  <a:lnTo>
                    <a:pt x="229" y="52"/>
                  </a:lnTo>
                  <a:lnTo>
                    <a:pt x="234" y="57"/>
                  </a:lnTo>
                  <a:lnTo>
                    <a:pt x="239" y="62"/>
                  </a:lnTo>
                  <a:lnTo>
                    <a:pt x="236" y="59"/>
                  </a:lnTo>
                  <a:lnTo>
                    <a:pt x="236" y="59"/>
                  </a:lnTo>
                  <a:lnTo>
                    <a:pt x="234" y="59"/>
                  </a:lnTo>
                  <a:lnTo>
                    <a:pt x="234" y="59"/>
                  </a:lnTo>
                  <a:lnTo>
                    <a:pt x="229" y="57"/>
                  </a:lnTo>
                  <a:lnTo>
                    <a:pt x="228" y="57"/>
                  </a:lnTo>
                  <a:lnTo>
                    <a:pt x="223" y="57"/>
                  </a:lnTo>
                  <a:lnTo>
                    <a:pt x="223" y="57"/>
                  </a:lnTo>
                  <a:lnTo>
                    <a:pt x="218" y="52"/>
                  </a:lnTo>
                  <a:lnTo>
                    <a:pt x="213" y="52"/>
                  </a:lnTo>
                  <a:lnTo>
                    <a:pt x="208" y="49"/>
                  </a:lnTo>
                  <a:lnTo>
                    <a:pt x="206" y="49"/>
                  </a:lnTo>
                  <a:lnTo>
                    <a:pt x="202" y="44"/>
                  </a:lnTo>
                  <a:lnTo>
                    <a:pt x="197" y="44"/>
                  </a:lnTo>
                  <a:lnTo>
                    <a:pt x="192" y="43"/>
                  </a:lnTo>
                  <a:lnTo>
                    <a:pt x="188" y="43"/>
                  </a:lnTo>
                  <a:lnTo>
                    <a:pt x="185" y="43"/>
                  </a:lnTo>
                  <a:lnTo>
                    <a:pt x="185" y="43"/>
                  </a:lnTo>
                  <a:lnTo>
                    <a:pt x="185" y="43"/>
                  </a:lnTo>
                  <a:lnTo>
                    <a:pt x="185" y="43"/>
                  </a:lnTo>
                  <a:lnTo>
                    <a:pt x="185" y="43"/>
                  </a:lnTo>
                  <a:lnTo>
                    <a:pt x="185" y="43"/>
                  </a:lnTo>
                  <a:lnTo>
                    <a:pt x="185" y="43"/>
                  </a:lnTo>
                  <a:lnTo>
                    <a:pt x="185"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4" y="43"/>
                  </a:lnTo>
                  <a:lnTo>
                    <a:pt x="185" y="44"/>
                  </a:lnTo>
                  <a:lnTo>
                    <a:pt x="185" y="44"/>
                  </a:lnTo>
                  <a:lnTo>
                    <a:pt x="185" y="44"/>
                  </a:lnTo>
                  <a:lnTo>
                    <a:pt x="185" y="44"/>
                  </a:lnTo>
                  <a:lnTo>
                    <a:pt x="185" y="49"/>
                  </a:lnTo>
                  <a:lnTo>
                    <a:pt x="185" y="49"/>
                  </a:lnTo>
                  <a:lnTo>
                    <a:pt x="185" y="52"/>
                  </a:lnTo>
                  <a:lnTo>
                    <a:pt x="185" y="52"/>
                  </a:lnTo>
                  <a:lnTo>
                    <a:pt x="188" y="57"/>
                  </a:lnTo>
                  <a:lnTo>
                    <a:pt x="188" y="57"/>
                  </a:lnTo>
                  <a:lnTo>
                    <a:pt x="188" y="57"/>
                  </a:lnTo>
                  <a:lnTo>
                    <a:pt x="188" y="57"/>
                  </a:lnTo>
                  <a:lnTo>
                    <a:pt x="188" y="57"/>
                  </a:lnTo>
                  <a:lnTo>
                    <a:pt x="188" y="57"/>
                  </a:lnTo>
                  <a:lnTo>
                    <a:pt x="188" y="57"/>
                  </a:lnTo>
                  <a:lnTo>
                    <a:pt x="188" y="57"/>
                  </a:lnTo>
                  <a:lnTo>
                    <a:pt x="190" y="61"/>
                  </a:lnTo>
                  <a:lnTo>
                    <a:pt x="190" y="61"/>
                  </a:lnTo>
                  <a:lnTo>
                    <a:pt x="190" y="61"/>
                  </a:lnTo>
                  <a:lnTo>
                    <a:pt x="190" y="61"/>
                  </a:lnTo>
                  <a:lnTo>
                    <a:pt x="190" y="64"/>
                  </a:lnTo>
                  <a:lnTo>
                    <a:pt x="190" y="64"/>
                  </a:lnTo>
                  <a:lnTo>
                    <a:pt x="190" y="64"/>
                  </a:lnTo>
                  <a:lnTo>
                    <a:pt x="190" y="64"/>
                  </a:lnTo>
                  <a:lnTo>
                    <a:pt x="193" y="67"/>
                  </a:lnTo>
                  <a:lnTo>
                    <a:pt x="188" y="64"/>
                  </a:lnTo>
                  <a:lnTo>
                    <a:pt x="188" y="64"/>
                  </a:lnTo>
                  <a:lnTo>
                    <a:pt x="187" y="64"/>
                  </a:lnTo>
                  <a:lnTo>
                    <a:pt x="187" y="64"/>
                  </a:lnTo>
                  <a:lnTo>
                    <a:pt x="182" y="62"/>
                  </a:lnTo>
                  <a:lnTo>
                    <a:pt x="182" y="62"/>
                  </a:lnTo>
                  <a:lnTo>
                    <a:pt x="182" y="62"/>
                  </a:lnTo>
                  <a:lnTo>
                    <a:pt x="182" y="62"/>
                  </a:lnTo>
                  <a:lnTo>
                    <a:pt x="177" y="57"/>
                  </a:lnTo>
                  <a:lnTo>
                    <a:pt x="177" y="57"/>
                  </a:lnTo>
                  <a:lnTo>
                    <a:pt x="177" y="57"/>
                  </a:lnTo>
                  <a:lnTo>
                    <a:pt x="177" y="57"/>
                  </a:lnTo>
                  <a:lnTo>
                    <a:pt x="174" y="57"/>
                  </a:lnTo>
                  <a:lnTo>
                    <a:pt x="174" y="57"/>
                  </a:lnTo>
                  <a:lnTo>
                    <a:pt x="174" y="57"/>
                  </a:lnTo>
                  <a:lnTo>
                    <a:pt x="174" y="57"/>
                  </a:lnTo>
                  <a:lnTo>
                    <a:pt x="170" y="57"/>
                  </a:lnTo>
                  <a:lnTo>
                    <a:pt x="170" y="57"/>
                  </a:lnTo>
                  <a:lnTo>
                    <a:pt x="170" y="57"/>
                  </a:lnTo>
                  <a:lnTo>
                    <a:pt x="170" y="57"/>
                  </a:lnTo>
                  <a:lnTo>
                    <a:pt x="170" y="57"/>
                  </a:lnTo>
                  <a:lnTo>
                    <a:pt x="170" y="57"/>
                  </a:lnTo>
                  <a:lnTo>
                    <a:pt x="170" y="57"/>
                  </a:lnTo>
                  <a:lnTo>
                    <a:pt x="170" y="57"/>
                  </a:lnTo>
                  <a:lnTo>
                    <a:pt x="169" y="57"/>
                  </a:lnTo>
                  <a:lnTo>
                    <a:pt x="169" y="57"/>
                  </a:lnTo>
                  <a:lnTo>
                    <a:pt x="169" y="57"/>
                  </a:lnTo>
                  <a:lnTo>
                    <a:pt x="169" y="57"/>
                  </a:lnTo>
                  <a:lnTo>
                    <a:pt x="169" y="57"/>
                  </a:lnTo>
                  <a:lnTo>
                    <a:pt x="169" y="57"/>
                  </a:lnTo>
                  <a:lnTo>
                    <a:pt x="169" y="57"/>
                  </a:lnTo>
                  <a:lnTo>
                    <a:pt x="169" y="57"/>
                  </a:lnTo>
                  <a:lnTo>
                    <a:pt x="164" y="52"/>
                  </a:lnTo>
                  <a:lnTo>
                    <a:pt x="164" y="52"/>
                  </a:lnTo>
                  <a:lnTo>
                    <a:pt x="162" y="52"/>
                  </a:lnTo>
                  <a:lnTo>
                    <a:pt x="162" y="52"/>
                  </a:lnTo>
                  <a:lnTo>
                    <a:pt x="157" y="51"/>
                  </a:lnTo>
                  <a:lnTo>
                    <a:pt x="157" y="51"/>
                  </a:lnTo>
                  <a:lnTo>
                    <a:pt x="157" y="51"/>
                  </a:lnTo>
                  <a:lnTo>
                    <a:pt x="157" y="51"/>
                  </a:lnTo>
                  <a:lnTo>
                    <a:pt x="152" y="48"/>
                  </a:lnTo>
                  <a:lnTo>
                    <a:pt x="152" y="48"/>
                  </a:lnTo>
                  <a:lnTo>
                    <a:pt x="152" y="48"/>
                  </a:lnTo>
                  <a:lnTo>
                    <a:pt x="152" y="48"/>
                  </a:lnTo>
                  <a:lnTo>
                    <a:pt x="149" y="48"/>
                  </a:lnTo>
                  <a:lnTo>
                    <a:pt x="149" y="48"/>
                  </a:lnTo>
                  <a:lnTo>
                    <a:pt x="149" y="48"/>
                  </a:lnTo>
                  <a:lnTo>
                    <a:pt x="149" y="48"/>
                  </a:lnTo>
                  <a:lnTo>
                    <a:pt x="149" y="48"/>
                  </a:lnTo>
                  <a:lnTo>
                    <a:pt x="149" y="48"/>
                  </a:lnTo>
                  <a:lnTo>
                    <a:pt x="149" y="48"/>
                  </a:lnTo>
                  <a:lnTo>
                    <a:pt x="149" y="51"/>
                  </a:lnTo>
                  <a:lnTo>
                    <a:pt x="149" y="51"/>
                  </a:lnTo>
                  <a:lnTo>
                    <a:pt x="149" y="51"/>
                  </a:lnTo>
                  <a:lnTo>
                    <a:pt x="149" y="51"/>
                  </a:lnTo>
                  <a:lnTo>
                    <a:pt x="149" y="56"/>
                  </a:lnTo>
                  <a:lnTo>
                    <a:pt x="149" y="56"/>
                  </a:lnTo>
                  <a:lnTo>
                    <a:pt x="149" y="56"/>
                  </a:lnTo>
                  <a:lnTo>
                    <a:pt x="149" y="56"/>
                  </a:lnTo>
                  <a:lnTo>
                    <a:pt x="149" y="61"/>
                  </a:lnTo>
                  <a:lnTo>
                    <a:pt x="149" y="61"/>
                  </a:lnTo>
                  <a:lnTo>
                    <a:pt x="149" y="62"/>
                  </a:lnTo>
                  <a:lnTo>
                    <a:pt x="149" y="62"/>
                  </a:lnTo>
                  <a:lnTo>
                    <a:pt x="149" y="67"/>
                  </a:lnTo>
                  <a:lnTo>
                    <a:pt x="144" y="64"/>
                  </a:lnTo>
                  <a:lnTo>
                    <a:pt x="144" y="64"/>
                  </a:lnTo>
                  <a:lnTo>
                    <a:pt x="143" y="64"/>
                  </a:lnTo>
                  <a:lnTo>
                    <a:pt x="143" y="64"/>
                  </a:lnTo>
                  <a:lnTo>
                    <a:pt x="138" y="61"/>
                  </a:lnTo>
                  <a:lnTo>
                    <a:pt x="138" y="61"/>
                  </a:lnTo>
                  <a:lnTo>
                    <a:pt x="138" y="61"/>
                  </a:lnTo>
                  <a:lnTo>
                    <a:pt x="138" y="61"/>
                  </a:lnTo>
                  <a:lnTo>
                    <a:pt x="133" y="56"/>
                  </a:lnTo>
                  <a:lnTo>
                    <a:pt x="133" y="56"/>
                  </a:lnTo>
                  <a:lnTo>
                    <a:pt x="129" y="52"/>
                  </a:lnTo>
                  <a:lnTo>
                    <a:pt x="129" y="52"/>
                  </a:lnTo>
                  <a:lnTo>
                    <a:pt x="125" y="48"/>
                  </a:lnTo>
                  <a:lnTo>
                    <a:pt x="125" y="48"/>
                  </a:lnTo>
                  <a:lnTo>
                    <a:pt x="120" y="48"/>
                  </a:lnTo>
                  <a:lnTo>
                    <a:pt x="120" y="48"/>
                  </a:lnTo>
                  <a:lnTo>
                    <a:pt x="116" y="44"/>
                  </a:lnTo>
                  <a:lnTo>
                    <a:pt x="116" y="44"/>
                  </a:lnTo>
                  <a:lnTo>
                    <a:pt x="116" y="44"/>
                  </a:lnTo>
                  <a:lnTo>
                    <a:pt x="116" y="44"/>
                  </a:lnTo>
                  <a:lnTo>
                    <a:pt x="116" y="44"/>
                  </a:lnTo>
                  <a:lnTo>
                    <a:pt x="116" y="44"/>
                  </a:lnTo>
                  <a:lnTo>
                    <a:pt x="116" y="44"/>
                  </a:lnTo>
                  <a:lnTo>
                    <a:pt x="116" y="44"/>
                  </a:lnTo>
                  <a:lnTo>
                    <a:pt x="115" y="43"/>
                  </a:lnTo>
                  <a:lnTo>
                    <a:pt x="115" y="43"/>
                  </a:lnTo>
                  <a:lnTo>
                    <a:pt x="115" y="43"/>
                  </a:lnTo>
                  <a:lnTo>
                    <a:pt x="115" y="43"/>
                  </a:lnTo>
                  <a:lnTo>
                    <a:pt x="115" y="43"/>
                  </a:lnTo>
                  <a:lnTo>
                    <a:pt x="115" y="43"/>
                  </a:lnTo>
                  <a:lnTo>
                    <a:pt x="115" y="43"/>
                  </a:lnTo>
                  <a:lnTo>
                    <a:pt x="115" y="43"/>
                  </a:lnTo>
                  <a:lnTo>
                    <a:pt x="110" y="43"/>
                  </a:lnTo>
                  <a:lnTo>
                    <a:pt x="110" y="43"/>
                  </a:lnTo>
                  <a:lnTo>
                    <a:pt x="110" y="43"/>
                  </a:lnTo>
                  <a:lnTo>
                    <a:pt x="110" y="46"/>
                  </a:lnTo>
                  <a:lnTo>
                    <a:pt x="108" y="46"/>
                  </a:lnTo>
                  <a:lnTo>
                    <a:pt x="108" y="46"/>
                  </a:lnTo>
                  <a:lnTo>
                    <a:pt x="108" y="46"/>
                  </a:lnTo>
                  <a:lnTo>
                    <a:pt x="108" y="51"/>
                  </a:lnTo>
                  <a:lnTo>
                    <a:pt x="105" y="51"/>
                  </a:lnTo>
                  <a:lnTo>
                    <a:pt x="105" y="51"/>
                  </a:lnTo>
                  <a:lnTo>
                    <a:pt x="105" y="51"/>
                  </a:lnTo>
                  <a:lnTo>
                    <a:pt x="105" y="56"/>
                  </a:lnTo>
                  <a:lnTo>
                    <a:pt x="105" y="56"/>
                  </a:lnTo>
                  <a:lnTo>
                    <a:pt x="105" y="57"/>
                  </a:lnTo>
                  <a:lnTo>
                    <a:pt x="105" y="57"/>
                  </a:lnTo>
                  <a:lnTo>
                    <a:pt x="105" y="62"/>
                  </a:lnTo>
                  <a:lnTo>
                    <a:pt x="100" y="59"/>
                  </a:lnTo>
                  <a:lnTo>
                    <a:pt x="100" y="59"/>
                  </a:lnTo>
                  <a:lnTo>
                    <a:pt x="98" y="59"/>
                  </a:lnTo>
                  <a:lnTo>
                    <a:pt x="98" y="59"/>
                  </a:lnTo>
                  <a:lnTo>
                    <a:pt x="95" y="56"/>
                  </a:lnTo>
                  <a:lnTo>
                    <a:pt x="95" y="56"/>
                  </a:lnTo>
                  <a:lnTo>
                    <a:pt x="95" y="56"/>
                  </a:lnTo>
                  <a:lnTo>
                    <a:pt x="95" y="56"/>
                  </a:lnTo>
                  <a:lnTo>
                    <a:pt x="90" y="51"/>
                  </a:lnTo>
                  <a:lnTo>
                    <a:pt x="90" y="51"/>
                  </a:lnTo>
                  <a:lnTo>
                    <a:pt x="90" y="48"/>
                  </a:lnTo>
                  <a:lnTo>
                    <a:pt x="90" y="48"/>
                  </a:lnTo>
                  <a:lnTo>
                    <a:pt x="88" y="43"/>
                  </a:lnTo>
                  <a:lnTo>
                    <a:pt x="88" y="43"/>
                  </a:lnTo>
                  <a:lnTo>
                    <a:pt x="88" y="43"/>
                  </a:lnTo>
                  <a:lnTo>
                    <a:pt x="88" y="43"/>
                  </a:lnTo>
                  <a:lnTo>
                    <a:pt x="84" y="39"/>
                  </a:lnTo>
                  <a:lnTo>
                    <a:pt x="84" y="39"/>
                  </a:lnTo>
                  <a:lnTo>
                    <a:pt x="84" y="39"/>
                  </a:lnTo>
                  <a:lnTo>
                    <a:pt x="84" y="39"/>
                  </a:lnTo>
                  <a:lnTo>
                    <a:pt x="82" y="38"/>
                  </a:lnTo>
                  <a:lnTo>
                    <a:pt x="82" y="38"/>
                  </a:lnTo>
                  <a:lnTo>
                    <a:pt x="82" y="38"/>
                  </a:lnTo>
                  <a:lnTo>
                    <a:pt x="82" y="38"/>
                  </a:lnTo>
                  <a:lnTo>
                    <a:pt x="79" y="33"/>
                  </a:lnTo>
                  <a:lnTo>
                    <a:pt x="79" y="33"/>
                  </a:lnTo>
                  <a:lnTo>
                    <a:pt x="79" y="33"/>
                  </a:lnTo>
                  <a:lnTo>
                    <a:pt x="79" y="33"/>
                  </a:lnTo>
                  <a:lnTo>
                    <a:pt x="79" y="33"/>
                  </a:lnTo>
                  <a:lnTo>
                    <a:pt x="79" y="33"/>
                  </a:lnTo>
                  <a:lnTo>
                    <a:pt x="79" y="33"/>
                  </a:lnTo>
                  <a:lnTo>
                    <a:pt x="79" y="33"/>
                  </a:lnTo>
                  <a:lnTo>
                    <a:pt x="75" y="33"/>
                  </a:lnTo>
                  <a:lnTo>
                    <a:pt x="75" y="33"/>
                  </a:lnTo>
                  <a:lnTo>
                    <a:pt x="75" y="33"/>
                  </a:lnTo>
                  <a:lnTo>
                    <a:pt x="75" y="38"/>
                  </a:lnTo>
                  <a:lnTo>
                    <a:pt x="74" y="38"/>
                  </a:lnTo>
                  <a:lnTo>
                    <a:pt x="74" y="38"/>
                  </a:lnTo>
                  <a:lnTo>
                    <a:pt x="74" y="38"/>
                  </a:lnTo>
                  <a:lnTo>
                    <a:pt x="74" y="43"/>
                  </a:lnTo>
                  <a:lnTo>
                    <a:pt x="69" y="43"/>
                  </a:lnTo>
                  <a:lnTo>
                    <a:pt x="69" y="43"/>
                  </a:lnTo>
                  <a:lnTo>
                    <a:pt x="69" y="43"/>
                  </a:lnTo>
                  <a:lnTo>
                    <a:pt x="69" y="48"/>
                  </a:lnTo>
                  <a:lnTo>
                    <a:pt x="69" y="48"/>
                  </a:lnTo>
                  <a:lnTo>
                    <a:pt x="69" y="48"/>
                  </a:lnTo>
                  <a:lnTo>
                    <a:pt x="69" y="48"/>
                  </a:lnTo>
                  <a:lnTo>
                    <a:pt x="69" y="52"/>
                  </a:lnTo>
                  <a:lnTo>
                    <a:pt x="65" y="52"/>
                  </a:lnTo>
                  <a:lnTo>
                    <a:pt x="65" y="52"/>
                  </a:lnTo>
                  <a:lnTo>
                    <a:pt x="65" y="52"/>
                  </a:lnTo>
                  <a:lnTo>
                    <a:pt x="65" y="52"/>
                  </a:lnTo>
                  <a:lnTo>
                    <a:pt x="65" y="52"/>
                  </a:lnTo>
                  <a:lnTo>
                    <a:pt x="65" y="52"/>
                  </a:lnTo>
                  <a:lnTo>
                    <a:pt x="65" y="52"/>
                  </a:lnTo>
                  <a:lnTo>
                    <a:pt x="65" y="56"/>
                  </a:lnTo>
                  <a:lnTo>
                    <a:pt x="64" y="56"/>
                  </a:lnTo>
                  <a:lnTo>
                    <a:pt x="64" y="56"/>
                  </a:lnTo>
                  <a:lnTo>
                    <a:pt x="64" y="56"/>
                  </a:lnTo>
                  <a:lnTo>
                    <a:pt x="64" y="56"/>
                  </a:lnTo>
                  <a:lnTo>
                    <a:pt x="64" y="56"/>
                  </a:lnTo>
                  <a:lnTo>
                    <a:pt x="64" y="56"/>
                  </a:lnTo>
                  <a:lnTo>
                    <a:pt x="64" y="56"/>
                  </a:lnTo>
                  <a:lnTo>
                    <a:pt x="64" y="57"/>
                  </a:lnTo>
                  <a:lnTo>
                    <a:pt x="64" y="56"/>
                  </a:lnTo>
                  <a:lnTo>
                    <a:pt x="64" y="56"/>
                  </a:lnTo>
                  <a:lnTo>
                    <a:pt x="64" y="56"/>
                  </a:lnTo>
                  <a:lnTo>
                    <a:pt x="64" y="56"/>
                  </a:lnTo>
                  <a:lnTo>
                    <a:pt x="64" y="56"/>
                  </a:lnTo>
                  <a:lnTo>
                    <a:pt x="64" y="56"/>
                  </a:lnTo>
                  <a:lnTo>
                    <a:pt x="64" y="56"/>
                  </a:lnTo>
                  <a:lnTo>
                    <a:pt x="64" y="56"/>
                  </a:lnTo>
                  <a:lnTo>
                    <a:pt x="64" y="52"/>
                  </a:lnTo>
                  <a:lnTo>
                    <a:pt x="64" y="52"/>
                  </a:lnTo>
                  <a:lnTo>
                    <a:pt x="64" y="52"/>
                  </a:lnTo>
                  <a:lnTo>
                    <a:pt x="64" y="52"/>
                  </a:lnTo>
                  <a:lnTo>
                    <a:pt x="64" y="52"/>
                  </a:lnTo>
                  <a:lnTo>
                    <a:pt x="64" y="52"/>
                  </a:lnTo>
                  <a:lnTo>
                    <a:pt x="64" y="52"/>
                  </a:lnTo>
                  <a:lnTo>
                    <a:pt x="64" y="52"/>
                  </a:lnTo>
                  <a:lnTo>
                    <a:pt x="59" y="48"/>
                  </a:lnTo>
                  <a:lnTo>
                    <a:pt x="59" y="48"/>
                  </a:lnTo>
                  <a:lnTo>
                    <a:pt x="59" y="48"/>
                  </a:lnTo>
                  <a:lnTo>
                    <a:pt x="59" y="48"/>
                  </a:lnTo>
                  <a:lnTo>
                    <a:pt x="57" y="43"/>
                  </a:lnTo>
                  <a:lnTo>
                    <a:pt x="57" y="43"/>
                  </a:lnTo>
                  <a:lnTo>
                    <a:pt x="57" y="43"/>
                  </a:lnTo>
                  <a:lnTo>
                    <a:pt x="57" y="43"/>
                  </a:lnTo>
                  <a:lnTo>
                    <a:pt x="54" y="38"/>
                  </a:lnTo>
                  <a:lnTo>
                    <a:pt x="54" y="38"/>
                  </a:lnTo>
                  <a:lnTo>
                    <a:pt x="54" y="38"/>
                  </a:lnTo>
                  <a:lnTo>
                    <a:pt x="54" y="38"/>
                  </a:lnTo>
                  <a:lnTo>
                    <a:pt x="54" y="38"/>
                  </a:lnTo>
                  <a:lnTo>
                    <a:pt x="54" y="38"/>
                  </a:lnTo>
                  <a:lnTo>
                    <a:pt x="54" y="38"/>
                  </a:lnTo>
                  <a:lnTo>
                    <a:pt x="54" y="38"/>
                  </a:lnTo>
                  <a:lnTo>
                    <a:pt x="49" y="38"/>
                  </a:lnTo>
                  <a:lnTo>
                    <a:pt x="49" y="38"/>
                  </a:lnTo>
                  <a:lnTo>
                    <a:pt x="47" y="38"/>
                  </a:lnTo>
                  <a:lnTo>
                    <a:pt x="47" y="38"/>
                  </a:lnTo>
                  <a:lnTo>
                    <a:pt x="44" y="38"/>
                  </a:lnTo>
                  <a:lnTo>
                    <a:pt x="44" y="38"/>
                  </a:lnTo>
                  <a:lnTo>
                    <a:pt x="44" y="38"/>
                  </a:lnTo>
                  <a:lnTo>
                    <a:pt x="44" y="39"/>
                  </a:lnTo>
                  <a:lnTo>
                    <a:pt x="44" y="39"/>
                  </a:lnTo>
                  <a:lnTo>
                    <a:pt x="44" y="39"/>
                  </a:lnTo>
                  <a:lnTo>
                    <a:pt x="44" y="39"/>
                  </a:lnTo>
                  <a:lnTo>
                    <a:pt x="44" y="39"/>
                  </a:lnTo>
                  <a:lnTo>
                    <a:pt x="44" y="39"/>
                  </a:lnTo>
                  <a:lnTo>
                    <a:pt x="44" y="39"/>
                  </a:lnTo>
                  <a:lnTo>
                    <a:pt x="44" y="39"/>
                  </a:lnTo>
                  <a:lnTo>
                    <a:pt x="44" y="43"/>
                  </a:lnTo>
                  <a:lnTo>
                    <a:pt x="39" y="43"/>
                  </a:lnTo>
                  <a:lnTo>
                    <a:pt x="39" y="43"/>
                  </a:lnTo>
                  <a:lnTo>
                    <a:pt x="39" y="43"/>
                  </a:lnTo>
                  <a:lnTo>
                    <a:pt x="39" y="43"/>
                  </a:lnTo>
                  <a:lnTo>
                    <a:pt x="36" y="43"/>
                  </a:lnTo>
                  <a:lnTo>
                    <a:pt x="36" y="43"/>
                  </a:lnTo>
                  <a:lnTo>
                    <a:pt x="36" y="43"/>
                  </a:lnTo>
                  <a:lnTo>
                    <a:pt x="36" y="48"/>
                  </a:lnTo>
                  <a:lnTo>
                    <a:pt x="34" y="48"/>
                  </a:lnTo>
                  <a:lnTo>
                    <a:pt x="34" y="48"/>
                  </a:lnTo>
                  <a:lnTo>
                    <a:pt x="34" y="48"/>
                  </a:lnTo>
                  <a:lnTo>
                    <a:pt x="34" y="52"/>
                  </a:lnTo>
                  <a:lnTo>
                    <a:pt x="34" y="52"/>
                  </a:lnTo>
                  <a:lnTo>
                    <a:pt x="34" y="52"/>
                  </a:lnTo>
                  <a:lnTo>
                    <a:pt x="34" y="52"/>
                  </a:lnTo>
                  <a:lnTo>
                    <a:pt x="34" y="57"/>
                  </a:lnTo>
                  <a:lnTo>
                    <a:pt x="31" y="52"/>
                  </a:lnTo>
                  <a:lnTo>
                    <a:pt x="31" y="52"/>
                  </a:lnTo>
                  <a:lnTo>
                    <a:pt x="31" y="51"/>
                  </a:lnTo>
                  <a:lnTo>
                    <a:pt x="31" y="51"/>
                  </a:lnTo>
                  <a:lnTo>
                    <a:pt x="31" y="46"/>
                  </a:lnTo>
                  <a:lnTo>
                    <a:pt x="31" y="46"/>
                  </a:lnTo>
                  <a:lnTo>
                    <a:pt x="31" y="46"/>
                  </a:lnTo>
                  <a:lnTo>
                    <a:pt x="31" y="46"/>
                  </a:lnTo>
                  <a:lnTo>
                    <a:pt x="29" y="41"/>
                  </a:lnTo>
                  <a:lnTo>
                    <a:pt x="29" y="41"/>
                  </a:lnTo>
                  <a:lnTo>
                    <a:pt x="29" y="41"/>
                  </a:lnTo>
                  <a:lnTo>
                    <a:pt x="29" y="41"/>
                  </a:lnTo>
                  <a:lnTo>
                    <a:pt x="29" y="38"/>
                  </a:lnTo>
                  <a:lnTo>
                    <a:pt x="29" y="38"/>
                  </a:lnTo>
                  <a:lnTo>
                    <a:pt x="29" y="38"/>
                  </a:lnTo>
                  <a:lnTo>
                    <a:pt x="29" y="38"/>
                  </a:lnTo>
                  <a:lnTo>
                    <a:pt x="25" y="38"/>
                  </a:lnTo>
                  <a:lnTo>
                    <a:pt x="25" y="38"/>
                  </a:lnTo>
                  <a:lnTo>
                    <a:pt x="25" y="38"/>
                  </a:lnTo>
                  <a:lnTo>
                    <a:pt x="25" y="38"/>
                  </a:lnTo>
                  <a:lnTo>
                    <a:pt x="23" y="38"/>
                  </a:lnTo>
                  <a:lnTo>
                    <a:pt x="23" y="38"/>
                  </a:lnTo>
                  <a:lnTo>
                    <a:pt x="23" y="38"/>
                  </a:lnTo>
                  <a:lnTo>
                    <a:pt x="23" y="39"/>
                  </a:lnTo>
                  <a:lnTo>
                    <a:pt x="18" y="39"/>
                  </a:lnTo>
                  <a:lnTo>
                    <a:pt x="18" y="39"/>
                  </a:lnTo>
                  <a:lnTo>
                    <a:pt x="18" y="39"/>
                  </a:lnTo>
                  <a:lnTo>
                    <a:pt x="18" y="43"/>
                  </a:lnTo>
                  <a:lnTo>
                    <a:pt x="15" y="43"/>
                  </a:lnTo>
                  <a:lnTo>
                    <a:pt x="15" y="43"/>
                  </a:lnTo>
                  <a:lnTo>
                    <a:pt x="15" y="43"/>
                  </a:lnTo>
                  <a:lnTo>
                    <a:pt x="15" y="48"/>
                  </a:lnTo>
                  <a:lnTo>
                    <a:pt x="15" y="44"/>
                  </a:lnTo>
                  <a:lnTo>
                    <a:pt x="15" y="44"/>
                  </a:lnTo>
                  <a:lnTo>
                    <a:pt x="15" y="44"/>
                  </a:lnTo>
                  <a:lnTo>
                    <a:pt x="15" y="44"/>
                  </a:lnTo>
                  <a:lnTo>
                    <a:pt x="15" y="41"/>
                  </a:lnTo>
                  <a:lnTo>
                    <a:pt x="15" y="41"/>
                  </a:lnTo>
                  <a:lnTo>
                    <a:pt x="15" y="41"/>
                  </a:lnTo>
                  <a:lnTo>
                    <a:pt x="15" y="41"/>
                  </a:lnTo>
                  <a:lnTo>
                    <a:pt x="15" y="36"/>
                  </a:lnTo>
                  <a:lnTo>
                    <a:pt x="15" y="36"/>
                  </a:lnTo>
                  <a:lnTo>
                    <a:pt x="15" y="36"/>
                  </a:lnTo>
                  <a:lnTo>
                    <a:pt x="15" y="36"/>
                  </a:lnTo>
                  <a:lnTo>
                    <a:pt x="15" y="33"/>
                  </a:lnTo>
                  <a:lnTo>
                    <a:pt x="15" y="33"/>
                  </a:lnTo>
                  <a:lnTo>
                    <a:pt x="15" y="33"/>
                  </a:lnTo>
                  <a:lnTo>
                    <a:pt x="15" y="33"/>
                  </a:lnTo>
                  <a:lnTo>
                    <a:pt x="11" y="33"/>
                  </a:lnTo>
                  <a:lnTo>
                    <a:pt x="11" y="33"/>
                  </a:lnTo>
                  <a:lnTo>
                    <a:pt x="11" y="33"/>
                  </a:lnTo>
                  <a:lnTo>
                    <a:pt x="11" y="33"/>
                  </a:lnTo>
                  <a:lnTo>
                    <a:pt x="11" y="33"/>
                  </a:lnTo>
                  <a:lnTo>
                    <a:pt x="11" y="33"/>
                  </a:lnTo>
                  <a:lnTo>
                    <a:pt x="11" y="33"/>
                  </a:lnTo>
                  <a:lnTo>
                    <a:pt x="11" y="34"/>
                  </a:lnTo>
                  <a:lnTo>
                    <a:pt x="10" y="34"/>
                  </a:lnTo>
                  <a:lnTo>
                    <a:pt x="10" y="34"/>
                  </a:lnTo>
                  <a:lnTo>
                    <a:pt x="10" y="34"/>
                  </a:lnTo>
                  <a:lnTo>
                    <a:pt x="10" y="34"/>
                  </a:lnTo>
                  <a:lnTo>
                    <a:pt x="10" y="34"/>
                  </a:lnTo>
                  <a:lnTo>
                    <a:pt x="10" y="34"/>
                  </a:lnTo>
                  <a:lnTo>
                    <a:pt x="10" y="34"/>
                  </a:lnTo>
                  <a:lnTo>
                    <a:pt x="10" y="38"/>
                  </a:lnTo>
                  <a:lnTo>
                    <a:pt x="5" y="38"/>
                  </a:lnTo>
                  <a:lnTo>
                    <a:pt x="5" y="38"/>
                  </a:lnTo>
                  <a:lnTo>
                    <a:pt x="5" y="38"/>
                  </a:lnTo>
                  <a:lnTo>
                    <a:pt x="5" y="38"/>
                  </a:lnTo>
                  <a:lnTo>
                    <a:pt x="2" y="38"/>
                  </a:lnTo>
                  <a:lnTo>
                    <a:pt x="2" y="38"/>
                  </a:lnTo>
                  <a:lnTo>
                    <a:pt x="2" y="38"/>
                  </a:lnTo>
                  <a:lnTo>
                    <a:pt x="2" y="38"/>
                  </a:lnTo>
                  <a:lnTo>
                    <a:pt x="0" y="38"/>
                  </a:lnTo>
                  <a:lnTo>
                    <a:pt x="0" y="38"/>
                  </a:lnTo>
                  <a:lnTo>
                    <a:pt x="0" y="38"/>
                  </a:lnTo>
                  <a:lnTo>
                    <a:pt x="0" y="38"/>
                  </a:lnTo>
                  <a:lnTo>
                    <a:pt x="0" y="38"/>
                  </a:lnTo>
                  <a:lnTo>
                    <a:pt x="0" y="38"/>
                  </a:lnTo>
                  <a:lnTo>
                    <a:pt x="0" y="38"/>
                  </a:lnTo>
                  <a:lnTo>
                    <a:pt x="0" y="38"/>
                  </a:lnTo>
                  <a:lnTo>
                    <a:pt x="0" y="38"/>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2" name="Freeform 192"/>
            <p:cNvSpPr>
              <a:spLocks/>
            </p:cNvSpPr>
            <p:nvPr/>
          </p:nvSpPr>
          <p:spPr bwMode="auto">
            <a:xfrm>
              <a:off x="5291138" y="3506788"/>
              <a:ext cx="109538" cy="111125"/>
            </a:xfrm>
            <a:custGeom>
              <a:avLst/>
              <a:gdLst/>
              <a:ahLst/>
              <a:cxnLst>
                <a:cxn ang="0">
                  <a:pos x="10" y="32"/>
                </a:cxn>
                <a:cxn ang="0">
                  <a:pos x="12" y="23"/>
                </a:cxn>
                <a:cxn ang="0">
                  <a:pos x="12" y="21"/>
                </a:cxn>
                <a:cxn ang="0">
                  <a:pos x="15" y="21"/>
                </a:cxn>
                <a:cxn ang="0">
                  <a:pos x="17" y="24"/>
                </a:cxn>
                <a:cxn ang="0">
                  <a:pos x="17" y="27"/>
                </a:cxn>
                <a:cxn ang="0">
                  <a:pos x="20" y="26"/>
                </a:cxn>
                <a:cxn ang="0">
                  <a:pos x="20" y="18"/>
                </a:cxn>
                <a:cxn ang="0">
                  <a:pos x="25" y="13"/>
                </a:cxn>
                <a:cxn ang="0">
                  <a:pos x="30" y="9"/>
                </a:cxn>
                <a:cxn ang="0">
                  <a:pos x="30" y="11"/>
                </a:cxn>
                <a:cxn ang="0">
                  <a:pos x="31" y="16"/>
                </a:cxn>
                <a:cxn ang="0">
                  <a:pos x="35" y="26"/>
                </a:cxn>
                <a:cxn ang="0">
                  <a:pos x="35" y="9"/>
                </a:cxn>
                <a:cxn ang="0">
                  <a:pos x="36" y="5"/>
                </a:cxn>
                <a:cxn ang="0">
                  <a:pos x="40" y="0"/>
                </a:cxn>
                <a:cxn ang="0">
                  <a:pos x="45" y="0"/>
                </a:cxn>
                <a:cxn ang="0">
                  <a:pos x="45" y="5"/>
                </a:cxn>
                <a:cxn ang="0">
                  <a:pos x="45" y="9"/>
                </a:cxn>
                <a:cxn ang="0">
                  <a:pos x="45" y="9"/>
                </a:cxn>
                <a:cxn ang="0">
                  <a:pos x="48" y="5"/>
                </a:cxn>
                <a:cxn ang="0">
                  <a:pos x="49" y="0"/>
                </a:cxn>
                <a:cxn ang="0">
                  <a:pos x="54" y="0"/>
                </a:cxn>
                <a:cxn ang="0">
                  <a:pos x="54" y="0"/>
                </a:cxn>
                <a:cxn ang="0">
                  <a:pos x="56" y="9"/>
                </a:cxn>
                <a:cxn ang="0">
                  <a:pos x="59" y="14"/>
                </a:cxn>
                <a:cxn ang="0">
                  <a:pos x="59" y="16"/>
                </a:cxn>
                <a:cxn ang="0">
                  <a:pos x="61" y="19"/>
                </a:cxn>
                <a:cxn ang="0">
                  <a:pos x="69" y="26"/>
                </a:cxn>
                <a:cxn ang="0">
                  <a:pos x="66" y="26"/>
                </a:cxn>
                <a:cxn ang="0">
                  <a:pos x="61" y="29"/>
                </a:cxn>
                <a:cxn ang="0">
                  <a:pos x="54" y="29"/>
                </a:cxn>
                <a:cxn ang="0">
                  <a:pos x="49" y="31"/>
                </a:cxn>
                <a:cxn ang="0">
                  <a:pos x="40" y="34"/>
                </a:cxn>
                <a:cxn ang="0">
                  <a:pos x="40" y="34"/>
                </a:cxn>
                <a:cxn ang="0">
                  <a:pos x="35" y="36"/>
                </a:cxn>
                <a:cxn ang="0">
                  <a:pos x="31" y="37"/>
                </a:cxn>
                <a:cxn ang="0">
                  <a:pos x="30" y="41"/>
                </a:cxn>
                <a:cxn ang="0">
                  <a:pos x="25" y="46"/>
                </a:cxn>
                <a:cxn ang="0">
                  <a:pos x="20" y="46"/>
                </a:cxn>
                <a:cxn ang="0">
                  <a:pos x="15" y="54"/>
                </a:cxn>
                <a:cxn ang="0">
                  <a:pos x="12" y="60"/>
                </a:cxn>
                <a:cxn ang="0">
                  <a:pos x="12" y="60"/>
                </a:cxn>
                <a:cxn ang="0">
                  <a:pos x="10" y="62"/>
                </a:cxn>
                <a:cxn ang="0">
                  <a:pos x="10" y="70"/>
                </a:cxn>
                <a:cxn ang="0">
                  <a:pos x="2" y="57"/>
                </a:cxn>
                <a:cxn ang="0">
                  <a:pos x="0" y="52"/>
                </a:cxn>
                <a:cxn ang="0">
                  <a:pos x="0" y="50"/>
                </a:cxn>
                <a:cxn ang="0">
                  <a:pos x="0" y="50"/>
                </a:cxn>
                <a:cxn ang="0">
                  <a:pos x="0" y="50"/>
                </a:cxn>
                <a:cxn ang="0">
                  <a:pos x="0" y="50"/>
                </a:cxn>
                <a:cxn ang="0">
                  <a:pos x="5" y="46"/>
                </a:cxn>
                <a:cxn ang="0">
                  <a:pos x="5" y="41"/>
                </a:cxn>
                <a:cxn ang="0">
                  <a:pos x="5" y="36"/>
                </a:cxn>
                <a:cxn ang="0">
                  <a:pos x="5" y="36"/>
                </a:cxn>
                <a:cxn ang="0">
                  <a:pos x="5" y="36"/>
                </a:cxn>
                <a:cxn ang="0">
                  <a:pos x="7" y="37"/>
                </a:cxn>
                <a:cxn ang="0">
                  <a:pos x="10" y="41"/>
                </a:cxn>
              </a:cxnLst>
              <a:rect l="0" t="0" r="r" b="b"/>
              <a:pathLst>
                <a:path w="69" h="70">
                  <a:moveTo>
                    <a:pt x="10" y="41"/>
                  </a:moveTo>
                  <a:lnTo>
                    <a:pt x="10" y="36"/>
                  </a:lnTo>
                  <a:lnTo>
                    <a:pt x="10" y="36"/>
                  </a:lnTo>
                  <a:lnTo>
                    <a:pt x="10" y="32"/>
                  </a:lnTo>
                  <a:lnTo>
                    <a:pt x="10" y="32"/>
                  </a:lnTo>
                  <a:lnTo>
                    <a:pt x="10" y="27"/>
                  </a:lnTo>
                  <a:lnTo>
                    <a:pt x="10" y="27"/>
                  </a:lnTo>
                  <a:lnTo>
                    <a:pt x="10" y="27"/>
                  </a:lnTo>
                  <a:lnTo>
                    <a:pt x="12" y="27"/>
                  </a:lnTo>
                  <a:lnTo>
                    <a:pt x="12" y="23"/>
                  </a:lnTo>
                  <a:lnTo>
                    <a:pt x="12" y="23"/>
                  </a:lnTo>
                  <a:lnTo>
                    <a:pt x="12" y="23"/>
                  </a:lnTo>
                  <a:lnTo>
                    <a:pt x="12" y="23"/>
                  </a:lnTo>
                  <a:lnTo>
                    <a:pt x="12" y="21"/>
                  </a:lnTo>
                  <a:lnTo>
                    <a:pt x="12" y="21"/>
                  </a:lnTo>
                  <a:lnTo>
                    <a:pt x="12" y="21"/>
                  </a:lnTo>
                  <a:lnTo>
                    <a:pt x="15" y="21"/>
                  </a:lnTo>
                  <a:lnTo>
                    <a:pt x="15" y="21"/>
                  </a:lnTo>
                  <a:lnTo>
                    <a:pt x="15" y="21"/>
                  </a:lnTo>
                  <a:lnTo>
                    <a:pt x="15" y="21"/>
                  </a:lnTo>
                  <a:lnTo>
                    <a:pt x="15" y="21"/>
                  </a:lnTo>
                  <a:lnTo>
                    <a:pt x="15" y="21"/>
                  </a:lnTo>
                  <a:lnTo>
                    <a:pt x="15" y="21"/>
                  </a:lnTo>
                  <a:lnTo>
                    <a:pt x="15" y="21"/>
                  </a:lnTo>
                  <a:lnTo>
                    <a:pt x="17" y="24"/>
                  </a:lnTo>
                  <a:lnTo>
                    <a:pt x="17" y="24"/>
                  </a:lnTo>
                  <a:lnTo>
                    <a:pt x="17" y="24"/>
                  </a:lnTo>
                  <a:lnTo>
                    <a:pt x="17" y="24"/>
                  </a:lnTo>
                  <a:lnTo>
                    <a:pt x="17" y="27"/>
                  </a:lnTo>
                  <a:lnTo>
                    <a:pt x="17" y="27"/>
                  </a:lnTo>
                  <a:lnTo>
                    <a:pt x="17" y="27"/>
                  </a:lnTo>
                  <a:lnTo>
                    <a:pt x="17" y="27"/>
                  </a:lnTo>
                  <a:lnTo>
                    <a:pt x="20" y="31"/>
                  </a:lnTo>
                  <a:lnTo>
                    <a:pt x="20" y="26"/>
                  </a:lnTo>
                  <a:lnTo>
                    <a:pt x="20" y="26"/>
                  </a:lnTo>
                  <a:lnTo>
                    <a:pt x="20" y="23"/>
                  </a:lnTo>
                  <a:lnTo>
                    <a:pt x="20" y="23"/>
                  </a:lnTo>
                  <a:lnTo>
                    <a:pt x="20" y="18"/>
                  </a:lnTo>
                  <a:lnTo>
                    <a:pt x="20" y="18"/>
                  </a:lnTo>
                  <a:lnTo>
                    <a:pt x="20" y="18"/>
                  </a:lnTo>
                  <a:lnTo>
                    <a:pt x="23" y="18"/>
                  </a:lnTo>
                  <a:lnTo>
                    <a:pt x="23" y="13"/>
                  </a:lnTo>
                  <a:lnTo>
                    <a:pt x="23" y="13"/>
                  </a:lnTo>
                  <a:lnTo>
                    <a:pt x="23" y="13"/>
                  </a:lnTo>
                  <a:lnTo>
                    <a:pt x="25" y="13"/>
                  </a:lnTo>
                  <a:lnTo>
                    <a:pt x="25" y="9"/>
                  </a:lnTo>
                  <a:lnTo>
                    <a:pt x="25" y="9"/>
                  </a:lnTo>
                  <a:lnTo>
                    <a:pt x="25" y="9"/>
                  </a:lnTo>
                  <a:lnTo>
                    <a:pt x="30" y="9"/>
                  </a:lnTo>
                  <a:lnTo>
                    <a:pt x="30" y="9"/>
                  </a:lnTo>
                  <a:lnTo>
                    <a:pt x="30" y="9"/>
                  </a:lnTo>
                  <a:lnTo>
                    <a:pt x="30" y="9"/>
                  </a:lnTo>
                  <a:lnTo>
                    <a:pt x="30" y="11"/>
                  </a:lnTo>
                  <a:lnTo>
                    <a:pt x="30" y="11"/>
                  </a:lnTo>
                  <a:lnTo>
                    <a:pt x="30" y="11"/>
                  </a:lnTo>
                  <a:lnTo>
                    <a:pt x="30" y="11"/>
                  </a:lnTo>
                  <a:lnTo>
                    <a:pt x="31" y="16"/>
                  </a:lnTo>
                  <a:lnTo>
                    <a:pt x="31" y="16"/>
                  </a:lnTo>
                  <a:lnTo>
                    <a:pt x="31" y="16"/>
                  </a:lnTo>
                  <a:lnTo>
                    <a:pt x="31" y="16"/>
                  </a:lnTo>
                  <a:lnTo>
                    <a:pt x="31" y="21"/>
                  </a:lnTo>
                  <a:lnTo>
                    <a:pt x="31" y="21"/>
                  </a:lnTo>
                  <a:lnTo>
                    <a:pt x="31" y="21"/>
                  </a:lnTo>
                  <a:lnTo>
                    <a:pt x="31" y="21"/>
                  </a:lnTo>
                  <a:lnTo>
                    <a:pt x="35" y="26"/>
                  </a:lnTo>
                  <a:lnTo>
                    <a:pt x="35" y="21"/>
                  </a:lnTo>
                  <a:lnTo>
                    <a:pt x="35" y="19"/>
                  </a:lnTo>
                  <a:lnTo>
                    <a:pt x="35" y="14"/>
                  </a:lnTo>
                  <a:lnTo>
                    <a:pt x="35" y="14"/>
                  </a:lnTo>
                  <a:lnTo>
                    <a:pt x="35" y="9"/>
                  </a:lnTo>
                  <a:lnTo>
                    <a:pt x="35" y="9"/>
                  </a:lnTo>
                  <a:lnTo>
                    <a:pt x="35" y="9"/>
                  </a:lnTo>
                  <a:lnTo>
                    <a:pt x="36" y="9"/>
                  </a:lnTo>
                  <a:lnTo>
                    <a:pt x="36" y="5"/>
                  </a:lnTo>
                  <a:lnTo>
                    <a:pt x="36" y="5"/>
                  </a:lnTo>
                  <a:lnTo>
                    <a:pt x="36" y="5"/>
                  </a:lnTo>
                  <a:lnTo>
                    <a:pt x="40" y="5"/>
                  </a:lnTo>
                  <a:lnTo>
                    <a:pt x="40" y="0"/>
                  </a:lnTo>
                  <a:lnTo>
                    <a:pt x="40" y="0"/>
                  </a:lnTo>
                  <a:lnTo>
                    <a:pt x="40" y="0"/>
                  </a:lnTo>
                  <a:lnTo>
                    <a:pt x="45" y="0"/>
                  </a:lnTo>
                  <a:lnTo>
                    <a:pt x="45" y="0"/>
                  </a:lnTo>
                  <a:lnTo>
                    <a:pt x="45" y="0"/>
                  </a:lnTo>
                  <a:lnTo>
                    <a:pt x="45" y="0"/>
                  </a:lnTo>
                  <a:lnTo>
                    <a:pt x="45" y="0"/>
                  </a:lnTo>
                  <a:lnTo>
                    <a:pt x="45" y="0"/>
                  </a:lnTo>
                  <a:lnTo>
                    <a:pt x="45" y="0"/>
                  </a:lnTo>
                  <a:lnTo>
                    <a:pt x="45" y="0"/>
                  </a:lnTo>
                  <a:lnTo>
                    <a:pt x="45" y="5"/>
                  </a:lnTo>
                  <a:lnTo>
                    <a:pt x="45" y="5"/>
                  </a:lnTo>
                  <a:lnTo>
                    <a:pt x="45" y="5"/>
                  </a:lnTo>
                  <a:lnTo>
                    <a:pt x="45" y="5"/>
                  </a:lnTo>
                  <a:lnTo>
                    <a:pt x="45" y="9"/>
                  </a:lnTo>
                  <a:lnTo>
                    <a:pt x="45" y="9"/>
                  </a:lnTo>
                  <a:lnTo>
                    <a:pt x="45" y="9"/>
                  </a:lnTo>
                  <a:lnTo>
                    <a:pt x="45" y="9"/>
                  </a:lnTo>
                  <a:lnTo>
                    <a:pt x="45" y="14"/>
                  </a:lnTo>
                  <a:lnTo>
                    <a:pt x="45" y="9"/>
                  </a:lnTo>
                  <a:lnTo>
                    <a:pt x="45" y="9"/>
                  </a:lnTo>
                  <a:lnTo>
                    <a:pt x="45" y="9"/>
                  </a:lnTo>
                  <a:lnTo>
                    <a:pt x="45" y="9"/>
                  </a:lnTo>
                  <a:lnTo>
                    <a:pt x="45" y="5"/>
                  </a:lnTo>
                  <a:lnTo>
                    <a:pt x="45" y="5"/>
                  </a:lnTo>
                  <a:lnTo>
                    <a:pt x="45" y="5"/>
                  </a:lnTo>
                  <a:lnTo>
                    <a:pt x="48" y="5"/>
                  </a:lnTo>
                  <a:lnTo>
                    <a:pt x="48" y="0"/>
                  </a:lnTo>
                  <a:lnTo>
                    <a:pt x="48" y="0"/>
                  </a:lnTo>
                  <a:lnTo>
                    <a:pt x="48" y="0"/>
                  </a:lnTo>
                  <a:lnTo>
                    <a:pt x="49" y="0"/>
                  </a:lnTo>
                  <a:lnTo>
                    <a:pt x="49" y="0"/>
                  </a:lnTo>
                  <a:lnTo>
                    <a:pt x="49" y="0"/>
                  </a:lnTo>
                  <a:lnTo>
                    <a:pt x="49" y="0"/>
                  </a:lnTo>
                  <a:lnTo>
                    <a:pt x="54" y="0"/>
                  </a:lnTo>
                  <a:lnTo>
                    <a:pt x="54" y="0"/>
                  </a:lnTo>
                  <a:lnTo>
                    <a:pt x="54" y="0"/>
                  </a:lnTo>
                  <a:lnTo>
                    <a:pt x="54" y="0"/>
                  </a:lnTo>
                  <a:lnTo>
                    <a:pt x="54" y="0"/>
                  </a:lnTo>
                  <a:lnTo>
                    <a:pt x="54" y="0"/>
                  </a:lnTo>
                  <a:lnTo>
                    <a:pt x="54" y="0"/>
                  </a:lnTo>
                  <a:lnTo>
                    <a:pt x="54" y="0"/>
                  </a:lnTo>
                  <a:lnTo>
                    <a:pt x="56" y="5"/>
                  </a:lnTo>
                  <a:lnTo>
                    <a:pt x="56" y="5"/>
                  </a:lnTo>
                  <a:lnTo>
                    <a:pt x="56" y="5"/>
                  </a:lnTo>
                  <a:lnTo>
                    <a:pt x="56" y="5"/>
                  </a:lnTo>
                  <a:lnTo>
                    <a:pt x="56" y="9"/>
                  </a:lnTo>
                  <a:lnTo>
                    <a:pt x="56" y="9"/>
                  </a:lnTo>
                  <a:lnTo>
                    <a:pt x="56" y="9"/>
                  </a:lnTo>
                  <a:lnTo>
                    <a:pt x="56" y="9"/>
                  </a:lnTo>
                  <a:lnTo>
                    <a:pt x="59" y="14"/>
                  </a:lnTo>
                  <a:lnTo>
                    <a:pt x="59" y="14"/>
                  </a:lnTo>
                  <a:lnTo>
                    <a:pt x="59" y="14"/>
                  </a:lnTo>
                  <a:lnTo>
                    <a:pt x="59" y="14"/>
                  </a:lnTo>
                  <a:lnTo>
                    <a:pt x="59" y="16"/>
                  </a:lnTo>
                  <a:lnTo>
                    <a:pt x="59" y="16"/>
                  </a:lnTo>
                  <a:lnTo>
                    <a:pt x="59" y="16"/>
                  </a:lnTo>
                  <a:lnTo>
                    <a:pt x="59" y="16"/>
                  </a:lnTo>
                  <a:lnTo>
                    <a:pt x="61" y="19"/>
                  </a:lnTo>
                  <a:lnTo>
                    <a:pt x="61" y="19"/>
                  </a:lnTo>
                  <a:lnTo>
                    <a:pt x="61" y="19"/>
                  </a:lnTo>
                  <a:lnTo>
                    <a:pt x="61" y="19"/>
                  </a:lnTo>
                  <a:lnTo>
                    <a:pt x="64" y="21"/>
                  </a:lnTo>
                  <a:lnTo>
                    <a:pt x="64" y="21"/>
                  </a:lnTo>
                  <a:lnTo>
                    <a:pt x="64" y="21"/>
                  </a:lnTo>
                  <a:lnTo>
                    <a:pt x="64" y="21"/>
                  </a:lnTo>
                  <a:lnTo>
                    <a:pt x="69" y="26"/>
                  </a:lnTo>
                  <a:lnTo>
                    <a:pt x="67" y="26"/>
                  </a:lnTo>
                  <a:lnTo>
                    <a:pt x="67" y="26"/>
                  </a:lnTo>
                  <a:lnTo>
                    <a:pt x="67" y="26"/>
                  </a:lnTo>
                  <a:lnTo>
                    <a:pt x="67" y="26"/>
                  </a:lnTo>
                  <a:lnTo>
                    <a:pt x="66" y="26"/>
                  </a:lnTo>
                  <a:lnTo>
                    <a:pt x="66" y="26"/>
                  </a:lnTo>
                  <a:lnTo>
                    <a:pt x="66" y="26"/>
                  </a:lnTo>
                  <a:lnTo>
                    <a:pt x="66" y="29"/>
                  </a:lnTo>
                  <a:lnTo>
                    <a:pt x="61" y="29"/>
                  </a:lnTo>
                  <a:lnTo>
                    <a:pt x="61" y="29"/>
                  </a:lnTo>
                  <a:lnTo>
                    <a:pt x="61" y="29"/>
                  </a:lnTo>
                  <a:lnTo>
                    <a:pt x="61" y="29"/>
                  </a:lnTo>
                  <a:lnTo>
                    <a:pt x="56" y="29"/>
                  </a:lnTo>
                  <a:lnTo>
                    <a:pt x="56" y="29"/>
                  </a:lnTo>
                  <a:lnTo>
                    <a:pt x="54" y="29"/>
                  </a:lnTo>
                  <a:lnTo>
                    <a:pt x="54" y="31"/>
                  </a:lnTo>
                  <a:lnTo>
                    <a:pt x="49" y="31"/>
                  </a:lnTo>
                  <a:lnTo>
                    <a:pt x="49" y="31"/>
                  </a:lnTo>
                  <a:lnTo>
                    <a:pt x="49" y="31"/>
                  </a:lnTo>
                  <a:lnTo>
                    <a:pt x="49" y="31"/>
                  </a:lnTo>
                  <a:lnTo>
                    <a:pt x="45" y="31"/>
                  </a:lnTo>
                  <a:lnTo>
                    <a:pt x="45" y="31"/>
                  </a:lnTo>
                  <a:lnTo>
                    <a:pt x="45" y="31"/>
                  </a:lnTo>
                  <a:lnTo>
                    <a:pt x="45" y="34"/>
                  </a:lnTo>
                  <a:lnTo>
                    <a:pt x="40" y="34"/>
                  </a:lnTo>
                  <a:lnTo>
                    <a:pt x="40" y="34"/>
                  </a:lnTo>
                  <a:lnTo>
                    <a:pt x="40" y="34"/>
                  </a:lnTo>
                  <a:lnTo>
                    <a:pt x="40" y="34"/>
                  </a:lnTo>
                  <a:lnTo>
                    <a:pt x="40" y="34"/>
                  </a:lnTo>
                  <a:lnTo>
                    <a:pt x="40" y="34"/>
                  </a:lnTo>
                  <a:lnTo>
                    <a:pt x="40" y="34"/>
                  </a:lnTo>
                  <a:lnTo>
                    <a:pt x="40" y="36"/>
                  </a:lnTo>
                  <a:lnTo>
                    <a:pt x="35" y="36"/>
                  </a:lnTo>
                  <a:lnTo>
                    <a:pt x="35" y="36"/>
                  </a:lnTo>
                  <a:lnTo>
                    <a:pt x="35" y="36"/>
                  </a:lnTo>
                  <a:lnTo>
                    <a:pt x="35" y="36"/>
                  </a:lnTo>
                  <a:lnTo>
                    <a:pt x="31" y="36"/>
                  </a:lnTo>
                  <a:lnTo>
                    <a:pt x="31" y="36"/>
                  </a:lnTo>
                  <a:lnTo>
                    <a:pt x="31" y="36"/>
                  </a:lnTo>
                  <a:lnTo>
                    <a:pt x="31" y="37"/>
                  </a:lnTo>
                  <a:lnTo>
                    <a:pt x="30" y="37"/>
                  </a:lnTo>
                  <a:lnTo>
                    <a:pt x="30" y="37"/>
                  </a:lnTo>
                  <a:lnTo>
                    <a:pt x="30" y="37"/>
                  </a:lnTo>
                  <a:lnTo>
                    <a:pt x="30" y="41"/>
                  </a:lnTo>
                  <a:lnTo>
                    <a:pt x="30" y="41"/>
                  </a:lnTo>
                  <a:lnTo>
                    <a:pt x="30" y="41"/>
                  </a:lnTo>
                  <a:lnTo>
                    <a:pt x="30" y="41"/>
                  </a:lnTo>
                  <a:lnTo>
                    <a:pt x="30" y="46"/>
                  </a:lnTo>
                  <a:lnTo>
                    <a:pt x="25" y="46"/>
                  </a:lnTo>
                  <a:lnTo>
                    <a:pt x="25" y="46"/>
                  </a:lnTo>
                  <a:lnTo>
                    <a:pt x="23" y="46"/>
                  </a:lnTo>
                  <a:lnTo>
                    <a:pt x="23" y="46"/>
                  </a:lnTo>
                  <a:lnTo>
                    <a:pt x="20" y="46"/>
                  </a:lnTo>
                  <a:lnTo>
                    <a:pt x="20" y="46"/>
                  </a:lnTo>
                  <a:lnTo>
                    <a:pt x="20" y="46"/>
                  </a:lnTo>
                  <a:lnTo>
                    <a:pt x="20" y="50"/>
                  </a:lnTo>
                  <a:lnTo>
                    <a:pt x="15" y="50"/>
                  </a:lnTo>
                  <a:lnTo>
                    <a:pt x="15" y="50"/>
                  </a:lnTo>
                  <a:lnTo>
                    <a:pt x="15" y="50"/>
                  </a:lnTo>
                  <a:lnTo>
                    <a:pt x="15" y="54"/>
                  </a:lnTo>
                  <a:lnTo>
                    <a:pt x="15" y="54"/>
                  </a:lnTo>
                  <a:lnTo>
                    <a:pt x="15" y="55"/>
                  </a:lnTo>
                  <a:lnTo>
                    <a:pt x="15" y="55"/>
                  </a:lnTo>
                  <a:lnTo>
                    <a:pt x="15" y="60"/>
                  </a:lnTo>
                  <a:lnTo>
                    <a:pt x="12" y="60"/>
                  </a:lnTo>
                  <a:lnTo>
                    <a:pt x="12" y="60"/>
                  </a:lnTo>
                  <a:lnTo>
                    <a:pt x="12" y="60"/>
                  </a:lnTo>
                  <a:lnTo>
                    <a:pt x="12" y="60"/>
                  </a:lnTo>
                  <a:lnTo>
                    <a:pt x="12" y="60"/>
                  </a:lnTo>
                  <a:lnTo>
                    <a:pt x="12" y="60"/>
                  </a:lnTo>
                  <a:lnTo>
                    <a:pt x="12" y="60"/>
                  </a:lnTo>
                  <a:lnTo>
                    <a:pt x="12" y="62"/>
                  </a:lnTo>
                  <a:lnTo>
                    <a:pt x="10" y="62"/>
                  </a:lnTo>
                  <a:lnTo>
                    <a:pt x="10" y="62"/>
                  </a:lnTo>
                  <a:lnTo>
                    <a:pt x="10" y="62"/>
                  </a:lnTo>
                  <a:lnTo>
                    <a:pt x="10" y="65"/>
                  </a:lnTo>
                  <a:lnTo>
                    <a:pt x="10" y="65"/>
                  </a:lnTo>
                  <a:lnTo>
                    <a:pt x="10" y="65"/>
                  </a:lnTo>
                  <a:lnTo>
                    <a:pt x="10" y="65"/>
                  </a:lnTo>
                  <a:lnTo>
                    <a:pt x="10" y="70"/>
                  </a:lnTo>
                  <a:lnTo>
                    <a:pt x="5" y="65"/>
                  </a:lnTo>
                  <a:lnTo>
                    <a:pt x="5" y="65"/>
                  </a:lnTo>
                  <a:lnTo>
                    <a:pt x="5" y="62"/>
                  </a:lnTo>
                  <a:lnTo>
                    <a:pt x="5" y="62"/>
                  </a:lnTo>
                  <a:lnTo>
                    <a:pt x="2" y="57"/>
                  </a:lnTo>
                  <a:lnTo>
                    <a:pt x="2" y="57"/>
                  </a:lnTo>
                  <a:lnTo>
                    <a:pt x="2" y="57"/>
                  </a:lnTo>
                  <a:lnTo>
                    <a:pt x="2" y="57"/>
                  </a:lnTo>
                  <a:lnTo>
                    <a:pt x="0" y="52"/>
                  </a:lnTo>
                  <a:lnTo>
                    <a:pt x="0" y="52"/>
                  </a:lnTo>
                  <a:lnTo>
                    <a:pt x="0" y="52"/>
                  </a:lnTo>
                  <a:lnTo>
                    <a:pt x="0" y="52"/>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0" y="50"/>
                  </a:lnTo>
                  <a:lnTo>
                    <a:pt x="5" y="50"/>
                  </a:lnTo>
                  <a:lnTo>
                    <a:pt x="5" y="46"/>
                  </a:lnTo>
                  <a:lnTo>
                    <a:pt x="5" y="46"/>
                  </a:lnTo>
                  <a:lnTo>
                    <a:pt x="5" y="46"/>
                  </a:lnTo>
                  <a:lnTo>
                    <a:pt x="5" y="46"/>
                  </a:lnTo>
                  <a:lnTo>
                    <a:pt x="5" y="41"/>
                  </a:lnTo>
                  <a:lnTo>
                    <a:pt x="5" y="41"/>
                  </a:lnTo>
                  <a:lnTo>
                    <a:pt x="5" y="41"/>
                  </a:lnTo>
                  <a:lnTo>
                    <a:pt x="5" y="41"/>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5" y="36"/>
                  </a:lnTo>
                  <a:lnTo>
                    <a:pt x="7" y="37"/>
                  </a:lnTo>
                  <a:lnTo>
                    <a:pt x="7" y="37"/>
                  </a:lnTo>
                  <a:lnTo>
                    <a:pt x="7" y="37"/>
                  </a:lnTo>
                  <a:lnTo>
                    <a:pt x="7" y="37"/>
                  </a:lnTo>
                  <a:lnTo>
                    <a:pt x="7" y="37"/>
                  </a:lnTo>
                  <a:lnTo>
                    <a:pt x="7" y="37"/>
                  </a:lnTo>
                  <a:lnTo>
                    <a:pt x="7" y="37"/>
                  </a:lnTo>
                  <a:lnTo>
                    <a:pt x="7" y="37"/>
                  </a:lnTo>
                  <a:lnTo>
                    <a:pt x="10" y="41"/>
                  </a:lnTo>
                  <a:lnTo>
                    <a:pt x="10" y="41"/>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3" name="Freeform 193"/>
            <p:cNvSpPr>
              <a:spLocks/>
            </p:cNvSpPr>
            <p:nvPr/>
          </p:nvSpPr>
          <p:spPr bwMode="auto">
            <a:xfrm>
              <a:off x="5456238" y="3498851"/>
              <a:ext cx="142875" cy="134938"/>
            </a:xfrm>
            <a:custGeom>
              <a:avLst/>
              <a:gdLst/>
              <a:ahLst/>
              <a:cxnLst>
                <a:cxn ang="0">
                  <a:pos x="70" y="36"/>
                </a:cxn>
                <a:cxn ang="0">
                  <a:pos x="65" y="26"/>
                </a:cxn>
                <a:cxn ang="0">
                  <a:pos x="65" y="19"/>
                </a:cxn>
                <a:cxn ang="0">
                  <a:pos x="62" y="19"/>
                </a:cxn>
                <a:cxn ang="0">
                  <a:pos x="62" y="29"/>
                </a:cxn>
                <a:cxn ang="0">
                  <a:pos x="60" y="32"/>
                </a:cxn>
                <a:cxn ang="0">
                  <a:pos x="55" y="31"/>
                </a:cxn>
                <a:cxn ang="0">
                  <a:pos x="50" y="23"/>
                </a:cxn>
                <a:cxn ang="0">
                  <a:pos x="45" y="18"/>
                </a:cxn>
                <a:cxn ang="0">
                  <a:pos x="42" y="14"/>
                </a:cxn>
                <a:cxn ang="0">
                  <a:pos x="42" y="14"/>
                </a:cxn>
                <a:cxn ang="0">
                  <a:pos x="41" y="16"/>
                </a:cxn>
                <a:cxn ang="0">
                  <a:pos x="41" y="26"/>
                </a:cxn>
                <a:cxn ang="0">
                  <a:pos x="34" y="10"/>
                </a:cxn>
                <a:cxn ang="0">
                  <a:pos x="29" y="5"/>
                </a:cxn>
                <a:cxn ang="0">
                  <a:pos x="26" y="0"/>
                </a:cxn>
                <a:cxn ang="0">
                  <a:pos x="26" y="3"/>
                </a:cxn>
                <a:cxn ang="0">
                  <a:pos x="26" y="8"/>
                </a:cxn>
                <a:cxn ang="0">
                  <a:pos x="26" y="10"/>
                </a:cxn>
                <a:cxn ang="0">
                  <a:pos x="19" y="10"/>
                </a:cxn>
                <a:cxn ang="0">
                  <a:pos x="18" y="8"/>
                </a:cxn>
                <a:cxn ang="0">
                  <a:pos x="11" y="0"/>
                </a:cxn>
                <a:cxn ang="0">
                  <a:pos x="11" y="0"/>
                </a:cxn>
                <a:cxn ang="0">
                  <a:pos x="11" y="5"/>
                </a:cxn>
                <a:cxn ang="0">
                  <a:pos x="11" y="14"/>
                </a:cxn>
                <a:cxn ang="0">
                  <a:pos x="6" y="19"/>
                </a:cxn>
                <a:cxn ang="0">
                  <a:pos x="4" y="21"/>
                </a:cxn>
                <a:cxn ang="0">
                  <a:pos x="0" y="24"/>
                </a:cxn>
                <a:cxn ang="0">
                  <a:pos x="0" y="31"/>
                </a:cxn>
                <a:cxn ang="0">
                  <a:pos x="0" y="31"/>
                </a:cxn>
                <a:cxn ang="0">
                  <a:pos x="0" y="32"/>
                </a:cxn>
                <a:cxn ang="0">
                  <a:pos x="6" y="32"/>
                </a:cxn>
                <a:cxn ang="0">
                  <a:pos x="16" y="36"/>
                </a:cxn>
                <a:cxn ang="0">
                  <a:pos x="21" y="37"/>
                </a:cxn>
                <a:cxn ang="0">
                  <a:pos x="26" y="37"/>
                </a:cxn>
                <a:cxn ang="0">
                  <a:pos x="31" y="41"/>
                </a:cxn>
                <a:cxn ang="0">
                  <a:pos x="41" y="44"/>
                </a:cxn>
                <a:cxn ang="0">
                  <a:pos x="45" y="46"/>
                </a:cxn>
                <a:cxn ang="0">
                  <a:pos x="52" y="51"/>
                </a:cxn>
                <a:cxn ang="0">
                  <a:pos x="55" y="54"/>
                </a:cxn>
                <a:cxn ang="0">
                  <a:pos x="63" y="60"/>
                </a:cxn>
                <a:cxn ang="0">
                  <a:pos x="70" y="70"/>
                </a:cxn>
                <a:cxn ang="0">
                  <a:pos x="70" y="70"/>
                </a:cxn>
                <a:cxn ang="0">
                  <a:pos x="72" y="75"/>
                </a:cxn>
                <a:cxn ang="0">
                  <a:pos x="80" y="85"/>
                </a:cxn>
                <a:cxn ang="0">
                  <a:pos x="83" y="70"/>
                </a:cxn>
                <a:cxn ang="0">
                  <a:pos x="85" y="65"/>
                </a:cxn>
                <a:cxn ang="0">
                  <a:pos x="85" y="55"/>
                </a:cxn>
                <a:cxn ang="0">
                  <a:pos x="86" y="55"/>
                </a:cxn>
                <a:cxn ang="0">
                  <a:pos x="85" y="57"/>
                </a:cxn>
                <a:cxn ang="0">
                  <a:pos x="85" y="57"/>
                </a:cxn>
                <a:cxn ang="0">
                  <a:pos x="85" y="54"/>
                </a:cxn>
                <a:cxn ang="0">
                  <a:pos x="85" y="49"/>
                </a:cxn>
                <a:cxn ang="0">
                  <a:pos x="85" y="41"/>
                </a:cxn>
                <a:cxn ang="0">
                  <a:pos x="80" y="41"/>
                </a:cxn>
                <a:cxn ang="0">
                  <a:pos x="77" y="41"/>
                </a:cxn>
                <a:cxn ang="0">
                  <a:pos x="75" y="44"/>
                </a:cxn>
                <a:cxn ang="0">
                  <a:pos x="75" y="46"/>
                </a:cxn>
              </a:cxnLst>
              <a:rect l="0" t="0" r="r" b="b"/>
              <a:pathLst>
                <a:path w="90" h="85">
                  <a:moveTo>
                    <a:pt x="75" y="46"/>
                  </a:moveTo>
                  <a:lnTo>
                    <a:pt x="70" y="41"/>
                  </a:lnTo>
                  <a:lnTo>
                    <a:pt x="70" y="41"/>
                  </a:lnTo>
                  <a:lnTo>
                    <a:pt x="70" y="36"/>
                  </a:lnTo>
                  <a:lnTo>
                    <a:pt x="70" y="36"/>
                  </a:lnTo>
                  <a:lnTo>
                    <a:pt x="68" y="31"/>
                  </a:lnTo>
                  <a:lnTo>
                    <a:pt x="68" y="31"/>
                  </a:lnTo>
                  <a:lnTo>
                    <a:pt x="68" y="31"/>
                  </a:lnTo>
                  <a:lnTo>
                    <a:pt x="68" y="31"/>
                  </a:lnTo>
                  <a:lnTo>
                    <a:pt x="65" y="26"/>
                  </a:lnTo>
                  <a:lnTo>
                    <a:pt x="65" y="26"/>
                  </a:lnTo>
                  <a:lnTo>
                    <a:pt x="65" y="24"/>
                  </a:lnTo>
                  <a:lnTo>
                    <a:pt x="65" y="24"/>
                  </a:lnTo>
                  <a:lnTo>
                    <a:pt x="65" y="19"/>
                  </a:lnTo>
                  <a:lnTo>
                    <a:pt x="65" y="19"/>
                  </a:lnTo>
                  <a:lnTo>
                    <a:pt x="65" y="19"/>
                  </a:lnTo>
                  <a:lnTo>
                    <a:pt x="65" y="19"/>
                  </a:lnTo>
                  <a:lnTo>
                    <a:pt x="62" y="19"/>
                  </a:lnTo>
                  <a:lnTo>
                    <a:pt x="62" y="19"/>
                  </a:lnTo>
                  <a:lnTo>
                    <a:pt x="62" y="19"/>
                  </a:lnTo>
                  <a:lnTo>
                    <a:pt x="62" y="24"/>
                  </a:lnTo>
                  <a:lnTo>
                    <a:pt x="62" y="24"/>
                  </a:lnTo>
                  <a:lnTo>
                    <a:pt x="62" y="24"/>
                  </a:lnTo>
                  <a:lnTo>
                    <a:pt x="62" y="24"/>
                  </a:lnTo>
                  <a:lnTo>
                    <a:pt x="62" y="29"/>
                  </a:lnTo>
                  <a:lnTo>
                    <a:pt x="60" y="29"/>
                  </a:lnTo>
                  <a:lnTo>
                    <a:pt x="60" y="29"/>
                  </a:lnTo>
                  <a:lnTo>
                    <a:pt x="60" y="29"/>
                  </a:lnTo>
                  <a:lnTo>
                    <a:pt x="60" y="32"/>
                  </a:lnTo>
                  <a:lnTo>
                    <a:pt x="60" y="32"/>
                  </a:lnTo>
                  <a:lnTo>
                    <a:pt x="60" y="32"/>
                  </a:lnTo>
                  <a:lnTo>
                    <a:pt x="60" y="32"/>
                  </a:lnTo>
                  <a:lnTo>
                    <a:pt x="60" y="36"/>
                  </a:lnTo>
                  <a:lnTo>
                    <a:pt x="55" y="31"/>
                  </a:lnTo>
                  <a:lnTo>
                    <a:pt x="55" y="31"/>
                  </a:lnTo>
                  <a:lnTo>
                    <a:pt x="55" y="28"/>
                  </a:lnTo>
                  <a:lnTo>
                    <a:pt x="55" y="28"/>
                  </a:lnTo>
                  <a:lnTo>
                    <a:pt x="50" y="23"/>
                  </a:lnTo>
                  <a:lnTo>
                    <a:pt x="50" y="23"/>
                  </a:lnTo>
                  <a:lnTo>
                    <a:pt x="50" y="23"/>
                  </a:lnTo>
                  <a:lnTo>
                    <a:pt x="50" y="23"/>
                  </a:lnTo>
                  <a:lnTo>
                    <a:pt x="45" y="18"/>
                  </a:lnTo>
                  <a:lnTo>
                    <a:pt x="45" y="18"/>
                  </a:lnTo>
                  <a:lnTo>
                    <a:pt x="45" y="18"/>
                  </a:lnTo>
                  <a:lnTo>
                    <a:pt x="45" y="18"/>
                  </a:lnTo>
                  <a:lnTo>
                    <a:pt x="45" y="14"/>
                  </a:lnTo>
                  <a:lnTo>
                    <a:pt x="45" y="14"/>
                  </a:lnTo>
                  <a:lnTo>
                    <a:pt x="45" y="14"/>
                  </a:lnTo>
                  <a:lnTo>
                    <a:pt x="45" y="14"/>
                  </a:lnTo>
                  <a:lnTo>
                    <a:pt x="42" y="14"/>
                  </a:lnTo>
                  <a:lnTo>
                    <a:pt x="42" y="14"/>
                  </a:lnTo>
                  <a:lnTo>
                    <a:pt x="42" y="14"/>
                  </a:lnTo>
                  <a:lnTo>
                    <a:pt x="42" y="14"/>
                  </a:lnTo>
                  <a:lnTo>
                    <a:pt x="42" y="14"/>
                  </a:lnTo>
                  <a:lnTo>
                    <a:pt x="42" y="14"/>
                  </a:lnTo>
                  <a:lnTo>
                    <a:pt x="42" y="14"/>
                  </a:lnTo>
                  <a:lnTo>
                    <a:pt x="42" y="16"/>
                  </a:lnTo>
                  <a:lnTo>
                    <a:pt x="41" y="16"/>
                  </a:lnTo>
                  <a:lnTo>
                    <a:pt x="41" y="16"/>
                  </a:lnTo>
                  <a:lnTo>
                    <a:pt x="41" y="16"/>
                  </a:lnTo>
                  <a:lnTo>
                    <a:pt x="41" y="21"/>
                  </a:lnTo>
                  <a:lnTo>
                    <a:pt x="41" y="21"/>
                  </a:lnTo>
                  <a:lnTo>
                    <a:pt x="41" y="21"/>
                  </a:lnTo>
                  <a:lnTo>
                    <a:pt x="41" y="21"/>
                  </a:lnTo>
                  <a:lnTo>
                    <a:pt x="41" y="26"/>
                  </a:lnTo>
                  <a:lnTo>
                    <a:pt x="36" y="21"/>
                  </a:lnTo>
                  <a:lnTo>
                    <a:pt x="36" y="19"/>
                  </a:lnTo>
                  <a:lnTo>
                    <a:pt x="36" y="14"/>
                  </a:lnTo>
                  <a:lnTo>
                    <a:pt x="36" y="14"/>
                  </a:lnTo>
                  <a:lnTo>
                    <a:pt x="34" y="10"/>
                  </a:lnTo>
                  <a:lnTo>
                    <a:pt x="34" y="10"/>
                  </a:lnTo>
                  <a:lnTo>
                    <a:pt x="34" y="10"/>
                  </a:lnTo>
                  <a:lnTo>
                    <a:pt x="34" y="10"/>
                  </a:lnTo>
                  <a:lnTo>
                    <a:pt x="29" y="5"/>
                  </a:lnTo>
                  <a:lnTo>
                    <a:pt x="29" y="5"/>
                  </a:lnTo>
                  <a:lnTo>
                    <a:pt x="29" y="5"/>
                  </a:lnTo>
                  <a:lnTo>
                    <a:pt x="29" y="5"/>
                  </a:lnTo>
                  <a:lnTo>
                    <a:pt x="26" y="0"/>
                  </a:lnTo>
                  <a:lnTo>
                    <a:pt x="26" y="0"/>
                  </a:lnTo>
                  <a:lnTo>
                    <a:pt x="26" y="0"/>
                  </a:lnTo>
                  <a:lnTo>
                    <a:pt x="26" y="0"/>
                  </a:lnTo>
                  <a:lnTo>
                    <a:pt x="26" y="0"/>
                  </a:lnTo>
                  <a:lnTo>
                    <a:pt x="26" y="0"/>
                  </a:lnTo>
                  <a:lnTo>
                    <a:pt x="26" y="0"/>
                  </a:lnTo>
                  <a:lnTo>
                    <a:pt x="26" y="3"/>
                  </a:lnTo>
                  <a:lnTo>
                    <a:pt x="26" y="3"/>
                  </a:lnTo>
                  <a:lnTo>
                    <a:pt x="26" y="3"/>
                  </a:lnTo>
                  <a:lnTo>
                    <a:pt x="26" y="3"/>
                  </a:lnTo>
                  <a:lnTo>
                    <a:pt x="26" y="8"/>
                  </a:lnTo>
                  <a:lnTo>
                    <a:pt x="26" y="8"/>
                  </a:lnTo>
                  <a:lnTo>
                    <a:pt x="26" y="8"/>
                  </a:lnTo>
                  <a:lnTo>
                    <a:pt x="26" y="8"/>
                  </a:lnTo>
                  <a:lnTo>
                    <a:pt x="26" y="10"/>
                  </a:lnTo>
                  <a:lnTo>
                    <a:pt x="26" y="10"/>
                  </a:lnTo>
                  <a:lnTo>
                    <a:pt x="26" y="10"/>
                  </a:lnTo>
                  <a:lnTo>
                    <a:pt x="26" y="10"/>
                  </a:lnTo>
                  <a:lnTo>
                    <a:pt x="26" y="14"/>
                  </a:lnTo>
                  <a:lnTo>
                    <a:pt x="21" y="10"/>
                  </a:lnTo>
                  <a:lnTo>
                    <a:pt x="21" y="10"/>
                  </a:lnTo>
                  <a:lnTo>
                    <a:pt x="19" y="10"/>
                  </a:lnTo>
                  <a:lnTo>
                    <a:pt x="19" y="10"/>
                  </a:lnTo>
                  <a:lnTo>
                    <a:pt x="18" y="8"/>
                  </a:lnTo>
                  <a:lnTo>
                    <a:pt x="18" y="8"/>
                  </a:lnTo>
                  <a:lnTo>
                    <a:pt x="18" y="8"/>
                  </a:lnTo>
                  <a:lnTo>
                    <a:pt x="18" y="8"/>
                  </a:lnTo>
                  <a:lnTo>
                    <a:pt x="14" y="3"/>
                  </a:lnTo>
                  <a:lnTo>
                    <a:pt x="14" y="3"/>
                  </a:lnTo>
                  <a:lnTo>
                    <a:pt x="14" y="3"/>
                  </a:lnTo>
                  <a:lnTo>
                    <a:pt x="14" y="3"/>
                  </a:lnTo>
                  <a:lnTo>
                    <a:pt x="11" y="0"/>
                  </a:lnTo>
                  <a:lnTo>
                    <a:pt x="11" y="0"/>
                  </a:lnTo>
                  <a:lnTo>
                    <a:pt x="11" y="0"/>
                  </a:lnTo>
                  <a:lnTo>
                    <a:pt x="11" y="0"/>
                  </a:lnTo>
                  <a:lnTo>
                    <a:pt x="11" y="0"/>
                  </a:lnTo>
                  <a:lnTo>
                    <a:pt x="11" y="0"/>
                  </a:lnTo>
                  <a:lnTo>
                    <a:pt x="11" y="0"/>
                  </a:lnTo>
                  <a:lnTo>
                    <a:pt x="11" y="5"/>
                  </a:lnTo>
                  <a:lnTo>
                    <a:pt x="11" y="5"/>
                  </a:lnTo>
                  <a:lnTo>
                    <a:pt x="11" y="5"/>
                  </a:lnTo>
                  <a:lnTo>
                    <a:pt x="11" y="5"/>
                  </a:lnTo>
                  <a:lnTo>
                    <a:pt x="11" y="10"/>
                  </a:lnTo>
                  <a:lnTo>
                    <a:pt x="11" y="10"/>
                  </a:lnTo>
                  <a:lnTo>
                    <a:pt x="11" y="10"/>
                  </a:lnTo>
                  <a:lnTo>
                    <a:pt x="11" y="10"/>
                  </a:lnTo>
                  <a:lnTo>
                    <a:pt x="11" y="14"/>
                  </a:lnTo>
                  <a:lnTo>
                    <a:pt x="11" y="14"/>
                  </a:lnTo>
                  <a:lnTo>
                    <a:pt x="11" y="14"/>
                  </a:lnTo>
                  <a:lnTo>
                    <a:pt x="11" y="14"/>
                  </a:lnTo>
                  <a:lnTo>
                    <a:pt x="11" y="19"/>
                  </a:lnTo>
                  <a:lnTo>
                    <a:pt x="6" y="19"/>
                  </a:lnTo>
                  <a:lnTo>
                    <a:pt x="6" y="19"/>
                  </a:lnTo>
                  <a:lnTo>
                    <a:pt x="6" y="19"/>
                  </a:lnTo>
                  <a:lnTo>
                    <a:pt x="6" y="21"/>
                  </a:lnTo>
                  <a:lnTo>
                    <a:pt x="4" y="21"/>
                  </a:lnTo>
                  <a:lnTo>
                    <a:pt x="4" y="21"/>
                  </a:lnTo>
                  <a:lnTo>
                    <a:pt x="4" y="21"/>
                  </a:lnTo>
                  <a:lnTo>
                    <a:pt x="4" y="24"/>
                  </a:lnTo>
                  <a:lnTo>
                    <a:pt x="0" y="24"/>
                  </a:lnTo>
                  <a:lnTo>
                    <a:pt x="0" y="24"/>
                  </a:lnTo>
                  <a:lnTo>
                    <a:pt x="0" y="24"/>
                  </a:lnTo>
                  <a:lnTo>
                    <a:pt x="0" y="26"/>
                  </a:lnTo>
                  <a:lnTo>
                    <a:pt x="0" y="26"/>
                  </a:lnTo>
                  <a:lnTo>
                    <a:pt x="0" y="26"/>
                  </a:lnTo>
                  <a:lnTo>
                    <a:pt x="0" y="26"/>
                  </a:lnTo>
                  <a:lnTo>
                    <a:pt x="0" y="31"/>
                  </a:lnTo>
                  <a:lnTo>
                    <a:pt x="0" y="31"/>
                  </a:lnTo>
                  <a:lnTo>
                    <a:pt x="0" y="31"/>
                  </a:lnTo>
                  <a:lnTo>
                    <a:pt x="0" y="31"/>
                  </a:lnTo>
                  <a:lnTo>
                    <a:pt x="0" y="31"/>
                  </a:lnTo>
                  <a:lnTo>
                    <a:pt x="0" y="31"/>
                  </a:lnTo>
                  <a:lnTo>
                    <a:pt x="0" y="31"/>
                  </a:lnTo>
                  <a:lnTo>
                    <a:pt x="0" y="31"/>
                  </a:lnTo>
                  <a:lnTo>
                    <a:pt x="0" y="32"/>
                  </a:lnTo>
                  <a:lnTo>
                    <a:pt x="0" y="32"/>
                  </a:lnTo>
                  <a:lnTo>
                    <a:pt x="0" y="32"/>
                  </a:lnTo>
                  <a:lnTo>
                    <a:pt x="0" y="32"/>
                  </a:lnTo>
                  <a:lnTo>
                    <a:pt x="3" y="32"/>
                  </a:lnTo>
                  <a:lnTo>
                    <a:pt x="3" y="32"/>
                  </a:lnTo>
                  <a:lnTo>
                    <a:pt x="6" y="32"/>
                  </a:lnTo>
                  <a:lnTo>
                    <a:pt x="6" y="32"/>
                  </a:lnTo>
                  <a:lnTo>
                    <a:pt x="11" y="36"/>
                  </a:lnTo>
                  <a:lnTo>
                    <a:pt x="11" y="36"/>
                  </a:lnTo>
                  <a:lnTo>
                    <a:pt x="11" y="36"/>
                  </a:lnTo>
                  <a:lnTo>
                    <a:pt x="11" y="36"/>
                  </a:lnTo>
                  <a:lnTo>
                    <a:pt x="16" y="36"/>
                  </a:lnTo>
                  <a:lnTo>
                    <a:pt x="16" y="36"/>
                  </a:lnTo>
                  <a:lnTo>
                    <a:pt x="16" y="36"/>
                  </a:lnTo>
                  <a:lnTo>
                    <a:pt x="16" y="36"/>
                  </a:lnTo>
                  <a:lnTo>
                    <a:pt x="21" y="37"/>
                  </a:lnTo>
                  <a:lnTo>
                    <a:pt x="21" y="37"/>
                  </a:lnTo>
                  <a:lnTo>
                    <a:pt x="21" y="37"/>
                  </a:lnTo>
                  <a:lnTo>
                    <a:pt x="21" y="37"/>
                  </a:lnTo>
                  <a:lnTo>
                    <a:pt x="26" y="37"/>
                  </a:lnTo>
                  <a:lnTo>
                    <a:pt x="26" y="37"/>
                  </a:lnTo>
                  <a:lnTo>
                    <a:pt x="26" y="37"/>
                  </a:lnTo>
                  <a:lnTo>
                    <a:pt x="26" y="37"/>
                  </a:lnTo>
                  <a:lnTo>
                    <a:pt x="31" y="41"/>
                  </a:lnTo>
                  <a:lnTo>
                    <a:pt x="31" y="41"/>
                  </a:lnTo>
                  <a:lnTo>
                    <a:pt x="31" y="41"/>
                  </a:lnTo>
                  <a:lnTo>
                    <a:pt x="31" y="41"/>
                  </a:lnTo>
                  <a:lnTo>
                    <a:pt x="36" y="41"/>
                  </a:lnTo>
                  <a:lnTo>
                    <a:pt x="36" y="41"/>
                  </a:lnTo>
                  <a:lnTo>
                    <a:pt x="36" y="41"/>
                  </a:lnTo>
                  <a:lnTo>
                    <a:pt x="36" y="41"/>
                  </a:lnTo>
                  <a:lnTo>
                    <a:pt x="41" y="44"/>
                  </a:lnTo>
                  <a:lnTo>
                    <a:pt x="41" y="44"/>
                  </a:lnTo>
                  <a:lnTo>
                    <a:pt x="41" y="44"/>
                  </a:lnTo>
                  <a:lnTo>
                    <a:pt x="41" y="44"/>
                  </a:lnTo>
                  <a:lnTo>
                    <a:pt x="45" y="46"/>
                  </a:lnTo>
                  <a:lnTo>
                    <a:pt x="45" y="46"/>
                  </a:lnTo>
                  <a:lnTo>
                    <a:pt x="45" y="46"/>
                  </a:lnTo>
                  <a:lnTo>
                    <a:pt x="45" y="46"/>
                  </a:lnTo>
                  <a:lnTo>
                    <a:pt x="50" y="51"/>
                  </a:lnTo>
                  <a:lnTo>
                    <a:pt x="50" y="51"/>
                  </a:lnTo>
                  <a:lnTo>
                    <a:pt x="52" y="51"/>
                  </a:lnTo>
                  <a:lnTo>
                    <a:pt x="52" y="51"/>
                  </a:lnTo>
                  <a:lnTo>
                    <a:pt x="55" y="54"/>
                  </a:lnTo>
                  <a:lnTo>
                    <a:pt x="55" y="54"/>
                  </a:lnTo>
                  <a:lnTo>
                    <a:pt x="55" y="54"/>
                  </a:lnTo>
                  <a:lnTo>
                    <a:pt x="55" y="54"/>
                  </a:lnTo>
                  <a:lnTo>
                    <a:pt x="60" y="57"/>
                  </a:lnTo>
                  <a:lnTo>
                    <a:pt x="60" y="57"/>
                  </a:lnTo>
                  <a:lnTo>
                    <a:pt x="60" y="57"/>
                  </a:lnTo>
                  <a:lnTo>
                    <a:pt x="60" y="57"/>
                  </a:lnTo>
                  <a:lnTo>
                    <a:pt x="63" y="60"/>
                  </a:lnTo>
                  <a:lnTo>
                    <a:pt x="63" y="60"/>
                  </a:lnTo>
                  <a:lnTo>
                    <a:pt x="65" y="64"/>
                  </a:lnTo>
                  <a:lnTo>
                    <a:pt x="65" y="65"/>
                  </a:lnTo>
                  <a:lnTo>
                    <a:pt x="70" y="70"/>
                  </a:lnTo>
                  <a:lnTo>
                    <a:pt x="70" y="70"/>
                  </a:lnTo>
                  <a:lnTo>
                    <a:pt x="70" y="70"/>
                  </a:lnTo>
                  <a:lnTo>
                    <a:pt x="70" y="70"/>
                  </a:lnTo>
                  <a:lnTo>
                    <a:pt x="70" y="70"/>
                  </a:lnTo>
                  <a:lnTo>
                    <a:pt x="70" y="70"/>
                  </a:lnTo>
                  <a:lnTo>
                    <a:pt x="70" y="70"/>
                  </a:lnTo>
                  <a:lnTo>
                    <a:pt x="70" y="70"/>
                  </a:lnTo>
                  <a:lnTo>
                    <a:pt x="72" y="75"/>
                  </a:lnTo>
                  <a:lnTo>
                    <a:pt x="72" y="75"/>
                  </a:lnTo>
                  <a:lnTo>
                    <a:pt x="72" y="75"/>
                  </a:lnTo>
                  <a:lnTo>
                    <a:pt x="72" y="75"/>
                  </a:lnTo>
                  <a:lnTo>
                    <a:pt x="73" y="80"/>
                  </a:lnTo>
                  <a:lnTo>
                    <a:pt x="73" y="80"/>
                  </a:lnTo>
                  <a:lnTo>
                    <a:pt x="75" y="80"/>
                  </a:lnTo>
                  <a:lnTo>
                    <a:pt x="75" y="80"/>
                  </a:lnTo>
                  <a:lnTo>
                    <a:pt x="80" y="85"/>
                  </a:lnTo>
                  <a:lnTo>
                    <a:pt x="80" y="80"/>
                  </a:lnTo>
                  <a:lnTo>
                    <a:pt x="80" y="80"/>
                  </a:lnTo>
                  <a:lnTo>
                    <a:pt x="80" y="75"/>
                  </a:lnTo>
                  <a:lnTo>
                    <a:pt x="83" y="75"/>
                  </a:lnTo>
                  <a:lnTo>
                    <a:pt x="83" y="70"/>
                  </a:lnTo>
                  <a:lnTo>
                    <a:pt x="83" y="70"/>
                  </a:lnTo>
                  <a:lnTo>
                    <a:pt x="83" y="70"/>
                  </a:lnTo>
                  <a:lnTo>
                    <a:pt x="85" y="70"/>
                  </a:lnTo>
                  <a:lnTo>
                    <a:pt x="85" y="65"/>
                  </a:lnTo>
                  <a:lnTo>
                    <a:pt x="85" y="65"/>
                  </a:lnTo>
                  <a:lnTo>
                    <a:pt x="85" y="60"/>
                  </a:lnTo>
                  <a:lnTo>
                    <a:pt x="85" y="60"/>
                  </a:lnTo>
                  <a:lnTo>
                    <a:pt x="85" y="55"/>
                  </a:lnTo>
                  <a:lnTo>
                    <a:pt x="85" y="55"/>
                  </a:lnTo>
                  <a:lnTo>
                    <a:pt x="85" y="55"/>
                  </a:lnTo>
                  <a:lnTo>
                    <a:pt x="90" y="55"/>
                  </a:lnTo>
                  <a:lnTo>
                    <a:pt x="86" y="55"/>
                  </a:lnTo>
                  <a:lnTo>
                    <a:pt x="86" y="55"/>
                  </a:lnTo>
                  <a:lnTo>
                    <a:pt x="86" y="55"/>
                  </a:lnTo>
                  <a:lnTo>
                    <a:pt x="86" y="55"/>
                  </a:lnTo>
                  <a:lnTo>
                    <a:pt x="86" y="55"/>
                  </a:lnTo>
                  <a:lnTo>
                    <a:pt x="86" y="55"/>
                  </a:lnTo>
                  <a:lnTo>
                    <a:pt x="86" y="55"/>
                  </a:lnTo>
                  <a:lnTo>
                    <a:pt x="86" y="57"/>
                  </a:lnTo>
                  <a:lnTo>
                    <a:pt x="85" y="57"/>
                  </a:lnTo>
                  <a:lnTo>
                    <a:pt x="85" y="57"/>
                  </a:lnTo>
                  <a:lnTo>
                    <a:pt x="85" y="57"/>
                  </a:lnTo>
                  <a:lnTo>
                    <a:pt x="85" y="57"/>
                  </a:lnTo>
                  <a:lnTo>
                    <a:pt x="85" y="57"/>
                  </a:lnTo>
                  <a:lnTo>
                    <a:pt x="85" y="57"/>
                  </a:lnTo>
                  <a:lnTo>
                    <a:pt x="85" y="57"/>
                  </a:lnTo>
                  <a:lnTo>
                    <a:pt x="85" y="60"/>
                  </a:lnTo>
                  <a:lnTo>
                    <a:pt x="85" y="55"/>
                  </a:lnTo>
                  <a:lnTo>
                    <a:pt x="85" y="55"/>
                  </a:lnTo>
                  <a:lnTo>
                    <a:pt x="85" y="54"/>
                  </a:lnTo>
                  <a:lnTo>
                    <a:pt x="85" y="54"/>
                  </a:lnTo>
                  <a:lnTo>
                    <a:pt x="85" y="49"/>
                  </a:lnTo>
                  <a:lnTo>
                    <a:pt x="85" y="49"/>
                  </a:lnTo>
                  <a:lnTo>
                    <a:pt x="85" y="49"/>
                  </a:lnTo>
                  <a:lnTo>
                    <a:pt x="85" y="49"/>
                  </a:lnTo>
                  <a:lnTo>
                    <a:pt x="85" y="44"/>
                  </a:lnTo>
                  <a:lnTo>
                    <a:pt x="85" y="44"/>
                  </a:lnTo>
                  <a:lnTo>
                    <a:pt x="85" y="44"/>
                  </a:lnTo>
                  <a:lnTo>
                    <a:pt x="85" y="44"/>
                  </a:lnTo>
                  <a:lnTo>
                    <a:pt x="85" y="41"/>
                  </a:lnTo>
                  <a:lnTo>
                    <a:pt x="85" y="41"/>
                  </a:lnTo>
                  <a:lnTo>
                    <a:pt x="85" y="41"/>
                  </a:lnTo>
                  <a:lnTo>
                    <a:pt x="85" y="41"/>
                  </a:lnTo>
                  <a:lnTo>
                    <a:pt x="80" y="41"/>
                  </a:lnTo>
                  <a:lnTo>
                    <a:pt x="80" y="41"/>
                  </a:lnTo>
                  <a:lnTo>
                    <a:pt x="80" y="41"/>
                  </a:lnTo>
                  <a:lnTo>
                    <a:pt x="80" y="41"/>
                  </a:lnTo>
                  <a:lnTo>
                    <a:pt x="77" y="41"/>
                  </a:lnTo>
                  <a:lnTo>
                    <a:pt x="77" y="41"/>
                  </a:lnTo>
                  <a:lnTo>
                    <a:pt x="77" y="41"/>
                  </a:lnTo>
                  <a:lnTo>
                    <a:pt x="77" y="44"/>
                  </a:lnTo>
                  <a:lnTo>
                    <a:pt x="75" y="44"/>
                  </a:lnTo>
                  <a:lnTo>
                    <a:pt x="75" y="44"/>
                  </a:lnTo>
                  <a:lnTo>
                    <a:pt x="75" y="44"/>
                  </a:lnTo>
                  <a:lnTo>
                    <a:pt x="75" y="44"/>
                  </a:lnTo>
                  <a:lnTo>
                    <a:pt x="75" y="44"/>
                  </a:lnTo>
                  <a:lnTo>
                    <a:pt x="75" y="44"/>
                  </a:lnTo>
                  <a:lnTo>
                    <a:pt x="75" y="44"/>
                  </a:lnTo>
                  <a:lnTo>
                    <a:pt x="75" y="46"/>
                  </a:lnTo>
                  <a:lnTo>
                    <a:pt x="75" y="46"/>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4" name="Freeform 194"/>
            <p:cNvSpPr>
              <a:spLocks/>
            </p:cNvSpPr>
            <p:nvPr/>
          </p:nvSpPr>
          <p:spPr bwMode="auto">
            <a:xfrm>
              <a:off x="5481638" y="4138613"/>
              <a:ext cx="61913" cy="65088"/>
            </a:xfrm>
            <a:custGeom>
              <a:avLst/>
              <a:gdLst/>
              <a:ahLst/>
              <a:cxnLst>
                <a:cxn ang="0">
                  <a:pos x="8" y="0"/>
                </a:cxn>
                <a:cxn ang="0">
                  <a:pos x="8" y="5"/>
                </a:cxn>
                <a:cxn ang="0">
                  <a:pos x="8" y="11"/>
                </a:cxn>
                <a:cxn ang="0">
                  <a:pos x="5" y="11"/>
                </a:cxn>
                <a:cxn ang="0">
                  <a:pos x="5" y="16"/>
                </a:cxn>
                <a:cxn ang="0">
                  <a:pos x="3" y="21"/>
                </a:cxn>
                <a:cxn ang="0">
                  <a:pos x="3" y="21"/>
                </a:cxn>
                <a:cxn ang="0">
                  <a:pos x="3" y="21"/>
                </a:cxn>
                <a:cxn ang="0">
                  <a:pos x="0" y="26"/>
                </a:cxn>
                <a:cxn ang="0">
                  <a:pos x="0" y="31"/>
                </a:cxn>
                <a:cxn ang="0">
                  <a:pos x="0" y="36"/>
                </a:cxn>
                <a:cxn ang="0">
                  <a:pos x="0" y="31"/>
                </a:cxn>
                <a:cxn ang="0">
                  <a:pos x="3" y="26"/>
                </a:cxn>
                <a:cxn ang="0">
                  <a:pos x="8" y="21"/>
                </a:cxn>
                <a:cxn ang="0">
                  <a:pos x="11" y="21"/>
                </a:cxn>
                <a:cxn ang="0">
                  <a:pos x="11" y="21"/>
                </a:cxn>
                <a:cxn ang="0">
                  <a:pos x="15" y="21"/>
                </a:cxn>
                <a:cxn ang="0">
                  <a:pos x="15" y="25"/>
                </a:cxn>
                <a:cxn ang="0">
                  <a:pos x="16" y="29"/>
                </a:cxn>
                <a:cxn ang="0">
                  <a:pos x="16" y="29"/>
                </a:cxn>
                <a:cxn ang="0">
                  <a:pos x="16" y="36"/>
                </a:cxn>
                <a:cxn ang="0">
                  <a:pos x="20" y="36"/>
                </a:cxn>
                <a:cxn ang="0">
                  <a:pos x="20" y="33"/>
                </a:cxn>
                <a:cxn ang="0">
                  <a:pos x="20" y="28"/>
                </a:cxn>
                <a:cxn ang="0">
                  <a:pos x="23" y="23"/>
                </a:cxn>
                <a:cxn ang="0">
                  <a:pos x="25" y="16"/>
                </a:cxn>
                <a:cxn ang="0">
                  <a:pos x="29" y="16"/>
                </a:cxn>
                <a:cxn ang="0">
                  <a:pos x="29" y="16"/>
                </a:cxn>
                <a:cxn ang="0">
                  <a:pos x="29" y="23"/>
                </a:cxn>
                <a:cxn ang="0">
                  <a:pos x="31" y="28"/>
                </a:cxn>
                <a:cxn ang="0">
                  <a:pos x="31" y="33"/>
                </a:cxn>
                <a:cxn ang="0">
                  <a:pos x="31" y="36"/>
                </a:cxn>
                <a:cxn ang="0">
                  <a:pos x="34" y="34"/>
                </a:cxn>
                <a:cxn ang="0">
                  <a:pos x="34" y="25"/>
                </a:cxn>
                <a:cxn ang="0">
                  <a:pos x="38" y="20"/>
                </a:cxn>
                <a:cxn ang="0">
                  <a:pos x="38" y="10"/>
                </a:cxn>
                <a:cxn ang="0">
                  <a:pos x="38" y="5"/>
                </a:cxn>
                <a:cxn ang="0">
                  <a:pos x="34" y="3"/>
                </a:cxn>
                <a:cxn ang="0">
                  <a:pos x="31" y="3"/>
                </a:cxn>
                <a:cxn ang="0">
                  <a:pos x="26" y="3"/>
                </a:cxn>
                <a:cxn ang="0">
                  <a:pos x="21" y="0"/>
                </a:cxn>
                <a:cxn ang="0">
                  <a:pos x="20" y="0"/>
                </a:cxn>
                <a:cxn ang="0">
                  <a:pos x="20" y="0"/>
                </a:cxn>
                <a:cxn ang="0">
                  <a:pos x="15" y="0"/>
                </a:cxn>
                <a:cxn ang="0">
                  <a:pos x="13" y="0"/>
                </a:cxn>
                <a:cxn ang="0">
                  <a:pos x="10" y="0"/>
                </a:cxn>
                <a:cxn ang="0">
                  <a:pos x="10" y="0"/>
                </a:cxn>
                <a:cxn ang="0">
                  <a:pos x="10" y="0"/>
                </a:cxn>
              </a:cxnLst>
              <a:rect l="0" t="0" r="r" b="b"/>
              <a:pathLst>
                <a:path w="39" h="41">
                  <a:moveTo>
                    <a:pt x="10" y="0"/>
                  </a:moveTo>
                  <a:lnTo>
                    <a:pt x="8" y="0"/>
                  </a:lnTo>
                  <a:lnTo>
                    <a:pt x="8" y="0"/>
                  </a:lnTo>
                  <a:lnTo>
                    <a:pt x="8" y="0"/>
                  </a:lnTo>
                  <a:lnTo>
                    <a:pt x="8" y="5"/>
                  </a:lnTo>
                  <a:lnTo>
                    <a:pt x="8" y="5"/>
                  </a:lnTo>
                  <a:lnTo>
                    <a:pt x="8" y="7"/>
                  </a:lnTo>
                  <a:lnTo>
                    <a:pt x="8" y="7"/>
                  </a:lnTo>
                  <a:lnTo>
                    <a:pt x="8" y="11"/>
                  </a:lnTo>
                  <a:lnTo>
                    <a:pt x="5" y="11"/>
                  </a:lnTo>
                  <a:lnTo>
                    <a:pt x="5" y="11"/>
                  </a:lnTo>
                  <a:lnTo>
                    <a:pt x="5" y="11"/>
                  </a:lnTo>
                  <a:lnTo>
                    <a:pt x="5" y="16"/>
                  </a:lnTo>
                  <a:lnTo>
                    <a:pt x="5" y="16"/>
                  </a:lnTo>
                  <a:lnTo>
                    <a:pt x="5" y="16"/>
                  </a:lnTo>
                  <a:lnTo>
                    <a:pt x="5" y="16"/>
                  </a:lnTo>
                  <a:lnTo>
                    <a:pt x="5" y="21"/>
                  </a:lnTo>
                  <a:lnTo>
                    <a:pt x="3" y="21"/>
                  </a:lnTo>
                  <a:lnTo>
                    <a:pt x="3" y="21"/>
                  </a:lnTo>
                  <a:lnTo>
                    <a:pt x="3" y="21"/>
                  </a:lnTo>
                  <a:lnTo>
                    <a:pt x="3" y="21"/>
                  </a:lnTo>
                  <a:lnTo>
                    <a:pt x="3" y="21"/>
                  </a:lnTo>
                  <a:lnTo>
                    <a:pt x="3" y="21"/>
                  </a:lnTo>
                  <a:lnTo>
                    <a:pt x="3" y="21"/>
                  </a:lnTo>
                  <a:lnTo>
                    <a:pt x="3" y="26"/>
                  </a:lnTo>
                  <a:lnTo>
                    <a:pt x="0" y="26"/>
                  </a:lnTo>
                  <a:lnTo>
                    <a:pt x="0" y="26"/>
                  </a:lnTo>
                  <a:lnTo>
                    <a:pt x="0" y="26"/>
                  </a:lnTo>
                  <a:lnTo>
                    <a:pt x="0" y="31"/>
                  </a:lnTo>
                  <a:lnTo>
                    <a:pt x="0" y="31"/>
                  </a:lnTo>
                  <a:lnTo>
                    <a:pt x="0" y="31"/>
                  </a:lnTo>
                  <a:lnTo>
                    <a:pt x="0" y="31"/>
                  </a:lnTo>
                  <a:lnTo>
                    <a:pt x="0" y="36"/>
                  </a:lnTo>
                  <a:lnTo>
                    <a:pt x="0" y="31"/>
                  </a:lnTo>
                  <a:lnTo>
                    <a:pt x="0" y="31"/>
                  </a:lnTo>
                  <a:lnTo>
                    <a:pt x="0" y="31"/>
                  </a:lnTo>
                  <a:lnTo>
                    <a:pt x="3" y="31"/>
                  </a:lnTo>
                  <a:lnTo>
                    <a:pt x="3" y="26"/>
                  </a:lnTo>
                  <a:lnTo>
                    <a:pt x="3" y="26"/>
                  </a:lnTo>
                  <a:lnTo>
                    <a:pt x="3" y="26"/>
                  </a:lnTo>
                  <a:lnTo>
                    <a:pt x="8" y="26"/>
                  </a:lnTo>
                  <a:lnTo>
                    <a:pt x="8" y="21"/>
                  </a:lnTo>
                  <a:lnTo>
                    <a:pt x="8" y="21"/>
                  </a:lnTo>
                  <a:lnTo>
                    <a:pt x="8" y="21"/>
                  </a:lnTo>
                  <a:lnTo>
                    <a:pt x="11" y="21"/>
                  </a:lnTo>
                  <a:lnTo>
                    <a:pt x="11" y="21"/>
                  </a:lnTo>
                  <a:lnTo>
                    <a:pt x="11" y="21"/>
                  </a:lnTo>
                  <a:lnTo>
                    <a:pt x="11" y="21"/>
                  </a:lnTo>
                  <a:lnTo>
                    <a:pt x="15" y="21"/>
                  </a:lnTo>
                  <a:lnTo>
                    <a:pt x="15" y="21"/>
                  </a:lnTo>
                  <a:lnTo>
                    <a:pt x="15" y="21"/>
                  </a:lnTo>
                  <a:lnTo>
                    <a:pt x="15" y="21"/>
                  </a:lnTo>
                  <a:lnTo>
                    <a:pt x="15" y="25"/>
                  </a:lnTo>
                  <a:lnTo>
                    <a:pt x="15" y="25"/>
                  </a:lnTo>
                  <a:lnTo>
                    <a:pt x="15" y="25"/>
                  </a:lnTo>
                  <a:lnTo>
                    <a:pt x="15" y="25"/>
                  </a:lnTo>
                  <a:lnTo>
                    <a:pt x="16" y="29"/>
                  </a:lnTo>
                  <a:lnTo>
                    <a:pt x="16" y="29"/>
                  </a:lnTo>
                  <a:lnTo>
                    <a:pt x="16" y="29"/>
                  </a:lnTo>
                  <a:lnTo>
                    <a:pt x="16" y="29"/>
                  </a:lnTo>
                  <a:lnTo>
                    <a:pt x="16" y="34"/>
                  </a:lnTo>
                  <a:lnTo>
                    <a:pt x="16" y="34"/>
                  </a:lnTo>
                  <a:lnTo>
                    <a:pt x="16" y="36"/>
                  </a:lnTo>
                  <a:lnTo>
                    <a:pt x="16" y="36"/>
                  </a:lnTo>
                  <a:lnTo>
                    <a:pt x="20" y="41"/>
                  </a:lnTo>
                  <a:lnTo>
                    <a:pt x="20" y="36"/>
                  </a:lnTo>
                  <a:lnTo>
                    <a:pt x="20" y="36"/>
                  </a:lnTo>
                  <a:lnTo>
                    <a:pt x="20" y="33"/>
                  </a:lnTo>
                  <a:lnTo>
                    <a:pt x="20" y="33"/>
                  </a:lnTo>
                  <a:lnTo>
                    <a:pt x="20" y="28"/>
                  </a:lnTo>
                  <a:lnTo>
                    <a:pt x="20" y="28"/>
                  </a:lnTo>
                  <a:lnTo>
                    <a:pt x="20" y="28"/>
                  </a:lnTo>
                  <a:lnTo>
                    <a:pt x="23" y="28"/>
                  </a:lnTo>
                  <a:lnTo>
                    <a:pt x="23" y="23"/>
                  </a:lnTo>
                  <a:lnTo>
                    <a:pt x="23" y="23"/>
                  </a:lnTo>
                  <a:lnTo>
                    <a:pt x="23" y="20"/>
                  </a:lnTo>
                  <a:lnTo>
                    <a:pt x="25" y="20"/>
                  </a:lnTo>
                  <a:lnTo>
                    <a:pt x="25" y="16"/>
                  </a:lnTo>
                  <a:lnTo>
                    <a:pt x="25" y="16"/>
                  </a:lnTo>
                  <a:lnTo>
                    <a:pt x="25" y="16"/>
                  </a:lnTo>
                  <a:lnTo>
                    <a:pt x="29" y="16"/>
                  </a:lnTo>
                  <a:lnTo>
                    <a:pt x="29" y="16"/>
                  </a:lnTo>
                  <a:lnTo>
                    <a:pt x="29" y="16"/>
                  </a:lnTo>
                  <a:lnTo>
                    <a:pt x="29" y="16"/>
                  </a:lnTo>
                  <a:lnTo>
                    <a:pt x="29" y="21"/>
                  </a:lnTo>
                  <a:lnTo>
                    <a:pt x="29" y="21"/>
                  </a:lnTo>
                  <a:lnTo>
                    <a:pt x="29" y="23"/>
                  </a:lnTo>
                  <a:lnTo>
                    <a:pt x="29" y="23"/>
                  </a:lnTo>
                  <a:lnTo>
                    <a:pt x="31" y="28"/>
                  </a:lnTo>
                  <a:lnTo>
                    <a:pt x="31" y="28"/>
                  </a:lnTo>
                  <a:lnTo>
                    <a:pt x="31" y="28"/>
                  </a:lnTo>
                  <a:lnTo>
                    <a:pt x="31" y="28"/>
                  </a:lnTo>
                  <a:lnTo>
                    <a:pt x="31" y="33"/>
                  </a:lnTo>
                  <a:lnTo>
                    <a:pt x="31" y="33"/>
                  </a:lnTo>
                  <a:lnTo>
                    <a:pt x="31" y="36"/>
                  </a:lnTo>
                  <a:lnTo>
                    <a:pt x="31" y="36"/>
                  </a:lnTo>
                  <a:lnTo>
                    <a:pt x="34" y="41"/>
                  </a:lnTo>
                  <a:lnTo>
                    <a:pt x="34" y="36"/>
                  </a:lnTo>
                  <a:lnTo>
                    <a:pt x="34" y="34"/>
                  </a:lnTo>
                  <a:lnTo>
                    <a:pt x="34" y="29"/>
                  </a:lnTo>
                  <a:lnTo>
                    <a:pt x="34" y="29"/>
                  </a:lnTo>
                  <a:lnTo>
                    <a:pt x="34" y="25"/>
                  </a:lnTo>
                  <a:lnTo>
                    <a:pt x="34" y="25"/>
                  </a:lnTo>
                  <a:lnTo>
                    <a:pt x="34" y="20"/>
                  </a:lnTo>
                  <a:lnTo>
                    <a:pt x="38" y="20"/>
                  </a:lnTo>
                  <a:lnTo>
                    <a:pt x="38" y="15"/>
                  </a:lnTo>
                  <a:lnTo>
                    <a:pt x="38" y="15"/>
                  </a:lnTo>
                  <a:lnTo>
                    <a:pt x="38" y="10"/>
                  </a:lnTo>
                  <a:lnTo>
                    <a:pt x="38" y="10"/>
                  </a:lnTo>
                  <a:lnTo>
                    <a:pt x="38" y="5"/>
                  </a:lnTo>
                  <a:lnTo>
                    <a:pt x="38" y="5"/>
                  </a:lnTo>
                  <a:lnTo>
                    <a:pt x="38" y="5"/>
                  </a:lnTo>
                  <a:lnTo>
                    <a:pt x="39" y="5"/>
                  </a:lnTo>
                  <a:lnTo>
                    <a:pt x="34" y="3"/>
                  </a:lnTo>
                  <a:lnTo>
                    <a:pt x="34" y="3"/>
                  </a:lnTo>
                  <a:lnTo>
                    <a:pt x="31" y="3"/>
                  </a:lnTo>
                  <a:lnTo>
                    <a:pt x="31" y="3"/>
                  </a:lnTo>
                  <a:lnTo>
                    <a:pt x="26" y="3"/>
                  </a:lnTo>
                  <a:lnTo>
                    <a:pt x="26" y="3"/>
                  </a:lnTo>
                  <a:lnTo>
                    <a:pt x="26" y="3"/>
                  </a:lnTo>
                  <a:lnTo>
                    <a:pt x="26" y="3"/>
                  </a:lnTo>
                  <a:lnTo>
                    <a:pt x="21" y="0"/>
                  </a:lnTo>
                  <a:lnTo>
                    <a:pt x="21" y="0"/>
                  </a:lnTo>
                  <a:lnTo>
                    <a:pt x="21" y="0"/>
                  </a:lnTo>
                  <a:lnTo>
                    <a:pt x="21" y="0"/>
                  </a:lnTo>
                  <a:lnTo>
                    <a:pt x="20" y="0"/>
                  </a:lnTo>
                  <a:lnTo>
                    <a:pt x="20" y="0"/>
                  </a:lnTo>
                  <a:lnTo>
                    <a:pt x="20" y="0"/>
                  </a:lnTo>
                  <a:lnTo>
                    <a:pt x="20" y="0"/>
                  </a:lnTo>
                  <a:lnTo>
                    <a:pt x="15" y="0"/>
                  </a:lnTo>
                  <a:lnTo>
                    <a:pt x="15" y="0"/>
                  </a:lnTo>
                  <a:lnTo>
                    <a:pt x="15" y="0"/>
                  </a:lnTo>
                  <a:lnTo>
                    <a:pt x="15" y="0"/>
                  </a:lnTo>
                  <a:lnTo>
                    <a:pt x="13" y="0"/>
                  </a:lnTo>
                  <a:lnTo>
                    <a:pt x="13" y="0"/>
                  </a:lnTo>
                  <a:lnTo>
                    <a:pt x="13" y="0"/>
                  </a:lnTo>
                  <a:lnTo>
                    <a:pt x="13" y="0"/>
                  </a:lnTo>
                  <a:lnTo>
                    <a:pt x="10" y="0"/>
                  </a:lnTo>
                  <a:lnTo>
                    <a:pt x="10" y="0"/>
                  </a:lnTo>
                  <a:lnTo>
                    <a:pt x="10" y="0"/>
                  </a:lnTo>
                  <a:lnTo>
                    <a:pt x="10" y="0"/>
                  </a:lnTo>
                  <a:lnTo>
                    <a:pt x="10" y="0"/>
                  </a:lnTo>
                  <a:lnTo>
                    <a:pt x="10" y="0"/>
                  </a:lnTo>
                  <a:lnTo>
                    <a:pt x="10" y="0"/>
                  </a:lnTo>
                  <a:lnTo>
                    <a:pt x="10" y="0"/>
                  </a:lnTo>
                  <a:lnTo>
                    <a:pt x="1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5" name="Freeform 195"/>
            <p:cNvSpPr>
              <a:spLocks/>
            </p:cNvSpPr>
            <p:nvPr/>
          </p:nvSpPr>
          <p:spPr bwMode="auto">
            <a:xfrm>
              <a:off x="5408613" y="4076701"/>
              <a:ext cx="357188" cy="252413"/>
            </a:xfrm>
            <a:custGeom>
              <a:avLst/>
              <a:gdLst/>
              <a:ahLst/>
              <a:cxnLst>
                <a:cxn ang="0">
                  <a:pos x="200" y="44"/>
                </a:cxn>
                <a:cxn ang="0">
                  <a:pos x="195" y="47"/>
                </a:cxn>
                <a:cxn ang="0">
                  <a:pos x="189" y="50"/>
                </a:cxn>
                <a:cxn ang="0">
                  <a:pos x="180" y="60"/>
                </a:cxn>
                <a:cxn ang="0">
                  <a:pos x="171" y="70"/>
                </a:cxn>
                <a:cxn ang="0">
                  <a:pos x="144" y="73"/>
                </a:cxn>
                <a:cxn ang="0">
                  <a:pos x="128" y="80"/>
                </a:cxn>
                <a:cxn ang="0">
                  <a:pos x="115" y="85"/>
                </a:cxn>
                <a:cxn ang="0">
                  <a:pos x="110" y="95"/>
                </a:cxn>
                <a:cxn ang="0">
                  <a:pos x="95" y="91"/>
                </a:cxn>
                <a:cxn ang="0">
                  <a:pos x="85" y="91"/>
                </a:cxn>
                <a:cxn ang="0">
                  <a:pos x="54" y="85"/>
                </a:cxn>
                <a:cxn ang="0">
                  <a:pos x="44" y="82"/>
                </a:cxn>
                <a:cxn ang="0">
                  <a:pos x="31" y="70"/>
                </a:cxn>
                <a:cxn ang="0">
                  <a:pos x="16" y="60"/>
                </a:cxn>
                <a:cxn ang="0">
                  <a:pos x="10" y="62"/>
                </a:cxn>
                <a:cxn ang="0">
                  <a:pos x="11" y="65"/>
                </a:cxn>
                <a:cxn ang="0">
                  <a:pos x="3" y="75"/>
                </a:cxn>
                <a:cxn ang="0">
                  <a:pos x="3" y="85"/>
                </a:cxn>
                <a:cxn ang="0">
                  <a:pos x="15" y="85"/>
                </a:cxn>
                <a:cxn ang="0">
                  <a:pos x="15" y="90"/>
                </a:cxn>
                <a:cxn ang="0">
                  <a:pos x="0" y="100"/>
                </a:cxn>
                <a:cxn ang="0">
                  <a:pos x="11" y="95"/>
                </a:cxn>
                <a:cxn ang="0">
                  <a:pos x="15" y="103"/>
                </a:cxn>
                <a:cxn ang="0">
                  <a:pos x="10" y="121"/>
                </a:cxn>
                <a:cxn ang="0">
                  <a:pos x="34" y="114"/>
                </a:cxn>
                <a:cxn ang="0">
                  <a:pos x="46" y="109"/>
                </a:cxn>
                <a:cxn ang="0">
                  <a:pos x="34" y="121"/>
                </a:cxn>
                <a:cxn ang="0">
                  <a:pos x="48" y="131"/>
                </a:cxn>
                <a:cxn ang="0">
                  <a:pos x="62" y="124"/>
                </a:cxn>
                <a:cxn ang="0">
                  <a:pos x="57" y="139"/>
                </a:cxn>
                <a:cxn ang="0">
                  <a:pos x="56" y="154"/>
                </a:cxn>
                <a:cxn ang="0">
                  <a:pos x="56" y="159"/>
                </a:cxn>
                <a:cxn ang="0">
                  <a:pos x="74" y="134"/>
                </a:cxn>
                <a:cxn ang="0">
                  <a:pos x="84" y="132"/>
                </a:cxn>
                <a:cxn ang="0">
                  <a:pos x="85" y="154"/>
                </a:cxn>
                <a:cxn ang="0">
                  <a:pos x="95" y="144"/>
                </a:cxn>
                <a:cxn ang="0">
                  <a:pos x="108" y="124"/>
                </a:cxn>
                <a:cxn ang="0">
                  <a:pos x="111" y="126"/>
                </a:cxn>
                <a:cxn ang="0">
                  <a:pos x="115" y="134"/>
                </a:cxn>
                <a:cxn ang="0">
                  <a:pos x="121" y="139"/>
                </a:cxn>
                <a:cxn ang="0">
                  <a:pos x="139" y="106"/>
                </a:cxn>
                <a:cxn ang="0">
                  <a:pos x="143" y="106"/>
                </a:cxn>
                <a:cxn ang="0">
                  <a:pos x="148" y="118"/>
                </a:cxn>
                <a:cxn ang="0">
                  <a:pos x="162" y="114"/>
                </a:cxn>
                <a:cxn ang="0">
                  <a:pos x="171" y="93"/>
                </a:cxn>
                <a:cxn ang="0">
                  <a:pos x="180" y="109"/>
                </a:cxn>
                <a:cxn ang="0">
                  <a:pos x="187" y="80"/>
                </a:cxn>
                <a:cxn ang="0">
                  <a:pos x="197" y="87"/>
                </a:cxn>
                <a:cxn ang="0">
                  <a:pos x="208" y="70"/>
                </a:cxn>
                <a:cxn ang="0">
                  <a:pos x="215" y="55"/>
                </a:cxn>
                <a:cxn ang="0">
                  <a:pos x="215" y="55"/>
                </a:cxn>
                <a:cxn ang="0">
                  <a:pos x="225" y="65"/>
                </a:cxn>
                <a:cxn ang="0">
                  <a:pos x="225" y="34"/>
                </a:cxn>
                <a:cxn ang="0">
                  <a:pos x="220" y="11"/>
                </a:cxn>
                <a:cxn ang="0">
                  <a:pos x="215" y="3"/>
                </a:cxn>
                <a:cxn ang="0">
                  <a:pos x="213" y="14"/>
                </a:cxn>
                <a:cxn ang="0">
                  <a:pos x="210" y="29"/>
                </a:cxn>
                <a:cxn ang="0">
                  <a:pos x="210" y="34"/>
                </a:cxn>
                <a:cxn ang="0">
                  <a:pos x="205" y="39"/>
                </a:cxn>
                <a:cxn ang="0">
                  <a:pos x="205" y="44"/>
                </a:cxn>
              </a:cxnLst>
              <a:rect l="0" t="0" r="r" b="b"/>
              <a:pathLst>
                <a:path w="225" h="159">
                  <a:moveTo>
                    <a:pt x="205" y="44"/>
                  </a:moveTo>
                  <a:lnTo>
                    <a:pt x="202" y="44"/>
                  </a:lnTo>
                  <a:lnTo>
                    <a:pt x="202" y="44"/>
                  </a:lnTo>
                  <a:lnTo>
                    <a:pt x="202" y="44"/>
                  </a:lnTo>
                  <a:lnTo>
                    <a:pt x="202" y="44"/>
                  </a:lnTo>
                  <a:lnTo>
                    <a:pt x="202" y="44"/>
                  </a:lnTo>
                  <a:lnTo>
                    <a:pt x="202" y="44"/>
                  </a:lnTo>
                  <a:lnTo>
                    <a:pt x="202" y="44"/>
                  </a:lnTo>
                  <a:lnTo>
                    <a:pt x="202" y="44"/>
                  </a:lnTo>
                  <a:lnTo>
                    <a:pt x="200" y="44"/>
                  </a:lnTo>
                  <a:lnTo>
                    <a:pt x="200" y="44"/>
                  </a:lnTo>
                  <a:lnTo>
                    <a:pt x="200" y="44"/>
                  </a:lnTo>
                  <a:lnTo>
                    <a:pt x="200" y="44"/>
                  </a:lnTo>
                  <a:lnTo>
                    <a:pt x="200" y="44"/>
                  </a:lnTo>
                  <a:lnTo>
                    <a:pt x="200" y="44"/>
                  </a:lnTo>
                  <a:lnTo>
                    <a:pt x="200" y="44"/>
                  </a:lnTo>
                  <a:lnTo>
                    <a:pt x="200" y="44"/>
                  </a:lnTo>
                  <a:lnTo>
                    <a:pt x="198" y="44"/>
                  </a:lnTo>
                  <a:lnTo>
                    <a:pt x="198" y="44"/>
                  </a:lnTo>
                  <a:lnTo>
                    <a:pt x="198" y="44"/>
                  </a:lnTo>
                  <a:lnTo>
                    <a:pt x="198" y="44"/>
                  </a:lnTo>
                  <a:lnTo>
                    <a:pt x="198" y="44"/>
                  </a:lnTo>
                  <a:lnTo>
                    <a:pt x="198" y="44"/>
                  </a:lnTo>
                  <a:lnTo>
                    <a:pt x="198" y="44"/>
                  </a:lnTo>
                  <a:lnTo>
                    <a:pt x="198" y="47"/>
                  </a:lnTo>
                  <a:lnTo>
                    <a:pt x="195" y="47"/>
                  </a:lnTo>
                  <a:lnTo>
                    <a:pt x="195" y="47"/>
                  </a:lnTo>
                  <a:lnTo>
                    <a:pt x="195" y="47"/>
                  </a:lnTo>
                  <a:lnTo>
                    <a:pt x="195" y="47"/>
                  </a:lnTo>
                  <a:lnTo>
                    <a:pt x="195" y="47"/>
                  </a:lnTo>
                  <a:lnTo>
                    <a:pt x="195" y="47"/>
                  </a:lnTo>
                  <a:lnTo>
                    <a:pt x="195" y="47"/>
                  </a:lnTo>
                  <a:lnTo>
                    <a:pt x="195" y="49"/>
                  </a:lnTo>
                  <a:lnTo>
                    <a:pt x="190" y="49"/>
                  </a:lnTo>
                  <a:lnTo>
                    <a:pt x="190" y="49"/>
                  </a:lnTo>
                  <a:lnTo>
                    <a:pt x="190" y="49"/>
                  </a:lnTo>
                  <a:lnTo>
                    <a:pt x="190" y="50"/>
                  </a:lnTo>
                  <a:lnTo>
                    <a:pt x="189" y="50"/>
                  </a:lnTo>
                  <a:lnTo>
                    <a:pt x="189" y="50"/>
                  </a:lnTo>
                  <a:lnTo>
                    <a:pt x="189" y="50"/>
                  </a:lnTo>
                  <a:lnTo>
                    <a:pt x="189" y="54"/>
                  </a:lnTo>
                  <a:lnTo>
                    <a:pt x="185" y="54"/>
                  </a:lnTo>
                  <a:lnTo>
                    <a:pt x="185" y="54"/>
                  </a:lnTo>
                  <a:lnTo>
                    <a:pt x="185" y="54"/>
                  </a:lnTo>
                  <a:lnTo>
                    <a:pt x="185" y="55"/>
                  </a:lnTo>
                  <a:lnTo>
                    <a:pt x="185" y="55"/>
                  </a:lnTo>
                  <a:lnTo>
                    <a:pt x="185" y="55"/>
                  </a:lnTo>
                  <a:lnTo>
                    <a:pt x="185" y="55"/>
                  </a:lnTo>
                  <a:lnTo>
                    <a:pt x="185" y="60"/>
                  </a:lnTo>
                  <a:lnTo>
                    <a:pt x="180" y="60"/>
                  </a:lnTo>
                  <a:lnTo>
                    <a:pt x="180" y="60"/>
                  </a:lnTo>
                  <a:lnTo>
                    <a:pt x="180" y="60"/>
                  </a:lnTo>
                  <a:lnTo>
                    <a:pt x="180" y="60"/>
                  </a:lnTo>
                  <a:lnTo>
                    <a:pt x="175" y="60"/>
                  </a:lnTo>
                  <a:lnTo>
                    <a:pt x="175" y="60"/>
                  </a:lnTo>
                  <a:lnTo>
                    <a:pt x="175" y="60"/>
                  </a:lnTo>
                  <a:lnTo>
                    <a:pt x="175" y="64"/>
                  </a:lnTo>
                  <a:lnTo>
                    <a:pt x="171" y="64"/>
                  </a:lnTo>
                  <a:lnTo>
                    <a:pt x="171" y="64"/>
                  </a:lnTo>
                  <a:lnTo>
                    <a:pt x="171" y="64"/>
                  </a:lnTo>
                  <a:lnTo>
                    <a:pt x="171" y="65"/>
                  </a:lnTo>
                  <a:lnTo>
                    <a:pt x="171" y="65"/>
                  </a:lnTo>
                  <a:lnTo>
                    <a:pt x="171" y="65"/>
                  </a:lnTo>
                  <a:lnTo>
                    <a:pt x="171" y="65"/>
                  </a:lnTo>
                  <a:lnTo>
                    <a:pt x="171" y="70"/>
                  </a:lnTo>
                  <a:lnTo>
                    <a:pt x="166" y="70"/>
                  </a:lnTo>
                  <a:lnTo>
                    <a:pt x="166" y="70"/>
                  </a:lnTo>
                  <a:lnTo>
                    <a:pt x="162" y="70"/>
                  </a:lnTo>
                  <a:lnTo>
                    <a:pt x="162" y="70"/>
                  </a:lnTo>
                  <a:lnTo>
                    <a:pt x="157" y="70"/>
                  </a:lnTo>
                  <a:lnTo>
                    <a:pt x="157" y="70"/>
                  </a:lnTo>
                  <a:lnTo>
                    <a:pt x="157" y="70"/>
                  </a:lnTo>
                  <a:lnTo>
                    <a:pt x="157" y="73"/>
                  </a:lnTo>
                  <a:lnTo>
                    <a:pt x="152" y="73"/>
                  </a:lnTo>
                  <a:lnTo>
                    <a:pt x="152" y="73"/>
                  </a:lnTo>
                  <a:lnTo>
                    <a:pt x="149" y="73"/>
                  </a:lnTo>
                  <a:lnTo>
                    <a:pt x="149" y="73"/>
                  </a:lnTo>
                  <a:lnTo>
                    <a:pt x="144" y="73"/>
                  </a:lnTo>
                  <a:lnTo>
                    <a:pt x="144" y="73"/>
                  </a:lnTo>
                  <a:lnTo>
                    <a:pt x="144" y="73"/>
                  </a:lnTo>
                  <a:lnTo>
                    <a:pt x="144" y="75"/>
                  </a:lnTo>
                  <a:lnTo>
                    <a:pt x="139" y="75"/>
                  </a:lnTo>
                  <a:lnTo>
                    <a:pt x="139" y="75"/>
                  </a:lnTo>
                  <a:lnTo>
                    <a:pt x="138" y="75"/>
                  </a:lnTo>
                  <a:lnTo>
                    <a:pt x="138" y="75"/>
                  </a:lnTo>
                  <a:lnTo>
                    <a:pt x="133" y="75"/>
                  </a:lnTo>
                  <a:lnTo>
                    <a:pt x="133" y="75"/>
                  </a:lnTo>
                  <a:lnTo>
                    <a:pt x="133" y="75"/>
                  </a:lnTo>
                  <a:lnTo>
                    <a:pt x="133" y="80"/>
                  </a:lnTo>
                  <a:lnTo>
                    <a:pt x="128" y="80"/>
                  </a:lnTo>
                  <a:lnTo>
                    <a:pt x="128" y="80"/>
                  </a:lnTo>
                  <a:lnTo>
                    <a:pt x="128" y="80"/>
                  </a:lnTo>
                  <a:lnTo>
                    <a:pt x="128" y="82"/>
                  </a:lnTo>
                  <a:lnTo>
                    <a:pt x="125" y="82"/>
                  </a:lnTo>
                  <a:lnTo>
                    <a:pt x="125" y="82"/>
                  </a:lnTo>
                  <a:lnTo>
                    <a:pt x="125" y="82"/>
                  </a:lnTo>
                  <a:lnTo>
                    <a:pt x="125" y="85"/>
                  </a:lnTo>
                  <a:lnTo>
                    <a:pt x="120" y="85"/>
                  </a:lnTo>
                  <a:lnTo>
                    <a:pt x="120" y="85"/>
                  </a:lnTo>
                  <a:lnTo>
                    <a:pt x="120" y="85"/>
                  </a:lnTo>
                  <a:lnTo>
                    <a:pt x="120" y="85"/>
                  </a:lnTo>
                  <a:lnTo>
                    <a:pt x="115" y="85"/>
                  </a:lnTo>
                  <a:lnTo>
                    <a:pt x="115" y="85"/>
                  </a:lnTo>
                  <a:lnTo>
                    <a:pt x="115" y="85"/>
                  </a:lnTo>
                  <a:lnTo>
                    <a:pt x="115" y="90"/>
                  </a:lnTo>
                  <a:lnTo>
                    <a:pt x="110" y="90"/>
                  </a:lnTo>
                  <a:lnTo>
                    <a:pt x="110" y="90"/>
                  </a:lnTo>
                  <a:lnTo>
                    <a:pt x="110" y="90"/>
                  </a:lnTo>
                  <a:lnTo>
                    <a:pt x="110" y="91"/>
                  </a:lnTo>
                  <a:lnTo>
                    <a:pt x="110" y="91"/>
                  </a:lnTo>
                  <a:lnTo>
                    <a:pt x="110" y="91"/>
                  </a:lnTo>
                  <a:lnTo>
                    <a:pt x="110" y="91"/>
                  </a:lnTo>
                  <a:lnTo>
                    <a:pt x="110" y="95"/>
                  </a:lnTo>
                  <a:lnTo>
                    <a:pt x="110" y="95"/>
                  </a:lnTo>
                  <a:lnTo>
                    <a:pt x="110" y="95"/>
                  </a:lnTo>
                  <a:lnTo>
                    <a:pt x="110" y="95"/>
                  </a:lnTo>
                  <a:lnTo>
                    <a:pt x="110" y="95"/>
                  </a:lnTo>
                  <a:lnTo>
                    <a:pt x="110" y="95"/>
                  </a:lnTo>
                  <a:lnTo>
                    <a:pt x="110" y="95"/>
                  </a:lnTo>
                  <a:lnTo>
                    <a:pt x="110" y="95"/>
                  </a:lnTo>
                  <a:lnTo>
                    <a:pt x="110" y="95"/>
                  </a:lnTo>
                  <a:lnTo>
                    <a:pt x="105" y="95"/>
                  </a:lnTo>
                  <a:lnTo>
                    <a:pt x="105" y="95"/>
                  </a:lnTo>
                  <a:lnTo>
                    <a:pt x="105" y="95"/>
                  </a:lnTo>
                  <a:lnTo>
                    <a:pt x="105" y="95"/>
                  </a:lnTo>
                  <a:lnTo>
                    <a:pt x="100" y="95"/>
                  </a:lnTo>
                  <a:lnTo>
                    <a:pt x="100" y="95"/>
                  </a:lnTo>
                  <a:lnTo>
                    <a:pt x="100" y="95"/>
                  </a:lnTo>
                  <a:lnTo>
                    <a:pt x="100" y="95"/>
                  </a:lnTo>
                  <a:lnTo>
                    <a:pt x="95" y="91"/>
                  </a:lnTo>
                  <a:lnTo>
                    <a:pt x="95" y="91"/>
                  </a:lnTo>
                  <a:lnTo>
                    <a:pt x="95" y="91"/>
                  </a:lnTo>
                  <a:lnTo>
                    <a:pt x="95" y="91"/>
                  </a:lnTo>
                  <a:lnTo>
                    <a:pt x="90" y="91"/>
                  </a:lnTo>
                  <a:lnTo>
                    <a:pt x="90" y="91"/>
                  </a:lnTo>
                  <a:lnTo>
                    <a:pt x="90" y="91"/>
                  </a:lnTo>
                  <a:lnTo>
                    <a:pt x="90" y="91"/>
                  </a:lnTo>
                  <a:lnTo>
                    <a:pt x="85" y="91"/>
                  </a:lnTo>
                  <a:lnTo>
                    <a:pt x="85" y="91"/>
                  </a:lnTo>
                  <a:lnTo>
                    <a:pt x="85" y="91"/>
                  </a:lnTo>
                  <a:lnTo>
                    <a:pt x="85" y="91"/>
                  </a:lnTo>
                  <a:lnTo>
                    <a:pt x="85" y="91"/>
                  </a:lnTo>
                  <a:lnTo>
                    <a:pt x="85" y="91"/>
                  </a:lnTo>
                  <a:lnTo>
                    <a:pt x="85" y="91"/>
                  </a:lnTo>
                  <a:lnTo>
                    <a:pt x="85" y="95"/>
                  </a:lnTo>
                  <a:lnTo>
                    <a:pt x="80" y="90"/>
                  </a:lnTo>
                  <a:lnTo>
                    <a:pt x="79" y="90"/>
                  </a:lnTo>
                  <a:lnTo>
                    <a:pt x="74" y="90"/>
                  </a:lnTo>
                  <a:lnTo>
                    <a:pt x="74" y="90"/>
                  </a:lnTo>
                  <a:lnTo>
                    <a:pt x="69" y="88"/>
                  </a:lnTo>
                  <a:lnTo>
                    <a:pt x="69" y="88"/>
                  </a:lnTo>
                  <a:lnTo>
                    <a:pt x="64" y="88"/>
                  </a:lnTo>
                  <a:lnTo>
                    <a:pt x="64" y="88"/>
                  </a:lnTo>
                  <a:lnTo>
                    <a:pt x="59" y="85"/>
                  </a:lnTo>
                  <a:lnTo>
                    <a:pt x="59" y="85"/>
                  </a:lnTo>
                  <a:lnTo>
                    <a:pt x="54" y="85"/>
                  </a:lnTo>
                  <a:lnTo>
                    <a:pt x="54" y="85"/>
                  </a:lnTo>
                  <a:lnTo>
                    <a:pt x="49" y="85"/>
                  </a:lnTo>
                  <a:lnTo>
                    <a:pt x="49" y="85"/>
                  </a:lnTo>
                  <a:lnTo>
                    <a:pt x="46" y="85"/>
                  </a:lnTo>
                  <a:lnTo>
                    <a:pt x="46" y="85"/>
                  </a:lnTo>
                  <a:lnTo>
                    <a:pt x="44" y="82"/>
                  </a:lnTo>
                  <a:lnTo>
                    <a:pt x="44" y="82"/>
                  </a:lnTo>
                  <a:lnTo>
                    <a:pt x="44" y="82"/>
                  </a:lnTo>
                  <a:lnTo>
                    <a:pt x="44" y="82"/>
                  </a:lnTo>
                  <a:lnTo>
                    <a:pt x="44" y="82"/>
                  </a:lnTo>
                  <a:lnTo>
                    <a:pt x="44" y="82"/>
                  </a:lnTo>
                  <a:lnTo>
                    <a:pt x="44" y="82"/>
                  </a:lnTo>
                  <a:lnTo>
                    <a:pt x="44" y="82"/>
                  </a:lnTo>
                  <a:lnTo>
                    <a:pt x="41" y="80"/>
                  </a:lnTo>
                  <a:lnTo>
                    <a:pt x="41" y="80"/>
                  </a:lnTo>
                  <a:lnTo>
                    <a:pt x="41" y="80"/>
                  </a:lnTo>
                  <a:lnTo>
                    <a:pt x="41" y="80"/>
                  </a:lnTo>
                  <a:lnTo>
                    <a:pt x="41" y="80"/>
                  </a:lnTo>
                  <a:lnTo>
                    <a:pt x="41" y="80"/>
                  </a:lnTo>
                  <a:lnTo>
                    <a:pt x="41" y="80"/>
                  </a:lnTo>
                  <a:lnTo>
                    <a:pt x="41" y="80"/>
                  </a:lnTo>
                  <a:lnTo>
                    <a:pt x="36" y="77"/>
                  </a:lnTo>
                  <a:lnTo>
                    <a:pt x="36" y="77"/>
                  </a:lnTo>
                  <a:lnTo>
                    <a:pt x="36" y="75"/>
                  </a:lnTo>
                  <a:lnTo>
                    <a:pt x="36" y="75"/>
                  </a:lnTo>
                  <a:lnTo>
                    <a:pt x="31" y="70"/>
                  </a:lnTo>
                  <a:lnTo>
                    <a:pt x="31" y="70"/>
                  </a:lnTo>
                  <a:lnTo>
                    <a:pt x="31" y="70"/>
                  </a:lnTo>
                  <a:lnTo>
                    <a:pt x="31" y="70"/>
                  </a:lnTo>
                  <a:lnTo>
                    <a:pt x="26" y="65"/>
                  </a:lnTo>
                  <a:lnTo>
                    <a:pt x="26" y="65"/>
                  </a:lnTo>
                  <a:lnTo>
                    <a:pt x="25" y="64"/>
                  </a:lnTo>
                  <a:lnTo>
                    <a:pt x="25" y="64"/>
                  </a:lnTo>
                  <a:lnTo>
                    <a:pt x="20" y="60"/>
                  </a:lnTo>
                  <a:lnTo>
                    <a:pt x="20" y="60"/>
                  </a:lnTo>
                  <a:lnTo>
                    <a:pt x="20" y="60"/>
                  </a:lnTo>
                  <a:lnTo>
                    <a:pt x="20" y="60"/>
                  </a:lnTo>
                  <a:lnTo>
                    <a:pt x="16" y="60"/>
                  </a:lnTo>
                  <a:lnTo>
                    <a:pt x="16" y="60"/>
                  </a:lnTo>
                  <a:lnTo>
                    <a:pt x="16" y="60"/>
                  </a:lnTo>
                  <a:lnTo>
                    <a:pt x="16" y="60"/>
                  </a:lnTo>
                  <a:lnTo>
                    <a:pt x="13" y="60"/>
                  </a:lnTo>
                  <a:lnTo>
                    <a:pt x="13" y="60"/>
                  </a:lnTo>
                  <a:lnTo>
                    <a:pt x="13" y="60"/>
                  </a:lnTo>
                  <a:lnTo>
                    <a:pt x="13" y="62"/>
                  </a:lnTo>
                  <a:lnTo>
                    <a:pt x="10" y="62"/>
                  </a:lnTo>
                  <a:lnTo>
                    <a:pt x="10" y="62"/>
                  </a:lnTo>
                  <a:lnTo>
                    <a:pt x="10" y="62"/>
                  </a:lnTo>
                  <a:lnTo>
                    <a:pt x="10" y="62"/>
                  </a:lnTo>
                  <a:lnTo>
                    <a:pt x="10" y="62"/>
                  </a:lnTo>
                  <a:lnTo>
                    <a:pt x="10" y="62"/>
                  </a:lnTo>
                  <a:lnTo>
                    <a:pt x="10" y="62"/>
                  </a:lnTo>
                  <a:lnTo>
                    <a:pt x="10" y="65"/>
                  </a:lnTo>
                  <a:lnTo>
                    <a:pt x="10" y="65"/>
                  </a:lnTo>
                  <a:lnTo>
                    <a:pt x="10" y="65"/>
                  </a:lnTo>
                  <a:lnTo>
                    <a:pt x="10" y="65"/>
                  </a:lnTo>
                  <a:lnTo>
                    <a:pt x="10" y="65"/>
                  </a:lnTo>
                  <a:lnTo>
                    <a:pt x="10" y="65"/>
                  </a:lnTo>
                  <a:lnTo>
                    <a:pt x="10" y="65"/>
                  </a:lnTo>
                  <a:lnTo>
                    <a:pt x="10" y="65"/>
                  </a:lnTo>
                  <a:lnTo>
                    <a:pt x="11" y="65"/>
                  </a:lnTo>
                  <a:lnTo>
                    <a:pt x="11" y="65"/>
                  </a:lnTo>
                  <a:lnTo>
                    <a:pt x="11" y="65"/>
                  </a:lnTo>
                  <a:lnTo>
                    <a:pt x="11" y="65"/>
                  </a:lnTo>
                  <a:lnTo>
                    <a:pt x="11" y="65"/>
                  </a:lnTo>
                  <a:lnTo>
                    <a:pt x="11" y="65"/>
                  </a:lnTo>
                  <a:lnTo>
                    <a:pt x="11" y="65"/>
                  </a:lnTo>
                  <a:lnTo>
                    <a:pt x="11" y="65"/>
                  </a:lnTo>
                  <a:lnTo>
                    <a:pt x="15" y="70"/>
                  </a:lnTo>
                  <a:lnTo>
                    <a:pt x="11" y="70"/>
                  </a:lnTo>
                  <a:lnTo>
                    <a:pt x="11" y="70"/>
                  </a:lnTo>
                  <a:lnTo>
                    <a:pt x="11" y="70"/>
                  </a:lnTo>
                  <a:lnTo>
                    <a:pt x="11" y="70"/>
                  </a:lnTo>
                  <a:lnTo>
                    <a:pt x="8" y="70"/>
                  </a:lnTo>
                  <a:lnTo>
                    <a:pt x="8" y="70"/>
                  </a:lnTo>
                  <a:lnTo>
                    <a:pt x="8" y="70"/>
                  </a:lnTo>
                  <a:lnTo>
                    <a:pt x="8" y="75"/>
                  </a:lnTo>
                  <a:lnTo>
                    <a:pt x="3" y="75"/>
                  </a:lnTo>
                  <a:lnTo>
                    <a:pt x="3" y="75"/>
                  </a:lnTo>
                  <a:lnTo>
                    <a:pt x="3" y="75"/>
                  </a:lnTo>
                  <a:lnTo>
                    <a:pt x="3" y="78"/>
                  </a:lnTo>
                  <a:lnTo>
                    <a:pt x="0" y="78"/>
                  </a:lnTo>
                  <a:lnTo>
                    <a:pt x="0" y="80"/>
                  </a:lnTo>
                  <a:lnTo>
                    <a:pt x="0" y="80"/>
                  </a:lnTo>
                  <a:lnTo>
                    <a:pt x="0" y="85"/>
                  </a:lnTo>
                  <a:lnTo>
                    <a:pt x="0" y="85"/>
                  </a:lnTo>
                  <a:lnTo>
                    <a:pt x="0" y="85"/>
                  </a:lnTo>
                  <a:lnTo>
                    <a:pt x="0" y="85"/>
                  </a:lnTo>
                  <a:lnTo>
                    <a:pt x="3" y="85"/>
                  </a:lnTo>
                  <a:lnTo>
                    <a:pt x="3" y="85"/>
                  </a:lnTo>
                  <a:lnTo>
                    <a:pt x="3" y="85"/>
                  </a:lnTo>
                  <a:lnTo>
                    <a:pt x="3" y="85"/>
                  </a:lnTo>
                  <a:lnTo>
                    <a:pt x="8" y="85"/>
                  </a:lnTo>
                  <a:lnTo>
                    <a:pt x="8" y="85"/>
                  </a:lnTo>
                  <a:lnTo>
                    <a:pt x="8" y="85"/>
                  </a:lnTo>
                  <a:lnTo>
                    <a:pt x="8" y="85"/>
                  </a:lnTo>
                  <a:lnTo>
                    <a:pt x="13" y="85"/>
                  </a:lnTo>
                  <a:lnTo>
                    <a:pt x="13" y="85"/>
                  </a:lnTo>
                  <a:lnTo>
                    <a:pt x="15" y="85"/>
                  </a:lnTo>
                  <a:lnTo>
                    <a:pt x="15" y="85"/>
                  </a:lnTo>
                  <a:lnTo>
                    <a:pt x="20" y="85"/>
                  </a:lnTo>
                  <a:lnTo>
                    <a:pt x="15" y="85"/>
                  </a:lnTo>
                  <a:lnTo>
                    <a:pt x="15" y="85"/>
                  </a:lnTo>
                  <a:lnTo>
                    <a:pt x="15" y="85"/>
                  </a:lnTo>
                  <a:lnTo>
                    <a:pt x="15" y="85"/>
                  </a:lnTo>
                  <a:lnTo>
                    <a:pt x="15" y="85"/>
                  </a:lnTo>
                  <a:lnTo>
                    <a:pt x="15" y="85"/>
                  </a:lnTo>
                  <a:lnTo>
                    <a:pt x="15" y="85"/>
                  </a:lnTo>
                  <a:lnTo>
                    <a:pt x="15" y="87"/>
                  </a:lnTo>
                  <a:lnTo>
                    <a:pt x="15" y="87"/>
                  </a:lnTo>
                  <a:lnTo>
                    <a:pt x="15" y="87"/>
                  </a:lnTo>
                  <a:lnTo>
                    <a:pt x="15" y="87"/>
                  </a:lnTo>
                  <a:lnTo>
                    <a:pt x="15" y="87"/>
                  </a:lnTo>
                  <a:lnTo>
                    <a:pt x="15" y="87"/>
                  </a:lnTo>
                  <a:lnTo>
                    <a:pt x="15" y="87"/>
                  </a:lnTo>
                  <a:lnTo>
                    <a:pt x="15" y="87"/>
                  </a:lnTo>
                  <a:lnTo>
                    <a:pt x="15" y="90"/>
                  </a:lnTo>
                  <a:lnTo>
                    <a:pt x="11" y="90"/>
                  </a:lnTo>
                  <a:lnTo>
                    <a:pt x="11" y="90"/>
                  </a:lnTo>
                  <a:lnTo>
                    <a:pt x="11" y="90"/>
                  </a:lnTo>
                  <a:lnTo>
                    <a:pt x="11" y="90"/>
                  </a:lnTo>
                  <a:lnTo>
                    <a:pt x="8" y="90"/>
                  </a:lnTo>
                  <a:lnTo>
                    <a:pt x="8" y="90"/>
                  </a:lnTo>
                  <a:lnTo>
                    <a:pt x="8" y="90"/>
                  </a:lnTo>
                  <a:lnTo>
                    <a:pt x="8" y="95"/>
                  </a:lnTo>
                  <a:lnTo>
                    <a:pt x="3" y="95"/>
                  </a:lnTo>
                  <a:lnTo>
                    <a:pt x="3" y="95"/>
                  </a:lnTo>
                  <a:lnTo>
                    <a:pt x="3" y="95"/>
                  </a:lnTo>
                  <a:lnTo>
                    <a:pt x="3" y="100"/>
                  </a:lnTo>
                  <a:lnTo>
                    <a:pt x="0" y="100"/>
                  </a:lnTo>
                  <a:lnTo>
                    <a:pt x="0" y="100"/>
                  </a:lnTo>
                  <a:lnTo>
                    <a:pt x="0" y="100"/>
                  </a:lnTo>
                  <a:lnTo>
                    <a:pt x="0" y="105"/>
                  </a:lnTo>
                  <a:lnTo>
                    <a:pt x="0" y="101"/>
                  </a:lnTo>
                  <a:lnTo>
                    <a:pt x="0" y="101"/>
                  </a:lnTo>
                  <a:lnTo>
                    <a:pt x="0" y="101"/>
                  </a:lnTo>
                  <a:lnTo>
                    <a:pt x="3" y="101"/>
                  </a:lnTo>
                  <a:lnTo>
                    <a:pt x="3" y="100"/>
                  </a:lnTo>
                  <a:lnTo>
                    <a:pt x="7" y="100"/>
                  </a:lnTo>
                  <a:lnTo>
                    <a:pt x="7" y="100"/>
                  </a:lnTo>
                  <a:lnTo>
                    <a:pt x="11" y="100"/>
                  </a:lnTo>
                  <a:lnTo>
                    <a:pt x="11" y="95"/>
                  </a:lnTo>
                  <a:lnTo>
                    <a:pt x="11" y="95"/>
                  </a:lnTo>
                  <a:lnTo>
                    <a:pt x="11" y="95"/>
                  </a:lnTo>
                  <a:lnTo>
                    <a:pt x="16" y="95"/>
                  </a:lnTo>
                  <a:lnTo>
                    <a:pt x="16" y="95"/>
                  </a:lnTo>
                  <a:lnTo>
                    <a:pt x="20" y="95"/>
                  </a:lnTo>
                  <a:lnTo>
                    <a:pt x="20" y="95"/>
                  </a:lnTo>
                  <a:lnTo>
                    <a:pt x="25" y="95"/>
                  </a:lnTo>
                  <a:lnTo>
                    <a:pt x="21" y="95"/>
                  </a:lnTo>
                  <a:lnTo>
                    <a:pt x="21" y="95"/>
                  </a:lnTo>
                  <a:lnTo>
                    <a:pt x="20" y="95"/>
                  </a:lnTo>
                  <a:lnTo>
                    <a:pt x="20" y="98"/>
                  </a:lnTo>
                  <a:lnTo>
                    <a:pt x="15" y="98"/>
                  </a:lnTo>
                  <a:lnTo>
                    <a:pt x="15" y="103"/>
                  </a:lnTo>
                  <a:lnTo>
                    <a:pt x="15" y="103"/>
                  </a:lnTo>
                  <a:lnTo>
                    <a:pt x="15" y="108"/>
                  </a:lnTo>
                  <a:lnTo>
                    <a:pt x="10" y="108"/>
                  </a:lnTo>
                  <a:lnTo>
                    <a:pt x="10" y="111"/>
                  </a:lnTo>
                  <a:lnTo>
                    <a:pt x="8" y="111"/>
                  </a:lnTo>
                  <a:lnTo>
                    <a:pt x="8" y="116"/>
                  </a:lnTo>
                  <a:lnTo>
                    <a:pt x="5" y="116"/>
                  </a:lnTo>
                  <a:lnTo>
                    <a:pt x="5" y="119"/>
                  </a:lnTo>
                  <a:lnTo>
                    <a:pt x="5" y="119"/>
                  </a:lnTo>
                  <a:lnTo>
                    <a:pt x="5" y="124"/>
                  </a:lnTo>
                  <a:lnTo>
                    <a:pt x="5" y="121"/>
                  </a:lnTo>
                  <a:lnTo>
                    <a:pt x="5" y="121"/>
                  </a:lnTo>
                  <a:lnTo>
                    <a:pt x="5" y="121"/>
                  </a:lnTo>
                  <a:lnTo>
                    <a:pt x="10" y="121"/>
                  </a:lnTo>
                  <a:lnTo>
                    <a:pt x="10" y="121"/>
                  </a:lnTo>
                  <a:lnTo>
                    <a:pt x="15" y="121"/>
                  </a:lnTo>
                  <a:lnTo>
                    <a:pt x="15" y="121"/>
                  </a:lnTo>
                  <a:lnTo>
                    <a:pt x="20" y="121"/>
                  </a:lnTo>
                  <a:lnTo>
                    <a:pt x="20" y="119"/>
                  </a:lnTo>
                  <a:lnTo>
                    <a:pt x="20" y="119"/>
                  </a:lnTo>
                  <a:lnTo>
                    <a:pt x="20" y="119"/>
                  </a:lnTo>
                  <a:lnTo>
                    <a:pt x="25" y="119"/>
                  </a:lnTo>
                  <a:lnTo>
                    <a:pt x="25" y="119"/>
                  </a:lnTo>
                  <a:lnTo>
                    <a:pt x="30" y="119"/>
                  </a:lnTo>
                  <a:lnTo>
                    <a:pt x="30" y="119"/>
                  </a:lnTo>
                  <a:lnTo>
                    <a:pt x="34" y="119"/>
                  </a:lnTo>
                  <a:lnTo>
                    <a:pt x="34" y="114"/>
                  </a:lnTo>
                  <a:lnTo>
                    <a:pt x="34" y="114"/>
                  </a:lnTo>
                  <a:lnTo>
                    <a:pt x="34" y="114"/>
                  </a:lnTo>
                  <a:lnTo>
                    <a:pt x="36" y="114"/>
                  </a:lnTo>
                  <a:lnTo>
                    <a:pt x="36" y="113"/>
                  </a:lnTo>
                  <a:lnTo>
                    <a:pt x="36" y="113"/>
                  </a:lnTo>
                  <a:lnTo>
                    <a:pt x="36" y="113"/>
                  </a:lnTo>
                  <a:lnTo>
                    <a:pt x="41" y="113"/>
                  </a:lnTo>
                  <a:lnTo>
                    <a:pt x="41" y="109"/>
                  </a:lnTo>
                  <a:lnTo>
                    <a:pt x="41" y="109"/>
                  </a:lnTo>
                  <a:lnTo>
                    <a:pt x="41" y="109"/>
                  </a:lnTo>
                  <a:lnTo>
                    <a:pt x="44" y="109"/>
                  </a:lnTo>
                  <a:lnTo>
                    <a:pt x="44" y="109"/>
                  </a:lnTo>
                  <a:lnTo>
                    <a:pt x="46" y="109"/>
                  </a:lnTo>
                  <a:lnTo>
                    <a:pt x="46" y="109"/>
                  </a:lnTo>
                  <a:lnTo>
                    <a:pt x="51" y="109"/>
                  </a:lnTo>
                  <a:lnTo>
                    <a:pt x="46" y="109"/>
                  </a:lnTo>
                  <a:lnTo>
                    <a:pt x="46" y="109"/>
                  </a:lnTo>
                  <a:lnTo>
                    <a:pt x="46" y="109"/>
                  </a:lnTo>
                  <a:lnTo>
                    <a:pt x="46" y="113"/>
                  </a:lnTo>
                  <a:lnTo>
                    <a:pt x="41" y="113"/>
                  </a:lnTo>
                  <a:lnTo>
                    <a:pt x="41" y="116"/>
                  </a:lnTo>
                  <a:lnTo>
                    <a:pt x="41" y="116"/>
                  </a:lnTo>
                  <a:lnTo>
                    <a:pt x="41" y="121"/>
                  </a:lnTo>
                  <a:lnTo>
                    <a:pt x="36" y="121"/>
                  </a:lnTo>
                  <a:lnTo>
                    <a:pt x="36" y="121"/>
                  </a:lnTo>
                  <a:lnTo>
                    <a:pt x="34" y="121"/>
                  </a:lnTo>
                  <a:lnTo>
                    <a:pt x="34" y="126"/>
                  </a:lnTo>
                  <a:lnTo>
                    <a:pt x="30" y="126"/>
                  </a:lnTo>
                  <a:lnTo>
                    <a:pt x="30" y="129"/>
                  </a:lnTo>
                  <a:lnTo>
                    <a:pt x="30" y="129"/>
                  </a:lnTo>
                  <a:lnTo>
                    <a:pt x="30" y="134"/>
                  </a:lnTo>
                  <a:lnTo>
                    <a:pt x="30" y="132"/>
                  </a:lnTo>
                  <a:lnTo>
                    <a:pt x="33" y="132"/>
                  </a:lnTo>
                  <a:lnTo>
                    <a:pt x="33" y="132"/>
                  </a:lnTo>
                  <a:lnTo>
                    <a:pt x="38" y="132"/>
                  </a:lnTo>
                  <a:lnTo>
                    <a:pt x="38" y="131"/>
                  </a:lnTo>
                  <a:lnTo>
                    <a:pt x="43" y="131"/>
                  </a:lnTo>
                  <a:lnTo>
                    <a:pt x="43" y="131"/>
                  </a:lnTo>
                  <a:lnTo>
                    <a:pt x="48" y="131"/>
                  </a:lnTo>
                  <a:lnTo>
                    <a:pt x="48" y="126"/>
                  </a:lnTo>
                  <a:lnTo>
                    <a:pt x="51" y="126"/>
                  </a:lnTo>
                  <a:lnTo>
                    <a:pt x="51" y="126"/>
                  </a:lnTo>
                  <a:lnTo>
                    <a:pt x="56" y="126"/>
                  </a:lnTo>
                  <a:lnTo>
                    <a:pt x="56" y="124"/>
                  </a:lnTo>
                  <a:lnTo>
                    <a:pt x="61" y="124"/>
                  </a:lnTo>
                  <a:lnTo>
                    <a:pt x="61" y="124"/>
                  </a:lnTo>
                  <a:lnTo>
                    <a:pt x="66" y="124"/>
                  </a:lnTo>
                  <a:lnTo>
                    <a:pt x="62" y="124"/>
                  </a:lnTo>
                  <a:lnTo>
                    <a:pt x="62" y="124"/>
                  </a:lnTo>
                  <a:lnTo>
                    <a:pt x="62" y="124"/>
                  </a:lnTo>
                  <a:lnTo>
                    <a:pt x="62" y="124"/>
                  </a:lnTo>
                  <a:lnTo>
                    <a:pt x="62" y="124"/>
                  </a:lnTo>
                  <a:lnTo>
                    <a:pt x="62" y="124"/>
                  </a:lnTo>
                  <a:lnTo>
                    <a:pt x="62" y="124"/>
                  </a:lnTo>
                  <a:lnTo>
                    <a:pt x="62" y="129"/>
                  </a:lnTo>
                  <a:lnTo>
                    <a:pt x="61" y="129"/>
                  </a:lnTo>
                  <a:lnTo>
                    <a:pt x="61" y="129"/>
                  </a:lnTo>
                  <a:lnTo>
                    <a:pt x="61" y="129"/>
                  </a:lnTo>
                  <a:lnTo>
                    <a:pt x="61" y="134"/>
                  </a:lnTo>
                  <a:lnTo>
                    <a:pt x="61" y="134"/>
                  </a:lnTo>
                  <a:lnTo>
                    <a:pt x="61" y="134"/>
                  </a:lnTo>
                  <a:lnTo>
                    <a:pt x="61" y="134"/>
                  </a:lnTo>
                  <a:lnTo>
                    <a:pt x="61" y="139"/>
                  </a:lnTo>
                  <a:lnTo>
                    <a:pt x="57" y="139"/>
                  </a:lnTo>
                  <a:lnTo>
                    <a:pt x="57" y="139"/>
                  </a:lnTo>
                  <a:lnTo>
                    <a:pt x="57" y="139"/>
                  </a:lnTo>
                  <a:lnTo>
                    <a:pt x="57" y="141"/>
                  </a:lnTo>
                  <a:lnTo>
                    <a:pt x="57" y="141"/>
                  </a:lnTo>
                  <a:lnTo>
                    <a:pt x="57" y="141"/>
                  </a:lnTo>
                  <a:lnTo>
                    <a:pt x="57" y="141"/>
                  </a:lnTo>
                  <a:lnTo>
                    <a:pt x="57" y="146"/>
                  </a:lnTo>
                  <a:lnTo>
                    <a:pt x="56" y="146"/>
                  </a:lnTo>
                  <a:lnTo>
                    <a:pt x="56" y="146"/>
                  </a:lnTo>
                  <a:lnTo>
                    <a:pt x="56" y="146"/>
                  </a:lnTo>
                  <a:lnTo>
                    <a:pt x="56" y="150"/>
                  </a:lnTo>
                  <a:lnTo>
                    <a:pt x="56" y="150"/>
                  </a:lnTo>
                  <a:lnTo>
                    <a:pt x="56" y="154"/>
                  </a:lnTo>
                  <a:lnTo>
                    <a:pt x="56" y="154"/>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9"/>
                  </a:lnTo>
                  <a:lnTo>
                    <a:pt x="56" y="154"/>
                  </a:lnTo>
                  <a:lnTo>
                    <a:pt x="61" y="154"/>
                  </a:lnTo>
                  <a:lnTo>
                    <a:pt x="61" y="149"/>
                  </a:lnTo>
                  <a:lnTo>
                    <a:pt x="66" y="149"/>
                  </a:lnTo>
                  <a:lnTo>
                    <a:pt x="66" y="144"/>
                  </a:lnTo>
                  <a:lnTo>
                    <a:pt x="69" y="144"/>
                  </a:lnTo>
                  <a:lnTo>
                    <a:pt x="69" y="139"/>
                  </a:lnTo>
                  <a:lnTo>
                    <a:pt x="74" y="139"/>
                  </a:lnTo>
                  <a:lnTo>
                    <a:pt x="74" y="134"/>
                  </a:lnTo>
                  <a:lnTo>
                    <a:pt x="74" y="134"/>
                  </a:lnTo>
                  <a:lnTo>
                    <a:pt x="74" y="129"/>
                  </a:lnTo>
                  <a:lnTo>
                    <a:pt x="79" y="129"/>
                  </a:lnTo>
                  <a:lnTo>
                    <a:pt x="79" y="124"/>
                  </a:lnTo>
                  <a:lnTo>
                    <a:pt x="80" y="124"/>
                  </a:lnTo>
                  <a:lnTo>
                    <a:pt x="80" y="119"/>
                  </a:lnTo>
                  <a:lnTo>
                    <a:pt x="85" y="119"/>
                  </a:lnTo>
                  <a:lnTo>
                    <a:pt x="84" y="119"/>
                  </a:lnTo>
                  <a:lnTo>
                    <a:pt x="84" y="123"/>
                  </a:lnTo>
                  <a:lnTo>
                    <a:pt x="84" y="123"/>
                  </a:lnTo>
                  <a:lnTo>
                    <a:pt x="84" y="128"/>
                  </a:lnTo>
                  <a:lnTo>
                    <a:pt x="84" y="128"/>
                  </a:lnTo>
                  <a:lnTo>
                    <a:pt x="84" y="132"/>
                  </a:lnTo>
                  <a:lnTo>
                    <a:pt x="84" y="132"/>
                  </a:lnTo>
                  <a:lnTo>
                    <a:pt x="84" y="137"/>
                  </a:lnTo>
                  <a:lnTo>
                    <a:pt x="82" y="137"/>
                  </a:lnTo>
                  <a:lnTo>
                    <a:pt x="82" y="142"/>
                  </a:lnTo>
                  <a:lnTo>
                    <a:pt x="82" y="142"/>
                  </a:lnTo>
                  <a:lnTo>
                    <a:pt x="82" y="147"/>
                  </a:lnTo>
                  <a:lnTo>
                    <a:pt x="82" y="147"/>
                  </a:lnTo>
                  <a:lnTo>
                    <a:pt x="82" y="152"/>
                  </a:lnTo>
                  <a:lnTo>
                    <a:pt x="82" y="154"/>
                  </a:lnTo>
                  <a:lnTo>
                    <a:pt x="85" y="159"/>
                  </a:lnTo>
                  <a:lnTo>
                    <a:pt x="85" y="154"/>
                  </a:lnTo>
                  <a:lnTo>
                    <a:pt x="85" y="154"/>
                  </a:lnTo>
                  <a:lnTo>
                    <a:pt x="85" y="154"/>
                  </a:lnTo>
                  <a:lnTo>
                    <a:pt x="85" y="154"/>
                  </a:lnTo>
                  <a:lnTo>
                    <a:pt x="85" y="149"/>
                  </a:lnTo>
                  <a:lnTo>
                    <a:pt x="85" y="149"/>
                  </a:lnTo>
                  <a:lnTo>
                    <a:pt x="85" y="149"/>
                  </a:lnTo>
                  <a:lnTo>
                    <a:pt x="89" y="149"/>
                  </a:lnTo>
                  <a:lnTo>
                    <a:pt x="89" y="144"/>
                  </a:lnTo>
                  <a:lnTo>
                    <a:pt x="89" y="144"/>
                  </a:lnTo>
                  <a:lnTo>
                    <a:pt x="89" y="144"/>
                  </a:lnTo>
                  <a:lnTo>
                    <a:pt x="92" y="144"/>
                  </a:lnTo>
                  <a:lnTo>
                    <a:pt x="92" y="144"/>
                  </a:lnTo>
                  <a:lnTo>
                    <a:pt x="92" y="144"/>
                  </a:lnTo>
                  <a:lnTo>
                    <a:pt x="92" y="144"/>
                  </a:lnTo>
                  <a:lnTo>
                    <a:pt x="95" y="144"/>
                  </a:lnTo>
                  <a:lnTo>
                    <a:pt x="95" y="139"/>
                  </a:lnTo>
                  <a:lnTo>
                    <a:pt x="95" y="137"/>
                  </a:lnTo>
                  <a:lnTo>
                    <a:pt x="95" y="134"/>
                  </a:lnTo>
                  <a:lnTo>
                    <a:pt x="98" y="134"/>
                  </a:lnTo>
                  <a:lnTo>
                    <a:pt x="98" y="129"/>
                  </a:lnTo>
                  <a:lnTo>
                    <a:pt x="98" y="129"/>
                  </a:lnTo>
                  <a:lnTo>
                    <a:pt x="98" y="129"/>
                  </a:lnTo>
                  <a:lnTo>
                    <a:pt x="103" y="129"/>
                  </a:lnTo>
                  <a:lnTo>
                    <a:pt x="103" y="124"/>
                  </a:lnTo>
                  <a:lnTo>
                    <a:pt x="103" y="124"/>
                  </a:lnTo>
                  <a:lnTo>
                    <a:pt x="103" y="124"/>
                  </a:lnTo>
                  <a:lnTo>
                    <a:pt x="108" y="124"/>
                  </a:lnTo>
                  <a:lnTo>
                    <a:pt x="108" y="124"/>
                  </a:lnTo>
                  <a:lnTo>
                    <a:pt x="110" y="124"/>
                  </a:lnTo>
                  <a:lnTo>
                    <a:pt x="110" y="124"/>
                  </a:lnTo>
                  <a:lnTo>
                    <a:pt x="115" y="124"/>
                  </a:lnTo>
                  <a:lnTo>
                    <a:pt x="111" y="124"/>
                  </a:lnTo>
                  <a:lnTo>
                    <a:pt x="111" y="124"/>
                  </a:lnTo>
                  <a:lnTo>
                    <a:pt x="111" y="124"/>
                  </a:lnTo>
                  <a:lnTo>
                    <a:pt x="111" y="124"/>
                  </a:lnTo>
                  <a:lnTo>
                    <a:pt x="111" y="124"/>
                  </a:lnTo>
                  <a:lnTo>
                    <a:pt x="111" y="124"/>
                  </a:lnTo>
                  <a:lnTo>
                    <a:pt x="111" y="124"/>
                  </a:lnTo>
                  <a:lnTo>
                    <a:pt x="111" y="126"/>
                  </a:lnTo>
                  <a:lnTo>
                    <a:pt x="111" y="126"/>
                  </a:lnTo>
                  <a:lnTo>
                    <a:pt x="111" y="126"/>
                  </a:lnTo>
                  <a:lnTo>
                    <a:pt x="111" y="126"/>
                  </a:lnTo>
                  <a:lnTo>
                    <a:pt x="111" y="129"/>
                  </a:lnTo>
                  <a:lnTo>
                    <a:pt x="111" y="129"/>
                  </a:lnTo>
                  <a:lnTo>
                    <a:pt x="111" y="129"/>
                  </a:lnTo>
                  <a:lnTo>
                    <a:pt x="111" y="129"/>
                  </a:lnTo>
                  <a:lnTo>
                    <a:pt x="115" y="134"/>
                  </a:lnTo>
                  <a:lnTo>
                    <a:pt x="115" y="134"/>
                  </a:lnTo>
                  <a:lnTo>
                    <a:pt x="115" y="134"/>
                  </a:lnTo>
                  <a:lnTo>
                    <a:pt x="115" y="134"/>
                  </a:lnTo>
                  <a:lnTo>
                    <a:pt x="115" y="134"/>
                  </a:lnTo>
                  <a:lnTo>
                    <a:pt x="115" y="134"/>
                  </a:lnTo>
                  <a:lnTo>
                    <a:pt x="115" y="134"/>
                  </a:lnTo>
                  <a:lnTo>
                    <a:pt x="115" y="134"/>
                  </a:lnTo>
                  <a:lnTo>
                    <a:pt x="115" y="139"/>
                  </a:lnTo>
                  <a:lnTo>
                    <a:pt x="115" y="139"/>
                  </a:lnTo>
                  <a:lnTo>
                    <a:pt x="115" y="139"/>
                  </a:lnTo>
                  <a:lnTo>
                    <a:pt x="115" y="139"/>
                  </a:lnTo>
                  <a:lnTo>
                    <a:pt x="115" y="142"/>
                  </a:lnTo>
                  <a:lnTo>
                    <a:pt x="115" y="142"/>
                  </a:lnTo>
                  <a:lnTo>
                    <a:pt x="115" y="144"/>
                  </a:lnTo>
                  <a:lnTo>
                    <a:pt x="115" y="144"/>
                  </a:lnTo>
                  <a:lnTo>
                    <a:pt x="115" y="149"/>
                  </a:lnTo>
                  <a:lnTo>
                    <a:pt x="115" y="144"/>
                  </a:lnTo>
                  <a:lnTo>
                    <a:pt x="116" y="144"/>
                  </a:lnTo>
                  <a:lnTo>
                    <a:pt x="116" y="139"/>
                  </a:lnTo>
                  <a:lnTo>
                    <a:pt x="121" y="139"/>
                  </a:lnTo>
                  <a:lnTo>
                    <a:pt x="121" y="134"/>
                  </a:lnTo>
                  <a:lnTo>
                    <a:pt x="125" y="134"/>
                  </a:lnTo>
                  <a:lnTo>
                    <a:pt x="125" y="129"/>
                  </a:lnTo>
                  <a:lnTo>
                    <a:pt x="130" y="129"/>
                  </a:lnTo>
                  <a:lnTo>
                    <a:pt x="130" y="124"/>
                  </a:lnTo>
                  <a:lnTo>
                    <a:pt x="130" y="124"/>
                  </a:lnTo>
                  <a:lnTo>
                    <a:pt x="130" y="119"/>
                  </a:lnTo>
                  <a:lnTo>
                    <a:pt x="134" y="119"/>
                  </a:lnTo>
                  <a:lnTo>
                    <a:pt x="134" y="114"/>
                  </a:lnTo>
                  <a:lnTo>
                    <a:pt x="134" y="114"/>
                  </a:lnTo>
                  <a:lnTo>
                    <a:pt x="134" y="109"/>
                  </a:lnTo>
                  <a:lnTo>
                    <a:pt x="139" y="109"/>
                  </a:lnTo>
                  <a:lnTo>
                    <a:pt x="139" y="106"/>
                  </a:lnTo>
                  <a:lnTo>
                    <a:pt x="139" y="106"/>
                  </a:lnTo>
                  <a:lnTo>
                    <a:pt x="139" y="106"/>
                  </a:lnTo>
                  <a:lnTo>
                    <a:pt x="139" y="106"/>
                  </a:lnTo>
                  <a:lnTo>
                    <a:pt x="139" y="106"/>
                  </a:lnTo>
                  <a:lnTo>
                    <a:pt x="139" y="106"/>
                  </a:lnTo>
                  <a:lnTo>
                    <a:pt x="139" y="106"/>
                  </a:lnTo>
                  <a:lnTo>
                    <a:pt x="143" y="106"/>
                  </a:lnTo>
                  <a:lnTo>
                    <a:pt x="143" y="106"/>
                  </a:lnTo>
                  <a:lnTo>
                    <a:pt x="143" y="106"/>
                  </a:lnTo>
                  <a:lnTo>
                    <a:pt x="143" y="106"/>
                  </a:lnTo>
                  <a:lnTo>
                    <a:pt x="143" y="106"/>
                  </a:lnTo>
                  <a:lnTo>
                    <a:pt x="143" y="106"/>
                  </a:lnTo>
                  <a:lnTo>
                    <a:pt x="143" y="106"/>
                  </a:lnTo>
                  <a:lnTo>
                    <a:pt x="143" y="106"/>
                  </a:lnTo>
                  <a:lnTo>
                    <a:pt x="144" y="109"/>
                  </a:lnTo>
                  <a:lnTo>
                    <a:pt x="144" y="109"/>
                  </a:lnTo>
                  <a:lnTo>
                    <a:pt x="144" y="109"/>
                  </a:lnTo>
                  <a:lnTo>
                    <a:pt x="144" y="109"/>
                  </a:lnTo>
                  <a:lnTo>
                    <a:pt x="144" y="113"/>
                  </a:lnTo>
                  <a:lnTo>
                    <a:pt x="144" y="113"/>
                  </a:lnTo>
                  <a:lnTo>
                    <a:pt x="144" y="113"/>
                  </a:lnTo>
                  <a:lnTo>
                    <a:pt x="144" y="113"/>
                  </a:lnTo>
                  <a:lnTo>
                    <a:pt x="148" y="118"/>
                  </a:lnTo>
                  <a:lnTo>
                    <a:pt x="148" y="118"/>
                  </a:lnTo>
                  <a:lnTo>
                    <a:pt x="148" y="118"/>
                  </a:lnTo>
                  <a:lnTo>
                    <a:pt x="148" y="118"/>
                  </a:lnTo>
                  <a:lnTo>
                    <a:pt x="148" y="123"/>
                  </a:lnTo>
                  <a:lnTo>
                    <a:pt x="148" y="123"/>
                  </a:lnTo>
                  <a:lnTo>
                    <a:pt x="148" y="124"/>
                  </a:lnTo>
                  <a:lnTo>
                    <a:pt x="148" y="124"/>
                  </a:lnTo>
                  <a:lnTo>
                    <a:pt x="149" y="129"/>
                  </a:lnTo>
                  <a:lnTo>
                    <a:pt x="149" y="126"/>
                  </a:lnTo>
                  <a:lnTo>
                    <a:pt x="149" y="126"/>
                  </a:lnTo>
                  <a:lnTo>
                    <a:pt x="149" y="124"/>
                  </a:lnTo>
                  <a:lnTo>
                    <a:pt x="154" y="124"/>
                  </a:lnTo>
                  <a:lnTo>
                    <a:pt x="154" y="119"/>
                  </a:lnTo>
                  <a:lnTo>
                    <a:pt x="157" y="119"/>
                  </a:lnTo>
                  <a:lnTo>
                    <a:pt x="157" y="114"/>
                  </a:lnTo>
                  <a:lnTo>
                    <a:pt x="162" y="114"/>
                  </a:lnTo>
                  <a:lnTo>
                    <a:pt x="162" y="109"/>
                  </a:lnTo>
                  <a:lnTo>
                    <a:pt x="162" y="105"/>
                  </a:lnTo>
                  <a:lnTo>
                    <a:pt x="162" y="100"/>
                  </a:lnTo>
                  <a:lnTo>
                    <a:pt x="167" y="100"/>
                  </a:lnTo>
                  <a:lnTo>
                    <a:pt x="167" y="95"/>
                  </a:lnTo>
                  <a:lnTo>
                    <a:pt x="167" y="95"/>
                  </a:lnTo>
                  <a:lnTo>
                    <a:pt x="167" y="90"/>
                  </a:lnTo>
                  <a:lnTo>
                    <a:pt x="171" y="90"/>
                  </a:lnTo>
                  <a:lnTo>
                    <a:pt x="171" y="90"/>
                  </a:lnTo>
                  <a:lnTo>
                    <a:pt x="171" y="90"/>
                  </a:lnTo>
                  <a:lnTo>
                    <a:pt x="171" y="90"/>
                  </a:lnTo>
                  <a:lnTo>
                    <a:pt x="171" y="93"/>
                  </a:lnTo>
                  <a:lnTo>
                    <a:pt x="171" y="93"/>
                  </a:lnTo>
                  <a:lnTo>
                    <a:pt x="171" y="96"/>
                  </a:lnTo>
                  <a:lnTo>
                    <a:pt x="171" y="96"/>
                  </a:lnTo>
                  <a:lnTo>
                    <a:pt x="174" y="101"/>
                  </a:lnTo>
                  <a:lnTo>
                    <a:pt x="174" y="101"/>
                  </a:lnTo>
                  <a:lnTo>
                    <a:pt x="174" y="101"/>
                  </a:lnTo>
                  <a:lnTo>
                    <a:pt x="174" y="101"/>
                  </a:lnTo>
                  <a:lnTo>
                    <a:pt x="175" y="106"/>
                  </a:lnTo>
                  <a:lnTo>
                    <a:pt x="175" y="106"/>
                  </a:lnTo>
                  <a:lnTo>
                    <a:pt x="175" y="109"/>
                  </a:lnTo>
                  <a:lnTo>
                    <a:pt x="175" y="109"/>
                  </a:lnTo>
                  <a:lnTo>
                    <a:pt x="180" y="114"/>
                  </a:lnTo>
                  <a:lnTo>
                    <a:pt x="180" y="109"/>
                  </a:lnTo>
                  <a:lnTo>
                    <a:pt x="180" y="109"/>
                  </a:lnTo>
                  <a:lnTo>
                    <a:pt x="180" y="105"/>
                  </a:lnTo>
                  <a:lnTo>
                    <a:pt x="180" y="105"/>
                  </a:lnTo>
                  <a:lnTo>
                    <a:pt x="180" y="100"/>
                  </a:lnTo>
                  <a:lnTo>
                    <a:pt x="180" y="100"/>
                  </a:lnTo>
                  <a:lnTo>
                    <a:pt x="180" y="96"/>
                  </a:lnTo>
                  <a:lnTo>
                    <a:pt x="185" y="96"/>
                  </a:lnTo>
                  <a:lnTo>
                    <a:pt x="185" y="91"/>
                  </a:lnTo>
                  <a:lnTo>
                    <a:pt x="185" y="91"/>
                  </a:lnTo>
                  <a:lnTo>
                    <a:pt x="185" y="87"/>
                  </a:lnTo>
                  <a:lnTo>
                    <a:pt x="187" y="87"/>
                  </a:lnTo>
                  <a:lnTo>
                    <a:pt x="187" y="82"/>
                  </a:lnTo>
                  <a:lnTo>
                    <a:pt x="187" y="82"/>
                  </a:lnTo>
                  <a:lnTo>
                    <a:pt x="187" y="80"/>
                  </a:lnTo>
                  <a:lnTo>
                    <a:pt x="190" y="80"/>
                  </a:lnTo>
                  <a:lnTo>
                    <a:pt x="190" y="80"/>
                  </a:lnTo>
                  <a:lnTo>
                    <a:pt x="190" y="80"/>
                  </a:lnTo>
                  <a:lnTo>
                    <a:pt x="190" y="80"/>
                  </a:lnTo>
                  <a:lnTo>
                    <a:pt x="190" y="80"/>
                  </a:lnTo>
                  <a:lnTo>
                    <a:pt x="190" y="80"/>
                  </a:lnTo>
                  <a:lnTo>
                    <a:pt x="190" y="80"/>
                  </a:lnTo>
                  <a:lnTo>
                    <a:pt x="190" y="80"/>
                  </a:lnTo>
                  <a:lnTo>
                    <a:pt x="195" y="83"/>
                  </a:lnTo>
                  <a:lnTo>
                    <a:pt x="195" y="83"/>
                  </a:lnTo>
                  <a:lnTo>
                    <a:pt x="195" y="83"/>
                  </a:lnTo>
                  <a:lnTo>
                    <a:pt x="195" y="83"/>
                  </a:lnTo>
                  <a:lnTo>
                    <a:pt x="197" y="87"/>
                  </a:lnTo>
                  <a:lnTo>
                    <a:pt x="197" y="87"/>
                  </a:lnTo>
                  <a:lnTo>
                    <a:pt x="197" y="87"/>
                  </a:lnTo>
                  <a:lnTo>
                    <a:pt x="197" y="87"/>
                  </a:lnTo>
                  <a:lnTo>
                    <a:pt x="200" y="90"/>
                  </a:lnTo>
                  <a:lnTo>
                    <a:pt x="200" y="85"/>
                  </a:lnTo>
                  <a:lnTo>
                    <a:pt x="200" y="85"/>
                  </a:lnTo>
                  <a:lnTo>
                    <a:pt x="200" y="80"/>
                  </a:lnTo>
                  <a:lnTo>
                    <a:pt x="203" y="80"/>
                  </a:lnTo>
                  <a:lnTo>
                    <a:pt x="203" y="75"/>
                  </a:lnTo>
                  <a:lnTo>
                    <a:pt x="203" y="75"/>
                  </a:lnTo>
                  <a:lnTo>
                    <a:pt x="203" y="75"/>
                  </a:lnTo>
                  <a:lnTo>
                    <a:pt x="208" y="75"/>
                  </a:lnTo>
                  <a:lnTo>
                    <a:pt x="208" y="70"/>
                  </a:lnTo>
                  <a:lnTo>
                    <a:pt x="208" y="70"/>
                  </a:lnTo>
                  <a:lnTo>
                    <a:pt x="208" y="65"/>
                  </a:lnTo>
                  <a:lnTo>
                    <a:pt x="210" y="65"/>
                  </a:lnTo>
                  <a:lnTo>
                    <a:pt x="210" y="60"/>
                  </a:lnTo>
                  <a:lnTo>
                    <a:pt x="210" y="60"/>
                  </a:lnTo>
                  <a:lnTo>
                    <a:pt x="210" y="60"/>
                  </a:lnTo>
                  <a:lnTo>
                    <a:pt x="215" y="60"/>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15" y="55"/>
                  </a:lnTo>
                  <a:lnTo>
                    <a:pt x="220" y="57"/>
                  </a:lnTo>
                  <a:lnTo>
                    <a:pt x="220" y="57"/>
                  </a:lnTo>
                  <a:lnTo>
                    <a:pt x="220" y="57"/>
                  </a:lnTo>
                  <a:lnTo>
                    <a:pt x="220" y="57"/>
                  </a:lnTo>
                  <a:lnTo>
                    <a:pt x="221" y="60"/>
                  </a:lnTo>
                  <a:lnTo>
                    <a:pt x="221" y="60"/>
                  </a:lnTo>
                  <a:lnTo>
                    <a:pt x="221" y="60"/>
                  </a:lnTo>
                  <a:lnTo>
                    <a:pt x="221" y="60"/>
                  </a:lnTo>
                  <a:lnTo>
                    <a:pt x="225" y="65"/>
                  </a:lnTo>
                  <a:lnTo>
                    <a:pt x="225" y="60"/>
                  </a:lnTo>
                  <a:lnTo>
                    <a:pt x="225" y="60"/>
                  </a:lnTo>
                  <a:lnTo>
                    <a:pt x="225" y="55"/>
                  </a:lnTo>
                  <a:lnTo>
                    <a:pt x="225" y="55"/>
                  </a:lnTo>
                  <a:lnTo>
                    <a:pt x="225" y="50"/>
                  </a:lnTo>
                  <a:lnTo>
                    <a:pt x="225" y="50"/>
                  </a:lnTo>
                  <a:lnTo>
                    <a:pt x="225" y="49"/>
                  </a:lnTo>
                  <a:lnTo>
                    <a:pt x="225" y="49"/>
                  </a:lnTo>
                  <a:lnTo>
                    <a:pt x="225" y="44"/>
                  </a:lnTo>
                  <a:lnTo>
                    <a:pt x="225" y="44"/>
                  </a:lnTo>
                  <a:lnTo>
                    <a:pt x="225" y="39"/>
                  </a:lnTo>
                  <a:lnTo>
                    <a:pt x="225" y="39"/>
                  </a:lnTo>
                  <a:lnTo>
                    <a:pt x="225" y="34"/>
                  </a:lnTo>
                  <a:lnTo>
                    <a:pt x="225" y="34"/>
                  </a:lnTo>
                  <a:lnTo>
                    <a:pt x="225" y="34"/>
                  </a:lnTo>
                  <a:lnTo>
                    <a:pt x="225" y="34"/>
                  </a:lnTo>
                  <a:lnTo>
                    <a:pt x="220" y="29"/>
                  </a:lnTo>
                  <a:lnTo>
                    <a:pt x="220" y="29"/>
                  </a:lnTo>
                  <a:lnTo>
                    <a:pt x="220" y="24"/>
                  </a:lnTo>
                  <a:lnTo>
                    <a:pt x="220" y="24"/>
                  </a:lnTo>
                  <a:lnTo>
                    <a:pt x="220" y="19"/>
                  </a:lnTo>
                  <a:lnTo>
                    <a:pt x="220" y="19"/>
                  </a:lnTo>
                  <a:lnTo>
                    <a:pt x="220" y="16"/>
                  </a:lnTo>
                  <a:lnTo>
                    <a:pt x="220" y="16"/>
                  </a:lnTo>
                  <a:lnTo>
                    <a:pt x="220" y="11"/>
                  </a:lnTo>
                  <a:lnTo>
                    <a:pt x="220" y="11"/>
                  </a:lnTo>
                  <a:lnTo>
                    <a:pt x="220" y="6"/>
                  </a:lnTo>
                  <a:lnTo>
                    <a:pt x="220" y="6"/>
                  </a:lnTo>
                  <a:lnTo>
                    <a:pt x="220" y="1"/>
                  </a:lnTo>
                  <a:lnTo>
                    <a:pt x="220" y="1"/>
                  </a:lnTo>
                  <a:lnTo>
                    <a:pt x="220" y="0"/>
                  </a:lnTo>
                  <a:lnTo>
                    <a:pt x="220" y="0"/>
                  </a:lnTo>
                  <a:lnTo>
                    <a:pt x="215" y="0"/>
                  </a:lnTo>
                  <a:lnTo>
                    <a:pt x="215" y="0"/>
                  </a:lnTo>
                  <a:lnTo>
                    <a:pt x="215" y="0"/>
                  </a:lnTo>
                  <a:lnTo>
                    <a:pt x="215" y="3"/>
                  </a:lnTo>
                  <a:lnTo>
                    <a:pt x="215" y="3"/>
                  </a:lnTo>
                  <a:lnTo>
                    <a:pt x="215" y="3"/>
                  </a:lnTo>
                  <a:lnTo>
                    <a:pt x="215" y="3"/>
                  </a:lnTo>
                  <a:lnTo>
                    <a:pt x="215" y="8"/>
                  </a:lnTo>
                  <a:lnTo>
                    <a:pt x="215" y="8"/>
                  </a:lnTo>
                  <a:lnTo>
                    <a:pt x="215" y="8"/>
                  </a:lnTo>
                  <a:lnTo>
                    <a:pt x="215" y="8"/>
                  </a:lnTo>
                  <a:lnTo>
                    <a:pt x="215" y="11"/>
                  </a:lnTo>
                  <a:lnTo>
                    <a:pt x="215" y="11"/>
                  </a:lnTo>
                  <a:lnTo>
                    <a:pt x="215" y="11"/>
                  </a:lnTo>
                  <a:lnTo>
                    <a:pt x="215" y="11"/>
                  </a:lnTo>
                  <a:lnTo>
                    <a:pt x="215" y="14"/>
                  </a:lnTo>
                  <a:lnTo>
                    <a:pt x="213" y="14"/>
                  </a:lnTo>
                  <a:lnTo>
                    <a:pt x="213" y="14"/>
                  </a:lnTo>
                  <a:lnTo>
                    <a:pt x="213" y="14"/>
                  </a:lnTo>
                  <a:lnTo>
                    <a:pt x="213" y="14"/>
                  </a:lnTo>
                  <a:lnTo>
                    <a:pt x="213" y="14"/>
                  </a:lnTo>
                  <a:lnTo>
                    <a:pt x="213" y="14"/>
                  </a:lnTo>
                  <a:lnTo>
                    <a:pt x="213" y="14"/>
                  </a:lnTo>
                  <a:lnTo>
                    <a:pt x="213" y="19"/>
                  </a:lnTo>
                  <a:lnTo>
                    <a:pt x="210" y="19"/>
                  </a:lnTo>
                  <a:lnTo>
                    <a:pt x="210" y="19"/>
                  </a:lnTo>
                  <a:lnTo>
                    <a:pt x="210" y="19"/>
                  </a:lnTo>
                  <a:lnTo>
                    <a:pt x="210" y="24"/>
                  </a:lnTo>
                  <a:lnTo>
                    <a:pt x="210" y="24"/>
                  </a:lnTo>
                  <a:lnTo>
                    <a:pt x="210" y="24"/>
                  </a:lnTo>
                  <a:lnTo>
                    <a:pt x="210" y="24"/>
                  </a:lnTo>
                  <a:lnTo>
                    <a:pt x="210" y="29"/>
                  </a:lnTo>
                  <a:lnTo>
                    <a:pt x="210" y="29"/>
                  </a:lnTo>
                  <a:lnTo>
                    <a:pt x="210" y="29"/>
                  </a:lnTo>
                  <a:lnTo>
                    <a:pt x="210" y="29"/>
                  </a:lnTo>
                  <a:lnTo>
                    <a:pt x="210" y="29"/>
                  </a:lnTo>
                  <a:lnTo>
                    <a:pt x="210" y="29"/>
                  </a:lnTo>
                  <a:lnTo>
                    <a:pt x="210" y="29"/>
                  </a:lnTo>
                  <a:lnTo>
                    <a:pt x="210" y="29"/>
                  </a:lnTo>
                  <a:lnTo>
                    <a:pt x="210" y="32"/>
                  </a:lnTo>
                  <a:lnTo>
                    <a:pt x="210" y="32"/>
                  </a:lnTo>
                  <a:lnTo>
                    <a:pt x="210" y="32"/>
                  </a:lnTo>
                  <a:lnTo>
                    <a:pt x="210" y="32"/>
                  </a:lnTo>
                  <a:lnTo>
                    <a:pt x="210" y="34"/>
                  </a:lnTo>
                  <a:lnTo>
                    <a:pt x="210" y="34"/>
                  </a:lnTo>
                  <a:lnTo>
                    <a:pt x="210" y="34"/>
                  </a:lnTo>
                  <a:lnTo>
                    <a:pt x="210" y="34"/>
                  </a:lnTo>
                  <a:lnTo>
                    <a:pt x="210" y="39"/>
                  </a:lnTo>
                  <a:lnTo>
                    <a:pt x="207" y="39"/>
                  </a:lnTo>
                  <a:lnTo>
                    <a:pt x="207" y="39"/>
                  </a:lnTo>
                  <a:lnTo>
                    <a:pt x="207" y="39"/>
                  </a:lnTo>
                  <a:lnTo>
                    <a:pt x="207" y="39"/>
                  </a:lnTo>
                  <a:lnTo>
                    <a:pt x="207" y="39"/>
                  </a:lnTo>
                  <a:lnTo>
                    <a:pt x="207" y="39"/>
                  </a:lnTo>
                  <a:lnTo>
                    <a:pt x="207" y="39"/>
                  </a:lnTo>
                  <a:lnTo>
                    <a:pt x="207" y="39"/>
                  </a:lnTo>
                  <a:lnTo>
                    <a:pt x="205" y="39"/>
                  </a:lnTo>
                  <a:lnTo>
                    <a:pt x="205" y="39"/>
                  </a:lnTo>
                  <a:lnTo>
                    <a:pt x="205" y="39"/>
                  </a:lnTo>
                  <a:lnTo>
                    <a:pt x="205" y="39"/>
                  </a:lnTo>
                  <a:lnTo>
                    <a:pt x="205" y="39"/>
                  </a:lnTo>
                  <a:lnTo>
                    <a:pt x="205" y="39"/>
                  </a:lnTo>
                  <a:lnTo>
                    <a:pt x="205" y="39"/>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lnTo>
                    <a:pt x="205" y="4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6" name="Line 196"/>
            <p:cNvSpPr>
              <a:spLocks noChangeShapeType="1"/>
            </p:cNvSpPr>
            <p:nvPr/>
          </p:nvSpPr>
          <p:spPr bwMode="auto">
            <a:xfrm flipV="1">
              <a:off x="5567363" y="3776663"/>
              <a:ext cx="206375" cy="23813"/>
            </a:xfrm>
            <a:prstGeom prst="line">
              <a:avLst/>
            </a:pr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7" name="Freeform 197"/>
            <p:cNvSpPr>
              <a:spLocks/>
            </p:cNvSpPr>
            <p:nvPr/>
          </p:nvSpPr>
          <p:spPr bwMode="auto">
            <a:xfrm>
              <a:off x="5757863" y="3759201"/>
              <a:ext cx="90488" cy="119063"/>
            </a:xfrm>
            <a:custGeom>
              <a:avLst/>
              <a:gdLst/>
              <a:ahLst/>
              <a:cxnLst>
                <a:cxn ang="0">
                  <a:pos x="5" y="55"/>
                </a:cxn>
                <a:cxn ang="0">
                  <a:pos x="5" y="60"/>
                </a:cxn>
                <a:cxn ang="0">
                  <a:pos x="6" y="65"/>
                </a:cxn>
                <a:cxn ang="0">
                  <a:pos x="6" y="67"/>
                </a:cxn>
                <a:cxn ang="0">
                  <a:pos x="11" y="72"/>
                </a:cxn>
                <a:cxn ang="0">
                  <a:pos x="11" y="72"/>
                </a:cxn>
                <a:cxn ang="0">
                  <a:pos x="16" y="73"/>
                </a:cxn>
                <a:cxn ang="0">
                  <a:pos x="16" y="73"/>
                </a:cxn>
                <a:cxn ang="0">
                  <a:pos x="19" y="72"/>
                </a:cxn>
                <a:cxn ang="0">
                  <a:pos x="24" y="72"/>
                </a:cxn>
                <a:cxn ang="0">
                  <a:pos x="29" y="67"/>
                </a:cxn>
                <a:cxn ang="0">
                  <a:pos x="31" y="67"/>
                </a:cxn>
                <a:cxn ang="0">
                  <a:pos x="36" y="62"/>
                </a:cxn>
                <a:cxn ang="0">
                  <a:pos x="36" y="62"/>
                </a:cxn>
                <a:cxn ang="0">
                  <a:pos x="37" y="60"/>
                </a:cxn>
                <a:cxn ang="0">
                  <a:pos x="37" y="60"/>
                </a:cxn>
                <a:cxn ang="0">
                  <a:pos x="39" y="55"/>
                </a:cxn>
                <a:cxn ang="0">
                  <a:pos x="39" y="49"/>
                </a:cxn>
                <a:cxn ang="0">
                  <a:pos x="41" y="44"/>
                </a:cxn>
                <a:cxn ang="0">
                  <a:pos x="41" y="41"/>
                </a:cxn>
                <a:cxn ang="0">
                  <a:pos x="46" y="36"/>
                </a:cxn>
                <a:cxn ang="0">
                  <a:pos x="46" y="36"/>
                </a:cxn>
                <a:cxn ang="0">
                  <a:pos x="51" y="36"/>
                </a:cxn>
                <a:cxn ang="0">
                  <a:pos x="51" y="36"/>
                </a:cxn>
                <a:cxn ang="0">
                  <a:pos x="54" y="27"/>
                </a:cxn>
                <a:cxn ang="0">
                  <a:pos x="57" y="18"/>
                </a:cxn>
                <a:cxn ang="0">
                  <a:pos x="54" y="9"/>
                </a:cxn>
                <a:cxn ang="0">
                  <a:pos x="52" y="5"/>
                </a:cxn>
                <a:cxn ang="0">
                  <a:pos x="47" y="1"/>
                </a:cxn>
                <a:cxn ang="0">
                  <a:pos x="42" y="1"/>
                </a:cxn>
                <a:cxn ang="0">
                  <a:pos x="39" y="1"/>
                </a:cxn>
                <a:cxn ang="0">
                  <a:pos x="39" y="1"/>
                </a:cxn>
                <a:cxn ang="0">
                  <a:pos x="34" y="0"/>
                </a:cxn>
                <a:cxn ang="0">
                  <a:pos x="24" y="0"/>
                </a:cxn>
                <a:cxn ang="0">
                  <a:pos x="16" y="0"/>
                </a:cxn>
                <a:cxn ang="0">
                  <a:pos x="13" y="1"/>
                </a:cxn>
                <a:cxn ang="0">
                  <a:pos x="10" y="6"/>
                </a:cxn>
                <a:cxn ang="0">
                  <a:pos x="10" y="6"/>
                </a:cxn>
                <a:cxn ang="0">
                  <a:pos x="10" y="11"/>
                </a:cxn>
                <a:cxn ang="0">
                  <a:pos x="10" y="13"/>
                </a:cxn>
                <a:cxn ang="0">
                  <a:pos x="6" y="16"/>
                </a:cxn>
                <a:cxn ang="0">
                  <a:pos x="6" y="16"/>
                </a:cxn>
                <a:cxn ang="0">
                  <a:pos x="1" y="18"/>
                </a:cxn>
                <a:cxn ang="0">
                  <a:pos x="1" y="21"/>
                </a:cxn>
                <a:cxn ang="0">
                  <a:pos x="0" y="26"/>
                </a:cxn>
                <a:cxn ang="0">
                  <a:pos x="0" y="32"/>
                </a:cxn>
                <a:cxn ang="0">
                  <a:pos x="0" y="41"/>
                </a:cxn>
                <a:cxn ang="0">
                  <a:pos x="0" y="50"/>
                </a:cxn>
                <a:cxn ang="0">
                  <a:pos x="5" y="55"/>
                </a:cxn>
              </a:cxnLst>
              <a:rect l="0" t="0" r="r" b="b"/>
              <a:pathLst>
                <a:path w="57" h="75">
                  <a:moveTo>
                    <a:pt x="5" y="55"/>
                  </a:moveTo>
                  <a:lnTo>
                    <a:pt x="5" y="55"/>
                  </a:lnTo>
                  <a:lnTo>
                    <a:pt x="5" y="60"/>
                  </a:lnTo>
                  <a:lnTo>
                    <a:pt x="5" y="60"/>
                  </a:lnTo>
                  <a:lnTo>
                    <a:pt x="6" y="65"/>
                  </a:lnTo>
                  <a:lnTo>
                    <a:pt x="6" y="65"/>
                  </a:lnTo>
                  <a:lnTo>
                    <a:pt x="6" y="67"/>
                  </a:lnTo>
                  <a:lnTo>
                    <a:pt x="6" y="67"/>
                  </a:lnTo>
                  <a:lnTo>
                    <a:pt x="11" y="72"/>
                  </a:lnTo>
                  <a:lnTo>
                    <a:pt x="11" y="72"/>
                  </a:lnTo>
                  <a:lnTo>
                    <a:pt x="11" y="72"/>
                  </a:lnTo>
                  <a:lnTo>
                    <a:pt x="11" y="72"/>
                  </a:lnTo>
                  <a:lnTo>
                    <a:pt x="16" y="73"/>
                  </a:lnTo>
                  <a:lnTo>
                    <a:pt x="16" y="73"/>
                  </a:lnTo>
                  <a:lnTo>
                    <a:pt x="16" y="73"/>
                  </a:lnTo>
                  <a:lnTo>
                    <a:pt x="16" y="73"/>
                  </a:lnTo>
                  <a:lnTo>
                    <a:pt x="19" y="75"/>
                  </a:lnTo>
                  <a:lnTo>
                    <a:pt x="19" y="72"/>
                  </a:lnTo>
                  <a:lnTo>
                    <a:pt x="24" y="72"/>
                  </a:lnTo>
                  <a:lnTo>
                    <a:pt x="24" y="72"/>
                  </a:lnTo>
                  <a:lnTo>
                    <a:pt x="29" y="72"/>
                  </a:lnTo>
                  <a:lnTo>
                    <a:pt x="29" y="67"/>
                  </a:lnTo>
                  <a:lnTo>
                    <a:pt x="31" y="67"/>
                  </a:lnTo>
                  <a:lnTo>
                    <a:pt x="31" y="67"/>
                  </a:lnTo>
                  <a:lnTo>
                    <a:pt x="36" y="67"/>
                  </a:lnTo>
                  <a:lnTo>
                    <a:pt x="36" y="62"/>
                  </a:lnTo>
                  <a:lnTo>
                    <a:pt x="36" y="62"/>
                  </a:lnTo>
                  <a:lnTo>
                    <a:pt x="36" y="62"/>
                  </a:lnTo>
                  <a:lnTo>
                    <a:pt x="37" y="62"/>
                  </a:lnTo>
                  <a:lnTo>
                    <a:pt x="37" y="60"/>
                  </a:lnTo>
                  <a:lnTo>
                    <a:pt x="37" y="60"/>
                  </a:lnTo>
                  <a:lnTo>
                    <a:pt x="37" y="60"/>
                  </a:lnTo>
                  <a:lnTo>
                    <a:pt x="39" y="60"/>
                  </a:lnTo>
                  <a:lnTo>
                    <a:pt x="39" y="55"/>
                  </a:lnTo>
                  <a:lnTo>
                    <a:pt x="39" y="54"/>
                  </a:lnTo>
                  <a:lnTo>
                    <a:pt x="39" y="49"/>
                  </a:lnTo>
                  <a:lnTo>
                    <a:pt x="41" y="49"/>
                  </a:lnTo>
                  <a:lnTo>
                    <a:pt x="41" y="44"/>
                  </a:lnTo>
                  <a:lnTo>
                    <a:pt x="41" y="44"/>
                  </a:lnTo>
                  <a:lnTo>
                    <a:pt x="41" y="41"/>
                  </a:lnTo>
                  <a:lnTo>
                    <a:pt x="46" y="41"/>
                  </a:lnTo>
                  <a:lnTo>
                    <a:pt x="46" y="36"/>
                  </a:lnTo>
                  <a:lnTo>
                    <a:pt x="46" y="36"/>
                  </a:lnTo>
                  <a:lnTo>
                    <a:pt x="46" y="36"/>
                  </a:lnTo>
                  <a:lnTo>
                    <a:pt x="51" y="36"/>
                  </a:lnTo>
                  <a:lnTo>
                    <a:pt x="51" y="36"/>
                  </a:lnTo>
                  <a:lnTo>
                    <a:pt x="51" y="36"/>
                  </a:lnTo>
                  <a:lnTo>
                    <a:pt x="51" y="36"/>
                  </a:lnTo>
                  <a:lnTo>
                    <a:pt x="54" y="36"/>
                  </a:lnTo>
                  <a:lnTo>
                    <a:pt x="54" y="27"/>
                  </a:lnTo>
                  <a:lnTo>
                    <a:pt x="57" y="23"/>
                  </a:lnTo>
                  <a:lnTo>
                    <a:pt x="57" y="18"/>
                  </a:lnTo>
                  <a:lnTo>
                    <a:pt x="57" y="14"/>
                  </a:lnTo>
                  <a:lnTo>
                    <a:pt x="54" y="9"/>
                  </a:lnTo>
                  <a:lnTo>
                    <a:pt x="54" y="8"/>
                  </a:lnTo>
                  <a:lnTo>
                    <a:pt x="52" y="5"/>
                  </a:lnTo>
                  <a:lnTo>
                    <a:pt x="52" y="5"/>
                  </a:lnTo>
                  <a:lnTo>
                    <a:pt x="47" y="1"/>
                  </a:lnTo>
                  <a:lnTo>
                    <a:pt x="47" y="1"/>
                  </a:lnTo>
                  <a:lnTo>
                    <a:pt x="42" y="1"/>
                  </a:lnTo>
                  <a:lnTo>
                    <a:pt x="42" y="1"/>
                  </a:lnTo>
                  <a:lnTo>
                    <a:pt x="39" y="1"/>
                  </a:lnTo>
                  <a:lnTo>
                    <a:pt x="39" y="1"/>
                  </a:lnTo>
                  <a:lnTo>
                    <a:pt x="39" y="1"/>
                  </a:lnTo>
                  <a:lnTo>
                    <a:pt x="39" y="1"/>
                  </a:lnTo>
                  <a:lnTo>
                    <a:pt x="34" y="0"/>
                  </a:lnTo>
                  <a:lnTo>
                    <a:pt x="29" y="0"/>
                  </a:lnTo>
                  <a:lnTo>
                    <a:pt x="24" y="0"/>
                  </a:lnTo>
                  <a:lnTo>
                    <a:pt x="21" y="0"/>
                  </a:lnTo>
                  <a:lnTo>
                    <a:pt x="16" y="0"/>
                  </a:lnTo>
                  <a:lnTo>
                    <a:pt x="16" y="1"/>
                  </a:lnTo>
                  <a:lnTo>
                    <a:pt x="13" y="1"/>
                  </a:lnTo>
                  <a:lnTo>
                    <a:pt x="13" y="6"/>
                  </a:lnTo>
                  <a:lnTo>
                    <a:pt x="10" y="6"/>
                  </a:lnTo>
                  <a:lnTo>
                    <a:pt x="10" y="6"/>
                  </a:lnTo>
                  <a:lnTo>
                    <a:pt x="10" y="6"/>
                  </a:lnTo>
                  <a:lnTo>
                    <a:pt x="10" y="11"/>
                  </a:lnTo>
                  <a:lnTo>
                    <a:pt x="10" y="11"/>
                  </a:lnTo>
                  <a:lnTo>
                    <a:pt x="10" y="13"/>
                  </a:lnTo>
                  <a:lnTo>
                    <a:pt x="10" y="13"/>
                  </a:lnTo>
                  <a:lnTo>
                    <a:pt x="10" y="16"/>
                  </a:lnTo>
                  <a:lnTo>
                    <a:pt x="6" y="16"/>
                  </a:lnTo>
                  <a:lnTo>
                    <a:pt x="6" y="16"/>
                  </a:lnTo>
                  <a:lnTo>
                    <a:pt x="6" y="16"/>
                  </a:lnTo>
                  <a:lnTo>
                    <a:pt x="6" y="18"/>
                  </a:lnTo>
                  <a:lnTo>
                    <a:pt x="1" y="18"/>
                  </a:lnTo>
                  <a:lnTo>
                    <a:pt x="1" y="21"/>
                  </a:lnTo>
                  <a:lnTo>
                    <a:pt x="1" y="21"/>
                  </a:lnTo>
                  <a:lnTo>
                    <a:pt x="1" y="26"/>
                  </a:lnTo>
                  <a:lnTo>
                    <a:pt x="0" y="26"/>
                  </a:lnTo>
                  <a:lnTo>
                    <a:pt x="0" y="31"/>
                  </a:lnTo>
                  <a:lnTo>
                    <a:pt x="0" y="32"/>
                  </a:lnTo>
                  <a:lnTo>
                    <a:pt x="0" y="37"/>
                  </a:lnTo>
                  <a:lnTo>
                    <a:pt x="0" y="41"/>
                  </a:lnTo>
                  <a:lnTo>
                    <a:pt x="0" y="46"/>
                  </a:lnTo>
                  <a:lnTo>
                    <a:pt x="0" y="50"/>
                  </a:lnTo>
                  <a:lnTo>
                    <a:pt x="5" y="55"/>
                  </a:lnTo>
                  <a:lnTo>
                    <a:pt x="5" y="55"/>
                  </a:lnTo>
                  <a:close/>
                </a:path>
              </a:pathLst>
            </a:custGeom>
            <a:solidFill>
              <a:srgbClr val="FFCBCB"/>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8" name="Freeform 198"/>
            <p:cNvSpPr>
              <a:spLocks/>
            </p:cNvSpPr>
            <p:nvPr/>
          </p:nvSpPr>
          <p:spPr bwMode="auto">
            <a:xfrm>
              <a:off x="5757863" y="3752851"/>
              <a:ext cx="101600" cy="125413"/>
            </a:xfrm>
            <a:custGeom>
              <a:avLst/>
              <a:gdLst/>
              <a:ahLst/>
              <a:cxnLst>
                <a:cxn ang="0">
                  <a:pos x="10" y="12"/>
                </a:cxn>
                <a:cxn ang="0">
                  <a:pos x="11" y="7"/>
                </a:cxn>
                <a:cxn ang="0">
                  <a:pos x="19" y="2"/>
                </a:cxn>
                <a:cxn ang="0">
                  <a:pos x="34" y="0"/>
                </a:cxn>
                <a:cxn ang="0">
                  <a:pos x="39" y="0"/>
                </a:cxn>
                <a:cxn ang="0">
                  <a:pos x="46" y="0"/>
                </a:cxn>
                <a:cxn ang="0">
                  <a:pos x="54" y="4"/>
                </a:cxn>
                <a:cxn ang="0">
                  <a:pos x="60" y="15"/>
                </a:cxn>
                <a:cxn ang="0">
                  <a:pos x="62" y="20"/>
                </a:cxn>
                <a:cxn ang="0">
                  <a:pos x="60" y="23"/>
                </a:cxn>
                <a:cxn ang="0">
                  <a:pos x="55" y="30"/>
                </a:cxn>
                <a:cxn ang="0">
                  <a:pos x="49" y="40"/>
                </a:cxn>
                <a:cxn ang="0">
                  <a:pos x="46" y="45"/>
                </a:cxn>
                <a:cxn ang="0">
                  <a:pos x="42" y="45"/>
                </a:cxn>
                <a:cxn ang="0">
                  <a:pos x="39" y="53"/>
                </a:cxn>
                <a:cxn ang="0">
                  <a:pos x="39" y="64"/>
                </a:cxn>
                <a:cxn ang="0">
                  <a:pos x="36" y="69"/>
                </a:cxn>
                <a:cxn ang="0">
                  <a:pos x="34" y="69"/>
                </a:cxn>
                <a:cxn ang="0">
                  <a:pos x="26" y="72"/>
                </a:cxn>
                <a:cxn ang="0">
                  <a:pos x="19" y="76"/>
                </a:cxn>
                <a:cxn ang="0">
                  <a:pos x="16" y="77"/>
                </a:cxn>
                <a:cxn ang="0">
                  <a:pos x="13" y="77"/>
                </a:cxn>
                <a:cxn ang="0">
                  <a:pos x="8" y="72"/>
                </a:cxn>
                <a:cxn ang="0">
                  <a:pos x="5" y="69"/>
                </a:cxn>
                <a:cxn ang="0">
                  <a:pos x="5" y="69"/>
                </a:cxn>
                <a:cxn ang="0">
                  <a:pos x="5" y="69"/>
                </a:cxn>
                <a:cxn ang="0">
                  <a:pos x="10" y="72"/>
                </a:cxn>
                <a:cxn ang="0">
                  <a:pos x="19" y="72"/>
                </a:cxn>
                <a:cxn ang="0">
                  <a:pos x="24" y="72"/>
                </a:cxn>
                <a:cxn ang="0">
                  <a:pos x="24" y="72"/>
                </a:cxn>
                <a:cxn ang="0">
                  <a:pos x="28" y="68"/>
                </a:cxn>
                <a:cxn ang="0">
                  <a:pos x="31" y="64"/>
                </a:cxn>
                <a:cxn ang="0">
                  <a:pos x="34" y="61"/>
                </a:cxn>
                <a:cxn ang="0">
                  <a:pos x="34" y="58"/>
                </a:cxn>
                <a:cxn ang="0">
                  <a:pos x="36" y="50"/>
                </a:cxn>
                <a:cxn ang="0">
                  <a:pos x="44" y="45"/>
                </a:cxn>
                <a:cxn ang="0">
                  <a:pos x="49" y="41"/>
                </a:cxn>
                <a:cxn ang="0">
                  <a:pos x="49" y="36"/>
                </a:cxn>
                <a:cxn ang="0">
                  <a:pos x="52" y="28"/>
                </a:cxn>
                <a:cxn ang="0">
                  <a:pos x="55" y="20"/>
                </a:cxn>
                <a:cxn ang="0">
                  <a:pos x="57" y="17"/>
                </a:cxn>
                <a:cxn ang="0">
                  <a:pos x="55" y="13"/>
                </a:cxn>
                <a:cxn ang="0">
                  <a:pos x="49" y="9"/>
                </a:cxn>
                <a:cxn ang="0">
                  <a:pos x="39" y="5"/>
                </a:cxn>
                <a:cxn ang="0">
                  <a:pos x="34" y="4"/>
                </a:cxn>
                <a:cxn ang="0">
                  <a:pos x="28" y="4"/>
                </a:cxn>
                <a:cxn ang="0">
                  <a:pos x="18" y="4"/>
                </a:cxn>
                <a:cxn ang="0">
                  <a:pos x="10" y="10"/>
                </a:cxn>
                <a:cxn ang="0">
                  <a:pos x="6" y="15"/>
                </a:cxn>
                <a:cxn ang="0">
                  <a:pos x="5" y="17"/>
                </a:cxn>
                <a:cxn ang="0">
                  <a:pos x="0" y="22"/>
                </a:cxn>
                <a:cxn ang="0">
                  <a:pos x="0" y="27"/>
                </a:cxn>
                <a:cxn ang="0">
                  <a:pos x="0" y="27"/>
                </a:cxn>
                <a:cxn ang="0">
                  <a:pos x="0" y="23"/>
                </a:cxn>
                <a:cxn ang="0">
                  <a:pos x="1" y="18"/>
                </a:cxn>
                <a:cxn ang="0">
                  <a:pos x="5" y="15"/>
                </a:cxn>
              </a:cxnLst>
              <a:rect l="0" t="0" r="r" b="b"/>
              <a:pathLst>
                <a:path w="64" h="79">
                  <a:moveTo>
                    <a:pt x="10" y="15"/>
                  </a:moveTo>
                  <a:lnTo>
                    <a:pt x="10" y="12"/>
                  </a:lnTo>
                  <a:lnTo>
                    <a:pt x="10" y="12"/>
                  </a:lnTo>
                  <a:lnTo>
                    <a:pt x="10" y="12"/>
                  </a:lnTo>
                  <a:lnTo>
                    <a:pt x="10" y="12"/>
                  </a:lnTo>
                  <a:lnTo>
                    <a:pt x="10" y="7"/>
                  </a:lnTo>
                  <a:lnTo>
                    <a:pt x="11" y="7"/>
                  </a:lnTo>
                  <a:lnTo>
                    <a:pt x="11" y="7"/>
                  </a:lnTo>
                  <a:lnTo>
                    <a:pt x="16" y="7"/>
                  </a:lnTo>
                  <a:lnTo>
                    <a:pt x="16" y="2"/>
                  </a:lnTo>
                  <a:lnTo>
                    <a:pt x="19" y="2"/>
                  </a:lnTo>
                  <a:lnTo>
                    <a:pt x="19" y="2"/>
                  </a:lnTo>
                  <a:lnTo>
                    <a:pt x="24" y="2"/>
                  </a:lnTo>
                  <a:lnTo>
                    <a:pt x="24" y="0"/>
                  </a:lnTo>
                  <a:lnTo>
                    <a:pt x="29" y="0"/>
                  </a:lnTo>
                  <a:lnTo>
                    <a:pt x="34" y="0"/>
                  </a:lnTo>
                  <a:lnTo>
                    <a:pt x="39" y="0"/>
                  </a:lnTo>
                  <a:lnTo>
                    <a:pt x="39" y="0"/>
                  </a:lnTo>
                  <a:lnTo>
                    <a:pt x="39" y="0"/>
                  </a:lnTo>
                  <a:lnTo>
                    <a:pt x="39" y="0"/>
                  </a:lnTo>
                  <a:lnTo>
                    <a:pt x="41" y="0"/>
                  </a:lnTo>
                  <a:lnTo>
                    <a:pt x="41" y="0"/>
                  </a:lnTo>
                  <a:lnTo>
                    <a:pt x="46" y="0"/>
                  </a:lnTo>
                  <a:lnTo>
                    <a:pt x="46" y="0"/>
                  </a:lnTo>
                  <a:lnTo>
                    <a:pt x="51" y="4"/>
                  </a:lnTo>
                  <a:lnTo>
                    <a:pt x="51" y="4"/>
                  </a:lnTo>
                  <a:lnTo>
                    <a:pt x="54" y="4"/>
                  </a:lnTo>
                  <a:lnTo>
                    <a:pt x="54" y="4"/>
                  </a:lnTo>
                  <a:lnTo>
                    <a:pt x="59" y="9"/>
                  </a:lnTo>
                  <a:lnTo>
                    <a:pt x="59" y="9"/>
                  </a:lnTo>
                  <a:lnTo>
                    <a:pt x="60" y="13"/>
                  </a:lnTo>
                  <a:lnTo>
                    <a:pt x="60" y="15"/>
                  </a:lnTo>
                  <a:lnTo>
                    <a:pt x="64" y="20"/>
                  </a:lnTo>
                  <a:lnTo>
                    <a:pt x="62" y="20"/>
                  </a:lnTo>
                  <a:lnTo>
                    <a:pt x="62" y="20"/>
                  </a:lnTo>
                  <a:lnTo>
                    <a:pt x="62" y="20"/>
                  </a:lnTo>
                  <a:lnTo>
                    <a:pt x="62" y="22"/>
                  </a:lnTo>
                  <a:lnTo>
                    <a:pt x="60" y="22"/>
                  </a:lnTo>
                  <a:lnTo>
                    <a:pt x="60" y="23"/>
                  </a:lnTo>
                  <a:lnTo>
                    <a:pt x="60" y="23"/>
                  </a:lnTo>
                  <a:lnTo>
                    <a:pt x="60" y="28"/>
                  </a:lnTo>
                  <a:lnTo>
                    <a:pt x="55" y="28"/>
                  </a:lnTo>
                  <a:lnTo>
                    <a:pt x="55" y="30"/>
                  </a:lnTo>
                  <a:lnTo>
                    <a:pt x="55" y="30"/>
                  </a:lnTo>
                  <a:lnTo>
                    <a:pt x="55" y="35"/>
                  </a:lnTo>
                  <a:lnTo>
                    <a:pt x="51" y="35"/>
                  </a:lnTo>
                  <a:lnTo>
                    <a:pt x="51" y="40"/>
                  </a:lnTo>
                  <a:lnTo>
                    <a:pt x="49" y="40"/>
                  </a:lnTo>
                  <a:lnTo>
                    <a:pt x="49" y="45"/>
                  </a:lnTo>
                  <a:lnTo>
                    <a:pt x="46" y="45"/>
                  </a:lnTo>
                  <a:lnTo>
                    <a:pt x="46" y="45"/>
                  </a:lnTo>
                  <a:lnTo>
                    <a:pt x="46" y="45"/>
                  </a:lnTo>
                  <a:lnTo>
                    <a:pt x="46" y="45"/>
                  </a:lnTo>
                  <a:lnTo>
                    <a:pt x="42" y="45"/>
                  </a:lnTo>
                  <a:lnTo>
                    <a:pt x="42" y="45"/>
                  </a:lnTo>
                  <a:lnTo>
                    <a:pt x="42" y="45"/>
                  </a:lnTo>
                  <a:lnTo>
                    <a:pt x="42" y="50"/>
                  </a:lnTo>
                  <a:lnTo>
                    <a:pt x="39" y="50"/>
                  </a:lnTo>
                  <a:lnTo>
                    <a:pt x="39" y="53"/>
                  </a:lnTo>
                  <a:lnTo>
                    <a:pt x="39" y="53"/>
                  </a:lnTo>
                  <a:lnTo>
                    <a:pt x="39" y="58"/>
                  </a:lnTo>
                  <a:lnTo>
                    <a:pt x="39" y="58"/>
                  </a:lnTo>
                  <a:lnTo>
                    <a:pt x="39" y="63"/>
                  </a:lnTo>
                  <a:lnTo>
                    <a:pt x="39" y="64"/>
                  </a:lnTo>
                  <a:lnTo>
                    <a:pt x="39" y="69"/>
                  </a:lnTo>
                  <a:lnTo>
                    <a:pt x="36" y="69"/>
                  </a:lnTo>
                  <a:lnTo>
                    <a:pt x="36" y="69"/>
                  </a:lnTo>
                  <a:lnTo>
                    <a:pt x="36" y="69"/>
                  </a:lnTo>
                  <a:lnTo>
                    <a:pt x="36" y="69"/>
                  </a:lnTo>
                  <a:lnTo>
                    <a:pt x="34" y="69"/>
                  </a:lnTo>
                  <a:lnTo>
                    <a:pt x="34" y="69"/>
                  </a:lnTo>
                  <a:lnTo>
                    <a:pt x="34" y="69"/>
                  </a:lnTo>
                  <a:lnTo>
                    <a:pt x="34" y="72"/>
                  </a:lnTo>
                  <a:lnTo>
                    <a:pt x="29" y="72"/>
                  </a:lnTo>
                  <a:lnTo>
                    <a:pt x="29" y="72"/>
                  </a:lnTo>
                  <a:lnTo>
                    <a:pt x="26" y="72"/>
                  </a:lnTo>
                  <a:lnTo>
                    <a:pt x="26" y="76"/>
                  </a:lnTo>
                  <a:lnTo>
                    <a:pt x="21" y="76"/>
                  </a:lnTo>
                  <a:lnTo>
                    <a:pt x="21" y="76"/>
                  </a:lnTo>
                  <a:lnTo>
                    <a:pt x="19" y="76"/>
                  </a:lnTo>
                  <a:lnTo>
                    <a:pt x="19" y="79"/>
                  </a:lnTo>
                  <a:lnTo>
                    <a:pt x="16" y="77"/>
                  </a:lnTo>
                  <a:lnTo>
                    <a:pt x="16" y="77"/>
                  </a:lnTo>
                  <a:lnTo>
                    <a:pt x="16" y="77"/>
                  </a:lnTo>
                  <a:lnTo>
                    <a:pt x="16" y="77"/>
                  </a:lnTo>
                  <a:lnTo>
                    <a:pt x="13" y="77"/>
                  </a:lnTo>
                  <a:lnTo>
                    <a:pt x="13" y="77"/>
                  </a:lnTo>
                  <a:lnTo>
                    <a:pt x="13" y="77"/>
                  </a:lnTo>
                  <a:lnTo>
                    <a:pt x="13" y="77"/>
                  </a:lnTo>
                  <a:lnTo>
                    <a:pt x="8" y="72"/>
                  </a:lnTo>
                  <a:lnTo>
                    <a:pt x="8" y="72"/>
                  </a:lnTo>
                  <a:lnTo>
                    <a:pt x="8" y="72"/>
                  </a:lnTo>
                  <a:lnTo>
                    <a:pt x="8" y="72"/>
                  </a:lnTo>
                  <a:lnTo>
                    <a:pt x="5" y="69"/>
                  </a:lnTo>
                  <a:lnTo>
                    <a:pt x="5" y="69"/>
                  </a:lnTo>
                  <a:lnTo>
                    <a:pt x="5" y="69"/>
                  </a:lnTo>
                  <a:lnTo>
                    <a:pt x="5" y="69"/>
                  </a:lnTo>
                  <a:lnTo>
                    <a:pt x="5" y="69"/>
                  </a:lnTo>
                  <a:lnTo>
                    <a:pt x="5" y="69"/>
                  </a:lnTo>
                  <a:lnTo>
                    <a:pt x="5" y="69"/>
                  </a:lnTo>
                  <a:lnTo>
                    <a:pt x="5" y="69"/>
                  </a:lnTo>
                  <a:lnTo>
                    <a:pt x="5" y="69"/>
                  </a:lnTo>
                  <a:lnTo>
                    <a:pt x="5" y="69"/>
                  </a:lnTo>
                  <a:lnTo>
                    <a:pt x="5" y="69"/>
                  </a:lnTo>
                  <a:lnTo>
                    <a:pt x="10" y="72"/>
                  </a:lnTo>
                  <a:lnTo>
                    <a:pt x="10" y="72"/>
                  </a:lnTo>
                  <a:lnTo>
                    <a:pt x="10" y="72"/>
                  </a:lnTo>
                  <a:lnTo>
                    <a:pt x="10" y="72"/>
                  </a:lnTo>
                  <a:lnTo>
                    <a:pt x="14" y="72"/>
                  </a:lnTo>
                  <a:lnTo>
                    <a:pt x="14" y="72"/>
                  </a:lnTo>
                  <a:lnTo>
                    <a:pt x="19" y="72"/>
                  </a:lnTo>
                  <a:lnTo>
                    <a:pt x="19" y="72"/>
                  </a:lnTo>
                  <a:lnTo>
                    <a:pt x="24" y="74"/>
                  </a:lnTo>
                  <a:lnTo>
                    <a:pt x="24" y="72"/>
                  </a:lnTo>
                  <a:lnTo>
                    <a:pt x="24" y="72"/>
                  </a:lnTo>
                  <a:lnTo>
                    <a:pt x="24" y="72"/>
                  </a:lnTo>
                  <a:lnTo>
                    <a:pt x="24" y="72"/>
                  </a:lnTo>
                  <a:lnTo>
                    <a:pt x="24" y="72"/>
                  </a:lnTo>
                  <a:lnTo>
                    <a:pt x="24" y="72"/>
                  </a:lnTo>
                  <a:lnTo>
                    <a:pt x="24" y="72"/>
                  </a:lnTo>
                  <a:lnTo>
                    <a:pt x="28" y="72"/>
                  </a:lnTo>
                  <a:lnTo>
                    <a:pt x="28" y="68"/>
                  </a:lnTo>
                  <a:lnTo>
                    <a:pt x="28" y="68"/>
                  </a:lnTo>
                  <a:lnTo>
                    <a:pt x="28" y="68"/>
                  </a:lnTo>
                  <a:lnTo>
                    <a:pt x="31" y="68"/>
                  </a:lnTo>
                  <a:lnTo>
                    <a:pt x="31" y="64"/>
                  </a:lnTo>
                  <a:lnTo>
                    <a:pt x="31" y="64"/>
                  </a:lnTo>
                  <a:lnTo>
                    <a:pt x="31" y="64"/>
                  </a:lnTo>
                  <a:lnTo>
                    <a:pt x="34" y="64"/>
                  </a:lnTo>
                  <a:lnTo>
                    <a:pt x="34" y="61"/>
                  </a:lnTo>
                  <a:lnTo>
                    <a:pt x="34" y="61"/>
                  </a:lnTo>
                  <a:lnTo>
                    <a:pt x="34" y="61"/>
                  </a:lnTo>
                  <a:lnTo>
                    <a:pt x="34" y="61"/>
                  </a:lnTo>
                  <a:lnTo>
                    <a:pt x="34" y="58"/>
                  </a:lnTo>
                  <a:lnTo>
                    <a:pt x="34" y="58"/>
                  </a:lnTo>
                  <a:lnTo>
                    <a:pt x="34" y="58"/>
                  </a:lnTo>
                  <a:lnTo>
                    <a:pt x="36" y="58"/>
                  </a:lnTo>
                  <a:lnTo>
                    <a:pt x="36" y="53"/>
                  </a:lnTo>
                  <a:lnTo>
                    <a:pt x="36" y="53"/>
                  </a:lnTo>
                  <a:lnTo>
                    <a:pt x="36" y="50"/>
                  </a:lnTo>
                  <a:lnTo>
                    <a:pt x="39" y="50"/>
                  </a:lnTo>
                  <a:lnTo>
                    <a:pt x="39" y="45"/>
                  </a:lnTo>
                  <a:lnTo>
                    <a:pt x="42" y="45"/>
                  </a:lnTo>
                  <a:lnTo>
                    <a:pt x="44" y="45"/>
                  </a:lnTo>
                  <a:lnTo>
                    <a:pt x="49" y="45"/>
                  </a:lnTo>
                  <a:lnTo>
                    <a:pt x="49" y="41"/>
                  </a:lnTo>
                  <a:lnTo>
                    <a:pt x="49" y="41"/>
                  </a:lnTo>
                  <a:lnTo>
                    <a:pt x="49" y="41"/>
                  </a:lnTo>
                  <a:lnTo>
                    <a:pt x="49" y="41"/>
                  </a:lnTo>
                  <a:lnTo>
                    <a:pt x="49" y="36"/>
                  </a:lnTo>
                  <a:lnTo>
                    <a:pt x="49" y="36"/>
                  </a:lnTo>
                  <a:lnTo>
                    <a:pt x="49" y="36"/>
                  </a:lnTo>
                  <a:lnTo>
                    <a:pt x="52" y="36"/>
                  </a:lnTo>
                  <a:lnTo>
                    <a:pt x="52" y="31"/>
                  </a:lnTo>
                  <a:lnTo>
                    <a:pt x="52" y="31"/>
                  </a:lnTo>
                  <a:lnTo>
                    <a:pt x="52" y="28"/>
                  </a:lnTo>
                  <a:lnTo>
                    <a:pt x="55" y="28"/>
                  </a:lnTo>
                  <a:lnTo>
                    <a:pt x="55" y="23"/>
                  </a:lnTo>
                  <a:lnTo>
                    <a:pt x="55" y="23"/>
                  </a:lnTo>
                  <a:lnTo>
                    <a:pt x="55" y="20"/>
                  </a:lnTo>
                  <a:lnTo>
                    <a:pt x="59" y="20"/>
                  </a:lnTo>
                  <a:lnTo>
                    <a:pt x="57" y="17"/>
                  </a:lnTo>
                  <a:lnTo>
                    <a:pt x="57" y="17"/>
                  </a:lnTo>
                  <a:lnTo>
                    <a:pt x="57" y="17"/>
                  </a:lnTo>
                  <a:lnTo>
                    <a:pt x="57" y="17"/>
                  </a:lnTo>
                  <a:lnTo>
                    <a:pt x="55" y="13"/>
                  </a:lnTo>
                  <a:lnTo>
                    <a:pt x="55" y="13"/>
                  </a:lnTo>
                  <a:lnTo>
                    <a:pt x="55" y="13"/>
                  </a:lnTo>
                  <a:lnTo>
                    <a:pt x="55" y="13"/>
                  </a:lnTo>
                  <a:lnTo>
                    <a:pt x="51" y="9"/>
                  </a:lnTo>
                  <a:lnTo>
                    <a:pt x="51" y="9"/>
                  </a:lnTo>
                  <a:lnTo>
                    <a:pt x="49" y="9"/>
                  </a:lnTo>
                  <a:lnTo>
                    <a:pt x="49" y="9"/>
                  </a:lnTo>
                  <a:lnTo>
                    <a:pt x="44" y="5"/>
                  </a:lnTo>
                  <a:lnTo>
                    <a:pt x="44" y="5"/>
                  </a:lnTo>
                  <a:lnTo>
                    <a:pt x="39" y="5"/>
                  </a:lnTo>
                  <a:lnTo>
                    <a:pt x="39" y="5"/>
                  </a:lnTo>
                  <a:lnTo>
                    <a:pt x="36" y="4"/>
                  </a:lnTo>
                  <a:lnTo>
                    <a:pt x="36" y="4"/>
                  </a:lnTo>
                  <a:lnTo>
                    <a:pt x="34" y="4"/>
                  </a:lnTo>
                  <a:lnTo>
                    <a:pt x="34" y="4"/>
                  </a:lnTo>
                  <a:lnTo>
                    <a:pt x="29" y="4"/>
                  </a:lnTo>
                  <a:lnTo>
                    <a:pt x="29" y="4"/>
                  </a:lnTo>
                  <a:lnTo>
                    <a:pt x="28" y="4"/>
                  </a:lnTo>
                  <a:lnTo>
                    <a:pt x="28" y="4"/>
                  </a:lnTo>
                  <a:lnTo>
                    <a:pt x="23" y="4"/>
                  </a:lnTo>
                  <a:lnTo>
                    <a:pt x="23" y="4"/>
                  </a:lnTo>
                  <a:lnTo>
                    <a:pt x="18" y="4"/>
                  </a:lnTo>
                  <a:lnTo>
                    <a:pt x="18" y="5"/>
                  </a:lnTo>
                  <a:lnTo>
                    <a:pt x="13" y="5"/>
                  </a:lnTo>
                  <a:lnTo>
                    <a:pt x="13" y="9"/>
                  </a:lnTo>
                  <a:lnTo>
                    <a:pt x="10" y="10"/>
                  </a:lnTo>
                  <a:lnTo>
                    <a:pt x="10" y="15"/>
                  </a:lnTo>
                  <a:lnTo>
                    <a:pt x="6" y="15"/>
                  </a:lnTo>
                  <a:lnTo>
                    <a:pt x="6" y="15"/>
                  </a:lnTo>
                  <a:lnTo>
                    <a:pt x="6" y="15"/>
                  </a:lnTo>
                  <a:lnTo>
                    <a:pt x="6" y="17"/>
                  </a:lnTo>
                  <a:lnTo>
                    <a:pt x="5" y="17"/>
                  </a:lnTo>
                  <a:lnTo>
                    <a:pt x="5" y="17"/>
                  </a:lnTo>
                  <a:lnTo>
                    <a:pt x="5" y="17"/>
                  </a:lnTo>
                  <a:lnTo>
                    <a:pt x="5" y="22"/>
                  </a:lnTo>
                  <a:lnTo>
                    <a:pt x="0" y="22"/>
                  </a:lnTo>
                  <a:lnTo>
                    <a:pt x="0" y="22"/>
                  </a:lnTo>
                  <a:lnTo>
                    <a:pt x="0" y="22"/>
                  </a:lnTo>
                  <a:lnTo>
                    <a:pt x="0" y="27"/>
                  </a:lnTo>
                  <a:lnTo>
                    <a:pt x="0" y="27"/>
                  </a:lnTo>
                  <a:lnTo>
                    <a:pt x="0" y="27"/>
                  </a:lnTo>
                  <a:lnTo>
                    <a:pt x="0" y="27"/>
                  </a:lnTo>
                  <a:lnTo>
                    <a:pt x="0" y="30"/>
                  </a:lnTo>
                  <a:lnTo>
                    <a:pt x="0" y="27"/>
                  </a:lnTo>
                  <a:lnTo>
                    <a:pt x="0" y="27"/>
                  </a:lnTo>
                  <a:lnTo>
                    <a:pt x="0" y="27"/>
                  </a:lnTo>
                  <a:lnTo>
                    <a:pt x="0" y="27"/>
                  </a:lnTo>
                  <a:lnTo>
                    <a:pt x="0" y="23"/>
                  </a:lnTo>
                  <a:lnTo>
                    <a:pt x="0" y="23"/>
                  </a:lnTo>
                  <a:lnTo>
                    <a:pt x="0" y="23"/>
                  </a:lnTo>
                  <a:lnTo>
                    <a:pt x="1" y="23"/>
                  </a:lnTo>
                  <a:lnTo>
                    <a:pt x="1" y="18"/>
                  </a:lnTo>
                  <a:lnTo>
                    <a:pt x="1" y="18"/>
                  </a:lnTo>
                  <a:lnTo>
                    <a:pt x="1" y="18"/>
                  </a:lnTo>
                  <a:lnTo>
                    <a:pt x="5" y="18"/>
                  </a:lnTo>
                  <a:lnTo>
                    <a:pt x="5" y="15"/>
                  </a:lnTo>
                  <a:lnTo>
                    <a:pt x="5" y="15"/>
                  </a:lnTo>
                  <a:lnTo>
                    <a:pt x="5" y="15"/>
                  </a:lnTo>
                  <a:lnTo>
                    <a:pt x="10" y="15"/>
                  </a:lnTo>
                  <a:lnTo>
                    <a:pt x="10" y="1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19" name="Freeform 199"/>
            <p:cNvSpPr>
              <a:spLocks/>
            </p:cNvSpPr>
            <p:nvPr/>
          </p:nvSpPr>
          <p:spPr bwMode="auto">
            <a:xfrm>
              <a:off x="5780088" y="3776663"/>
              <a:ext cx="47625" cy="55563"/>
            </a:xfrm>
            <a:custGeom>
              <a:avLst/>
              <a:gdLst/>
              <a:ahLst/>
              <a:cxnLst>
                <a:cxn ang="0">
                  <a:pos x="0" y="7"/>
                </a:cxn>
                <a:cxn ang="0">
                  <a:pos x="0" y="7"/>
                </a:cxn>
                <a:cxn ang="0">
                  <a:pos x="2" y="2"/>
                </a:cxn>
                <a:cxn ang="0">
                  <a:pos x="7" y="2"/>
                </a:cxn>
                <a:cxn ang="0">
                  <a:pos x="12" y="0"/>
                </a:cxn>
                <a:cxn ang="0">
                  <a:pos x="17" y="0"/>
                </a:cxn>
                <a:cxn ang="0">
                  <a:pos x="22" y="0"/>
                </a:cxn>
                <a:cxn ang="0">
                  <a:pos x="25" y="5"/>
                </a:cxn>
                <a:cxn ang="0">
                  <a:pos x="28" y="10"/>
                </a:cxn>
                <a:cxn ang="0">
                  <a:pos x="28" y="10"/>
                </a:cxn>
                <a:cxn ang="0">
                  <a:pos x="28" y="10"/>
                </a:cxn>
                <a:cxn ang="0">
                  <a:pos x="28" y="10"/>
                </a:cxn>
                <a:cxn ang="0">
                  <a:pos x="25" y="15"/>
                </a:cxn>
                <a:cxn ang="0">
                  <a:pos x="25" y="15"/>
                </a:cxn>
                <a:cxn ang="0">
                  <a:pos x="25" y="20"/>
                </a:cxn>
                <a:cxn ang="0">
                  <a:pos x="25" y="20"/>
                </a:cxn>
                <a:cxn ang="0">
                  <a:pos x="22" y="25"/>
                </a:cxn>
                <a:cxn ang="0">
                  <a:pos x="22" y="25"/>
                </a:cxn>
                <a:cxn ang="0">
                  <a:pos x="20" y="25"/>
                </a:cxn>
                <a:cxn ang="0">
                  <a:pos x="20" y="25"/>
                </a:cxn>
                <a:cxn ang="0">
                  <a:pos x="17" y="26"/>
                </a:cxn>
                <a:cxn ang="0">
                  <a:pos x="17" y="26"/>
                </a:cxn>
                <a:cxn ang="0">
                  <a:pos x="17" y="30"/>
                </a:cxn>
                <a:cxn ang="0">
                  <a:pos x="17" y="30"/>
                </a:cxn>
                <a:cxn ang="0">
                  <a:pos x="17" y="31"/>
                </a:cxn>
                <a:cxn ang="0">
                  <a:pos x="17" y="31"/>
                </a:cxn>
                <a:cxn ang="0">
                  <a:pos x="17" y="30"/>
                </a:cxn>
                <a:cxn ang="0">
                  <a:pos x="17" y="30"/>
                </a:cxn>
                <a:cxn ang="0">
                  <a:pos x="17" y="25"/>
                </a:cxn>
                <a:cxn ang="0">
                  <a:pos x="17" y="25"/>
                </a:cxn>
                <a:cxn ang="0">
                  <a:pos x="17" y="20"/>
                </a:cxn>
                <a:cxn ang="0">
                  <a:pos x="17" y="20"/>
                </a:cxn>
                <a:cxn ang="0">
                  <a:pos x="20" y="18"/>
                </a:cxn>
                <a:cxn ang="0">
                  <a:pos x="20" y="18"/>
                </a:cxn>
                <a:cxn ang="0">
                  <a:pos x="20" y="18"/>
                </a:cxn>
                <a:cxn ang="0">
                  <a:pos x="20" y="18"/>
                </a:cxn>
                <a:cxn ang="0">
                  <a:pos x="23" y="13"/>
                </a:cxn>
                <a:cxn ang="0">
                  <a:pos x="23" y="13"/>
                </a:cxn>
                <a:cxn ang="0">
                  <a:pos x="23" y="10"/>
                </a:cxn>
                <a:cxn ang="0">
                  <a:pos x="23" y="10"/>
                </a:cxn>
                <a:cxn ang="0">
                  <a:pos x="22" y="7"/>
                </a:cxn>
                <a:cxn ang="0">
                  <a:pos x="22" y="7"/>
                </a:cxn>
                <a:cxn ang="0">
                  <a:pos x="20" y="5"/>
                </a:cxn>
                <a:cxn ang="0">
                  <a:pos x="20" y="5"/>
                </a:cxn>
                <a:cxn ang="0">
                  <a:pos x="15" y="5"/>
                </a:cxn>
                <a:cxn ang="0">
                  <a:pos x="12" y="5"/>
                </a:cxn>
                <a:cxn ang="0">
                  <a:pos x="7" y="5"/>
                </a:cxn>
                <a:cxn ang="0">
                  <a:pos x="5" y="5"/>
                </a:cxn>
                <a:cxn ang="0">
                  <a:pos x="4" y="10"/>
                </a:cxn>
                <a:cxn ang="0">
                  <a:pos x="4" y="10"/>
                </a:cxn>
                <a:cxn ang="0">
                  <a:pos x="4" y="10"/>
                </a:cxn>
                <a:cxn ang="0">
                  <a:pos x="4" y="10"/>
                </a:cxn>
                <a:cxn ang="0">
                  <a:pos x="0" y="10"/>
                </a:cxn>
                <a:cxn ang="0">
                  <a:pos x="0" y="10"/>
                </a:cxn>
                <a:cxn ang="0">
                  <a:pos x="0" y="10"/>
                </a:cxn>
                <a:cxn ang="0">
                  <a:pos x="0" y="10"/>
                </a:cxn>
                <a:cxn ang="0">
                  <a:pos x="0" y="10"/>
                </a:cxn>
              </a:cxnLst>
              <a:rect l="0" t="0" r="r" b="b"/>
              <a:pathLst>
                <a:path w="30" h="35">
                  <a:moveTo>
                    <a:pt x="0" y="10"/>
                  </a:moveTo>
                  <a:lnTo>
                    <a:pt x="0" y="7"/>
                  </a:lnTo>
                  <a:lnTo>
                    <a:pt x="0" y="7"/>
                  </a:lnTo>
                  <a:lnTo>
                    <a:pt x="0" y="7"/>
                  </a:lnTo>
                  <a:lnTo>
                    <a:pt x="2" y="7"/>
                  </a:lnTo>
                  <a:lnTo>
                    <a:pt x="2" y="2"/>
                  </a:lnTo>
                  <a:lnTo>
                    <a:pt x="7" y="2"/>
                  </a:lnTo>
                  <a:lnTo>
                    <a:pt x="7" y="2"/>
                  </a:lnTo>
                  <a:lnTo>
                    <a:pt x="12" y="2"/>
                  </a:lnTo>
                  <a:lnTo>
                    <a:pt x="12" y="0"/>
                  </a:lnTo>
                  <a:lnTo>
                    <a:pt x="17" y="0"/>
                  </a:lnTo>
                  <a:lnTo>
                    <a:pt x="17" y="0"/>
                  </a:lnTo>
                  <a:lnTo>
                    <a:pt x="22" y="0"/>
                  </a:lnTo>
                  <a:lnTo>
                    <a:pt x="22" y="0"/>
                  </a:lnTo>
                  <a:lnTo>
                    <a:pt x="25" y="3"/>
                  </a:lnTo>
                  <a:lnTo>
                    <a:pt x="25" y="5"/>
                  </a:lnTo>
                  <a:lnTo>
                    <a:pt x="30" y="10"/>
                  </a:lnTo>
                  <a:lnTo>
                    <a:pt x="28" y="10"/>
                  </a:lnTo>
                  <a:lnTo>
                    <a:pt x="28" y="10"/>
                  </a:lnTo>
                  <a:lnTo>
                    <a:pt x="28" y="10"/>
                  </a:lnTo>
                  <a:lnTo>
                    <a:pt x="28" y="10"/>
                  </a:lnTo>
                  <a:lnTo>
                    <a:pt x="28" y="10"/>
                  </a:lnTo>
                  <a:lnTo>
                    <a:pt x="28" y="10"/>
                  </a:lnTo>
                  <a:lnTo>
                    <a:pt x="28" y="10"/>
                  </a:lnTo>
                  <a:lnTo>
                    <a:pt x="28" y="15"/>
                  </a:lnTo>
                  <a:lnTo>
                    <a:pt x="25" y="15"/>
                  </a:lnTo>
                  <a:lnTo>
                    <a:pt x="25" y="15"/>
                  </a:lnTo>
                  <a:lnTo>
                    <a:pt x="25" y="15"/>
                  </a:lnTo>
                  <a:lnTo>
                    <a:pt x="25" y="20"/>
                  </a:lnTo>
                  <a:lnTo>
                    <a:pt x="25" y="20"/>
                  </a:lnTo>
                  <a:lnTo>
                    <a:pt x="25" y="20"/>
                  </a:lnTo>
                  <a:lnTo>
                    <a:pt x="25" y="20"/>
                  </a:lnTo>
                  <a:lnTo>
                    <a:pt x="25" y="25"/>
                  </a:lnTo>
                  <a:lnTo>
                    <a:pt x="22" y="25"/>
                  </a:lnTo>
                  <a:lnTo>
                    <a:pt x="22" y="25"/>
                  </a:lnTo>
                  <a:lnTo>
                    <a:pt x="22" y="25"/>
                  </a:lnTo>
                  <a:lnTo>
                    <a:pt x="22" y="25"/>
                  </a:lnTo>
                  <a:lnTo>
                    <a:pt x="20" y="25"/>
                  </a:lnTo>
                  <a:lnTo>
                    <a:pt x="20" y="25"/>
                  </a:lnTo>
                  <a:lnTo>
                    <a:pt x="20" y="25"/>
                  </a:lnTo>
                  <a:lnTo>
                    <a:pt x="20" y="26"/>
                  </a:lnTo>
                  <a:lnTo>
                    <a:pt x="17" y="26"/>
                  </a:lnTo>
                  <a:lnTo>
                    <a:pt x="17" y="26"/>
                  </a:lnTo>
                  <a:lnTo>
                    <a:pt x="17" y="26"/>
                  </a:lnTo>
                  <a:lnTo>
                    <a:pt x="17" y="30"/>
                  </a:lnTo>
                  <a:lnTo>
                    <a:pt x="17" y="30"/>
                  </a:lnTo>
                  <a:lnTo>
                    <a:pt x="17" y="30"/>
                  </a:lnTo>
                  <a:lnTo>
                    <a:pt x="17" y="30"/>
                  </a:lnTo>
                  <a:lnTo>
                    <a:pt x="20" y="35"/>
                  </a:lnTo>
                  <a:lnTo>
                    <a:pt x="17" y="31"/>
                  </a:lnTo>
                  <a:lnTo>
                    <a:pt x="17" y="31"/>
                  </a:lnTo>
                  <a:lnTo>
                    <a:pt x="17" y="31"/>
                  </a:lnTo>
                  <a:lnTo>
                    <a:pt x="17" y="31"/>
                  </a:lnTo>
                  <a:lnTo>
                    <a:pt x="17" y="30"/>
                  </a:lnTo>
                  <a:lnTo>
                    <a:pt x="17" y="30"/>
                  </a:lnTo>
                  <a:lnTo>
                    <a:pt x="17" y="30"/>
                  </a:lnTo>
                  <a:lnTo>
                    <a:pt x="17" y="30"/>
                  </a:lnTo>
                  <a:lnTo>
                    <a:pt x="17" y="25"/>
                  </a:lnTo>
                  <a:lnTo>
                    <a:pt x="17" y="25"/>
                  </a:lnTo>
                  <a:lnTo>
                    <a:pt x="17" y="25"/>
                  </a:lnTo>
                  <a:lnTo>
                    <a:pt x="17" y="25"/>
                  </a:lnTo>
                  <a:lnTo>
                    <a:pt x="17" y="20"/>
                  </a:lnTo>
                  <a:lnTo>
                    <a:pt x="17" y="20"/>
                  </a:lnTo>
                  <a:lnTo>
                    <a:pt x="17" y="20"/>
                  </a:lnTo>
                  <a:lnTo>
                    <a:pt x="20" y="20"/>
                  </a:lnTo>
                  <a:lnTo>
                    <a:pt x="20" y="18"/>
                  </a:lnTo>
                  <a:lnTo>
                    <a:pt x="20" y="18"/>
                  </a:lnTo>
                  <a:lnTo>
                    <a:pt x="20" y="18"/>
                  </a:lnTo>
                  <a:lnTo>
                    <a:pt x="20" y="18"/>
                  </a:lnTo>
                  <a:lnTo>
                    <a:pt x="20" y="18"/>
                  </a:lnTo>
                  <a:lnTo>
                    <a:pt x="20" y="18"/>
                  </a:lnTo>
                  <a:lnTo>
                    <a:pt x="20" y="18"/>
                  </a:lnTo>
                  <a:lnTo>
                    <a:pt x="23" y="18"/>
                  </a:lnTo>
                  <a:lnTo>
                    <a:pt x="23" y="13"/>
                  </a:lnTo>
                  <a:lnTo>
                    <a:pt x="23" y="13"/>
                  </a:lnTo>
                  <a:lnTo>
                    <a:pt x="23" y="13"/>
                  </a:lnTo>
                  <a:lnTo>
                    <a:pt x="23" y="13"/>
                  </a:lnTo>
                  <a:lnTo>
                    <a:pt x="23" y="10"/>
                  </a:lnTo>
                  <a:lnTo>
                    <a:pt x="23" y="10"/>
                  </a:lnTo>
                  <a:lnTo>
                    <a:pt x="23" y="10"/>
                  </a:lnTo>
                  <a:lnTo>
                    <a:pt x="25" y="10"/>
                  </a:lnTo>
                  <a:lnTo>
                    <a:pt x="22" y="7"/>
                  </a:lnTo>
                  <a:lnTo>
                    <a:pt x="22" y="7"/>
                  </a:lnTo>
                  <a:lnTo>
                    <a:pt x="22" y="7"/>
                  </a:lnTo>
                  <a:lnTo>
                    <a:pt x="22" y="7"/>
                  </a:lnTo>
                  <a:lnTo>
                    <a:pt x="20" y="5"/>
                  </a:lnTo>
                  <a:lnTo>
                    <a:pt x="20" y="5"/>
                  </a:lnTo>
                  <a:lnTo>
                    <a:pt x="20" y="5"/>
                  </a:lnTo>
                  <a:lnTo>
                    <a:pt x="20" y="5"/>
                  </a:lnTo>
                  <a:lnTo>
                    <a:pt x="15" y="5"/>
                  </a:lnTo>
                  <a:lnTo>
                    <a:pt x="15" y="5"/>
                  </a:lnTo>
                  <a:lnTo>
                    <a:pt x="12" y="5"/>
                  </a:lnTo>
                  <a:lnTo>
                    <a:pt x="12" y="5"/>
                  </a:lnTo>
                  <a:lnTo>
                    <a:pt x="7" y="5"/>
                  </a:lnTo>
                  <a:lnTo>
                    <a:pt x="7" y="5"/>
                  </a:lnTo>
                  <a:lnTo>
                    <a:pt x="5" y="5"/>
                  </a:lnTo>
                  <a:lnTo>
                    <a:pt x="5" y="10"/>
                  </a:lnTo>
                  <a:lnTo>
                    <a:pt x="4" y="10"/>
                  </a:lnTo>
                  <a:lnTo>
                    <a:pt x="4" y="10"/>
                  </a:lnTo>
                  <a:lnTo>
                    <a:pt x="4" y="10"/>
                  </a:lnTo>
                  <a:lnTo>
                    <a:pt x="4" y="10"/>
                  </a:lnTo>
                  <a:lnTo>
                    <a:pt x="4" y="10"/>
                  </a:lnTo>
                  <a:lnTo>
                    <a:pt x="4" y="10"/>
                  </a:lnTo>
                  <a:lnTo>
                    <a:pt x="4" y="10"/>
                  </a:lnTo>
                  <a:lnTo>
                    <a:pt x="4" y="10"/>
                  </a:lnTo>
                  <a:lnTo>
                    <a:pt x="0" y="10"/>
                  </a:lnTo>
                  <a:lnTo>
                    <a:pt x="0" y="10"/>
                  </a:lnTo>
                  <a:lnTo>
                    <a:pt x="0" y="10"/>
                  </a:lnTo>
                  <a:lnTo>
                    <a:pt x="0" y="10"/>
                  </a:lnTo>
                  <a:lnTo>
                    <a:pt x="0" y="10"/>
                  </a:lnTo>
                  <a:lnTo>
                    <a:pt x="0" y="10"/>
                  </a:lnTo>
                  <a:lnTo>
                    <a:pt x="0" y="10"/>
                  </a:lnTo>
                  <a:lnTo>
                    <a:pt x="0" y="10"/>
                  </a:lnTo>
                  <a:lnTo>
                    <a:pt x="0" y="1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0" name="Freeform 200"/>
            <p:cNvSpPr>
              <a:spLocks/>
            </p:cNvSpPr>
            <p:nvPr/>
          </p:nvSpPr>
          <p:spPr bwMode="auto">
            <a:xfrm>
              <a:off x="5773738" y="3805238"/>
              <a:ext cx="22225" cy="26988"/>
            </a:xfrm>
            <a:custGeom>
              <a:avLst/>
              <a:gdLst/>
              <a:ahLst/>
              <a:cxnLst>
                <a:cxn ang="0">
                  <a:pos x="0" y="0"/>
                </a:cxn>
                <a:cxn ang="0">
                  <a:pos x="0" y="0"/>
                </a:cxn>
                <a:cxn ang="0">
                  <a:pos x="1" y="0"/>
                </a:cxn>
                <a:cxn ang="0">
                  <a:pos x="1" y="0"/>
                </a:cxn>
                <a:cxn ang="0">
                  <a:pos x="6" y="0"/>
                </a:cxn>
                <a:cxn ang="0">
                  <a:pos x="6" y="0"/>
                </a:cxn>
                <a:cxn ang="0">
                  <a:pos x="11" y="2"/>
                </a:cxn>
                <a:cxn ang="0">
                  <a:pos x="11" y="7"/>
                </a:cxn>
                <a:cxn ang="0">
                  <a:pos x="13" y="12"/>
                </a:cxn>
                <a:cxn ang="0">
                  <a:pos x="13" y="12"/>
                </a:cxn>
                <a:cxn ang="0">
                  <a:pos x="11" y="12"/>
                </a:cxn>
                <a:cxn ang="0">
                  <a:pos x="11" y="12"/>
                </a:cxn>
                <a:cxn ang="0">
                  <a:pos x="6" y="15"/>
                </a:cxn>
                <a:cxn ang="0">
                  <a:pos x="6" y="15"/>
                </a:cxn>
                <a:cxn ang="0">
                  <a:pos x="1" y="15"/>
                </a:cxn>
                <a:cxn ang="0">
                  <a:pos x="0" y="15"/>
                </a:cxn>
                <a:cxn ang="0">
                  <a:pos x="0" y="15"/>
                </a:cxn>
                <a:cxn ang="0">
                  <a:pos x="0" y="15"/>
                </a:cxn>
                <a:cxn ang="0">
                  <a:pos x="0" y="15"/>
                </a:cxn>
                <a:cxn ang="0">
                  <a:pos x="0" y="15"/>
                </a:cxn>
                <a:cxn ang="0">
                  <a:pos x="3" y="12"/>
                </a:cxn>
                <a:cxn ang="0">
                  <a:pos x="3" y="12"/>
                </a:cxn>
                <a:cxn ang="0">
                  <a:pos x="6" y="12"/>
                </a:cxn>
                <a:cxn ang="0">
                  <a:pos x="6" y="12"/>
                </a:cxn>
                <a:cxn ang="0">
                  <a:pos x="8" y="8"/>
                </a:cxn>
                <a:cxn ang="0">
                  <a:pos x="8" y="8"/>
                </a:cxn>
                <a:cxn ang="0">
                  <a:pos x="8" y="5"/>
                </a:cxn>
                <a:cxn ang="0">
                  <a:pos x="8" y="5"/>
                </a:cxn>
                <a:cxn ang="0">
                  <a:pos x="4" y="2"/>
                </a:cxn>
                <a:cxn ang="0">
                  <a:pos x="4" y="2"/>
                </a:cxn>
                <a:cxn ang="0">
                  <a:pos x="1" y="2"/>
                </a:cxn>
                <a:cxn ang="0">
                  <a:pos x="0" y="2"/>
                </a:cxn>
                <a:cxn ang="0">
                  <a:pos x="0" y="2"/>
                </a:cxn>
              </a:cxnLst>
              <a:rect l="0" t="0" r="r" b="b"/>
              <a:pathLst>
                <a:path w="14" h="17">
                  <a:moveTo>
                    <a:pt x="0" y="2"/>
                  </a:moveTo>
                  <a:lnTo>
                    <a:pt x="0" y="0"/>
                  </a:lnTo>
                  <a:lnTo>
                    <a:pt x="0" y="0"/>
                  </a:lnTo>
                  <a:lnTo>
                    <a:pt x="0" y="0"/>
                  </a:lnTo>
                  <a:lnTo>
                    <a:pt x="1" y="0"/>
                  </a:lnTo>
                  <a:lnTo>
                    <a:pt x="1" y="0"/>
                  </a:lnTo>
                  <a:lnTo>
                    <a:pt x="1" y="0"/>
                  </a:lnTo>
                  <a:lnTo>
                    <a:pt x="1" y="0"/>
                  </a:lnTo>
                  <a:lnTo>
                    <a:pt x="6" y="0"/>
                  </a:lnTo>
                  <a:lnTo>
                    <a:pt x="6" y="0"/>
                  </a:lnTo>
                  <a:lnTo>
                    <a:pt x="6" y="0"/>
                  </a:lnTo>
                  <a:lnTo>
                    <a:pt x="6" y="0"/>
                  </a:lnTo>
                  <a:lnTo>
                    <a:pt x="11" y="2"/>
                  </a:lnTo>
                  <a:lnTo>
                    <a:pt x="11" y="2"/>
                  </a:lnTo>
                  <a:lnTo>
                    <a:pt x="11" y="5"/>
                  </a:lnTo>
                  <a:lnTo>
                    <a:pt x="11" y="7"/>
                  </a:lnTo>
                  <a:lnTo>
                    <a:pt x="14" y="12"/>
                  </a:lnTo>
                  <a:lnTo>
                    <a:pt x="13" y="12"/>
                  </a:lnTo>
                  <a:lnTo>
                    <a:pt x="13" y="12"/>
                  </a:lnTo>
                  <a:lnTo>
                    <a:pt x="13" y="12"/>
                  </a:lnTo>
                  <a:lnTo>
                    <a:pt x="13" y="12"/>
                  </a:lnTo>
                  <a:lnTo>
                    <a:pt x="11" y="12"/>
                  </a:lnTo>
                  <a:lnTo>
                    <a:pt x="11" y="12"/>
                  </a:lnTo>
                  <a:lnTo>
                    <a:pt x="11" y="12"/>
                  </a:lnTo>
                  <a:lnTo>
                    <a:pt x="11" y="15"/>
                  </a:lnTo>
                  <a:lnTo>
                    <a:pt x="6" y="15"/>
                  </a:lnTo>
                  <a:lnTo>
                    <a:pt x="6" y="15"/>
                  </a:lnTo>
                  <a:lnTo>
                    <a:pt x="6" y="15"/>
                  </a:lnTo>
                  <a:lnTo>
                    <a:pt x="6" y="15"/>
                  </a:lnTo>
                  <a:lnTo>
                    <a:pt x="1" y="15"/>
                  </a:lnTo>
                  <a:lnTo>
                    <a:pt x="1" y="15"/>
                  </a:lnTo>
                  <a:lnTo>
                    <a:pt x="0" y="15"/>
                  </a:lnTo>
                  <a:lnTo>
                    <a:pt x="0" y="17"/>
                  </a:lnTo>
                  <a:lnTo>
                    <a:pt x="0" y="15"/>
                  </a:lnTo>
                  <a:lnTo>
                    <a:pt x="0" y="15"/>
                  </a:lnTo>
                  <a:lnTo>
                    <a:pt x="0" y="15"/>
                  </a:lnTo>
                  <a:lnTo>
                    <a:pt x="0" y="15"/>
                  </a:lnTo>
                  <a:lnTo>
                    <a:pt x="0" y="15"/>
                  </a:lnTo>
                  <a:lnTo>
                    <a:pt x="0" y="15"/>
                  </a:lnTo>
                  <a:lnTo>
                    <a:pt x="0" y="15"/>
                  </a:lnTo>
                  <a:lnTo>
                    <a:pt x="3" y="15"/>
                  </a:lnTo>
                  <a:lnTo>
                    <a:pt x="3" y="12"/>
                  </a:lnTo>
                  <a:lnTo>
                    <a:pt x="3" y="12"/>
                  </a:lnTo>
                  <a:lnTo>
                    <a:pt x="3" y="12"/>
                  </a:lnTo>
                  <a:lnTo>
                    <a:pt x="6" y="12"/>
                  </a:lnTo>
                  <a:lnTo>
                    <a:pt x="6" y="12"/>
                  </a:lnTo>
                  <a:lnTo>
                    <a:pt x="6" y="12"/>
                  </a:lnTo>
                  <a:lnTo>
                    <a:pt x="6" y="12"/>
                  </a:lnTo>
                  <a:lnTo>
                    <a:pt x="9" y="12"/>
                  </a:lnTo>
                  <a:lnTo>
                    <a:pt x="8" y="8"/>
                  </a:lnTo>
                  <a:lnTo>
                    <a:pt x="8" y="8"/>
                  </a:lnTo>
                  <a:lnTo>
                    <a:pt x="8" y="8"/>
                  </a:lnTo>
                  <a:lnTo>
                    <a:pt x="8" y="8"/>
                  </a:lnTo>
                  <a:lnTo>
                    <a:pt x="8" y="5"/>
                  </a:lnTo>
                  <a:lnTo>
                    <a:pt x="8" y="5"/>
                  </a:lnTo>
                  <a:lnTo>
                    <a:pt x="8" y="5"/>
                  </a:lnTo>
                  <a:lnTo>
                    <a:pt x="8" y="5"/>
                  </a:lnTo>
                  <a:lnTo>
                    <a:pt x="4" y="2"/>
                  </a:lnTo>
                  <a:lnTo>
                    <a:pt x="4" y="2"/>
                  </a:lnTo>
                  <a:lnTo>
                    <a:pt x="4" y="2"/>
                  </a:lnTo>
                  <a:lnTo>
                    <a:pt x="4" y="2"/>
                  </a:lnTo>
                  <a:lnTo>
                    <a:pt x="1" y="2"/>
                  </a:lnTo>
                  <a:lnTo>
                    <a:pt x="1" y="2"/>
                  </a:lnTo>
                  <a:lnTo>
                    <a:pt x="0" y="2"/>
                  </a:lnTo>
                  <a:lnTo>
                    <a:pt x="0" y="2"/>
                  </a:lnTo>
                  <a:lnTo>
                    <a:pt x="0" y="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1" name="Freeform 201"/>
            <p:cNvSpPr>
              <a:spLocks/>
            </p:cNvSpPr>
            <p:nvPr/>
          </p:nvSpPr>
          <p:spPr bwMode="auto">
            <a:xfrm>
              <a:off x="5210175" y="3703638"/>
              <a:ext cx="166688" cy="198438"/>
            </a:xfrm>
            <a:custGeom>
              <a:avLst/>
              <a:gdLst/>
              <a:ahLst/>
              <a:cxnLst>
                <a:cxn ang="0">
                  <a:pos x="56" y="122"/>
                </a:cxn>
                <a:cxn ang="0">
                  <a:pos x="66" y="118"/>
                </a:cxn>
                <a:cxn ang="0">
                  <a:pos x="74" y="113"/>
                </a:cxn>
                <a:cxn ang="0">
                  <a:pos x="84" y="105"/>
                </a:cxn>
                <a:cxn ang="0">
                  <a:pos x="89" y="100"/>
                </a:cxn>
                <a:cxn ang="0">
                  <a:pos x="96" y="90"/>
                </a:cxn>
                <a:cxn ang="0">
                  <a:pos x="100" y="81"/>
                </a:cxn>
                <a:cxn ang="0">
                  <a:pos x="102" y="71"/>
                </a:cxn>
                <a:cxn ang="0">
                  <a:pos x="102" y="56"/>
                </a:cxn>
                <a:cxn ang="0">
                  <a:pos x="100" y="44"/>
                </a:cxn>
                <a:cxn ang="0">
                  <a:pos x="96" y="33"/>
                </a:cxn>
                <a:cxn ang="0">
                  <a:pos x="89" y="23"/>
                </a:cxn>
                <a:cxn ang="0">
                  <a:pos x="84" y="13"/>
                </a:cxn>
                <a:cxn ang="0">
                  <a:pos x="74" y="3"/>
                </a:cxn>
                <a:cxn ang="0">
                  <a:pos x="66" y="0"/>
                </a:cxn>
                <a:cxn ang="0">
                  <a:pos x="56" y="0"/>
                </a:cxn>
                <a:cxn ang="0">
                  <a:pos x="46" y="0"/>
                </a:cxn>
                <a:cxn ang="0">
                  <a:pos x="36" y="0"/>
                </a:cxn>
                <a:cxn ang="0">
                  <a:pos x="27" y="3"/>
                </a:cxn>
                <a:cxn ang="0">
                  <a:pos x="17" y="13"/>
                </a:cxn>
                <a:cxn ang="0">
                  <a:pos x="10" y="23"/>
                </a:cxn>
                <a:cxn ang="0">
                  <a:pos x="2" y="33"/>
                </a:cxn>
                <a:cxn ang="0">
                  <a:pos x="0" y="44"/>
                </a:cxn>
                <a:cxn ang="0">
                  <a:pos x="0" y="56"/>
                </a:cxn>
                <a:cxn ang="0">
                  <a:pos x="0" y="71"/>
                </a:cxn>
                <a:cxn ang="0">
                  <a:pos x="0" y="81"/>
                </a:cxn>
                <a:cxn ang="0">
                  <a:pos x="2" y="90"/>
                </a:cxn>
                <a:cxn ang="0">
                  <a:pos x="10" y="100"/>
                </a:cxn>
                <a:cxn ang="0">
                  <a:pos x="17" y="105"/>
                </a:cxn>
                <a:cxn ang="0">
                  <a:pos x="27" y="113"/>
                </a:cxn>
                <a:cxn ang="0">
                  <a:pos x="36" y="118"/>
                </a:cxn>
                <a:cxn ang="0">
                  <a:pos x="46" y="122"/>
                </a:cxn>
                <a:cxn ang="0">
                  <a:pos x="51" y="125"/>
                </a:cxn>
              </a:cxnLst>
              <a:rect l="0" t="0" r="r" b="b"/>
              <a:pathLst>
                <a:path w="105" h="125">
                  <a:moveTo>
                    <a:pt x="51" y="125"/>
                  </a:moveTo>
                  <a:lnTo>
                    <a:pt x="56" y="122"/>
                  </a:lnTo>
                  <a:lnTo>
                    <a:pt x="61" y="122"/>
                  </a:lnTo>
                  <a:lnTo>
                    <a:pt x="66" y="118"/>
                  </a:lnTo>
                  <a:lnTo>
                    <a:pt x="71" y="118"/>
                  </a:lnTo>
                  <a:lnTo>
                    <a:pt x="74" y="113"/>
                  </a:lnTo>
                  <a:lnTo>
                    <a:pt x="79" y="110"/>
                  </a:lnTo>
                  <a:lnTo>
                    <a:pt x="84" y="105"/>
                  </a:lnTo>
                  <a:lnTo>
                    <a:pt x="89" y="105"/>
                  </a:lnTo>
                  <a:lnTo>
                    <a:pt x="89" y="100"/>
                  </a:lnTo>
                  <a:lnTo>
                    <a:pt x="94" y="95"/>
                  </a:lnTo>
                  <a:lnTo>
                    <a:pt x="96" y="90"/>
                  </a:lnTo>
                  <a:lnTo>
                    <a:pt x="100" y="85"/>
                  </a:lnTo>
                  <a:lnTo>
                    <a:pt x="100" y="81"/>
                  </a:lnTo>
                  <a:lnTo>
                    <a:pt x="102" y="76"/>
                  </a:lnTo>
                  <a:lnTo>
                    <a:pt x="102" y="71"/>
                  </a:lnTo>
                  <a:lnTo>
                    <a:pt x="105" y="66"/>
                  </a:lnTo>
                  <a:lnTo>
                    <a:pt x="102" y="56"/>
                  </a:lnTo>
                  <a:lnTo>
                    <a:pt x="102" y="51"/>
                  </a:lnTo>
                  <a:lnTo>
                    <a:pt x="100" y="44"/>
                  </a:lnTo>
                  <a:lnTo>
                    <a:pt x="100" y="40"/>
                  </a:lnTo>
                  <a:lnTo>
                    <a:pt x="96" y="33"/>
                  </a:lnTo>
                  <a:lnTo>
                    <a:pt x="94" y="28"/>
                  </a:lnTo>
                  <a:lnTo>
                    <a:pt x="89" y="23"/>
                  </a:lnTo>
                  <a:lnTo>
                    <a:pt x="89" y="18"/>
                  </a:lnTo>
                  <a:lnTo>
                    <a:pt x="84" y="13"/>
                  </a:lnTo>
                  <a:lnTo>
                    <a:pt x="79" y="8"/>
                  </a:lnTo>
                  <a:lnTo>
                    <a:pt x="74" y="3"/>
                  </a:lnTo>
                  <a:lnTo>
                    <a:pt x="71" y="3"/>
                  </a:lnTo>
                  <a:lnTo>
                    <a:pt x="66" y="0"/>
                  </a:lnTo>
                  <a:lnTo>
                    <a:pt x="61" y="0"/>
                  </a:lnTo>
                  <a:lnTo>
                    <a:pt x="56" y="0"/>
                  </a:lnTo>
                  <a:lnTo>
                    <a:pt x="51" y="0"/>
                  </a:lnTo>
                  <a:lnTo>
                    <a:pt x="46" y="0"/>
                  </a:lnTo>
                  <a:lnTo>
                    <a:pt x="41" y="0"/>
                  </a:lnTo>
                  <a:lnTo>
                    <a:pt x="36" y="0"/>
                  </a:lnTo>
                  <a:lnTo>
                    <a:pt x="32" y="3"/>
                  </a:lnTo>
                  <a:lnTo>
                    <a:pt x="27" y="3"/>
                  </a:lnTo>
                  <a:lnTo>
                    <a:pt x="22" y="8"/>
                  </a:lnTo>
                  <a:lnTo>
                    <a:pt x="17" y="13"/>
                  </a:lnTo>
                  <a:lnTo>
                    <a:pt x="15" y="18"/>
                  </a:lnTo>
                  <a:lnTo>
                    <a:pt x="10" y="23"/>
                  </a:lnTo>
                  <a:lnTo>
                    <a:pt x="7" y="28"/>
                  </a:lnTo>
                  <a:lnTo>
                    <a:pt x="2" y="33"/>
                  </a:lnTo>
                  <a:lnTo>
                    <a:pt x="2" y="40"/>
                  </a:lnTo>
                  <a:lnTo>
                    <a:pt x="0" y="44"/>
                  </a:lnTo>
                  <a:lnTo>
                    <a:pt x="0" y="51"/>
                  </a:lnTo>
                  <a:lnTo>
                    <a:pt x="0" y="56"/>
                  </a:lnTo>
                  <a:lnTo>
                    <a:pt x="0" y="66"/>
                  </a:lnTo>
                  <a:lnTo>
                    <a:pt x="0" y="71"/>
                  </a:lnTo>
                  <a:lnTo>
                    <a:pt x="0" y="76"/>
                  </a:lnTo>
                  <a:lnTo>
                    <a:pt x="0" y="81"/>
                  </a:lnTo>
                  <a:lnTo>
                    <a:pt x="2" y="85"/>
                  </a:lnTo>
                  <a:lnTo>
                    <a:pt x="2" y="90"/>
                  </a:lnTo>
                  <a:lnTo>
                    <a:pt x="7" y="95"/>
                  </a:lnTo>
                  <a:lnTo>
                    <a:pt x="10" y="100"/>
                  </a:lnTo>
                  <a:lnTo>
                    <a:pt x="15" y="105"/>
                  </a:lnTo>
                  <a:lnTo>
                    <a:pt x="17" y="105"/>
                  </a:lnTo>
                  <a:lnTo>
                    <a:pt x="22" y="110"/>
                  </a:lnTo>
                  <a:lnTo>
                    <a:pt x="27" y="113"/>
                  </a:lnTo>
                  <a:lnTo>
                    <a:pt x="32" y="118"/>
                  </a:lnTo>
                  <a:lnTo>
                    <a:pt x="36" y="118"/>
                  </a:lnTo>
                  <a:lnTo>
                    <a:pt x="41" y="122"/>
                  </a:lnTo>
                  <a:lnTo>
                    <a:pt x="46" y="122"/>
                  </a:lnTo>
                  <a:lnTo>
                    <a:pt x="51" y="125"/>
                  </a:lnTo>
                  <a:lnTo>
                    <a:pt x="51" y="12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2" name="Freeform 202"/>
            <p:cNvSpPr>
              <a:spLocks/>
            </p:cNvSpPr>
            <p:nvPr/>
          </p:nvSpPr>
          <p:spPr bwMode="auto">
            <a:xfrm>
              <a:off x="5210175" y="3703638"/>
              <a:ext cx="166688" cy="198438"/>
            </a:xfrm>
            <a:custGeom>
              <a:avLst/>
              <a:gdLst/>
              <a:ahLst/>
              <a:cxnLst>
                <a:cxn ang="0">
                  <a:pos x="56" y="122"/>
                </a:cxn>
                <a:cxn ang="0">
                  <a:pos x="66" y="118"/>
                </a:cxn>
                <a:cxn ang="0">
                  <a:pos x="74" y="113"/>
                </a:cxn>
                <a:cxn ang="0">
                  <a:pos x="84" y="105"/>
                </a:cxn>
                <a:cxn ang="0">
                  <a:pos x="89" y="100"/>
                </a:cxn>
                <a:cxn ang="0">
                  <a:pos x="96" y="90"/>
                </a:cxn>
                <a:cxn ang="0">
                  <a:pos x="100" y="81"/>
                </a:cxn>
                <a:cxn ang="0">
                  <a:pos x="102" y="71"/>
                </a:cxn>
                <a:cxn ang="0">
                  <a:pos x="102" y="56"/>
                </a:cxn>
                <a:cxn ang="0">
                  <a:pos x="100" y="44"/>
                </a:cxn>
                <a:cxn ang="0">
                  <a:pos x="96" y="33"/>
                </a:cxn>
                <a:cxn ang="0">
                  <a:pos x="89" y="23"/>
                </a:cxn>
                <a:cxn ang="0">
                  <a:pos x="84" y="13"/>
                </a:cxn>
                <a:cxn ang="0">
                  <a:pos x="74" y="3"/>
                </a:cxn>
                <a:cxn ang="0">
                  <a:pos x="66" y="0"/>
                </a:cxn>
                <a:cxn ang="0">
                  <a:pos x="56" y="0"/>
                </a:cxn>
                <a:cxn ang="0">
                  <a:pos x="46" y="0"/>
                </a:cxn>
                <a:cxn ang="0">
                  <a:pos x="36" y="0"/>
                </a:cxn>
                <a:cxn ang="0">
                  <a:pos x="27" y="3"/>
                </a:cxn>
                <a:cxn ang="0">
                  <a:pos x="17" y="13"/>
                </a:cxn>
                <a:cxn ang="0">
                  <a:pos x="10" y="23"/>
                </a:cxn>
                <a:cxn ang="0">
                  <a:pos x="2" y="33"/>
                </a:cxn>
                <a:cxn ang="0">
                  <a:pos x="0" y="44"/>
                </a:cxn>
                <a:cxn ang="0">
                  <a:pos x="0" y="56"/>
                </a:cxn>
                <a:cxn ang="0">
                  <a:pos x="0" y="71"/>
                </a:cxn>
                <a:cxn ang="0">
                  <a:pos x="0" y="81"/>
                </a:cxn>
                <a:cxn ang="0">
                  <a:pos x="2" y="90"/>
                </a:cxn>
                <a:cxn ang="0">
                  <a:pos x="10" y="100"/>
                </a:cxn>
                <a:cxn ang="0">
                  <a:pos x="17" y="105"/>
                </a:cxn>
                <a:cxn ang="0">
                  <a:pos x="27" y="113"/>
                </a:cxn>
                <a:cxn ang="0">
                  <a:pos x="36" y="118"/>
                </a:cxn>
                <a:cxn ang="0">
                  <a:pos x="46" y="122"/>
                </a:cxn>
                <a:cxn ang="0">
                  <a:pos x="51" y="125"/>
                </a:cxn>
              </a:cxnLst>
              <a:rect l="0" t="0" r="r" b="b"/>
              <a:pathLst>
                <a:path w="105" h="125">
                  <a:moveTo>
                    <a:pt x="51" y="125"/>
                  </a:moveTo>
                  <a:lnTo>
                    <a:pt x="56" y="122"/>
                  </a:lnTo>
                  <a:lnTo>
                    <a:pt x="61" y="122"/>
                  </a:lnTo>
                  <a:lnTo>
                    <a:pt x="66" y="118"/>
                  </a:lnTo>
                  <a:lnTo>
                    <a:pt x="71" y="118"/>
                  </a:lnTo>
                  <a:lnTo>
                    <a:pt x="74" y="113"/>
                  </a:lnTo>
                  <a:lnTo>
                    <a:pt x="79" y="110"/>
                  </a:lnTo>
                  <a:lnTo>
                    <a:pt x="84" y="105"/>
                  </a:lnTo>
                  <a:lnTo>
                    <a:pt x="89" y="105"/>
                  </a:lnTo>
                  <a:lnTo>
                    <a:pt x="89" y="100"/>
                  </a:lnTo>
                  <a:lnTo>
                    <a:pt x="94" y="95"/>
                  </a:lnTo>
                  <a:lnTo>
                    <a:pt x="96" y="90"/>
                  </a:lnTo>
                  <a:lnTo>
                    <a:pt x="100" y="85"/>
                  </a:lnTo>
                  <a:lnTo>
                    <a:pt x="100" y="81"/>
                  </a:lnTo>
                  <a:lnTo>
                    <a:pt x="102" y="76"/>
                  </a:lnTo>
                  <a:lnTo>
                    <a:pt x="102" y="71"/>
                  </a:lnTo>
                  <a:lnTo>
                    <a:pt x="105" y="66"/>
                  </a:lnTo>
                  <a:lnTo>
                    <a:pt x="102" y="56"/>
                  </a:lnTo>
                  <a:lnTo>
                    <a:pt x="102" y="51"/>
                  </a:lnTo>
                  <a:lnTo>
                    <a:pt x="100" y="44"/>
                  </a:lnTo>
                  <a:lnTo>
                    <a:pt x="100" y="40"/>
                  </a:lnTo>
                  <a:lnTo>
                    <a:pt x="96" y="33"/>
                  </a:lnTo>
                  <a:lnTo>
                    <a:pt x="94" y="28"/>
                  </a:lnTo>
                  <a:lnTo>
                    <a:pt x="89" y="23"/>
                  </a:lnTo>
                  <a:lnTo>
                    <a:pt x="89" y="18"/>
                  </a:lnTo>
                  <a:lnTo>
                    <a:pt x="84" y="13"/>
                  </a:lnTo>
                  <a:lnTo>
                    <a:pt x="79" y="8"/>
                  </a:lnTo>
                  <a:lnTo>
                    <a:pt x="74" y="3"/>
                  </a:lnTo>
                  <a:lnTo>
                    <a:pt x="71" y="3"/>
                  </a:lnTo>
                  <a:lnTo>
                    <a:pt x="66" y="0"/>
                  </a:lnTo>
                  <a:lnTo>
                    <a:pt x="61" y="0"/>
                  </a:lnTo>
                  <a:lnTo>
                    <a:pt x="56" y="0"/>
                  </a:lnTo>
                  <a:lnTo>
                    <a:pt x="51" y="0"/>
                  </a:lnTo>
                  <a:lnTo>
                    <a:pt x="46" y="0"/>
                  </a:lnTo>
                  <a:lnTo>
                    <a:pt x="41" y="0"/>
                  </a:lnTo>
                  <a:lnTo>
                    <a:pt x="36" y="0"/>
                  </a:lnTo>
                  <a:lnTo>
                    <a:pt x="32" y="3"/>
                  </a:lnTo>
                  <a:lnTo>
                    <a:pt x="27" y="3"/>
                  </a:lnTo>
                  <a:lnTo>
                    <a:pt x="22" y="8"/>
                  </a:lnTo>
                  <a:lnTo>
                    <a:pt x="17" y="13"/>
                  </a:lnTo>
                  <a:lnTo>
                    <a:pt x="15" y="18"/>
                  </a:lnTo>
                  <a:lnTo>
                    <a:pt x="10" y="23"/>
                  </a:lnTo>
                  <a:lnTo>
                    <a:pt x="7" y="28"/>
                  </a:lnTo>
                  <a:lnTo>
                    <a:pt x="2" y="33"/>
                  </a:lnTo>
                  <a:lnTo>
                    <a:pt x="2" y="40"/>
                  </a:lnTo>
                  <a:lnTo>
                    <a:pt x="0" y="44"/>
                  </a:lnTo>
                  <a:lnTo>
                    <a:pt x="0" y="51"/>
                  </a:lnTo>
                  <a:lnTo>
                    <a:pt x="0" y="56"/>
                  </a:lnTo>
                  <a:lnTo>
                    <a:pt x="0" y="66"/>
                  </a:lnTo>
                  <a:lnTo>
                    <a:pt x="0" y="71"/>
                  </a:lnTo>
                  <a:lnTo>
                    <a:pt x="0" y="76"/>
                  </a:lnTo>
                  <a:lnTo>
                    <a:pt x="0" y="81"/>
                  </a:lnTo>
                  <a:lnTo>
                    <a:pt x="2" y="85"/>
                  </a:lnTo>
                  <a:lnTo>
                    <a:pt x="2" y="90"/>
                  </a:lnTo>
                  <a:lnTo>
                    <a:pt x="7" y="95"/>
                  </a:lnTo>
                  <a:lnTo>
                    <a:pt x="10" y="100"/>
                  </a:lnTo>
                  <a:lnTo>
                    <a:pt x="15" y="105"/>
                  </a:lnTo>
                  <a:lnTo>
                    <a:pt x="17" y="105"/>
                  </a:lnTo>
                  <a:lnTo>
                    <a:pt x="22" y="110"/>
                  </a:lnTo>
                  <a:lnTo>
                    <a:pt x="27" y="113"/>
                  </a:lnTo>
                  <a:lnTo>
                    <a:pt x="32" y="118"/>
                  </a:lnTo>
                  <a:lnTo>
                    <a:pt x="36" y="118"/>
                  </a:lnTo>
                  <a:lnTo>
                    <a:pt x="41" y="122"/>
                  </a:lnTo>
                  <a:lnTo>
                    <a:pt x="46" y="122"/>
                  </a:lnTo>
                  <a:lnTo>
                    <a:pt x="51" y="125"/>
                  </a:lnTo>
                  <a:lnTo>
                    <a:pt x="51" y="125"/>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3" name="Freeform 203"/>
            <p:cNvSpPr>
              <a:spLocks/>
            </p:cNvSpPr>
            <p:nvPr/>
          </p:nvSpPr>
          <p:spPr bwMode="auto">
            <a:xfrm>
              <a:off x="5237163" y="3743326"/>
              <a:ext cx="46038" cy="127000"/>
            </a:xfrm>
            <a:custGeom>
              <a:avLst/>
              <a:gdLst/>
              <a:ahLst/>
              <a:cxnLst>
                <a:cxn ang="0">
                  <a:pos x="15" y="0"/>
                </a:cxn>
                <a:cxn ang="0">
                  <a:pos x="11" y="0"/>
                </a:cxn>
                <a:cxn ang="0">
                  <a:pos x="11" y="0"/>
                </a:cxn>
                <a:cxn ang="0">
                  <a:pos x="8" y="0"/>
                </a:cxn>
                <a:cxn ang="0">
                  <a:pos x="8" y="5"/>
                </a:cxn>
                <a:cxn ang="0">
                  <a:pos x="3" y="6"/>
                </a:cxn>
                <a:cxn ang="0">
                  <a:pos x="3" y="11"/>
                </a:cxn>
                <a:cxn ang="0">
                  <a:pos x="1" y="16"/>
                </a:cxn>
                <a:cxn ang="0">
                  <a:pos x="1" y="23"/>
                </a:cxn>
                <a:cxn ang="0">
                  <a:pos x="0" y="28"/>
                </a:cxn>
                <a:cxn ang="0">
                  <a:pos x="0" y="33"/>
                </a:cxn>
                <a:cxn ang="0">
                  <a:pos x="0" y="37"/>
                </a:cxn>
                <a:cxn ang="0">
                  <a:pos x="3" y="47"/>
                </a:cxn>
                <a:cxn ang="0">
                  <a:pos x="5" y="52"/>
                </a:cxn>
                <a:cxn ang="0">
                  <a:pos x="10" y="62"/>
                </a:cxn>
                <a:cxn ang="0">
                  <a:pos x="15" y="70"/>
                </a:cxn>
                <a:cxn ang="0">
                  <a:pos x="24" y="80"/>
                </a:cxn>
                <a:cxn ang="0">
                  <a:pos x="21" y="77"/>
                </a:cxn>
                <a:cxn ang="0">
                  <a:pos x="21" y="75"/>
                </a:cxn>
                <a:cxn ang="0">
                  <a:pos x="21" y="70"/>
                </a:cxn>
                <a:cxn ang="0">
                  <a:pos x="21" y="69"/>
                </a:cxn>
                <a:cxn ang="0">
                  <a:pos x="18" y="64"/>
                </a:cxn>
                <a:cxn ang="0">
                  <a:pos x="18" y="59"/>
                </a:cxn>
                <a:cxn ang="0">
                  <a:pos x="18" y="54"/>
                </a:cxn>
                <a:cxn ang="0">
                  <a:pos x="18" y="49"/>
                </a:cxn>
                <a:cxn ang="0">
                  <a:pos x="16" y="41"/>
                </a:cxn>
                <a:cxn ang="0">
                  <a:pos x="16" y="36"/>
                </a:cxn>
                <a:cxn ang="0">
                  <a:pos x="16" y="31"/>
                </a:cxn>
                <a:cxn ang="0">
                  <a:pos x="18" y="26"/>
                </a:cxn>
                <a:cxn ang="0">
                  <a:pos x="18" y="21"/>
                </a:cxn>
                <a:cxn ang="0">
                  <a:pos x="21" y="16"/>
                </a:cxn>
                <a:cxn ang="0">
                  <a:pos x="24" y="11"/>
                </a:cxn>
                <a:cxn ang="0">
                  <a:pos x="29" y="11"/>
                </a:cxn>
                <a:cxn ang="0">
                  <a:pos x="28" y="8"/>
                </a:cxn>
                <a:cxn ang="0">
                  <a:pos x="28" y="8"/>
                </a:cxn>
                <a:cxn ang="0">
                  <a:pos x="28" y="8"/>
                </a:cxn>
                <a:cxn ang="0">
                  <a:pos x="28" y="8"/>
                </a:cxn>
                <a:cxn ang="0">
                  <a:pos x="26" y="5"/>
                </a:cxn>
                <a:cxn ang="0">
                  <a:pos x="26" y="5"/>
                </a:cxn>
                <a:cxn ang="0">
                  <a:pos x="26" y="5"/>
                </a:cxn>
                <a:cxn ang="0">
                  <a:pos x="26" y="5"/>
                </a:cxn>
                <a:cxn ang="0">
                  <a:pos x="21" y="0"/>
                </a:cxn>
                <a:cxn ang="0">
                  <a:pos x="21" y="0"/>
                </a:cxn>
                <a:cxn ang="0">
                  <a:pos x="21" y="0"/>
                </a:cxn>
                <a:cxn ang="0">
                  <a:pos x="21" y="0"/>
                </a:cxn>
                <a:cxn ang="0">
                  <a:pos x="16" y="0"/>
                </a:cxn>
                <a:cxn ang="0">
                  <a:pos x="16" y="0"/>
                </a:cxn>
                <a:cxn ang="0">
                  <a:pos x="15" y="0"/>
                </a:cxn>
                <a:cxn ang="0">
                  <a:pos x="15" y="0"/>
                </a:cxn>
                <a:cxn ang="0">
                  <a:pos x="15" y="0"/>
                </a:cxn>
              </a:cxnLst>
              <a:rect l="0" t="0" r="r" b="b"/>
              <a:pathLst>
                <a:path w="29" h="80">
                  <a:moveTo>
                    <a:pt x="15" y="0"/>
                  </a:moveTo>
                  <a:lnTo>
                    <a:pt x="11" y="0"/>
                  </a:lnTo>
                  <a:lnTo>
                    <a:pt x="11" y="0"/>
                  </a:lnTo>
                  <a:lnTo>
                    <a:pt x="8" y="0"/>
                  </a:lnTo>
                  <a:lnTo>
                    <a:pt x="8" y="5"/>
                  </a:lnTo>
                  <a:lnTo>
                    <a:pt x="3" y="6"/>
                  </a:lnTo>
                  <a:lnTo>
                    <a:pt x="3" y="11"/>
                  </a:lnTo>
                  <a:lnTo>
                    <a:pt x="1" y="16"/>
                  </a:lnTo>
                  <a:lnTo>
                    <a:pt x="1" y="23"/>
                  </a:lnTo>
                  <a:lnTo>
                    <a:pt x="0" y="28"/>
                  </a:lnTo>
                  <a:lnTo>
                    <a:pt x="0" y="33"/>
                  </a:lnTo>
                  <a:lnTo>
                    <a:pt x="0" y="37"/>
                  </a:lnTo>
                  <a:lnTo>
                    <a:pt x="3" y="47"/>
                  </a:lnTo>
                  <a:lnTo>
                    <a:pt x="5" y="52"/>
                  </a:lnTo>
                  <a:lnTo>
                    <a:pt x="10" y="62"/>
                  </a:lnTo>
                  <a:lnTo>
                    <a:pt x="15" y="70"/>
                  </a:lnTo>
                  <a:lnTo>
                    <a:pt x="24" y="80"/>
                  </a:lnTo>
                  <a:lnTo>
                    <a:pt x="21" y="77"/>
                  </a:lnTo>
                  <a:lnTo>
                    <a:pt x="21" y="75"/>
                  </a:lnTo>
                  <a:lnTo>
                    <a:pt x="21" y="70"/>
                  </a:lnTo>
                  <a:lnTo>
                    <a:pt x="21" y="69"/>
                  </a:lnTo>
                  <a:lnTo>
                    <a:pt x="18" y="64"/>
                  </a:lnTo>
                  <a:lnTo>
                    <a:pt x="18" y="59"/>
                  </a:lnTo>
                  <a:lnTo>
                    <a:pt x="18" y="54"/>
                  </a:lnTo>
                  <a:lnTo>
                    <a:pt x="18" y="49"/>
                  </a:lnTo>
                  <a:lnTo>
                    <a:pt x="16" y="41"/>
                  </a:lnTo>
                  <a:lnTo>
                    <a:pt x="16" y="36"/>
                  </a:lnTo>
                  <a:lnTo>
                    <a:pt x="16" y="31"/>
                  </a:lnTo>
                  <a:lnTo>
                    <a:pt x="18" y="26"/>
                  </a:lnTo>
                  <a:lnTo>
                    <a:pt x="18" y="21"/>
                  </a:lnTo>
                  <a:lnTo>
                    <a:pt x="21" y="16"/>
                  </a:lnTo>
                  <a:lnTo>
                    <a:pt x="24" y="11"/>
                  </a:lnTo>
                  <a:lnTo>
                    <a:pt x="29" y="11"/>
                  </a:lnTo>
                  <a:lnTo>
                    <a:pt x="28" y="8"/>
                  </a:lnTo>
                  <a:lnTo>
                    <a:pt x="28" y="8"/>
                  </a:lnTo>
                  <a:lnTo>
                    <a:pt x="28" y="8"/>
                  </a:lnTo>
                  <a:lnTo>
                    <a:pt x="28" y="8"/>
                  </a:lnTo>
                  <a:lnTo>
                    <a:pt x="26" y="5"/>
                  </a:lnTo>
                  <a:lnTo>
                    <a:pt x="26" y="5"/>
                  </a:lnTo>
                  <a:lnTo>
                    <a:pt x="26" y="5"/>
                  </a:lnTo>
                  <a:lnTo>
                    <a:pt x="26" y="5"/>
                  </a:lnTo>
                  <a:lnTo>
                    <a:pt x="21" y="0"/>
                  </a:lnTo>
                  <a:lnTo>
                    <a:pt x="21" y="0"/>
                  </a:lnTo>
                  <a:lnTo>
                    <a:pt x="21" y="0"/>
                  </a:lnTo>
                  <a:lnTo>
                    <a:pt x="21" y="0"/>
                  </a:lnTo>
                  <a:lnTo>
                    <a:pt x="16" y="0"/>
                  </a:lnTo>
                  <a:lnTo>
                    <a:pt x="16" y="0"/>
                  </a:lnTo>
                  <a:lnTo>
                    <a:pt x="15" y="0"/>
                  </a:lnTo>
                  <a:lnTo>
                    <a:pt x="15" y="0"/>
                  </a:lnTo>
                  <a:lnTo>
                    <a:pt x="15" y="0"/>
                  </a:lnTo>
                  <a:close/>
                </a:path>
              </a:pathLst>
            </a:custGeom>
            <a:solidFill>
              <a:srgbClr val="FFCB8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4" name="Freeform 204"/>
            <p:cNvSpPr>
              <a:spLocks/>
            </p:cNvSpPr>
            <p:nvPr/>
          </p:nvSpPr>
          <p:spPr bwMode="auto">
            <a:xfrm>
              <a:off x="5311775" y="3679826"/>
              <a:ext cx="231775" cy="311150"/>
            </a:xfrm>
            <a:custGeom>
              <a:avLst/>
              <a:gdLst/>
              <a:ahLst/>
              <a:cxnLst>
                <a:cxn ang="0">
                  <a:pos x="23" y="189"/>
                </a:cxn>
                <a:cxn ang="0">
                  <a:pos x="4" y="169"/>
                </a:cxn>
                <a:cxn ang="0">
                  <a:pos x="2" y="151"/>
                </a:cxn>
                <a:cxn ang="0">
                  <a:pos x="4" y="128"/>
                </a:cxn>
                <a:cxn ang="0">
                  <a:pos x="13" y="112"/>
                </a:cxn>
                <a:cxn ang="0">
                  <a:pos x="17" y="107"/>
                </a:cxn>
                <a:cxn ang="0">
                  <a:pos x="18" y="102"/>
                </a:cxn>
                <a:cxn ang="0">
                  <a:pos x="23" y="89"/>
                </a:cxn>
                <a:cxn ang="0">
                  <a:pos x="33" y="79"/>
                </a:cxn>
                <a:cxn ang="0">
                  <a:pos x="40" y="66"/>
                </a:cxn>
                <a:cxn ang="0">
                  <a:pos x="51" y="56"/>
                </a:cxn>
                <a:cxn ang="0">
                  <a:pos x="51" y="48"/>
                </a:cxn>
                <a:cxn ang="0">
                  <a:pos x="53" y="38"/>
                </a:cxn>
                <a:cxn ang="0">
                  <a:pos x="58" y="27"/>
                </a:cxn>
                <a:cxn ang="0">
                  <a:pos x="63" y="12"/>
                </a:cxn>
                <a:cxn ang="0">
                  <a:pos x="63" y="0"/>
                </a:cxn>
                <a:cxn ang="0">
                  <a:pos x="66" y="4"/>
                </a:cxn>
                <a:cxn ang="0">
                  <a:pos x="68" y="28"/>
                </a:cxn>
                <a:cxn ang="0">
                  <a:pos x="79" y="66"/>
                </a:cxn>
                <a:cxn ang="0">
                  <a:pos x="92" y="104"/>
                </a:cxn>
                <a:cxn ang="0">
                  <a:pos x="120" y="140"/>
                </a:cxn>
                <a:cxn ang="0">
                  <a:pos x="145" y="159"/>
                </a:cxn>
                <a:cxn ang="0">
                  <a:pos x="145" y="163"/>
                </a:cxn>
                <a:cxn ang="0">
                  <a:pos x="145" y="169"/>
                </a:cxn>
                <a:cxn ang="0">
                  <a:pos x="141" y="179"/>
                </a:cxn>
                <a:cxn ang="0">
                  <a:pos x="136" y="186"/>
                </a:cxn>
                <a:cxn ang="0">
                  <a:pos x="132" y="196"/>
                </a:cxn>
                <a:cxn ang="0">
                  <a:pos x="127" y="194"/>
                </a:cxn>
                <a:cxn ang="0">
                  <a:pos x="122" y="194"/>
                </a:cxn>
                <a:cxn ang="0">
                  <a:pos x="117" y="189"/>
                </a:cxn>
                <a:cxn ang="0">
                  <a:pos x="112" y="189"/>
                </a:cxn>
                <a:cxn ang="0">
                  <a:pos x="107" y="186"/>
                </a:cxn>
                <a:cxn ang="0">
                  <a:pos x="104" y="186"/>
                </a:cxn>
                <a:cxn ang="0">
                  <a:pos x="97" y="186"/>
                </a:cxn>
                <a:cxn ang="0">
                  <a:pos x="94" y="186"/>
                </a:cxn>
                <a:cxn ang="0">
                  <a:pos x="84" y="186"/>
                </a:cxn>
                <a:cxn ang="0">
                  <a:pos x="81" y="186"/>
                </a:cxn>
                <a:cxn ang="0">
                  <a:pos x="77" y="191"/>
                </a:cxn>
                <a:cxn ang="0">
                  <a:pos x="76" y="191"/>
                </a:cxn>
                <a:cxn ang="0">
                  <a:pos x="66" y="191"/>
                </a:cxn>
                <a:cxn ang="0">
                  <a:pos x="61" y="192"/>
                </a:cxn>
                <a:cxn ang="0">
                  <a:pos x="51" y="192"/>
                </a:cxn>
                <a:cxn ang="0">
                  <a:pos x="51" y="196"/>
                </a:cxn>
              </a:cxnLst>
              <a:rect l="0" t="0" r="r" b="b"/>
              <a:pathLst>
                <a:path w="146" h="196">
                  <a:moveTo>
                    <a:pt x="51" y="196"/>
                  </a:moveTo>
                  <a:lnTo>
                    <a:pt x="35" y="191"/>
                  </a:lnTo>
                  <a:lnTo>
                    <a:pt x="23" y="189"/>
                  </a:lnTo>
                  <a:lnTo>
                    <a:pt x="13" y="184"/>
                  </a:lnTo>
                  <a:lnTo>
                    <a:pt x="9" y="179"/>
                  </a:lnTo>
                  <a:lnTo>
                    <a:pt x="4" y="169"/>
                  </a:lnTo>
                  <a:lnTo>
                    <a:pt x="0" y="164"/>
                  </a:lnTo>
                  <a:lnTo>
                    <a:pt x="0" y="156"/>
                  </a:lnTo>
                  <a:lnTo>
                    <a:pt x="2" y="151"/>
                  </a:lnTo>
                  <a:lnTo>
                    <a:pt x="2" y="141"/>
                  </a:lnTo>
                  <a:lnTo>
                    <a:pt x="4" y="137"/>
                  </a:lnTo>
                  <a:lnTo>
                    <a:pt x="4" y="128"/>
                  </a:lnTo>
                  <a:lnTo>
                    <a:pt x="9" y="123"/>
                  </a:lnTo>
                  <a:lnTo>
                    <a:pt x="9" y="117"/>
                  </a:lnTo>
                  <a:lnTo>
                    <a:pt x="13" y="112"/>
                  </a:lnTo>
                  <a:lnTo>
                    <a:pt x="13" y="110"/>
                  </a:lnTo>
                  <a:lnTo>
                    <a:pt x="17" y="110"/>
                  </a:lnTo>
                  <a:lnTo>
                    <a:pt x="17" y="107"/>
                  </a:lnTo>
                  <a:lnTo>
                    <a:pt x="17" y="107"/>
                  </a:lnTo>
                  <a:lnTo>
                    <a:pt x="17" y="102"/>
                  </a:lnTo>
                  <a:lnTo>
                    <a:pt x="18" y="102"/>
                  </a:lnTo>
                  <a:lnTo>
                    <a:pt x="18" y="97"/>
                  </a:lnTo>
                  <a:lnTo>
                    <a:pt x="23" y="94"/>
                  </a:lnTo>
                  <a:lnTo>
                    <a:pt x="23" y="89"/>
                  </a:lnTo>
                  <a:lnTo>
                    <a:pt x="28" y="89"/>
                  </a:lnTo>
                  <a:lnTo>
                    <a:pt x="28" y="84"/>
                  </a:lnTo>
                  <a:lnTo>
                    <a:pt x="33" y="79"/>
                  </a:lnTo>
                  <a:lnTo>
                    <a:pt x="35" y="74"/>
                  </a:lnTo>
                  <a:lnTo>
                    <a:pt x="40" y="71"/>
                  </a:lnTo>
                  <a:lnTo>
                    <a:pt x="40" y="66"/>
                  </a:lnTo>
                  <a:lnTo>
                    <a:pt x="45" y="61"/>
                  </a:lnTo>
                  <a:lnTo>
                    <a:pt x="46" y="56"/>
                  </a:lnTo>
                  <a:lnTo>
                    <a:pt x="51" y="56"/>
                  </a:lnTo>
                  <a:lnTo>
                    <a:pt x="51" y="53"/>
                  </a:lnTo>
                  <a:lnTo>
                    <a:pt x="51" y="53"/>
                  </a:lnTo>
                  <a:lnTo>
                    <a:pt x="51" y="48"/>
                  </a:lnTo>
                  <a:lnTo>
                    <a:pt x="53" y="48"/>
                  </a:lnTo>
                  <a:lnTo>
                    <a:pt x="53" y="43"/>
                  </a:lnTo>
                  <a:lnTo>
                    <a:pt x="53" y="38"/>
                  </a:lnTo>
                  <a:lnTo>
                    <a:pt x="53" y="33"/>
                  </a:lnTo>
                  <a:lnTo>
                    <a:pt x="58" y="32"/>
                  </a:lnTo>
                  <a:lnTo>
                    <a:pt x="58" y="27"/>
                  </a:lnTo>
                  <a:lnTo>
                    <a:pt x="58" y="22"/>
                  </a:lnTo>
                  <a:lnTo>
                    <a:pt x="58" y="17"/>
                  </a:lnTo>
                  <a:lnTo>
                    <a:pt x="63" y="12"/>
                  </a:lnTo>
                  <a:lnTo>
                    <a:pt x="63" y="7"/>
                  </a:lnTo>
                  <a:lnTo>
                    <a:pt x="63" y="4"/>
                  </a:lnTo>
                  <a:lnTo>
                    <a:pt x="63" y="0"/>
                  </a:lnTo>
                  <a:lnTo>
                    <a:pt x="66" y="0"/>
                  </a:lnTo>
                  <a:lnTo>
                    <a:pt x="66" y="0"/>
                  </a:lnTo>
                  <a:lnTo>
                    <a:pt x="66" y="4"/>
                  </a:lnTo>
                  <a:lnTo>
                    <a:pt x="66" y="9"/>
                  </a:lnTo>
                  <a:lnTo>
                    <a:pt x="68" y="18"/>
                  </a:lnTo>
                  <a:lnTo>
                    <a:pt x="68" y="28"/>
                  </a:lnTo>
                  <a:lnTo>
                    <a:pt x="71" y="40"/>
                  </a:lnTo>
                  <a:lnTo>
                    <a:pt x="74" y="51"/>
                  </a:lnTo>
                  <a:lnTo>
                    <a:pt x="79" y="66"/>
                  </a:lnTo>
                  <a:lnTo>
                    <a:pt x="82" y="76"/>
                  </a:lnTo>
                  <a:lnTo>
                    <a:pt x="87" y="91"/>
                  </a:lnTo>
                  <a:lnTo>
                    <a:pt x="92" y="104"/>
                  </a:lnTo>
                  <a:lnTo>
                    <a:pt x="102" y="118"/>
                  </a:lnTo>
                  <a:lnTo>
                    <a:pt x="110" y="128"/>
                  </a:lnTo>
                  <a:lnTo>
                    <a:pt x="120" y="140"/>
                  </a:lnTo>
                  <a:lnTo>
                    <a:pt x="132" y="150"/>
                  </a:lnTo>
                  <a:lnTo>
                    <a:pt x="146" y="159"/>
                  </a:lnTo>
                  <a:lnTo>
                    <a:pt x="145" y="159"/>
                  </a:lnTo>
                  <a:lnTo>
                    <a:pt x="145" y="159"/>
                  </a:lnTo>
                  <a:lnTo>
                    <a:pt x="145" y="159"/>
                  </a:lnTo>
                  <a:lnTo>
                    <a:pt x="145" y="163"/>
                  </a:lnTo>
                  <a:lnTo>
                    <a:pt x="145" y="163"/>
                  </a:lnTo>
                  <a:lnTo>
                    <a:pt x="145" y="168"/>
                  </a:lnTo>
                  <a:lnTo>
                    <a:pt x="145" y="169"/>
                  </a:lnTo>
                  <a:lnTo>
                    <a:pt x="145" y="174"/>
                  </a:lnTo>
                  <a:lnTo>
                    <a:pt x="141" y="174"/>
                  </a:lnTo>
                  <a:lnTo>
                    <a:pt x="141" y="179"/>
                  </a:lnTo>
                  <a:lnTo>
                    <a:pt x="141" y="181"/>
                  </a:lnTo>
                  <a:lnTo>
                    <a:pt x="141" y="186"/>
                  </a:lnTo>
                  <a:lnTo>
                    <a:pt x="136" y="186"/>
                  </a:lnTo>
                  <a:lnTo>
                    <a:pt x="136" y="191"/>
                  </a:lnTo>
                  <a:lnTo>
                    <a:pt x="132" y="191"/>
                  </a:lnTo>
                  <a:lnTo>
                    <a:pt x="132" y="196"/>
                  </a:lnTo>
                  <a:lnTo>
                    <a:pt x="128" y="194"/>
                  </a:lnTo>
                  <a:lnTo>
                    <a:pt x="128" y="194"/>
                  </a:lnTo>
                  <a:lnTo>
                    <a:pt x="127" y="194"/>
                  </a:lnTo>
                  <a:lnTo>
                    <a:pt x="127" y="194"/>
                  </a:lnTo>
                  <a:lnTo>
                    <a:pt x="122" y="194"/>
                  </a:lnTo>
                  <a:lnTo>
                    <a:pt x="122" y="194"/>
                  </a:lnTo>
                  <a:lnTo>
                    <a:pt x="122" y="194"/>
                  </a:lnTo>
                  <a:lnTo>
                    <a:pt x="122" y="194"/>
                  </a:lnTo>
                  <a:lnTo>
                    <a:pt x="117" y="189"/>
                  </a:lnTo>
                  <a:lnTo>
                    <a:pt x="117" y="189"/>
                  </a:lnTo>
                  <a:lnTo>
                    <a:pt x="112" y="189"/>
                  </a:lnTo>
                  <a:lnTo>
                    <a:pt x="112" y="189"/>
                  </a:lnTo>
                  <a:lnTo>
                    <a:pt x="107" y="186"/>
                  </a:lnTo>
                  <a:lnTo>
                    <a:pt x="107" y="186"/>
                  </a:lnTo>
                  <a:lnTo>
                    <a:pt x="107" y="186"/>
                  </a:lnTo>
                  <a:lnTo>
                    <a:pt x="107" y="186"/>
                  </a:lnTo>
                  <a:lnTo>
                    <a:pt x="104" y="186"/>
                  </a:lnTo>
                  <a:lnTo>
                    <a:pt x="104" y="186"/>
                  </a:lnTo>
                  <a:lnTo>
                    <a:pt x="102" y="186"/>
                  </a:lnTo>
                  <a:lnTo>
                    <a:pt x="102" y="186"/>
                  </a:lnTo>
                  <a:lnTo>
                    <a:pt x="97" y="186"/>
                  </a:lnTo>
                  <a:lnTo>
                    <a:pt x="97" y="186"/>
                  </a:lnTo>
                  <a:lnTo>
                    <a:pt x="94" y="186"/>
                  </a:lnTo>
                  <a:lnTo>
                    <a:pt x="94" y="186"/>
                  </a:lnTo>
                  <a:lnTo>
                    <a:pt x="89" y="186"/>
                  </a:lnTo>
                  <a:lnTo>
                    <a:pt x="89" y="186"/>
                  </a:lnTo>
                  <a:lnTo>
                    <a:pt x="84" y="186"/>
                  </a:lnTo>
                  <a:lnTo>
                    <a:pt x="84" y="186"/>
                  </a:lnTo>
                  <a:lnTo>
                    <a:pt x="81" y="186"/>
                  </a:lnTo>
                  <a:lnTo>
                    <a:pt x="81" y="186"/>
                  </a:lnTo>
                  <a:lnTo>
                    <a:pt x="81" y="186"/>
                  </a:lnTo>
                  <a:lnTo>
                    <a:pt x="81" y="191"/>
                  </a:lnTo>
                  <a:lnTo>
                    <a:pt x="77" y="191"/>
                  </a:lnTo>
                  <a:lnTo>
                    <a:pt x="77" y="191"/>
                  </a:lnTo>
                  <a:lnTo>
                    <a:pt x="76" y="191"/>
                  </a:lnTo>
                  <a:lnTo>
                    <a:pt x="76" y="191"/>
                  </a:lnTo>
                  <a:lnTo>
                    <a:pt x="71" y="191"/>
                  </a:lnTo>
                  <a:lnTo>
                    <a:pt x="71" y="191"/>
                  </a:lnTo>
                  <a:lnTo>
                    <a:pt x="66" y="191"/>
                  </a:lnTo>
                  <a:lnTo>
                    <a:pt x="66" y="192"/>
                  </a:lnTo>
                  <a:lnTo>
                    <a:pt x="61" y="192"/>
                  </a:lnTo>
                  <a:lnTo>
                    <a:pt x="61" y="192"/>
                  </a:lnTo>
                  <a:lnTo>
                    <a:pt x="56" y="192"/>
                  </a:lnTo>
                  <a:lnTo>
                    <a:pt x="56" y="192"/>
                  </a:lnTo>
                  <a:lnTo>
                    <a:pt x="51" y="192"/>
                  </a:lnTo>
                  <a:lnTo>
                    <a:pt x="51" y="192"/>
                  </a:lnTo>
                  <a:lnTo>
                    <a:pt x="51" y="192"/>
                  </a:lnTo>
                  <a:lnTo>
                    <a:pt x="51" y="196"/>
                  </a:lnTo>
                  <a:lnTo>
                    <a:pt x="51" y="196"/>
                  </a:lnTo>
                  <a:close/>
                </a:path>
              </a:pathLst>
            </a:custGeom>
            <a:solidFill>
              <a:srgbClr val="FFCBCB"/>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5" name="Freeform 205"/>
            <p:cNvSpPr>
              <a:spLocks/>
            </p:cNvSpPr>
            <p:nvPr/>
          </p:nvSpPr>
          <p:spPr bwMode="auto">
            <a:xfrm>
              <a:off x="5478463" y="3651251"/>
              <a:ext cx="88900" cy="36513"/>
            </a:xfrm>
            <a:custGeom>
              <a:avLst/>
              <a:gdLst/>
              <a:ahLst/>
              <a:cxnLst>
                <a:cxn ang="0">
                  <a:pos x="2" y="4"/>
                </a:cxn>
                <a:cxn ang="0">
                  <a:pos x="0" y="4"/>
                </a:cxn>
                <a:cxn ang="0">
                  <a:pos x="0" y="4"/>
                </a:cxn>
                <a:cxn ang="0">
                  <a:pos x="0" y="4"/>
                </a:cxn>
                <a:cxn ang="0">
                  <a:pos x="0" y="5"/>
                </a:cxn>
                <a:cxn ang="0">
                  <a:pos x="0" y="5"/>
                </a:cxn>
                <a:cxn ang="0">
                  <a:pos x="0" y="5"/>
                </a:cxn>
                <a:cxn ang="0">
                  <a:pos x="0" y="5"/>
                </a:cxn>
                <a:cxn ang="0">
                  <a:pos x="2" y="10"/>
                </a:cxn>
                <a:cxn ang="0">
                  <a:pos x="2" y="10"/>
                </a:cxn>
                <a:cxn ang="0">
                  <a:pos x="2" y="10"/>
                </a:cxn>
                <a:cxn ang="0">
                  <a:pos x="2" y="10"/>
                </a:cxn>
                <a:cxn ang="0">
                  <a:pos x="7" y="15"/>
                </a:cxn>
                <a:cxn ang="0">
                  <a:pos x="7" y="15"/>
                </a:cxn>
                <a:cxn ang="0">
                  <a:pos x="12" y="18"/>
                </a:cxn>
                <a:cxn ang="0">
                  <a:pos x="17" y="18"/>
                </a:cxn>
                <a:cxn ang="0">
                  <a:pos x="22" y="23"/>
                </a:cxn>
                <a:cxn ang="0">
                  <a:pos x="22" y="22"/>
                </a:cxn>
                <a:cxn ang="0">
                  <a:pos x="22" y="22"/>
                </a:cxn>
                <a:cxn ang="0">
                  <a:pos x="22" y="22"/>
                </a:cxn>
                <a:cxn ang="0">
                  <a:pos x="23" y="22"/>
                </a:cxn>
                <a:cxn ang="0">
                  <a:pos x="23" y="22"/>
                </a:cxn>
                <a:cxn ang="0">
                  <a:pos x="28" y="22"/>
                </a:cxn>
                <a:cxn ang="0">
                  <a:pos x="28" y="22"/>
                </a:cxn>
                <a:cxn ang="0">
                  <a:pos x="33" y="22"/>
                </a:cxn>
                <a:cxn ang="0">
                  <a:pos x="33" y="18"/>
                </a:cxn>
                <a:cxn ang="0">
                  <a:pos x="38" y="18"/>
                </a:cxn>
                <a:cxn ang="0">
                  <a:pos x="40" y="18"/>
                </a:cxn>
                <a:cxn ang="0">
                  <a:pos x="45" y="18"/>
                </a:cxn>
                <a:cxn ang="0">
                  <a:pos x="45" y="14"/>
                </a:cxn>
                <a:cxn ang="0">
                  <a:pos x="49" y="14"/>
                </a:cxn>
                <a:cxn ang="0">
                  <a:pos x="51" y="9"/>
                </a:cxn>
                <a:cxn ang="0">
                  <a:pos x="56" y="9"/>
                </a:cxn>
                <a:cxn ang="0">
                  <a:pos x="53" y="5"/>
                </a:cxn>
                <a:cxn ang="0">
                  <a:pos x="53" y="5"/>
                </a:cxn>
                <a:cxn ang="0">
                  <a:pos x="48" y="5"/>
                </a:cxn>
                <a:cxn ang="0">
                  <a:pos x="48" y="5"/>
                </a:cxn>
                <a:cxn ang="0">
                  <a:pos x="43" y="4"/>
                </a:cxn>
                <a:cxn ang="0">
                  <a:pos x="40" y="4"/>
                </a:cxn>
                <a:cxn ang="0">
                  <a:pos x="35" y="4"/>
                </a:cxn>
                <a:cxn ang="0">
                  <a:pos x="35" y="4"/>
                </a:cxn>
                <a:cxn ang="0">
                  <a:pos x="30" y="0"/>
                </a:cxn>
                <a:cxn ang="0">
                  <a:pos x="25" y="0"/>
                </a:cxn>
                <a:cxn ang="0">
                  <a:pos x="20" y="0"/>
                </a:cxn>
                <a:cxn ang="0">
                  <a:pos x="17" y="0"/>
                </a:cxn>
                <a:cxn ang="0">
                  <a:pos x="12" y="0"/>
                </a:cxn>
                <a:cxn ang="0">
                  <a:pos x="7" y="0"/>
                </a:cxn>
                <a:cxn ang="0">
                  <a:pos x="2" y="0"/>
                </a:cxn>
                <a:cxn ang="0">
                  <a:pos x="2" y="4"/>
                </a:cxn>
                <a:cxn ang="0">
                  <a:pos x="2" y="4"/>
                </a:cxn>
              </a:cxnLst>
              <a:rect l="0" t="0" r="r" b="b"/>
              <a:pathLst>
                <a:path w="56" h="23">
                  <a:moveTo>
                    <a:pt x="2" y="4"/>
                  </a:moveTo>
                  <a:lnTo>
                    <a:pt x="0" y="4"/>
                  </a:lnTo>
                  <a:lnTo>
                    <a:pt x="0" y="4"/>
                  </a:lnTo>
                  <a:lnTo>
                    <a:pt x="0" y="4"/>
                  </a:lnTo>
                  <a:lnTo>
                    <a:pt x="0" y="5"/>
                  </a:lnTo>
                  <a:lnTo>
                    <a:pt x="0" y="5"/>
                  </a:lnTo>
                  <a:lnTo>
                    <a:pt x="0" y="5"/>
                  </a:lnTo>
                  <a:lnTo>
                    <a:pt x="0" y="5"/>
                  </a:lnTo>
                  <a:lnTo>
                    <a:pt x="2" y="10"/>
                  </a:lnTo>
                  <a:lnTo>
                    <a:pt x="2" y="10"/>
                  </a:lnTo>
                  <a:lnTo>
                    <a:pt x="2" y="10"/>
                  </a:lnTo>
                  <a:lnTo>
                    <a:pt x="2" y="10"/>
                  </a:lnTo>
                  <a:lnTo>
                    <a:pt x="7" y="15"/>
                  </a:lnTo>
                  <a:lnTo>
                    <a:pt x="7" y="15"/>
                  </a:lnTo>
                  <a:lnTo>
                    <a:pt x="12" y="18"/>
                  </a:lnTo>
                  <a:lnTo>
                    <a:pt x="17" y="18"/>
                  </a:lnTo>
                  <a:lnTo>
                    <a:pt x="22" y="23"/>
                  </a:lnTo>
                  <a:lnTo>
                    <a:pt x="22" y="22"/>
                  </a:lnTo>
                  <a:lnTo>
                    <a:pt x="22" y="22"/>
                  </a:lnTo>
                  <a:lnTo>
                    <a:pt x="22" y="22"/>
                  </a:lnTo>
                  <a:lnTo>
                    <a:pt x="23" y="22"/>
                  </a:lnTo>
                  <a:lnTo>
                    <a:pt x="23" y="22"/>
                  </a:lnTo>
                  <a:lnTo>
                    <a:pt x="28" y="22"/>
                  </a:lnTo>
                  <a:lnTo>
                    <a:pt x="28" y="22"/>
                  </a:lnTo>
                  <a:lnTo>
                    <a:pt x="33" y="22"/>
                  </a:lnTo>
                  <a:lnTo>
                    <a:pt x="33" y="18"/>
                  </a:lnTo>
                  <a:lnTo>
                    <a:pt x="38" y="18"/>
                  </a:lnTo>
                  <a:lnTo>
                    <a:pt x="40" y="18"/>
                  </a:lnTo>
                  <a:lnTo>
                    <a:pt x="45" y="18"/>
                  </a:lnTo>
                  <a:lnTo>
                    <a:pt x="45" y="14"/>
                  </a:lnTo>
                  <a:lnTo>
                    <a:pt x="49" y="14"/>
                  </a:lnTo>
                  <a:lnTo>
                    <a:pt x="51" y="9"/>
                  </a:lnTo>
                  <a:lnTo>
                    <a:pt x="56" y="9"/>
                  </a:lnTo>
                  <a:lnTo>
                    <a:pt x="53" y="5"/>
                  </a:lnTo>
                  <a:lnTo>
                    <a:pt x="53" y="5"/>
                  </a:lnTo>
                  <a:lnTo>
                    <a:pt x="48" y="5"/>
                  </a:lnTo>
                  <a:lnTo>
                    <a:pt x="48" y="5"/>
                  </a:lnTo>
                  <a:lnTo>
                    <a:pt x="43" y="4"/>
                  </a:lnTo>
                  <a:lnTo>
                    <a:pt x="40" y="4"/>
                  </a:lnTo>
                  <a:lnTo>
                    <a:pt x="35" y="4"/>
                  </a:lnTo>
                  <a:lnTo>
                    <a:pt x="35" y="4"/>
                  </a:lnTo>
                  <a:lnTo>
                    <a:pt x="30" y="0"/>
                  </a:lnTo>
                  <a:lnTo>
                    <a:pt x="25" y="0"/>
                  </a:lnTo>
                  <a:lnTo>
                    <a:pt x="20" y="0"/>
                  </a:lnTo>
                  <a:lnTo>
                    <a:pt x="17" y="0"/>
                  </a:lnTo>
                  <a:lnTo>
                    <a:pt x="12" y="0"/>
                  </a:lnTo>
                  <a:lnTo>
                    <a:pt x="7" y="0"/>
                  </a:lnTo>
                  <a:lnTo>
                    <a:pt x="2" y="0"/>
                  </a:lnTo>
                  <a:lnTo>
                    <a:pt x="2" y="4"/>
                  </a:lnTo>
                  <a:lnTo>
                    <a:pt x="2"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6" name="Freeform 206"/>
            <p:cNvSpPr>
              <a:spLocks/>
            </p:cNvSpPr>
            <p:nvPr/>
          </p:nvSpPr>
          <p:spPr bwMode="auto">
            <a:xfrm>
              <a:off x="5478463" y="3651251"/>
              <a:ext cx="88900" cy="36513"/>
            </a:xfrm>
            <a:custGeom>
              <a:avLst/>
              <a:gdLst/>
              <a:ahLst/>
              <a:cxnLst>
                <a:cxn ang="0">
                  <a:pos x="2" y="4"/>
                </a:cxn>
                <a:cxn ang="0">
                  <a:pos x="0" y="4"/>
                </a:cxn>
                <a:cxn ang="0">
                  <a:pos x="0" y="4"/>
                </a:cxn>
                <a:cxn ang="0">
                  <a:pos x="0" y="4"/>
                </a:cxn>
                <a:cxn ang="0">
                  <a:pos x="0" y="5"/>
                </a:cxn>
                <a:cxn ang="0">
                  <a:pos x="0" y="5"/>
                </a:cxn>
                <a:cxn ang="0">
                  <a:pos x="0" y="5"/>
                </a:cxn>
                <a:cxn ang="0">
                  <a:pos x="0" y="5"/>
                </a:cxn>
                <a:cxn ang="0">
                  <a:pos x="2" y="10"/>
                </a:cxn>
                <a:cxn ang="0">
                  <a:pos x="2" y="10"/>
                </a:cxn>
                <a:cxn ang="0">
                  <a:pos x="2" y="10"/>
                </a:cxn>
                <a:cxn ang="0">
                  <a:pos x="2" y="10"/>
                </a:cxn>
                <a:cxn ang="0">
                  <a:pos x="7" y="15"/>
                </a:cxn>
                <a:cxn ang="0">
                  <a:pos x="7" y="15"/>
                </a:cxn>
                <a:cxn ang="0">
                  <a:pos x="12" y="18"/>
                </a:cxn>
                <a:cxn ang="0">
                  <a:pos x="17" y="18"/>
                </a:cxn>
                <a:cxn ang="0">
                  <a:pos x="22" y="23"/>
                </a:cxn>
                <a:cxn ang="0">
                  <a:pos x="22" y="22"/>
                </a:cxn>
                <a:cxn ang="0">
                  <a:pos x="22" y="22"/>
                </a:cxn>
                <a:cxn ang="0">
                  <a:pos x="22" y="22"/>
                </a:cxn>
                <a:cxn ang="0">
                  <a:pos x="23" y="22"/>
                </a:cxn>
                <a:cxn ang="0">
                  <a:pos x="23" y="22"/>
                </a:cxn>
                <a:cxn ang="0">
                  <a:pos x="28" y="22"/>
                </a:cxn>
                <a:cxn ang="0">
                  <a:pos x="28" y="22"/>
                </a:cxn>
                <a:cxn ang="0">
                  <a:pos x="33" y="22"/>
                </a:cxn>
                <a:cxn ang="0">
                  <a:pos x="33" y="18"/>
                </a:cxn>
                <a:cxn ang="0">
                  <a:pos x="38" y="18"/>
                </a:cxn>
                <a:cxn ang="0">
                  <a:pos x="40" y="18"/>
                </a:cxn>
                <a:cxn ang="0">
                  <a:pos x="45" y="18"/>
                </a:cxn>
                <a:cxn ang="0">
                  <a:pos x="45" y="14"/>
                </a:cxn>
                <a:cxn ang="0">
                  <a:pos x="49" y="14"/>
                </a:cxn>
                <a:cxn ang="0">
                  <a:pos x="51" y="9"/>
                </a:cxn>
                <a:cxn ang="0">
                  <a:pos x="56" y="9"/>
                </a:cxn>
                <a:cxn ang="0">
                  <a:pos x="53" y="5"/>
                </a:cxn>
                <a:cxn ang="0">
                  <a:pos x="53" y="5"/>
                </a:cxn>
                <a:cxn ang="0">
                  <a:pos x="48" y="5"/>
                </a:cxn>
                <a:cxn ang="0">
                  <a:pos x="48" y="5"/>
                </a:cxn>
                <a:cxn ang="0">
                  <a:pos x="43" y="4"/>
                </a:cxn>
                <a:cxn ang="0">
                  <a:pos x="40" y="4"/>
                </a:cxn>
                <a:cxn ang="0">
                  <a:pos x="35" y="4"/>
                </a:cxn>
                <a:cxn ang="0">
                  <a:pos x="35" y="4"/>
                </a:cxn>
                <a:cxn ang="0">
                  <a:pos x="30" y="0"/>
                </a:cxn>
                <a:cxn ang="0">
                  <a:pos x="25" y="0"/>
                </a:cxn>
                <a:cxn ang="0">
                  <a:pos x="20" y="0"/>
                </a:cxn>
                <a:cxn ang="0">
                  <a:pos x="17" y="0"/>
                </a:cxn>
                <a:cxn ang="0">
                  <a:pos x="12" y="0"/>
                </a:cxn>
                <a:cxn ang="0">
                  <a:pos x="7" y="0"/>
                </a:cxn>
                <a:cxn ang="0">
                  <a:pos x="2" y="0"/>
                </a:cxn>
                <a:cxn ang="0">
                  <a:pos x="2" y="4"/>
                </a:cxn>
                <a:cxn ang="0">
                  <a:pos x="2" y="4"/>
                </a:cxn>
              </a:cxnLst>
              <a:rect l="0" t="0" r="r" b="b"/>
              <a:pathLst>
                <a:path w="56" h="23">
                  <a:moveTo>
                    <a:pt x="2" y="4"/>
                  </a:moveTo>
                  <a:lnTo>
                    <a:pt x="0" y="4"/>
                  </a:lnTo>
                  <a:lnTo>
                    <a:pt x="0" y="4"/>
                  </a:lnTo>
                  <a:lnTo>
                    <a:pt x="0" y="4"/>
                  </a:lnTo>
                  <a:lnTo>
                    <a:pt x="0" y="5"/>
                  </a:lnTo>
                  <a:lnTo>
                    <a:pt x="0" y="5"/>
                  </a:lnTo>
                  <a:lnTo>
                    <a:pt x="0" y="5"/>
                  </a:lnTo>
                  <a:lnTo>
                    <a:pt x="0" y="5"/>
                  </a:lnTo>
                  <a:lnTo>
                    <a:pt x="2" y="10"/>
                  </a:lnTo>
                  <a:lnTo>
                    <a:pt x="2" y="10"/>
                  </a:lnTo>
                  <a:lnTo>
                    <a:pt x="2" y="10"/>
                  </a:lnTo>
                  <a:lnTo>
                    <a:pt x="2" y="10"/>
                  </a:lnTo>
                  <a:lnTo>
                    <a:pt x="7" y="15"/>
                  </a:lnTo>
                  <a:lnTo>
                    <a:pt x="7" y="15"/>
                  </a:lnTo>
                  <a:lnTo>
                    <a:pt x="12" y="18"/>
                  </a:lnTo>
                  <a:lnTo>
                    <a:pt x="17" y="18"/>
                  </a:lnTo>
                  <a:lnTo>
                    <a:pt x="22" y="23"/>
                  </a:lnTo>
                  <a:lnTo>
                    <a:pt x="22" y="22"/>
                  </a:lnTo>
                  <a:lnTo>
                    <a:pt x="22" y="22"/>
                  </a:lnTo>
                  <a:lnTo>
                    <a:pt x="22" y="22"/>
                  </a:lnTo>
                  <a:lnTo>
                    <a:pt x="23" y="22"/>
                  </a:lnTo>
                  <a:lnTo>
                    <a:pt x="23" y="22"/>
                  </a:lnTo>
                  <a:lnTo>
                    <a:pt x="28" y="22"/>
                  </a:lnTo>
                  <a:lnTo>
                    <a:pt x="28" y="22"/>
                  </a:lnTo>
                  <a:lnTo>
                    <a:pt x="33" y="22"/>
                  </a:lnTo>
                  <a:lnTo>
                    <a:pt x="33" y="18"/>
                  </a:lnTo>
                  <a:lnTo>
                    <a:pt x="38" y="18"/>
                  </a:lnTo>
                  <a:lnTo>
                    <a:pt x="40" y="18"/>
                  </a:lnTo>
                  <a:lnTo>
                    <a:pt x="45" y="18"/>
                  </a:lnTo>
                  <a:lnTo>
                    <a:pt x="45" y="14"/>
                  </a:lnTo>
                  <a:lnTo>
                    <a:pt x="49" y="14"/>
                  </a:lnTo>
                  <a:lnTo>
                    <a:pt x="51" y="9"/>
                  </a:lnTo>
                  <a:lnTo>
                    <a:pt x="56" y="9"/>
                  </a:lnTo>
                  <a:lnTo>
                    <a:pt x="53" y="5"/>
                  </a:lnTo>
                  <a:lnTo>
                    <a:pt x="53" y="5"/>
                  </a:lnTo>
                  <a:lnTo>
                    <a:pt x="48" y="5"/>
                  </a:lnTo>
                  <a:lnTo>
                    <a:pt x="48" y="5"/>
                  </a:lnTo>
                  <a:lnTo>
                    <a:pt x="43" y="4"/>
                  </a:lnTo>
                  <a:lnTo>
                    <a:pt x="40" y="4"/>
                  </a:lnTo>
                  <a:lnTo>
                    <a:pt x="35" y="4"/>
                  </a:lnTo>
                  <a:lnTo>
                    <a:pt x="35" y="4"/>
                  </a:lnTo>
                  <a:lnTo>
                    <a:pt x="30" y="0"/>
                  </a:lnTo>
                  <a:lnTo>
                    <a:pt x="25" y="0"/>
                  </a:lnTo>
                  <a:lnTo>
                    <a:pt x="20" y="0"/>
                  </a:lnTo>
                  <a:lnTo>
                    <a:pt x="17" y="0"/>
                  </a:lnTo>
                  <a:lnTo>
                    <a:pt x="12" y="0"/>
                  </a:lnTo>
                  <a:lnTo>
                    <a:pt x="7" y="0"/>
                  </a:lnTo>
                  <a:lnTo>
                    <a:pt x="2" y="0"/>
                  </a:lnTo>
                  <a:lnTo>
                    <a:pt x="2" y="4"/>
                  </a:lnTo>
                  <a:lnTo>
                    <a:pt x="2" y="4"/>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7" name="Freeform 207"/>
            <p:cNvSpPr>
              <a:spLocks/>
            </p:cNvSpPr>
            <p:nvPr/>
          </p:nvSpPr>
          <p:spPr bwMode="auto">
            <a:xfrm>
              <a:off x="5497513" y="3657601"/>
              <a:ext cx="38100" cy="22225"/>
            </a:xfrm>
            <a:custGeom>
              <a:avLst/>
              <a:gdLst/>
              <a:ahLst/>
              <a:cxnLst>
                <a:cxn ang="0">
                  <a:pos x="15" y="11"/>
                </a:cxn>
                <a:cxn ang="0">
                  <a:pos x="15" y="11"/>
                </a:cxn>
                <a:cxn ang="0">
                  <a:pos x="15" y="10"/>
                </a:cxn>
                <a:cxn ang="0">
                  <a:pos x="15" y="10"/>
                </a:cxn>
                <a:cxn ang="0">
                  <a:pos x="19" y="5"/>
                </a:cxn>
                <a:cxn ang="0">
                  <a:pos x="19" y="5"/>
                </a:cxn>
                <a:cxn ang="0">
                  <a:pos x="21" y="5"/>
                </a:cxn>
                <a:cxn ang="0">
                  <a:pos x="21" y="5"/>
                </a:cxn>
                <a:cxn ang="0">
                  <a:pos x="21" y="0"/>
                </a:cxn>
                <a:cxn ang="0">
                  <a:pos x="21" y="0"/>
                </a:cxn>
                <a:cxn ang="0">
                  <a:pos x="19" y="0"/>
                </a:cxn>
                <a:cxn ang="0">
                  <a:pos x="19" y="0"/>
                </a:cxn>
                <a:cxn ang="0">
                  <a:pos x="15" y="0"/>
                </a:cxn>
                <a:cxn ang="0">
                  <a:pos x="15" y="0"/>
                </a:cxn>
                <a:cxn ang="0">
                  <a:pos x="15" y="0"/>
                </a:cxn>
                <a:cxn ang="0">
                  <a:pos x="15" y="0"/>
                </a:cxn>
                <a:cxn ang="0">
                  <a:pos x="10" y="0"/>
                </a:cxn>
                <a:cxn ang="0">
                  <a:pos x="6" y="0"/>
                </a:cxn>
                <a:cxn ang="0">
                  <a:pos x="1" y="0"/>
                </a:cxn>
                <a:cxn ang="0">
                  <a:pos x="1" y="0"/>
                </a:cxn>
                <a:cxn ang="0">
                  <a:pos x="0" y="0"/>
                </a:cxn>
                <a:cxn ang="0">
                  <a:pos x="0" y="0"/>
                </a:cxn>
                <a:cxn ang="0">
                  <a:pos x="0" y="0"/>
                </a:cxn>
                <a:cxn ang="0">
                  <a:pos x="0" y="0"/>
                </a:cxn>
                <a:cxn ang="0">
                  <a:pos x="0" y="5"/>
                </a:cxn>
                <a:cxn ang="0">
                  <a:pos x="0" y="5"/>
                </a:cxn>
                <a:cxn ang="0">
                  <a:pos x="0" y="5"/>
                </a:cxn>
                <a:cxn ang="0">
                  <a:pos x="0" y="5"/>
                </a:cxn>
                <a:cxn ang="0">
                  <a:pos x="1" y="10"/>
                </a:cxn>
                <a:cxn ang="0">
                  <a:pos x="1" y="10"/>
                </a:cxn>
                <a:cxn ang="0">
                  <a:pos x="6" y="11"/>
                </a:cxn>
                <a:cxn ang="0">
                  <a:pos x="10" y="11"/>
                </a:cxn>
                <a:cxn ang="0">
                  <a:pos x="15" y="14"/>
                </a:cxn>
              </a:cxnLst>
              <a:rect l="0" t="0" r="r" b="b"/>
              <a:pathLst>
                <a:path w="24" h="14">
                  <a:moveTo>
                    <a:pt x="15" y="14"/>
                  </a:moveTo>
                  <a:lnTo>
                    <a:pt x="15" y="11"/>
                  </a:lnTo>
                  <a:lnTo>
                    <a:pt x="15" y="11"/>
                  </a:lnTo>
                  <a:lnTo>
                    <a:pt x="15" y="11"/>
                  </a:lnTo>
                  <a:lnTo>
                    <a:pt x="15" y="11"/>
                  </a:lnTo>
                  <a:lnTo>
                    <a:pt x="15" y="10"/>
                  </a:lnTo>
                  <a:lnTo>
                    <a:pt x="15" y="10"/>
                  </a:lnTo>
                  <a:lnTo>
                    <a:pt x="15" y="10"/>
                  </a:lnTo>
                  <a:lnTo>
                    <a:pt x="19" y="10"/>
                  </a:lnTo>
                  <a:lnTo>
                    <a:pt x="19" y="5"/>
                  </a:lnTo>
                  <a:lnTo>
                    <a:pt x="19" y="5"/>
                  </a:lnTo>
                  <a:lnTo>
                    <a:pt x="19" y="5"/>
                  </a:lnTo>
                  <a:lnTo>
                    <a:pt x="21" y="5"/>
                  </a:lnTo>
                  <a:lnTo>
                    <a:pt x="21" y="5"/>
                  </a:lnTo>
                  <a:lnTo>
                    <a:pt x="21" y="5"/>
                  </a:lnTo>
                  <a:lnTo>
                    <a:pt x="21" y="5"/>
                  </a:lnTo>
                  <a:lnTo>
                    <a:pt x="24" y="5"/>
                  </a:lnTo>
                  <a:lnTo>
                    <a:pt x="21" y="0"/>
                  </a:lnTo>
                  <a:lnTo>
                    <a:pt x="21" y="0"/>
                  </a:lnTo>
                  <a:lnTo>
                    <a:pt x="21" y="0"/>
                  </a:lnTo>
                  <a:lnTo>
                    <a:pt x="21" y="0"/>
                  </a:lnTo>
                  <a:lnTo>
                    <a:pt x="19" y="0"/>
                  </a:lnTo>
                  <a:lnTo>
                    <a:pt x="19" y="0"/>
                  </a:lnTo>
                  <a:lnTo>
                    <a:pt x="19" y="0"/>
                  </a:lnTo>
                  <a:lnTo>
                    <a:pt x="19" y="0"/>
                  </a:lnTo>
                  <a:lnTo>
                    <a:pt x="15" y="0"/>
                  </a:lnTo>
                  <a:lnTo>
                    <a:pt x="15" y="0"/>
                  </a:lnTo>
                  <a:lnTo>
                    <a:pt x="15" y="0"/>
                  </a:lnTo>
                  <a:lnTo>
                    <a:pt x="15" y="0"/>
                  </a:lnTo>
                  <a:lnTo>
                    <a:pt x="15" y="0"/>
                  </a:lnTo>
                  <a:lnTo>
                    <a:pt x="15" y="0"/>
                  </a:lnTo>
                  <a:lnTo>
                    <a:pt x="15" y="0"/>
                  </a:lnTo>
                  <a:lnTo>
                    <a:pt x="15" y="0"/>
                  </a:lnTo>
                  <a:lnTo>
                    <a:pt x="10" y="0"/>
                  </a:lnTo>
                  <a:lnTo>
                    <a:pt x="10" y="0"/>
                  </a:lnTo>
                  <a:lnTo>
                    <a:pt x="6" y="0"/>
                  </a:lnTo>
                  <a:lnTo>
                    <a:pt x="6" y="0"/>
                  </a:lnTo>
                  <a:lnTo>
                    <a:pt x="1" y="0"/>
                  </a:lnTo>
                  <a:lnTo>
                    <a:pt x="1" y="0"/>
                  </a:lnTo>
                  <a:lnTo>
                    <a:pt x="1" y="0"/>
                  </a:lnTo>
                  <a:lnTo>
                    <a:pt x="1"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1" y="10"/>
                  </a:lnTo>
                  <a:lnTo>
                    <a:pt x="1" y="10"/>
                  </a:lnTo>
                  <a:lnTo>
                    <a:pt x="1" y="10"/>
                  </a:lnTo>
                  <a:lnTo>
                    <a:pt x="1" y="10"/>
                  </a:lnTo>
                  <a:lnTo>
                    <a:pt x="6" y="11"/>
                  </a:lnTo>
                  <a:lnTo>
                    <a:pt x="6" y="11"/>
                  </a:lnTo>
                  <a:lnTo>
                    <a:pt x="10" y="11"/>
                  </a:lnTo>
                  <a:lnTo>
                    <a:pt x="10" y="11"/>
                  </a:lnTo>
                  <a:lnTo>
                    <a:pt x="15" y="14"/>
                  </a:lnTo>
                  <a:lnTo>
                    <a:pt x="15" y="14"/>
                  </a:lnTo>
                  <a:close/>
                </a:path>
              </a:pathLst>
            </a:custGeom>
            <a:solidFill>
              <a:srgbClr val="72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8" name="Freeform 208"/>
            <p:cNvSpPr>
              <a:spLocks/>
            </p:cNvSpPr>
            <p:nvPr/>
          </p:nvSpPr>
          <p:spPr bwMode="auto">
            <a:xfrm>
              <a:off x="5473700" y="3613151"/>
              <a:ext cx="101600" cy="52388"/>
            </a:xfrm>
            <a:custGeom>
              <a:avLst/>
              <a:gdLst/>
              <a:ahLst/>
              <a:cxnLst>
                <a:cxn ang="0">
                  <a:pos x="5" y="3"/>
                </a:cxn>
                <a:cxn ang="0">
                  <a:pos x="5" y="0"/>
                </a:cxn>
                <a:cxn ang="0">
                  <a:pos x="5" y="0"/>
                </a:cxn>
                <a:cxn ang="0">
                  <a:pos x="5" y="0"/>
                </a:cxn>
                <a:cxn ang="0">
                  <a:pos x="8" y="0"/>
                </a:cxn>
                <a:cxn ang="0">
                  <a:pos x="8" y="0"/>
                </a:cxn>
                <a:cxn ang="0">
                  <a:pos x="13" y="0"/>
                </a:cxn>
                <a:cxn ang="0">
                  <a:pos x="18" y="0"/>
                </a:cxn>
                <a:cxn ang="0">
                  <a:pos x="23" y="1"/>
                </a:cxn>
                <a:cxn ang="0">
                  <a:pos x="26" y="1"/>
                </a:cxn>
                <a:cxn ang="0">
                  <a:pos x="31" y="3"/>
                </a:cxn>
                <a:cxn ang="0">
                  <a:pos x="36" y="5"/>
                </a:cxn>
                <a:cxn ang="0">
                  <a:pos x="41" y="10"/>
                </a:cxn>
                <a:cxn ang="0">
                  <a:pos x="46" y="13"/>
                </a:cxn>
                <a:cxn ang="0">
                  <a:pos x="51" y="18"/>
                </a:cxn>
                <a:cxn ang="0">
                  <a:pos x="56" y="23"/>
                </a:cxn>
                <a:cxn ang="0">
                  <a:pos x="64" y="33"/>
                </a:cxn>
                <a:cxn ang="0">
                  <a:pos x="61" y="29"/>
                </a:cxn>
                <a:cxn ang="0">
                  <a:pos x="61" y="29"/>
                </a:cxn>
                <a:cxn ang="0">
                  <a:pos x="56" y="29"/>
                </a:cxn>
                <a:cxn ang="0">
                  <a:pos x="54" y="29"/>
                </a:cxn>
                <a:cxn ang="0">
                  <a:pos x="49" y="28"/>
                </a:cxn>
                <a:cxn ang="0">
                  <a:pos x="44" y="28"/>
                </a:cxn>
                <a:cxn ang="0">
                  <a:pos x="39" y="28"/>
                </a:cxn>
                <a:cxn ang="0">
                  <a:pos x="36" y="28"/>
                </a:cxn>
                <a:cxn ang="0">
                  <a:pos x="30" y="24"/>
                </a:cxn>
                <a:cxn ang="0">
                  <a:pos x="25" y="24"/>
                </a:cxn>
                <a:cxn ang="0">
                  <a:pos x="20" y="24"/>
                </a:cxn>
                <a:cxn ang="0">
                  <a:pos x="15" y="24"/>
                </a:cxn>
                <a:cxn ang="0">
                  <a:pos x="10" y="24"/>
                </a:cxn>
                <a:cxn ang="0">
                  <a:pos x="5" y="24"/>
                </a:cxn>
                <a:cxn ang="0">
                  <a:pos x="0" y="24"/>
                </a:cxn>
                <a:cxn ang="0">
                  <a:pos x="0" y="28"/>
                </a:cxn>
                <a:cxn ang="0">
                  <a:pos x="0" y="24"/>
                </a:cxn>
                <a:cxn ang="0">
                  <a:pos x="0" y="24"/>
                </a:cxn>
                <a:cxn ang="0">
                  <a:pos x="0" y="23"/>
                </a:cxn>
                <a:cxn ang="0">
                  <a:pos x="0" y="23"/>
                </a:cxn>
                <a:cxn ang="0">
                  <a:pos x="0" y="18"/>
                </a:cxn>
                <a:cxn ang="0">
                  <a:pos x="0" y="18"/>
                </a:cxn>
                <a:cxn ang="0">
                  <a:pos x="0" y="16"/>
                </a:cxn>
                <a:cxn ang="0">
                  <a:pos x="0" y="16"/>
                </a:cxn>
                <a:cxn ang="0">
                  <a:pos x="0" y="11"/>
                </a:cxn>
                <a:cxn ang="0">
                  <a:pos x="0" y="11"/>
                </a:cxn>
                <a:cxn ang="0">
                  <a:pos x="0" y="6"/>
                </a:cxn>
                <a:cxn ang="0">
                  <a:pos x="0" y="6"/>
                </a:cxn>
                <a:cxn ang="0">
                  <a:pos x="0" y="3"/>
                </a:cxn>
                <a:cxn ang="0">
                  <a:pos x="0" y="3"/>
                </a:cxn>
                <a:cxn ang="0">
                  <a:pos x="0" y="3"/>
                </a:cxn>
                <a:cxn ang="0">
                  <a:pos x="5" y="3"/>
                </a:cxn>
                <a:cxn ang="0">
                  <a:pos x="5" y="3"/>
                </a:cxn>
              </a:cxnLst>
              <a:rect l="0" t="0" r="r" b="b"/>
              <a:pathLst>
                <a:path w="64" h="33">
                  <a:moveTo>
                    <a:pt x="5" y="3"/>
                  </a:moveTo>
                  <a:lnTo>
                    <a:pt x="5" y="0"/>
                  </a:lnTo>
                  <a:lnTo>
                    <a:pt x="5" y="0"/>
                  </a:lnTo>
                  <a:lnTo>
                    <a:pt x="5" y="0"/>
                  </a:lnTo>
                  <a:lnTo>
                    <a:pt x="8" y="0"/>
                  </a:lnTo>
                  <a:lnTo>
                    <a:pt x="8" y="0"/>
                  </a:lnTo>
                  <a:lnTo>
                    <a:pt x="13" y="0"/>
                  </a:lnTo>
                  <a:lnTo>
                    <a:pt x="18" y="0"/>
                  </a:lnTo>
                  <a:lnTo>
                    <a:pt x="23" y="1"/>
                  </a:lnTo>
                  <a:lnTo>
                    <a:pt x="26" y="1"/>
                  </a:lnTo>
                  <a:lnTo>
                    <a:pt x="31" y="3"/>
                  </a:lnTo>
                  <a:lnTo>
                    <a:pt x="36" y="5"/>
                  </a:lnTo>
                  <a:lnTo>
                    <a:pt x="41" y="10"/>
                  </a:lnTo>
                  <a:lnTo>
                    <a:pt x="46" y="13"/>
                  </a:lnTo>
                  <a:lnTo>
                    <a:pt x="51" y="18"/>
                  </a:lnTo>
                  <a:lnTo>
                    <a:pt x="56" y="23"/>
                  </a:lnTo>
                  <a:lnTo>
                    <a:pt x="64" y="33"/>
                  </a:lnTo>
                  <a:lnTo>
                    <a:pt x="61" y="29"/>
                  </a:lnTo>
                  <a:lnTo>
                    <a:pt x="61" y="29"/>
                  </a:lnTo>
                  <a:lnTo>
                    <a:pt x="56" y="29"/>
                  </a:lnTo>
                  <a:lnTo>
                    <a:pt x="54" y="29"/>
                  </a:lnTo>
                  <a:lnTo>
                    <a:pt x="49" y="28"/>
                  </a:lnTo>
                  <a:lnTo>
                    <a:pt x="44" y="28"/>
                  </a:lnTo>
                  <a:lnTo>
                    <a:pt x="39" y="28"/>
                  </a:lnTo>
                  <a:lnTo>
                    <a:pt x="36" y="28"/>
                  </a:lnTo>
                  <a:lnTo>
                    <a:pt x="30" y="24"/>
                  </a:lnTo>
                  <a:lnTo>
                    <a:pt x="25" y="24"/>
                  </a:lnTo>
                  <a:lnTo>
                    <a:pt x="20" y="24"/>
                  </a:lnTo>
                  <a:lnTo>
                    <a:pt x="15" y="24"/>
                  </a:lnTo>
                  <a:lnTo>
                    <a:pt x="10" y="24"/>
                  </a:lnTo>
                  <a:lnTo>
                    <a:pt x="5" y="24"/>
                  </a:lnTo>
                  <a:lnTo>
                    <a:pt x="0" y="24"/>
                  </a:lnTo>
                  <a:lnTo>
                    <a:pt x="0" y="28"/>
                  </a:lnTo>
                  <a:lnTo>
                    <a:pt x="0" y="24"/>
                  </a:lnTo>
                  <a:lnTo>
                    <a:pt x="0" y="24"/>
                  </a:lnTo>
                  <a:lnTo>
                    <a:pt x="0" y="23"/>
                  </a:lnTo>
                  <a:lnTo>
                    <a:pt x="0" y="23"/>
                  </a:lnTo>
                  <a:lnTo>
                    <a:pt x="0" y="18"/>
                  </a:lnTo>
                  <a:lnTo>
                    <a:pt x="0" y="18"/>
                  </a:lnTo>
                  <a:lnTo>
                    <a:pt x="0" y="16"/>
                  </a:lnTo>
                  <a:lnTo>
                    <a:pt x="0" y="16"/>
                  </a:lnTo>
                  <a:lnTo>
                    <a:pt x="0" y="11"/>
                  </a:lnTo>
                  <a:lnTo>
                    <a:pt x="0" y="11"/>
                  </a:lnTo>
                  <a:lnTo>
                    <a:pt x="0" y="6"/>
                  </a:lnTo>
                  <a:lnTo>
                    <a:pt x="0" y="6"/>
                  </a:lnTo>
                  <a:lnTo>
                    <a:pt x="0" y="3"/>
                  </a:lnTo>
                  <a:lnTo>
                    <a:pt x="0" y="3"/>
                  </a:lnTo>
                  <a:lnTo>
                    <a:pt x="0" y="3"/>
                  </a:lnTo>
                  <a:lnTo>
                    <a:pt x="5" y="3"/>
                  </a:lnTo>
                  <a:lnTo>
                    <a:pt x="5" y="3"/>
                  </a:lnTo>
                  <a:close/>
                </a:path>
              </a:pathLst>
            </a:custGeom>
            <a:solidFill>
              <a:srgbClr val="FFCBCB"/>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29" name="Freeform 209"/>
            <p:cNvSpPr>
              <a:spLocks/>
            </p:cNvSpPr>
            <p:nvPr/>
          </p:nvSpPr>
          <p:spPr bwMode="auto">
            <a:xfrm>
              <a:off x="5448300" y="3646488"/>
              <a:ext cx="127000" cy="19050"/>
            </a:xfrm>
            <a:custGeom>
              <a:avLst/>
              <a:gdLst/>
              <a:ahLst/>
              <a:cxnLst>
                <a:cxn ang="0">
                  <a:pos x="21" y="0"/>
                </a:cxn>
                <a:cxn ang="0">
                  <a:pos x="21" y="0"/>
                </a:cxn>
                <a:cxn ang="0">
                  <a:pos x="23" y="0"/>
                </a:cxn>
                <a:cxn ang="0">
                  <a:pos x="31" y="0"/>
                </a:cxn>
                <a:cxn ang="0">
                  <a:pos x="39" y="0"/>
                </a:cxn>
                <a:cxn ang="0">
                  <a:pos x="49" y="0"/>
                </a:cxn>
                <a:cxn ang="0">
                  <a:pos x="59" y="2"/>
                </a:cxn>
                <a:cxn ang="0">
                  <a:pos x="70" y="7"/>
                </a:cxn>
                <a:cxn ang="0">
                  <a:pos x="77" y="8"/>
                </a:cxn>
                <a:cxn ang="0">
                  <a:pos x="72" y="8"/>
                </a:cxn>
                <a:cxn ang="0">
                  <a:pos x="65" y="8"/>
                </a:cxn>
                <a:cxn ang="0">
                  <a:pos x="55" y="8"/>
                </a:cxn>
                <a:cxn ang="0">
                  <a:pos x="46" y="8"/>
                </a:cxn>
                <a:cxn ang="0">
                  <a:pos x="36" y="8"/>
                </a:cxn>
                <a:cxn ang="0">
                  <a:pos x="26" y="8"/>
                </a:cxn>
                <a:cxn ang="0">
                  <a:pos x="16" y="8"/>
                </a:cxn>
                <a:cxn ang="0">
                  <a:pos x="13" y="10"/>
                </a:cxn>
                <a:cxn ang="0">
                  <a:pos x="13" y="10"/>
                </a:cxn>
                <a:cxn ang="0">
                  <a:pos x="8" y="10"/>
                </a:cxn>
                <a:cxn ang="0">
                  <a:pos x="8" y="10"/>
                </a:cxn>
                <a:cxn ang="0">
                  <a:pos x="3" y="7"/>
                </a:cxn>
                <a:cxn ang="0">
                  <a:pos x="3" y="7"/>
                </a:cxn>
                <a:cxn ang="0">
                  <a:pos x="0" y="7"/>
                </a:cxn>
                <a:cxn ang="0">
                  <a:pos x="0" y="7"/>
                </a:cxn>
                <a:cxn ang="0">
                  <a:pos x="0" y="7"/>
                </a:cxn>
                <a:cxn ang="0">
                  <a:pos x="0" y="7"/>
                </a:cxn>
                <a:cxn ang="0">
                  <a:pos x="0" y="7"/>
                </a:cxn>
                <a:cxn ang="0">
                  <a:pos x="0" y="7"/>
                </a:cxn>
                <a:cxn ang="0">
                  <a:pos x="5" y="5"/>
                </a:cxn>
                <a:cxn ang="0">
                  <a:pos x="6" y="5"/>
                </a:cxn>
                <a:cxn ang="0">
                  <a:pos x="11" y="2"/>
                </a:cxn>
                <a:cxn ang="0">
                  <a:pos x="16" y="2"/>
                </a:cxn>
                <a:cxn ang="0">
                  <a:pos x="21" y="2"/>
                </a:cxn>
              </a:cxnLst>
              <a:rect l="0" t="0" r="r" b="b"/>
              <a:pathLst>
                <a:path w="80" h="12">
                  <a:moveTo>
                    <a:pt x="21" y="2"/>
                  </a:moveTo>
                  <a:lnTo>
                    <a:pt x="21" y="0"/>
                  </a:lnTo>
                  <a:lnTo>
                    <a:pt x="21" y="0"/>
                  </a:lnTo>
                  <a:lnTo>
                    <a:pt x="21" y="0"/>
                  </a:lnTo>
                  <a:lnTo>
                    <a:pt x="23" y="0"/>
                  </a:lnTo>
                  <a:lnTo>
                    <a:pt x="23" y="0"/>
                  </a:lnTo>
                  <a:lnTo>
                    <a:pt x="27" y="0"/>
                  </a:lnTo>
                  <a:lnTo>
                    <a:pt x="31" y="0"/>
                  </a:lnTo>
                  <a:lnTo>
                    <a:pt x="36" y="0"/>
                  </a:lnTo>
                  <a:lnTo>
                    <a:pt x="39" y="0"/>
                  </a:lnTo>
                  <a:lnTo>
                    <a:pt x="44" y="0"/>
                  </a:lnTo>
                  <a:lnTo>
                    <a:pt x="49" y="0"/>
                  </a:lnTo>
                  <a:lnTo>
                    <a:pt x="54" y="2"/>
                  </a:lnTo>
                  <a:lnTo>
                    <a:pt x="59" y="2"/>
                  </a:lnTo>
                  <a:lnTo>
                    <a:pt x="65" y="5"/>
                  </a:lnTo>
                  <a:lnTo>
                    <a:pt x="70" y="7"/>
                  </a:lnTo>
                  <a:lnTo>
                    <a:pt x="80" y="12"/>
                  </a:lnTo>
                  <a:lnTo>
                    <a:pt x="77" y="8"/>
                  </a:lnTo>
                  <a:lnTo>
                    <a:pt x="77" y="8"/>
                  </a:lnTo>
                  <a:lnTo>
                    <a:pt x="72" y="8"/>
                  </a:lnTo>
                  <a:lnTo>
                    <a:pt x="70" y="8"/>
                  </a:lnTo>
                  <a:lnTo>
                    <a:pt x="65" y="8"/>
                  </a:lnTo>
                  <a:lnTo>
                    <a:pt x="60" y="8"/>
                  </a:lnTo>
                  <a:lnTo>
                    <a:pt x="55" y="8"/>
                  </a:lnTo>
                  <a:lnTo>
                    <a:pt x="52" y="8"/>
                  </a:lnTo>
                  <a:lnTo>
                    <a:pt x="46" y="8"/>
                  </a:lnTo>
                  <a:lnTo>
                    <a:pt x="41" y="8"/>
                  </a:lnTo>
                  <a:lnTo>
                    <a:pt x="36" y="8"/>
                  </a:lnTo>
                  <a:lnTo>
                    <a:pt x="31" y="8"/>
                  </a:lnTo>
                  <a:lnTo>
                    <a:pt x="26" y="8"/>
                  </a:lnTo>
                  <a:lnTo>
                    <a:pt x="21" y="8"/>
                  </a:lnTo>
                  <a:lnTo>
                    <a:pt x="16" y="8"/>
                  </a:lnTo>
                  <a:lnTo>
                    <a:pt x="16" y="12"/>
                  </a:lnTo>
                  <a:lnTo>
                    <a:pt x="13" y="10"/>
                  </a:lnTo>
                  <a:lnTo>
                    <a:pt x="13" y="10"/>
                  </a:lnTo>
                  <a:lnTo>
                    <a:pt x="13" y="10"/>
                  </a:lnTo>
                  <a:lnTo>
                    <a:pt x="13" y="10"/>
                  </a:lnTo>
                  <a:lnTo>
                    <a:pt x="8" y="10"/>
                  </a:lnTo>
                  <a:lnTo>
                    <a:pt x="8" y="10"/>
                  </a:lnTo>
                  <a:lnTo>
                    <a:pt x="8" y="10"/>
                  </a:lnTo>
                  <a:lnTo>
                    <a:pt x="8" y="10"/>
                  </a:lnTo>
                  <a:lnTo>
                    <a:pt x="3" y="7"/>
                  </a:lnTo>
                  <a:lnTo>
                    <a:pt x="3" y="7"/>
                  </a:lnTo>
                  <a:lnTo>
                    <a:pt x="3" y="7"/>
                  </a:lnTo>
                  <a:lnTo>
                    <a:pt x="3" y="7"/>
                  </a:lnTo>
                  <a:lnTo>
                    <a:pt x="0" y="7"/>
                  </a:lnTo>
                  <a:lnTo>
                    <a:pt x="0" y="7"/>
                  </a:lnTo>
                  <a:lnTo>
                    <a:pt x="0" y="7"/>
                  </a:lnTo>
                  <a:lnTo>
                    <a:pt x="0" y="7"/>
                  </a:lnTo>
                  <a:lnTo>
                    <a:pt x="0" y="7"/>
                  </a:lnTo>
                  <a:lnTo>
                    <a:pt x="0" y="7"/>
                  </a:lnTo>
                  <a:lnTo>
                    <a:pt x="0" y="7"/>
                  </a:lnTo>
                  <a:lnTo>
                    <a:pt x="0" y="7"/>
                  </a:lnTo>
                  <a:lnTo>
                    <a:pt x="0" y="7"/>
                  </a:lnTo>
                  <a:lnTo>
                    <a:pt x="0" y="7"/>
                  </a:lnTo>
                  <a:lnTo>
                    <a:pt x="0" y="7"/>
                  </a:lnTo>
                  <a:lnTo>
                    <a:pt x="5" y="7"/>
                  </a:lnTo>
                  <a:lnTo>
                    <a:pt x="5" y="5"/>
                  </a:lnTo>
                  <a:lnTo>
                    <a:pt x="6" y="5"/>
                  </a:lnTo>
                  <a:lnTo>
                    <a:pt x="6" y="5"/>
                  </a:lnTo>
                  <a:lnTo>
                    <a:pt x="11" y="5"/>
                  </a:lnTo>
                  <a:lnTo>
                    <a:pt x="11" y="2"/>
                  </a:lnTo>
                  <a:lnTo>
                    <a:pt x="16" y="2"/>
                  </a:lnTo>
                  <a:lnTo>
                    <a:pt x="16" y="2"/>
                  </a:lnTo>
                  <a:lnTo>
                    <a:pt x="21" y="2"/>
                  </a:lnTo>
                  <a:lnTo>
                    <a:pt x="21" y="2"/>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30" name="Freeform 210"/>
            <p:cNvSpPr>
              <a:spLocks/>
            </p:cNvSpPr>
            <p:nvPr/>
          </p:nvSpPr>
          <p:spPr bwMode="auto">
            <a:xfrm>
              <a:off x="5468938" y="3609976"/>
              <a:ext cx="12700" cy="47625"/>
            </a:xfrm>
            <a:custGeom>
              <a:avLst/>
              <a:gdLst/>
              <a:ahLst/>
              <a:cxnLst>
                <a:cxn ang="0">
                  <a:pos x="3" y="30"/>
                </a:cxn>
                <a:cxn ang="0">
                  <a:pos x="0" y="26"/>
                </a:cxn>
                <a:cxn ang="0">
                  <a:pos x="0" y="26"/>
                </a:cxn>
                <a:cxn ang="0">
                  <a:pos x="0" y="25"/>
                </a:cxn>
                <a:cxn ang="0">
                  <a:pos x="0" y="25"/>
                </a:cxn>
                <a:cxn ang="0">
                  <a:pos x="0" y="20"/>
                </a:cxn>
                <a:cxn ang="0">
                  <a:pos x="0" y="20"/>
                </a:cxn>
                <a:cxn ang="0">
                  <a:pos x="0" y="18"/>
                </a:cxn>
                <a:cxn ang="0">
                  <a:pos x="0" y="18"/>
                </a:cxn>
                <a:cxn ang="0">
                  <a:pos x="0" y="13"/>
                </a:cxn>
                <a:cxn ang="0">
                  <a:pos x="0" y="13"/>
                </a:cxn>
                <a:cxn ang="0">
                  <a:pos x="0" y="8"/>
                </a:cxn>
                <a:cxn ang="0">
                  <a:pos x="0" y="8"/>
                </a:cxn>
                <a:cxn ang="0">
                  <a:pos x="0" y="3"/>
                </a:cxn>
                <a:cxn ang="0">
                  <a:pos x="3" y="3"/>
                </a:cxn>
                <a:cxn ang="0">
                  <a:pos x="3" y="0"/>
                </a:cxn>
                <a:cxn ang="0">
                  <a:pos x="8" y="0"/>
                </a:cxn>
                <a:cxn ang="0">
                  <a:pos x="5" y="0"/>
                </a:cxn>
                <a:cxn ang="0">
                  <a:pos x="5" y="0"/>
                </a:cxn>
                <a:cxn ang="0">
                  <a:pos x="5" y="0"/>
                </a:cxn>
                <a:cxn ang="0">
                  <a:pos x="5" y="2"/>
                </a:cxn>
                <a:cxn ang="0">
                  <a:pos x="5" y="2"/>
                </a:cxn>
                <a:cxn ang="0">
                  <a:pos x="5" y="5"/>
                </a:cxn>
                <a:cxn ang="0">
                  <a:pos x="5" y="5"/>
                </a:cxn>
                <a:cxn ang="0">
                  <a:pos x="5" y="10"/>
                </a:cxn>
                <a:cxn ang="0">
                  <a:pos x="5" y="10"/>
                </a:cxn>
                <a:cxn ang="0">
                  <a:pos x="5" y="15"/>
                </a:cxn>
                <a:cxn ang="0">
                  <a:pos x="5" y="15"/>
                </a:cxn>
                <a:cxn ang="0">
                  <a:pos x="5" y="20"/>
                </a:cxn>
                <a:cxn ang="0">
                  <a:pos x="5" y="20"/>
                </a:cxn>
                <a:cxn ang="0">
                  <a:pos x="5" y="25"/>
                </a:cxn>
                <a:cxn ang="0">
                  <a:pos x="5" y="25"/>
                </a:cxn>
                <a:cxn ang="0">
                  <a:pos x="8" y="30"/>
                </a:cxn>
                <a:cxn ang="0">
                  <a:pos x="3" y="30"/>
                </a:cxn>
                <a:cxn ang="0">
                  <a:pos x="3" y="30"/>
                </a:cxn>
              </a:cxnLst>
              <a:rect l="0" t="0" r="r" b="b"/>
              <a:pathLst>
                <a:path w="8" h="30">
                  <a:moveTo>
                    <a:pt x="3" y="30"/>
                  </a:moveTo>
                  <a:lnTo>
                    <a:pt x="0" y="26"/>
                  </a:lnTo>
                  <a:lnTo>
                    <a:pt x="0" y="26"/>
                  </a:lnTo>
                  <a:lnTo>
                    <a:pt x="0" y="25"/>
                  </a:lnTo>
                  <a:lnTo>
                    <a:pt x="0" y="25"/>
                  </a:lnTo>
                  <a:lnTo>
                    <a:pt x="0" y="20"/>
                  </a:lnTo>
                  <a:lnTo>
                    <a:pt x="0" y="20"/>
                  </a:lnTo>
                  <a:lnTo>
                    <a:pt x="0" y="18"/>
                  </a:lnTo>
                  <a:lnTo>
                    <a:pt x="0" y="18"/>
                  </a:lnTo>
                  <a:lnTo>
                    <a:pt x="0" y="13"/>
                  </a:lnTo>
                  <a:lnTo>
                    <a:pt x="0" y="13"/>
                  </a:lnTo>
                  <a:lnTo>
                    <a:pt x="0" y="8"/>
                  </a:lnTo>
                  <a:lnTo>
                    <a:pt x="0" y="8"/>
                  </a:lnTo>
                  <a:lnTo>
                    <a:pt x="0" y="3"/>
                  </a:lnTo>
                  <a:lnTo>
                    <a:pt x="3" y="3"/>
                  </a:lnTo>
                  <a:lnTo>
                    <a:pt x="3" y="0"/>
                  </a:lnTo>
                  <a:lnTo>
                    <a:pt x="8" y="0"/>
                  </a:lnTo>
                  <a:lnTo>
                    <a:pt x="5" y="0"/>
                  </a:lnTo>
                  <a:lnTo>
                    <a:pt x="5" y="0"/>
                  </a:lnTo>
                  <a:lnTo>
                    <a:pt x="5" y="0"/>
                  </a:lnTo>
                  <a:lnTo>
                    <a:pt x="5" y="2"/>
                  </a:lnTo>
                  <a:lnTo>
                    <a:pt x="5" y="2"/>
                  </a:lnTo>
                  <a:lnTo>
                    <a:pt x="5" y="5"/>
                  </a:lnTo>
                  <a:lnTo>
                    <a:pt x="5" y="5"/>
                  </a:lnTo>
                  <a:lnTo>
                    <a:pt x="5" y="10"/>
                  </a:lnTo>
                  <a:lnTo>
                    <a:pt x="5" y="10"/>
                  </a:lnTo>
                  <a:lnTo>
                    <a:pt x="5" y="15"/>
                  </a:lnTo>
                  <a:lnTo>
                    <a:pt x="5" y="15"/>
                  </a:lnTo>
                  <a:lnTo>
                    <a:pt x="5" y="20"/>
                  </a:lnTo>
                  <a:lnTo>
                    <a:pt x="5" y="20"/>
                  </a:lnTo>
                  <a:lnTo>
                    <a:pt x="5" y="25"/>
                  </a:lnTo>
                  <a:lnTo>
                    <a:pt x="5" y="25"/>
                  </a:lnTo>
                  <a:lnTo>
                    <a:pt x="8" y="30"/>
                  </a:lnTo>
                  <a:lnTo>
                    <a:pt x="3" y="30"/>
                  </a:lnTo>
                  <a:lnTo>
                    <a:pt x="3" y="3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31" name="Freeform 211"/>
            <p:cNvSpPr>
              <a:spLocks/>
            </p:cNvSpPr>
            <p:nvPr/>
          </p:nvSpPr>
          <p:spPr bwMode="auto">
            <a:xfrm>
              <a:off x="5513388" y="3665538"/>
              <a:ext cx="7938" cy="7938"/>
            </a:xfrm>
            <a:custGeom>
              <a:avLst/>
              <a:gdLst/>
              <a:ahLst/>
              <a:cxnLst>
                <a:cxn ang="0">
                  <a:pos x="0" y="5"/>
                </a:cxn>
                <a:cxn ang="0">
                  <a:pos x="0" y="5"/>
                </a:cxn>
                <a:cxn ang="0">
                  <a:pos x="0" y="5"/>
                </a:cxn>
                <a:cxn ang="0">
                  <a:pos x="0" y="5"/>
                </a:cxn>
                <a:cxn ang="0">
                  <a:pos x="3" y="5"/>
                </a:cxn>
                <a:cxn ang="0">
                  <a:pos x="3" y="5"/>
                </a:cxn>
                <a:cxn ang="0">
                  <a:pos x="3" y="5"/>
                </a:cxn>
                <a:cxn ang="0">
                  <a:pos x="3" y="5"/>
                </a:cxn>
                <a:cxn ang="0">
                  <a:pos x="3" y="0"/>
                </a:cxn>
                <a:cxn ang="0">
                  <a:pos x="3" y="0"/>
                </a:cxn>
                <a:cxn ang="0">
                  <a:pos x="3" y="0"/>
                </a:cxn>
                <a:cxn ang="0">
                  <a:pos x="3"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w="5" h="5">
                  <a:moveTo>
                    <a:pt x="0" y="5"/>
                  </a:moveTo>
                  <a:lnTo>
                    <a:pt x="0" y="5"/>
                  </a:lnTo>
                  <a:lnTo>
                    <a:pt x="0" y="5"/>
                  </a:lnTo>
                  <a:lnTo>
                    <a:pt x="0" y="5"/>
                  </a:lnTo>
                  <a:lnTo>
                    <a:pt x="0" y="5"/>
                  </a:lnTo>
                  <a:lnTo>
                    <a:pt x="0" y="5"/>
                  </a:lnTo>
                  <a:lnTo>
                    <a:pt x="0" y="5"/>
                  </a:lnTo>
                  <a:lnTo>
                    <a:pt x="0" y="5"/>
                  </a:lnTo>
                  <a:lnTo>
                    <a:pt x="3" y="5"/>
                  </a:lnTo>
                  <a:lnTo>
                    <a:pt x="3" y="5"/>
                  </a:lnTo>
                  <a:lnTo>
                    <a:pt x="3" y="5"/>
                  </a:lnTo>
                  <a:lnTo>
                    <a:pt x="3" y="5"/>
                  </a:lnTo>
                  <a:lnTo>
                    <a:pt x="3" y="5"/>
                  </a:lnTo>
                  <a:lnTo>
                    <a:pt x="3" y="5"/>
                  </a:lnTo>
                  <a:lnTo>
                    <a:pt x="3" y="5"/>
                  </a:lnTo>
                  <a:lnTo>
                    <a:pt x="3" y="5"/>
                  </a:lnTo>
                  <a:lnTo>
                    <a:pt x="5" y="5"/>
                  </a:lnTo>
                  <a:lnTo>
                    <a:pt x="3" y="0"/>
                  </a:lnTo>
                  <a:lnTo>
                    <a:pt x="3" y="0"/>
                  </a:lnTo>
                  <a:lnTo>
                    <a:pt x="3" y="0"/>
                  </a:lnTo>
                  <a:lnTo>
                    <a:pt x="3" y="0"/>
                  </a:lnTo>
                  <a:lnTo>
                    <a:pt x="3" y="0"/>
                  </a:lnTo>
                  <a:lnTo>
                    <a:pt x="3" y="0"/>
                  </a:lnTo>
                  <a:lnTo>
                    <a:pt x="3" y="0"/>
                  </a:lnTo>
                  <a:lnTo>
                    <a:pt x="3"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32" name="Freeform 212"/>
            <p:cNvSpPr>
              <a:spLocks/>
            </p:cNvSpPr>
            <p:nvPr/>
          </p:nvSpPr>
          <p:spPr bwMode="auto">
            <a:xfrm>
              <a:off x="5505450" y="3667126"/>
              <a:ext cx="7938" cy="12700"/>
            </a:xfrm>
            <a:custGeom>
              <a:avLst/>
              <a:gdLst/>
              <a:ahLst/>
              <a:cxnLst>
                <a:cxn ang="0">
                  <a:pos x="0" y="4"/>
                </a:cxn>
                <a:cxn ang="0">
                  <a:pos x="0" y="4"/>
                </a:cxn>
                <a:cxn ang="0">
                  <a:pos x="0" y="4"/>
                </a:cxn>
                <a:cxn ang="0">
                  <a:pos x="0" y="4"/>
                </a:cxn>
                <a:cxn ang="0">
                  <a:pos x="0" y="4"/>
                </a:cxn>
                <a:cxn ang="0">
                  <a:pos x="0" y="4"/>
                </a:cxn>
                <a:cxn ang="0">
                  <a:pos x="0" y="4"/>
                </a:cxn>
                <a:cxn ang="0">
                  <a:pos x="0" y="4"/>
                </a:cxn>
                <a:cxn ang="0">
                  <a:pos x="5" y="8"/>
                </a:cxn>
                <a:cxn ang="0">
                  <a:pos x="5" y="8"/>
                </a:cxn>
                <a:cxn ang="0">
                  <a:pos x="5" y="8"/>
                </a:cxn>
                <a:cxn ang="0">
                  <a:pos x="5" y="8"/>
                </a:cxn>
                <a:cxn ang="0">
                  <a:pos x="5" y="8"/>
                </a:cxn>
                <a:cxn ang="0">
                  <a:pos x="5" y="8"/>
                </a:cxn>
                <a:cxn ang="0">
                  <a:pos x="5" y="8"/>
                </a:cxn>
                <a:cxn ang="0">
                  <a:pos x="5" y="8"/>
                </a:cxn>
                <a:cxn ang="0">
                  <a:pos x="5" y="5"/>
                </a:cxn>
                <a:cxn ang="0">
                  <a:pos x="5" y="5"/>
                </a:cxn>
                <a:cxn ang="0">
                  <a:pos x="5" y="5"/>
                </a:cxn>
                <a:cxn ang="0">
                  <a:pos x="5" y="5"/>
                </a:cxn>
                <a:cxn ang="0">
                  <a:pos x="5" y="4"/>
                </a:cxn>
                <a:cxn ang="0">
                  <a:pos x="5" y="4"/>
                </a:cxn>
                <a:cxn ang="0">
                  <a:pos x="5" y="4"/>
                </a:cxn>
                <a:cxn ang="0">
                  <a:pos x="5" y="4"/>
                </a:cxn>
                <a:cxn ang="0">
                  <a:pos x="1" y="0"/>
                </a:cxn>
                <a:cxn ang="0">
                  <a:pos x="1" y="0"/>
                </a:cxn>
                <a:cxn ang="0">
                  <a:pos x="1" y="0"/>
                </a:cxn>
                <a:cxn ang="0">
                  <a:pos x="1" y="0"/>
                </a:cxn>
                <a:cxn ang="0">
                  <a:pos x="0" y="0"/>
                </a:cxn>
                <a:cxn ang="0">
                  <a:pos x="0" y="0"/>
                </a:cxn>
                <a:cxn ang="0">
                  <a:pos x="0" y="0"/>
                </a:cxn>
                <a:cxn ang="0">
                  <a:pos x="0" y="0"/>
                </a:cxn>
                <a:cxn ang="0">
                  <a:pos x="0" y="4"/>
                </a:cxn>
              </a:cxnLst>
              <a:rect l="0" t="0" r="r" b="b"/>
              <a:pathLst>
                <a:path w="5" h="8">
                  <a:moveTo>
                    <a:pt x="0" y="4"/>
                  </a:move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5"/>
                  </a:lnTo>
                  <a:lnTo>
                    <a:pt x="5" y="5"/>
                  </a:lnTo>
                  <a:lnTo>
                    <a:pt x="5" y="5"/>
                  </a:lnTo>
                  <a:lnTo>
                    <a:pt x="5" y="5"/>
                  </a:lnTo>
                  <a:lnTo>
                    <a:pt x="5" y="5"/>
                  </a:lnTo>
                  <a:lnTo>
                    <a:pt x="5" y="5"/>
                  </a:lnTo>
                  <a:lnTo>
                    <a:pt x="5" y="5"/>
                  </a:lnTo>
                  <a:lnTo>
                    <a:pt x="5" y="5"/>
                  </a:lnTo>
                  <a:lnTo>
                    <a:pt x="5" y="4"/>
                  </a:lnTo>
                  <a:lnTo>
                    <a:pt x="5" y="4"/>
                  </a:lnTo>
                  <a:lnTo>
                    <a:pt x="5" y="4"/>
                  </a:lnTo>
                  <a:lnTo>
                    <a:pt x="5" y="4"/>
                  </a:lnTo>
                  <a:lnTo>
                    <a:pt x="5" y="4"/>
                  </a:lnTo>
                  <a:lnTo>
                    <a:pt x="5" y="4"/>
                  </a:lnTo>
                  <a:lnTo>
                    <a:pt x="5" y="4"/>
                  </a:lnTo>
                  <a:lnTo>
                    <a:pt x="5" y="4"/>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4"/>
                  </a:lnTo>
                  <a:lnTo>
                    <a:pt x="0"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33" name="Freeform 213"/>
            <p:cNvSpPr>
              <a:spLocks/>
            </p:cNvSpPr>
            <p:nvPr/>
          </p:nvSpPr>
          <p:spPr bwMode="auto">
            <a:xfrm>
              <a:off x="5473700" y="3673476"/>
              <a:ext cx="93663" cy="30163"/>
            </a:xfrm>
            <a:custGeom>
              <a:avLst/>
              <a:gdLst/>
              <a:ahLst/>
              <a:cxnLst>
                <a:cxn ang="0">
                  <a:pos x="30" y="18"/>
                </a:cxn>
                <a:cxn ang="0">
                  <a:pos x="30" y="18"/>
                </a:cxn>
                <a:cxn ang="0">
                  <a:pos x="31" y="16"/>
                </a:cxn>
                <a:cxn ang="0">
                  <a:pos x="36" y="16"/>
                </a:cxn>
                <a:cxn ang="0">
                  <a:pos x="41" y="11"/>
                </a:cxn>
                <a:cxn ang="0">
                  <a:pos x="46" y="9"/>
                </a:cxn>
                <a:cxn ang="0">
                  <a:pos x="51" y="4"/>
                </a:cxn>
                <a:cxn ang="0">
                  <a:pos x="54" y="0"/>
                </a:cxn>
                <a:cxn ang="0">
                  <a:pos x="57" y="0"/>
                </a:cxn>
                <a:cxn ang="0">
                  <a:pos x="57" y="0"/>
                </a:cxn>
                <a:cxn ang="0">
                  <a:pos x="56" y="1"/>
                </a:cxn>
                <a:cxn ang="0">
                  <a:pos x="56" y="4"/>
                </a:cxn>
                <a:cxn ang="0">
                  <a:pos x="51" y="9"/>
                </a:cxn>
                <a:cxn ang="0">
                  <a:pos x="46" y="9"/>
                </a:cxn>
                <a:cxn ang="0">
                  <a:pos x="41" y="14"/>
                </a:cxn>
                <a:cxn ang="0">
                  <a:pos x="33" y="16"/>
                </a:cxn>
                <a:cxn ang="0">
                  <a:pos x="26" y="18"/>
                </a:cxn>
                <a:cxn ang="0">
                  <a:pos x="25" y="18"/>
                </a:cxn>
                <a:cxn ang="0">
                  <a:pos x="20" y="16"/>
                </a:cxn>
                <a:cxn ang="0">
                  <a:pos x="18" y="16"/>
                </a:cxn>
                <a:cxn ang="0">
                  <a:pos x="13" y="11"/>
                </a:cxn>
                <a:cxn ang="0">
                  <a:pos x="8" y="11"/>
                </a:cxn>
                <a:cxn ang="0">
                  <a:pos x="3" y="6"/>
                </a:cxn>
                <a:cxn ang="0">
                  <a:pos x="0" y="4"/>
                </a:cxn>
                <a:cxn ang="0">
                  <a:pos x="0" y="4"/>
                </a:cxn>
                <a:cxn ang="0">
                  <a:pos x="0" y="4"/>
                </a:cxn>
                <a:cxn ang="0">
                  <a:pos x="2" y="6"/>
                </a:cxn>
                <a:cxn ang="0">
                  <a:pos x="3" y="6"/>
                </a:cxn>
                <a:cxn ang="0">
                  <a:pos x="8" y="11"/>
                </a:cxn>
                <a:cxn ang="0">
                  <a:pos x="11" y="11"/>
                </a:cxn>
                <a:cxn ang="0">
                  <a:pos x="16" y="16"/>
                </a:cxn>
                <a:cxn ang="0">
                  <a:pos x="25" y="16"/>
                </a:cxn>
                <a:cxn ang="0">
                  <a:pos x="30" y="19"/>
                </a:cxn>
              </a:cxnLst>
              <a:rect l="0" t="0" r="r" b="b"/>
              <a:pathLst>
                <a:path w="59" h="19">
                  <a:moveTo>
                    <a:pt x="30" y="19"/>
                  </a:moveTo>
                  <a:lnTo>
                    <a:pt x="30" y="18"/>
                  </a:lnTo>
                  <a:lnTo>
                    <a:pt x="30" y="18"/>
                  </a:lnTo>
                  <a:lnTo>
                    <a:pt x="30" y="18"/>
                  </a:lnTo>
                  <a:lnTo>
                    <a:pt x="31" y="18"/>
                  </a:lnTo>
                  <a:lnTo>
                    <a:pt x="31" y="16"/>
                  </a:lnTo>
                  <a:lnTo>
                    <a:pt x="36" y="16"/>
                  </a:lnTo>
                  <a:lnTo>
                    <a:pt x="36" y="16"/>
                  </a:lnTo>
                  <a:lnTo>
                    <a:pt x="41" y="16"/>
                  </a:lnTo>
                  <a:lnTo>
                    <a:pt x="41" y="11"/>
                  </a:lnTo>
                  <a:lnTo>
                    <a:pt x="46" y="11"/>
                  </a:lnTo>
                  <a:lnTo>
                    <a:pt x="46" y="9"/>
                  </a:lnTo>
                  <a:lnTo>
                    <a:pt x="51" y="9"/>
                  </a:lnTo>
                  <a:lnTo>
                    <a:pt x="51" y="4"/>
                  </a:lnTo>
                  <a:lnTo>
                    <a:pt x="54" y="4"/>
                  </a:lnTo>
                  <a:lnTo>
                    <a:pt x="54" y="0"/>
                  </a:lnTo>
                  <a:lnTo>
                    <a:pt x="59" y="0"/>
                  </a:lnTo>
                  <a:lnTo>
                    <a:pt x="57" y="0"/>
                  </a:lnTo>
                  <a:lnTo>
                    <a:pt x="57" y="0"/>
                  </a:lnTo>
                  <a:lnTo>
                    <a:pt x="57" y="0"/>
                  </a:lnTo>
                  <a:lnTo>
                    <a:pt x="57" y="1"/>
                  </a:lnTo>
                  <a:lnTo>
                    <a:pt x="56" y="1"/>
                  </a:lnTo>
                  <a:lnTo>
                    <a:pt x="56" y="4"/>
                  </a:lnTo>
                  <a:lnTo>
                    <a:pt x="56" y="4"/>
                  </a:lnTo>
                  <a:lnTo>
                    <a:pt x="56" y="9"/>
                  </a:lnTo>
                  <a:lnTo>
                    <a:pt x="51" y="9"/>
                  </a:lnTo>
                  <a:lnTo>
                    <a:pt x="51" y="9"/>
                  </a:lnTo>
                  <a:lnTo>
                    <a:pt x="46" y="9"/>
                  </a:lnTo>
                  <a:lnTo>
                    <a:pt x="46" y="14"/>
                  </a:lnTo>
                  <a:lnTo>
                    <a:pt x="41" y="14"/>
                  </a:lnTo>
                  <a:lnTo>
                    <a:pt x="38" y="16"/>
                  </a:lnTo>
                  <a:lnTo>
                    <a:pt x="33" y="16"/>
                  </a:lnTo>
                  <a:lnTo>
                    <a:pt x="30" y="19"/>
                  </a:lnTo>
                  <a:lnTo>
                    <a:pt x="26" y="18"/>
                  </a:lnTo>
                  <a:lnTo>
                    <a:pt x="26" y="18"/>
                  </a:lnTo>
                  <a:lnTo>
                    <a:pt x="25" y="18"/>
                  </a:lnTo>
                  <a:lnTo>
                    <a:pt x="25" y="18"/>
                  </a:lnTo>
                  <a:lnTo>
                    <a:pt x="20" y="16"/>
                  </a:lnTo>
                  <a:lnTo>
                    <a:pt x="20" y="16"/>
                  </a:lnTo>
                  <a:lnTo>
                    <a:pt x="18" y="16"/>
                  </a:lnTo>
                  <a:lnTo>
                    <a:pt x="18" y="16"/>
                  </a:lnTo>
                  <a:lnTo>
                    <a:pt x="13" y="11"/>
                  </a:lnTo>
                  <a:lnTo>
                    <a:pt x="13" y="11"/>
                  </a:lnTo>
                  <a:lnTo>
                    <a:pt x="8" y="11"/>
                  </a:lnTo>
                  <a:lnTo>
                    <a:pt x="8" y="11"/>
                  </a:lnTo>
                  <a:lnTo>
                    <a:pt x="3" y="6"/>
                  </a:lnTo>
                  <a:lnTo>
                    <a:pt x="3" y="6"/>
                  </a:lnTo>
                  <a:lnTo>
                    <a:pt x="0" y="4"/>
                  </a:lnTo>
                  <a:lnTo>
                    <a:pt x="0" y="4"/>
                  </a:lnTo>
                  <a:lnTo>
                    <a:pt x="0" y="4"/>
                  </a:lnTo>
                  <a:lnTo>
                    <a:pt x="0" y="4"/>
                  </a:lnTo>
                  <a:lnTo>
                    <a:pt x="0" y="4"/>
                  </a:lnTo>
                  <a:lnTo>
                    <a:pt x="2" y="6"/>
                  </a:lnTo>
                  <a:lnTo>
                    <a:pt x="2" y="6"/>
                  </a:lnTo>
                  <a:lnTo>
                    <a:pt x="3" y="6"/>
                  </a:lnTo>
                  <a:lnTo>
                    <a:pt x="3" y="6"/>
                  </a:lnTo>
                  <a:lnTo>
                    <a:pt x="8" y="11"/>
                  </a:lnTo>
                  <a:lnTo>
                    <a:pt x="8" y="11"/>
                  </a:lnTo>
                  <a:lnTo>
                    <a:pt x="11" y="11"/>
                  </a:lnTo>
                  <a:lnTo>
                    <a:pt x="11" y="11"/>
                  </a:lnTo>
                  <a:lnTo>
                    <a:pt x="16" y="16"/>
                  </a:lnTo>
                  <a:lnTo>
                    <a:pt x="16" y="16"/>
                  </a:lnTo>
                  <a:lnTo>
                    <a:pt x="21" y="16"/>
                  </a:lnTo>
                  <a:lnTo>
                    <a:pt x="25" y="16"/>
                  </a:lnTo>
                  <a:lnTo>
                    <a:pt x="30" y="19"/>
                  </a:lnTo>
                  <a:lnTo>
                    <a:pt x="30" y="19"/>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34" name="Freeform 214"/>
            <p:cNvSpPr>
              <a:spLocks/>
            </p:cNvSpPr>
            <p:nvPr/>
          </p:nvSpPr>
          <p:spPr bwMode="auto">
            <a:xfrm>
              <a:off x="5335588" y="3651251"/>
              <a:ext cx="65088" cy="36513"/>
            </a:xfrm>
            <a:custGeom>
              <a:avLst/>
              <a:gdLst/>
              <a:ahLst/>
              <a:cxnLst>
                <a:cxn ang="0">
                  <a:pos x="2" y="4"/>
                </a:cxn>
                <a:cxn ang="0">
                  <a:pos x="0" y="4"/>
                </a:cxn>
                <a:cxn ang="0">
                  <a:pos x="0" y="4"/>
                </a:cxn>
                <a:cxn ang="0">
                  <a:pos x="0" y="4"/>
                </a:cxn>
                <a:cxn ang="0">
                  <a:pos x="0" y="5"/>
                </a:cxn>
                <a:cxn ang="0">
                  <a:pos x="0" y="5"/>
                </a:cxn>
                <a:cxn ang="0">
                  <a:pos x="0" y="5"/>
                </a:cxn>
                <a:cxn ang="0">
                  <a:pos x="0" y="5"/>
                </a:cxn>
                <a:cxn ang="0">
                  <a:pos x="0" y="10"/>
                </a:cxn>
                <a:cxn ang="0">
                  <a:pos x="0" y="10"/>
                </a:cxn>
                <a:cxn ang="0">
                  <a:pos x="0" y="10"/>
                </a:cxn>
                <a:cxn ang="0">
                  <a:pos x="0" y="10"/>
                </a:cxn>
                <a:cxn ang="0">
                  <a:pos x="3" y="15"/>
                </a:cxn>
                <a:cxn ang="0">
                  <a:pos x="3" y="15"/>
                </a:cxn>
                <a:cxn ang="0">
                  <a:pos x="8" y="18"/>
                </a:cxn>
                <a:cxn ang="0">
                  <a:pos x="12" y="18"/>
                </a:cxn>
                <a:cxn ang="0">
                  <a:pos x="17" y="23"/>
                </a:cxn>
                <a:cxn ang="0">
                  <a:pos x="17" y="22"/>
                </a:cxn>
                <a:cxn ang="0">
                  <a:pos x="17" y="22"/>
                </a:cxn>
                <a:cxn ang="0">
                  <a:pos x="17" y="22"/>
                </a:cxn>
                <a:cxn ang="0">
                  <a:pos x="18" y="22"/>
                </a:cxn>
                <a:cxn ang="0">
                  <a:pos x="18" y="22"/>
                </a:cxn>
                <a:cxn ang="0">
                  <a:pos x="20" y="22"/>
                </a:cxn>
                <a:cxn ang="0">
                  <a:pos x="20" y="22"/>
                </a:cxn>
                <a:cxn ang="0">
                  <a:pos x="25" y="22"/>
                </a:cxn>
                <a:cxn ang="0">
                  <a:pos x="25" y="18"/>
                </a:cxn>
                <a:cxn ang="0">
                  <a:pos x="26" y="18"/>
                </a:cxn>
                <a:cxn ang="0">
                  <a:pos x="26" y="18"/>
                </a:cxn>
                <a:cxn ang="0">
                  <a:pos x="31" y="18"/>
                </a:cxn>
                <a:cxn ang="0">
                  <a:pos x="31" y="14"/>
                </a:cxn>
                <a:cxn ang="0">
                  <a:pos x="36" y="14"/>
                </a:cxn>
                <a:cxn ang="0">
                  <a:pos x="36" y="9"/>
                </a:cxn>
                <a:cxn ang="0">
                  <a:pos x="41" y="9"/>
                </a:cxn>
                <a:cxn ang="0">
                  <a:pos x="38" y="5"/>
                </a:cxn>
                <a:cxn ang="0">
                  <a:pos x="38" y="5"/>
                </a:cxn>
                <a:cxn ang="0">
                  <a:pos x="36" y="5"/>
                </a:cxn>
                <a:cxn ang="0">
                  <a:pos x="36" y="5"/>
                </a:cxn>
                <a:cxn ang="0">
                  <a:pos x="31" y="4"/>
                </a:cxn>
                <a:cxn ang="0">
                  <a:pos x="31" y="4"/>
                </a:cxn>
                <a:cxn ang="0">
                  <a:pos x="26" y="4"/>
                </a:cxn>
                <a:cxn ang="0">
                  <a:pos x="26" y="4"/>
                </a:cxn>
                <a:cxn ang="0">
                  <a:pos x="21" y="0"/>
                </a:cxn>
                <a:cxn ang="0">
                  <a:pos x="17" y="0"/>
                </a:cxn>
                <a:cxn ang="0">
                  <a:pos x="12" y="0"/>
                </a:cxn>
                <a:cxn ang="0">
                  <a:pos x="12" y="0"/>
                </a:cxn>
                <a:cxn ang="0">
                  <a:pos x="7" y="0"/>
                </a:cxn>
                <a:cxn ang="0">
                  <a:pos x="7" y="0"/>
                </a:cxn>
                <a:cxn ang="0">
                  <a:pos x="2" y="0"/>
                </a:cxn>
                <a:cxn ang="0">
                  <a:pos x="2" y="4"/>
                </a:cxn>
                <a:cxn ang="0">
                  <a:pos x="2" y="4"/>
                </a:cxn>
              </a:cxnLst>
              <a:rect l="0" t="0" r="r" b="b"/>
              <a:pathLst>
                <a:path w="41" h="23">
                  <a:moveTo>
                    <a:pt x="2" y="4"/>
                  </a:moveTo>
                  <a:lnTo>
                    <a:pt x="0" y="4"/>
                  </a:lnTo>
                  <a:lnTo>
                    <a:pt x="0" y="4"/>
                  </a:lnTo>
                  <a:lnTo>
                    <a:pt x="0" y="4"/>
                  </a:lnTo>
                  <a:lnTo>
                    <a:pt x="0" y="5"/>
                  </a:lnTo>
                  <a:lnTo>
                    <a:pt x="0" y="5"/>
                  </a:lnTo>
                  <a:lnTo>
                    <a:pt x="0" y="5"/>
                  </a:lnTo>
                  <a:lnTo>
                    <a:pt x="0" y="5"/>
                  </a:lnTo>
                  <a:lnTo>
                    <a:pt x="0" y="10"/>
                  </a:lnTo>
                  <a:lnTo>
                    <a:pt x="0" y="10"/>
                  </a:lnTo>
                  <a:lnTo>
                    <a:pt x="0" y="10"/>
                  </a:lnTo>
                  <a:lnTo>
                    <a:pt x="0" y="10"/>
                  </a:lnTo>
                  <a:lnTo>
                    <a:pt x="3" y="15"/>
                  </a:lnTo>
                  <a:lnTo>
                    <a:pt x="3" y="15"/>
                  </a:lnTo>
                  <a:lnTo>
                    <a:pt x="8" y="18"/>
                  </a:lnTo>
                  <a:lnTo>
                    <a:pt x="12" y="18"/>
                  </a:lnTo>
                  <a:lnTo>
                    <a:pt x="17" y="23"/>
                  </a:lnTo>
                  <a:lnTo>
                    <a:pt x="17" y="22"/>
                  </a:lnTo>
                  <a:lnTo>
                    <a:pt x="17" y="22"/>
                  </a:lnTo>
                  <a:lnTo>
                    <a:pt x="17" y="22"/>
                  </a:lnTo>
                  <a:lnTo>
                    <a:pt x="18" y="22"/>
                  </a:lnTo>
                  <a:lnTo>
                    <a:pt x="18" y="22"/>
                  </a:lnTo>
                  <a:lnTo>
                    <a:pt x="20" y="22"/>
                  </a:lnTo>
                  <a:lnTo>
                    <a:pt x="20" y="22"/>
                  </a:lnTo>
                  <a:lnTo>
                    <a:pt x="25" y="22"/>
                  </a:lnTo>
                  <a:lnTo>
                    <a:pt x="25" y="18"/>
                  </a:lnTo>
                  <a:lnTo>
                    <a:pt x="26" y="18"/>
                  </a:lnTo>
                  <a:lnTo>
                    <a:pt x="26" y="18"/>
                  </a:lnTo>
                  <a:lnTo>
                    <a:pt x="31" y="18"/>
                  </a:lnTo>
                  <a:lnTo>
                    <a:pt x="31" y="14"/>
                  </a:lnTo>
                  <a:lnTo>
                    <a:pt x="36" y="14"/>
                  </a:lnTo>
                  <a:lnTo>
                    <a:pt x="36" y="9"/>
                  </a:lnTo>
                  <a:lnTo>
                    <a:pt x="41" y="9"/>
                  </a:lnTo>
                  <a:lnTo>
                    <a:pt x="38" y="5"/>
                  </a:lnTo>
                  <a:lnTo>
                    <a:pt x="38" y="5"/>
                  </a:lnTo>
                  <a:lnTo>
                    <a:pt x="36" y="5"/>
                  </a:lnTo>
                  <a:lnTo>
                    <a:pt x="36" y="5"/>
                  </a:lnTo>
                  <a:lnTo>
                    <a:pt x="31" y="4"/>
                  </a:lnTo>
                  <a:lnTo>
                    <a:pt x="31" y="4"/>
                  </a:lnTo>
                  <a:lnTo>
                    <a:pt x="26" y="4"/>
                  </a:lnTo>
                  <a:lnTo>
                    <a:pt x="26" y="4"/>
                  </a:lnTo>
                  <a:lnTo>
                    <a:pt x="21" y="0"/>
                  </a:lnTo>
                  <a:lnTo>
                    <a:pt x="17" y="0"/>
                  </a:lnTo>
                  <a:lnTo>
                    <a:pt x="12" y="0"/>
                  </a:lnTo>
                  <a:lnTo>
                    <a:pt x="12" y="0"/>
                  </a:lnTo>
                  <a:lnTo>
                    <a:pt x="7" y="0"/>
                  </a:lnTo>
                  <a:lnTo>
                    <a:pt x="7" y="0"/>
                  </a:lnTo>
                  <a:lnTo>
                    <a:pt x="2" y="0"/>
                  </a:lnTo>
                  <a:lnTo>
                    <a:pt x="2" y="4"/>
                  </a:lnTo>
                  <a:lnTo>
                    <a:pt x="2"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35" name="Freeform 215"/>
            <p:cNvSpPr>
              <a:spLocks/>
            </p:cNvSpPr>
            <p:nvPr/>
          </p:nvSpPr>
          <p:spPr bwMode="auto">
            <a:xfrm>
              <a:off x="5335588" y="3651251"/>
              <a:ext cx="65088" cy="36513"/>
            </a:xfrm>
            <a:custGeom>
              <a:avLst/>
              <a:gdLst/>
              <a:ahLst/>
              <a:cxnLst>
                <a:cxn ang="0">
                  <a:pos x="2" y="4"/>
                </a:cxn>
                <a:cxn ang="0">
                  <a:pos x="0" y="4"/>
                </a:cxn>
                <a:cxn ang="0">
                  <a:pos x="0" y="4"/>
                </a:cxn>
                <a:cxn ang="0">
                  <a:pos x="0" y="4"/>
                </a:cxn>
                <a:cxn ang="0">
                  <a:pos x="0" y="5"/>
                </a:cxn>
                <a:cxn ang="0">
                  <a:pos x="0" y="5"/>
                </a:cxn>
                <a:cxn ang="0">
                  <a:pos x="0" y="5"/>
                </a:cxn>
                <a:cxn ang="0">
                  <a:pos x="0" y="5"/>
                </a:cxn>
                <a:cxn ang="0">
                  <a:pos x="0" y="10"/>
                </a:cxn>
                <a:cxn ang="0">
                  <a:pos x="0" y="10"/>
                </a:cxn>
                <a:cxn ang="0">
                  <a:pos x="0" y="10"/>
                </a:cxn>
                <a:cxn ang="0">
                  <a:pos x="0" y="10"/>
                </a:cxn>
                <a:cxn ang="0">
                  <a:pos x="3" y="15"/>
                </a:cxn>
                <a:cxn ang="0">
                  <a:pos x="3" y="15"/>
                </a:cxn>
                <a:cxn ang="0">
                  <a:pos x="8" y="18"/>
                </a:cxn>
                <a:cxn ang="0">
                  <a:pos x="12" y="18"/>
                </a:cxn>
                <a:cxn ang="0">
                  <a:pos x="17" y="23"/>
                </a:cxn>
                <a:cxn ang="0">
                  <a:pos x="17" y="22"/>
                </a:cxn>
                <a:cxn ang="0">
                  <a:pos x="17" y="22"/>
                </a:cxn>
                <a:cxn ang="0">
                  <a:pos x="17" y="22"/>
                </a:cxn>
                <a:cxn ang="0">
                  <a:pos x="18" y="22"/>
                </a:cxn>
                <a:cxn ang="0">
                  <a:pos x="18" y="22"/>
                </a:cxn>
                <a:cxn ang="0">
                  <a:pos x="20" y="22"/>
                </a:cxn>
                <a:cxn ang="0">
                  <a:pos x="20" y="22"/>
                </a:cxn>
                <a:cxn ang="0">
                  <a:pos x="25" y="22"/>
                </a:cxn>
                <a:cxn ang="0">
                  <a:pos x="25" y="18"/>
                </a:cxn>
                <a:cxn ang="0">
                  <a:pos x="26" y="18"/>
                </a:cxn>
                <a:cxn ang="0">
                  <a:pos x="26" y="18"/>
                </a:cxn>
                <a:cxn ang="0">
                  <a:pos x="31" y="18"/>
                </a:cxn>
                <a:cxn ang="0">
                  <a:pos x="31" y="14"/>
                </a:cxn>
                <a:cxn ang="0">
                  <a:pos x="36" y="14"/>
                </a:cxn>
                <a:cxn ang="0">
                  <a:pos x="36" y="9"/>
                </a:cxn>
                <a:cxn ang="0">
                  <a:pos x="41" y="9"/>
                </a:cxn>
                <a:cxn ang="0">
                  <a:pos x="38" y="5"/>
                </a:cxn>
                <a:cxn ang="0">
                  <a:pos x="38" y="5"/>
                </a:cxn>
                <a:cxn ang="0">
                  <a:pos x="36" y="5"/>
                </a:cxn>
                <a:cxn ang="0">
                  <a:pos x="36" y="5"/>
                </a:cxn>
                <a:cxn ang="0">
                  <a:pos x="31" y="4"/>
                </a:cxn>
                <a:cxn ang="0">
                  <a:pos x="31" y="4"/>
                </a:cxn>
                <a:cxn ang="0">
                  <a:pos x="26" y="4"/>
                </a:cxn>
                <a:cxn ang="0">
                  <a:pos x="26" y="4"/>
                </a:cxn>
                <a:cxn ang="0">
                  <a:pos x="21" y="0"/>
                </a:cxn>
                <a:cxn ang="0">
                  <a:pos x="17" y="0"/>
                </a:cxn>
                <a:cxn ang="0">
                  <a:pos x="12" y="0"/>
                </a:cxn>
                <a:cxn ang="0">
                  <a:pos x="12" y="0"/>
                </a:cxn>
                <a:cxn ang="0">
                  <a:pos x="7" y="0"/>
                </a:cxn>
                <a:cxn ang="0">
                  <a:pos x="7" y="0"/>
                </a:cxn>
                <a:cxn ang="0">
                  <a:pos x="2" y="0"/>
                </a:cxn>
                <a:cxn ang="0">
                  <a:pos x="2" y="4"/>
                </a:cxn>
                <a:cxn ang="0">
                  <a:pos x="2" y="4"/>
                </a:cxn>
              </a:cxnLst>
              <a:rect l="0" t="0" r="r" b="b"/>
              <a:pathLst>
                <a:path w="41" h="23">
                  <a:moveTo>
                    <a:pt x="2" y="4"/>
                  </a:moveTo>
                  <a:lnTo>
                    <a:pt x="0" y="4"/>
                  </a:lnTo>
                  <a:lnTo>
                    <a:pt x="0" y="4"/>
                  </a:lnTo>
                  <a:lnTo>
                    <a:pt x="0" y="4"/>
                  </a:lnTo>
                  <a:lnTo>
                    <a:pt x="0" y="5"/>
                  </a:lnTo>
                  <a:lnTo>
                    <a:pt x="0" y="5"/>
                  </a:lnTo>
                  <a:lnTo>
                    <a:pt x="0" y="5"/>
                  </a:lnTo>
                  <a:lnTo>
                    <a:pt x="0" y="5"/>
                  </a:lnTo>
                  <a:lnTo>
                    <a:pt x="0" y="10"/>
                  </a:lnTo>
                  <a:lnTo>
                    <a:pt x="0" y="10"/>
                  </a:lnTo>
                  <a:lnTo>
                    <a:pt x="0" y="10"/>
                  </a:lnTo>
                  <a:lnTo>
                    <a:pt x="0" y="10"/>
                  </a:lnTo>
                  <a:lnTo>
                    <a:pt x="3" y="15"/>
                  </a:lnTo>
                  <a:lnTo>
                    <a:pt x="3" y="15"/>
                  </a:lnTo>
                  <a:lnTo>
                    <a:pt x="8" y="18"/>
                  </a:lnTo>
                  <a:lnTo>
                    <a:pt x="12" y="18"/>
                  </a:lnTo>
                  <a:lnTo>
                    <a:pt x="17" y="23"/>
                  </a:lnTo>
                  <a:lnTo>
                    <a:pt x="17" y="22"/>
                  </a:lnTo>
                  <a:lnTo>
                    <a:pt x="17" y="22"/>
                  </a:lnTo>
                  <a:lnTo>
                    <a:pt x="17" y="22"/>
                  </a:lnTo>
                  <a:lnTo>
                    <a:pt x="18" y="22"/>
                  </a:lnTo>
                  <a:lnTo>
                    <a:pt x="18" y="22"/>
                  </a:lnTo>
                  <a:lnTo>
                    <a:pt x="20" y="22"/>
                  </a:lnTo>
                  <a:lnTo>
                    <a:pt x="20" y="22"/>
                  </a:lnTo>
                  <a:lnTo>
                    <a:pt x="25" y="22"/>
                  </a:lnTo>
                  <a:lnTo>
                    <a:pt x="25" y="18"/>
                  </a:lnTo>
                  <a:lnTo>
                    <a:pt x="26" y="18"/>
                  </a:lnTo>
                  <a:lnTo>
                    <a:pt x="26" y="18"/>
                  </a:lnTo>
                  <a:lnTo>
                    <a:pt x="31" y="18"/>
                  </a:lnTo>
                  <a:lnTo>
                    <a:pt x="31" y="14"/>
                  </a:lnTo>
                  <a:lnTo>
                    <a:pt x="36" y="14"/>
                  </a:lnTo>
                  <a:lnTo>
                    <a:pt x="36" y="9"/>
                  </a:lnTo>
                  <a:lnTo>
                    <a:pt x="41" y="9"/>
                  </a:lnTo>
                  <a:lnTo>
                    <a:pt x="38" y="5"/>
                  </a:lnTo>
                  <a:lnTo>
                    <a:pt x="38" y="5"/>
                  </a:lnTo>
                  <a:lnTo>
                    <a:pt x="36" y="5"/>
                  </a:lnTo>
                  <a:lnTo>
                    <a:pt x="36" y="5"/>
                  </a:lnTo>
                  <a:lnTo>
                    <a:pt x="31" y="4"/>
                  </a:lnTo>
                  <a:lnTo>
                    <a:pt x="31" y="4"/>
                  </a:lnTo>
                  <a:lnTo>
                    <a:pt x="26" y="4"/>
                  </a:lnTo>
                  <a:lnTo>
                    <a:pt x="26" y="4"/>
                  </a:lnTo>
                  <a:lnTo>
                    <a:pt x="21" y="0"/>
                  </a:lnTo>
                  <a:lnTo>
                    <a:pt x="17" y="0"/>
                  </a:lnTo>
                  <a:lnTo>
                    <a:pt x="12" y="0"/>
                  </a:lnTo>
                  <a:lnTo>
                    <a:pt x="12" y="0"/>
                  </a:lnTo>
                  <a:lnTo>
                    <a:pt x="7" y="0"/>
                  </a:lnTo>
                  <a:lnTo>
                    <a:pt x="7" y="0"/>
                  </a:lnTo>
                  <a:lnTo>
                    <a:pt x="2" y="0"/>
                  </a:lnTo>
                  <a:lnTo>
                    <a:pt x="2" y="4"/>
                  </a:lnTo>
                  <a:lnTo>
                    <a:pt x="2" y="4"/>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36" name="Freeform 216"/>
            <p:cNvSpPr>
              <a:spLocks/>
            </p:cNvSpPr>
            <p:nvPr/>
          </p:nvSpPr>
          <p:spPr bwMode="auto">
            <a:xfrm>
              <a:off x="5354638" y="3657601"/>
              <a:ext cx="22225" cy="22225"/>
            </a:xfrm>
            <a:custGeom>
              <a:avLst/>
              <a:gdLst/>
              <a:ahLst/>
              <a:cxnLst>
                <a:cxn ang="0">
                  <a:pos x="5" y="11"/>
                </a:cxn>
                <a:cxn ang="0">
                  <a:pos x="5" y="11"/>
                </a:cxn>
                <a:cxn ang="0">
                  <a:pos x="5" y="10"/>
                </a:cxn>
                <a:cxn ang="0">
                  <a:pos x="5" y="10"/>
                </a:cxn>
                <a:cxn ang="0">
                  <a:pos x="9" y="5"/>
                </a:cxn>
                <a:cxn ang="0">
                  <a:pos x="9" y="5"/>
                </a:cxn>
                <a:cxn ang="0">
                  <a:pos x="11" y="5"/>
                </a:cxn>
                <a:cxn ang="0">
                  <a:pos x="11" y="5"/>
                </a:cxn>
                <a:cxn ang="0">
                  <a:pos x="11" y="0"/>
                </a:cxn>
                <a:cxn ang="0">
                  <a:pos x="11" y="0"/>
                </a:cxn>
                <a:cxn ang="0">
                  <a:pos x="9" y="0"/>
                </a:cxn>
                <a:cxn ang="0">
                  <a:pos x="9" y="0"/>
                </a:cxn>
                <a:cxn ang="0">
                  <a:pos x="5" y="0"/>
                </a:cxn>
                <a:cxn ang="0">
                  <a:pos x="5" y="0"/>
                </a:cxn>
                <a:cxn ang="0">
                  <a:pos x="5" y="0"/>
                </a:cxn>
                <a:cxn ang="0">
                  <a:pos x="5"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10"/>
                </a:cxn>
                <a:cxn ang="0">
                  <a:pos x="0" y="10"/>
                </a:cxn>
                <a:cxn ang="0">
                  <a:pos x="0" y="11"/>
                </a:cxn>
                <a:cxn ang="0">
                  <a:pos x="0" y="11"/>
                </a:cxn>
                <a:cxn ang="0">
                  <a:pos x="5" y="14"/>
                </a:cxn>
              </a:cxnLst>
              <a:rect l="0" t="0" r="r" b="b"/>
              <a:pathLst>
                <a:path w="14" h="14">
                  <a:moveTo>
                    <a:pt x="5" y="14"/>
                  </a:moveTo>
                  <a:lnTo>
                    <a:pt x="5" y="11"/>
                  </a:lnTo>
                  <a:lnTo>
                    <a:pt x="5" y="11"/>
                  </a:lnTo>
                  <a:lnTo>
                    <a:pt x="5" y="11"/>
                  </a:lnTo>
                  <a:lnTo>
                    <a:pt x="5" y="11"/>
                  </a:lnTo>
                  <a:lnTo>
                    <a:pt x="5" y="10"/>
                  </a:lnTo>
                  <a:lnTo>
                    <a:pt x="5" y="10"/>
                  </a:lnTo>
                  <a:lnTo>
                    <a:pt x="5" y="10"/>
                  </a:lnTo>
                  <a:lnTo>
                    <a:pt x="9" y="10"/>
                  </a:lnTo>
                  <a:lnTo>
                    <a:pt x="9" y="5"/>
                  </a:lnTo>
                  <a:lnTo>
                    <a:pt x="9" y="5"/>
                  </a:lnTo>
                  <a:lnTo>
                    <a:pt x="9" y="5"/>
                  </a:lnTo>
                  <a:lnTo>
                    <a:pt x="11" y="5"/>
                  </a:lnTo>
                  <a:lnTo>
                    <a:pt x="11" y="5"/>
                  </a:lnTo>
                  <a:lnTo>
                    <a:pt x="11" y="5"/>
                  </a:lnTo>
                  <a:lnTo>
                    <a:pt x="11" y="5"/>
                  </a:lnTo>
                  <a:lnTo>
                    <a:pt x="14" y="5"/>
                  </a:lnTo>
                  <a:lnTo>
                    <a:pt x="11" y="0"/>
                  </a:lnTo>
                  <a:lnTo>
                    <a:pt x="11" y="0"/>
                  </a:lnTo>
                  <a:lnTo>
                    <a:pt x="11" y="0"/>
                  </a:lnTo>
                  <a:lnTo>
                    <a:pt x="11" y="0"/>
                  </a:lnTo>
                  <a:lnTo>
                    <a:pt x="9" y="0"/>
                  </a:lnTo>
                  <a:lnTo>
                    <a:pt x="9" y="0"/>
                  </a:lnTo>
                  <a:lnTo>
                    <a:pt x="9" y="0"/>
                  </a:lnTo>
                  <a:lnTo>
                    <a:pt x="9"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10"/>
                  </a:lnTo>
                  <a:lnTo>
                    <a:pt x="0" y="10"/>
                  </a:lnTo>
                  <a:lnTo>
                    <a:pt x="0" y="10"/>
                  </a:lnTo>
                  <a:lnTo>
                    <a:pt x="0" y="10"/>
                  </a:lnTo>
                  <a:lnTo>
                    <a:pt x="0" y="11"/>
                  </a:lnTo>
                  <a:lnTo>
                    <a:pt x="0" y="11"/>
                  </a:lnTo>
                  <a:lnTo>
                    <a:pt x="0" y="11"/>
                  </a:lnTo>
                  <a:lnTo>
                    <a:pt x="0" y="11"/>
                  </a:lnTo>
                  <a:lnTo>
                    <a:pt x="5" y="14"/>
                  </a:lnTo>
                  <a:lnTo>
                    <a:pt x="5" y="14"/>
                  </a:lnTo>
                  <a:close/>
                </a:path>
              </a:pathLst>
            </a:custGeom>
            <a:solidFill>
              <a:srgbClr val="72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38" name="Freeform 218"/>
            <p:cNvSpPr>
              <a:spLocks/>
            </p:cNvSpPr>
            <p:nvPr/>
          </p:nvSpPr>
          <p:spPr bwMode="auto">
            <a:xfrm>
              <a:off x="5332413" y="3614738"/>
              <a:ext cx="68262" cy="50800"/>
            </a:xfrm>
            <a:custGeom>
              <a:avLst/>
              <a:gdLst/>
              <a:ahLst/>
              <a:cxnLst>
                <a:cxn ang="0">
                  <a:pos x="4" y="2"/>
                </a:cxn>
                <a:cxn ang="0">
                  <a:pos x="4" y="0"/>
                </a:cxn>
                <a:cxn ang="0">
                  <a:pos x="4" y="0"/>
                </a:cxn>
                <a:cxn ang="0">
                  <a:pos x="4" y="0"/>
                </a:cxn>
                <a:cxn ang="0">
                  <a:pos x="5" y="0"/>
                </a:cxn>
                <a:cxn ang="0">
                  <a:pos x="5" y="0"/>
                </a:cxn>
                <a:cxn ang="0">
                  <a:pos x="10" y="0"/>
                </a:cxn>
                <a:cxn ang="0">
                  <a:pos x="12" y="0"/>
                </a:cxn>
                <a:cxn ang="0">
                  <a:pos x="17" y="2"/>
                </a:cxn>
                <a:cxn ang="0">
                  <a:pos x="17" y="2"/>
                </a:cxn>
                <a:cxn ang="0">
                  <a:pos x="22" y="4"/>
                </a:cxn>
                <a:cxn ang="0">
                  <a:pos x="23" y="5"/>
                </a:cxn>
                <a:cxn ang="0">
                  <a:pos x="28" y="10"/>
                </a:cxn>
                <a:cxn ang="0">
                  <a:pos x="28" y="14"/>
                </a:cxn>
                <a:cxn ang="0">
                  <a:pos x="33" y="18"/>
                </a:cxn>
                <a:cxn ang="0">
                  <a:pos x="38" y="23"/>
                </a:cxn>
                <a:cxn ang="0">
                  <a:pos x="43" y="32"/>
                </a:cxn>
                <a:cxn ang="0">
                  <a:pos x="40" y="28"/>
                </a:cxn>
                <a:cxn ang="0">
                  <a:pos x="40" y="28"/>
                </a:cxn>
                <a:cxn ang="0">
                  <a:pos x="37" y="28"/>
                </a:cxn>
                <a:cxn ang="0">
                  <a:pos x="37" y="28"/>
                </a:cxn>
                <a:cxn ang="0">
                  <a:pos x="32" y="27"/>
                </a:cxn>
                <a:cxn ang="0">
                  <a:pos x="32" y="27"/>
                </a:cxn>
                <a:cxn ang="0">
                  <a:pos x="27" y="27"/>
                </a:cxn>
                <a:cxn ang="0">
                  <a:pos x="27" y="27"/>
                </a:cxn>
                <a:cxn ang="0">
                  <a:pos x="22" y="23"/>
                </a:cxn>
                <a:cxn ang="0">
                  <a:pos x="17" y="23"/>
                </a:cxn>
                <a:cxn ang="0">
                  <a:pos x="12" y="23"/>
                </a:cxn>
                <a:cxn ang="0">
                  <a:pos x="12" y="23"/>
                </a:cxn>
                <a:cxn ang="0">
                  <a:pos x="7" y="23"/>
                </a:cxn>
                <a:cxn ang="0">
                  <a:pos x="7" y="23"/>
                </a:cxn>
                <a:cxn ang="0">
                  <a:pos x="4" y="23"/>
                </a:cxn>
                <a:cxn ang="0">
                  <a:pos x="4" y="27"/>
                </a:cxn>
                <a:cxn ang="0">
                  <a:pos x="0" y="23"/>
                </a:cxn>
                <a:cxn ang="0">
                  <a:pos x="0" y="23"/>
                </a:cxn>
                <a:cxn ang="0">
                  <a:pos x="0" y="22"/>
                </a:cxn>
                <a:cxn ang="0">
                  <a:pos x="0" y="22"/>
                </a:cxn>
                <a:cxn ang="0">
                  <a:pos x="0" y="17"/>
                </a:cxn>
                <a:cxn ang="0">
                  <a:pos x="0" y="17"/>
                </a:cxn>
                <a:cxn ang="0">
                  <a:pos x="0" y="17"/>
                </a:cxn>
                <a:cxn ang="0">
                  <a:pos x="0" y="17"/>
                </a:cxn>
                <a:cxn ang="0">
                  <a:pos x="0" y="12"/>
                </a:cxn>
                <a:cxn ang="0">
                  <a:pos x="0" y="12"/>
                </a:cxn>
                <a:cxn ang="0">
                  <a:pos x="0" y="7"/>
                </a:cxn>
                <a:cxn ang="0">
                  <a:pos x="0" y="7"/>
                </a:cxn>
                <a:cxn ang="0">
                  <a:pos x="0" y="2"/>
                </a:cxn>
                <a:cxn ang="0">
                  <a:pos x="0" y="2"/>
                </a:cxn>
                <a:cxn ang="0">
                  <a:pos x="0" y="2"/>
                </a:cxn>
                <a:cxn ang="0">
                  <a:pos x="4" y="2"/>
                </a:cxn>
                <a:cxn ang="0">
                  <a:pos x="4" y="2"/>
                </a:cxn>
              </a:cxnLst>
              <a:rect l="0" t="0" r="r" b="b"/>
              <a:pathLst>
                <a:path w="43" h="32">
                  <a:moveTo>
                    <a:pt x="4" y="2"/>
                  </a:moveTo>
                  <a:lnTo>
                    <a:pt x="4" y="0"/>
                  </a:lnTo>
                  <a:lnTo>
                    <a:pt x="4" y="0"/>
                  </a:lnTo>
                  <a:lnTo>
                    <a:pt x="4" y="0"/>
                  </a:lnTo>
                  <a:lnTo>
                    <a:pt x="5" y="0"/>
                  </a:lnTo>
                  <a:lnTo>
                    <a:pt x="5" y="0"/>
                  </a:lnTo>
                  <a:lnTo>
                    <a:pt x="10" y="0"/>
                  </a:lnTo>
                  <a:lnTo>
                    <a:pt x="12" y="0"/>
                  </a:lnTo>
                  <a:lnTo>
                    <a:pt x="17" y="2"/>
                  </a:lnTo>
                  <a:lnTo>
                    <a:pt x="17" y="2"/>
                  </a:lnTo>
                  <a:lnTo>
                    <a:pt x="22" y="4"/>
                  </a:lnTo>
                  <a:lnTo>
                    <a:pt x="23" y="5"/>
                  </a:lnTo>
                  <a:lnTo>
                    <a:pt x="28" y="10"/>
                  </a:lnTo>
                  <a:lnTo>
                    <a:pt x="28" y="14"/>
                  </a:lnTo>
                  <a:lnTo>
                    <a:pt x="33" y="18"/>
                  </a:lnTo>
                  <a:lnTo>
                    <a:pt x="38" y="23"/>
                  </a:lnTo>
                  <a:lnTo>
                    <a:pt x="43" y="32"/>
                  </a:lnTo>
                  <a:lnTo>
                    <a:pt x="40" y="28"/>
                  </a:lnTo>
                  <a:lnTo>
                    <a:pt x="40" y="28"/>
                  </a:lnTo>
                  <a:lnTo>
                    <a:pt x="37" y="28"/>
                  </a:lnTo>
                  <a:lnTo>
                    <a:pt x="37" y="28"/>
                  </a:lnTo>
                  <a:lnTo>
                    <a:pt x="32" y="27"/>
                  </a:lnTo>
                  <a:lnTo>
                    <a:pt x="32" y="27"/>
                  </a:lnTo>
                  <a:lnTo>
                    <a:pt x="27" y="27"/>
                  </a:lnTo>
                  <a:lnTo>
                    <a:pt x="27" y="27"/>
                  </a:lnTo>
                  <a:lnTo>
                    <a:pt x="22" y="23"/>
                  </a:lnTo>
                  <a:lnTo>
                    <a:pt x="17" y="23"/>
                  </a:lnTo>
                  <a:lnTo>
                    <a:pt x="12" y="23"/>
                  </a:lnTo>
                  <a:lnTo>
                    <a:pt x="12" y="23"/>
                  </a:lnTo>
                  <a:lnTo>
                    <a:pt x="7" y="23"/>
                  </a:lnTo>
                  <a:lnTo>
                    <a:pt x="7" y="23"/>
                  </a:lnTo>
                  <a:lnTo>
                    <a:pt x="4" y="23"/>
                  </a:lnTo>
                  <a:lnTo>
                    <a:pt x="4" y="27"/>
                  </a:lnTo>
                  <a:lnTo>
                    <a:pt x="0" y="23"/>
                  </a:lnTo>
                  <a:lnTo>
                    <a:pt x="0" y="23"/>
                  </a:lnTo>
                  <a:lnTo>
                    <a:pt x="0" y="22"/>
                  </a:lnTo>
                  <a:lnTo>
                    <a:pt x="0" y="22"/>
                  </a:lnTo>
                  <a:lnTo>
                    <a:pt x="0" y="17"/>
                  </a:lnTo>
                  <a:lnTo>
                    <a:pt x="0" y="17"/>
                  </a:lnTo>
                  <a:lnTo>
                    <a:pt x="0" y="17"/>
                  </a:lnTo>
                  <a:lnTo>
                    <a:pt x="0" y="17"/>
                  </a:lnTo>
                  <a:lnTo>
                    <a:pt x="0" y="12"/>
                  </a:lnTo>
                  <a:lnTo>
                    <a:pt x="0" y="12"/>
                  </a:lnTo>
                  <a:lnTo>
                    <a:pt x="0" y="7"/>
                  </a:lnTo>
                  <a:lnTo>
                    <a:pt x="0" y="7"/>
                  </a:lnTo>
                  <a:lnTo>
                    <a:pt x="0" y="2"/>
                  </a:lnTo>
                  <a:lnTo>
                    <a:pt x="0" y="2"/>
                  </a:lnTo>
                  <a:lnTo>
                    <a:pt x="0" y="2"/>
                  </a:lnTo>
                  <a:lnTo>
                    <a:pt x="4" y="2"/>
                  </a:lnTo>
                  <a:lnTo>
                    <a:pt x="4" y="2"/>
                  </a:lnTo>
                  <a:close/>
                </a:path>
              </a:pathLst>
            </a:custGeom>
            <a:solidFill>
              <a:srgbClr val="FFCBCB"/>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39" name="Freeform 219"/>
            <p:cNvSpPr>
              <a:spLocks/>
            </p:cNvSpPr>
            <p:nvPr/>
          </p:nvSpPr>
          <p:spPr bwMode="auto">
            <a:xfrm>
              <a:off x="5314950" y="3649663"/>
              <a:ext cx="85725" cy="15875"/>
            </a:xfrm>
            <a:custGeom>
              <a:avLst/>
              <a:gdLst/>
              <a:ahLst/>
              <a:cxnLst>
                <a:cxn ang="0">
                  <a:pos x="15" y="1"/>
                </a:cxn>
                <a:cxn ang="0">
                  <a:pos x="15" y="1"/>
                </a:cxn>
                <a:cxn ang="0">
                  <a:pos x="16" y="0"/>
                </a:cxn>
                <a:cxn ang="0">
                  <a:pos x="20" y="0"/>
                </a:cxn>
                <a:cxn ang="0">
                  <a:pos x="25" y="0"/>
                </a:cxn>
                <a:cxn ang="0">
                  <a:pos x="31" y="0"/>
                </a:cxn>
                <a:cxn ang="0">
                  <a:pos x="39" y="0"/>
                </a:cxn>
                <a:cxn ang="0">
                  <a:pos x="49" y="5"/>
                </a:cxn>
                <a:cxn ang="0">
                  <a:pos x="51" y="6"/>
                </a:cxn>
                <a:cxn ang="0">
                  <a:pos x="48" y="6"/>
                </a:cxn>
                <a:cxn ang="0">
                  <a:pos x="43" y="6"/>
                </a:cxn>
                <a:cxn ang="0">
                  <a:pos x="38" y="6"/>
                </a:cxn>
                <a:cxn ang="0">
                  <a:pos x="33" y="6"/>
                </a:cxn>
                <a:cxn ang="0">
                  <a:pos x="23" y="6"/>
                </a:cxn>
                <a:cxn ang="0">
                  <a:pos x="18" y="6"/>
                </a:cxn>
                <a:cxn ang="0">
                  <a:pos x="15" y="6"/>
                </a:cxn>
                <a:cxn ang="0">
                  <a:pos x="11" y="8"/>
                </a:cxn>
                <a:cxn ang="0">
                  <a:pos x="11" y="8"/>
                </a:cxn>
                <a:cxn ang="0">
                  <a:pos x="8" y="8"/>
                </a:cxn>
                <a:cxn ang="0">
                  <a:pos x="8" y="8"/>
                </a:cxn>
                <a:cxn ang="0">
                  <a:pos x="3" y="5"/>
                </a:cxn>
                <a:cxn ang="0">
                  <a:pos x="3" y="5"/>
                </a:cxn>
                <a:cxn ang="0">
                  <a:pos x="0" y="5"/>
                </a:cxn>
                <a:cxn ang="0">
                  <a:pos x="0" y="5"/>
                </a:cxn>
                <a:cxn ang="0">
                  <a:pos x="0" y="5"/>
                </a:cxn>
                <a:cxn ang="0">
                  <a:pos x="0" y="5"/>
                </a:cxn>
                <a:cxn ang="0">
                  <a:pos x="0" y="5"/>
                </a:cxn>
                <a:cxn ang="0">
                  <a:pos x="0" y="5"/>
                </a:cxn>
                <a:cxn ang="0">
                  <a:pos x="5" y="5"/>
                </a:cxn>
                <a:cxn ang="0">
                  <a:pos x="5" y="5"/>
                </a:cxn>
                <a:cxn ang="0">
                  <a:pos x="10" y="5"/>
                </a:cxn>
                <a:cxn ang="0">
                  <a:pos x="10" y="5"/>
                </a:cxn>
                <a:cxn ang="0">
                  <a:pos x="15" y="5"/>
                </a:cxn>
              </a:cxnLst>
              <a:rect l="0" t="0" r="r" b="b"/>
              <a:pathLst>
                <a:path w="54" h="10">
                  <a:moveTo>
                    <a:pt x="15" y="5"/>
                  </a:moveTo>
                  <a:lnTo>
                    <a:pt x="15" y="1"/>
                  </a:lnTo>
                  <a:lnTo>
                    <a:pt x="15" y="1"/>
                  </a:lnTo>
                  <a:lnTo>
                    <a:pt x="15" y="1"/>
                  </a:lnTo>
                  <a:lnTo>
                    <a:pt x="16" y="1"/>
                  </a:lnTo>
                  <a:lnTo>
                    <a:pt x="16" y="0"/>
                  </a:lnTo>
                  <a:lnTo>
                    <a:pt x="20" y="0"/>
                  </a:lnTo>
                  <a:lnTo>
                    <a:pt x="20" y="0"/>
                  </a:lnTo>
                  <a:lnTo>
                    <a:pt x="25" y="0"/>
                  </a:lnTo>
                  <a:lnTo>
                    <a:pt x="25" y="0"/>
                  </a:lnTo>
                  <a:lnTo>
                    <a:pt x="30" y="0"/>
                  </a:lnTo>
                  <a:lnTo>
                    <a:pt x="31" y="0"/>
                  </a:lnTo>
                  <a:lnTo>
                    <a:pt x="36" y="0"/>
                  </a:lnTo>
                  <a:lnTo>
                    <a:pt x="39" y="0"/>
                  </a:lnTo>
                  <a:lnTo>
                    <a:pt x="44" y="3"/>
                  </a:lnTo>
                  <a:lnTo>
                    <a:pt x="49" y="5"/>
                  </a:lnTo>
                  <a:lnTo>
                    <a:pt x="54" y="10"/>
                  </a:lnTo>
                  <a:lnTo>
                    <a:pt x="51" y="6"/>
                  </a:lnTo>
                  <a:lnTo>
                    <a:pt x="51" y="6"/>
                  </a:lnTo>
                  <a:lnTo>
                    <a:pt x="48" y="6"/>
                  </a:lnTo>
                  <a:lnTo>
                    <a:pt x="48" y="6"/>
                  </a:lnTo>
                  <a:lnTo>
                    <a:pt x="43" y="6"/>
                  </a:lnTo>
                  <a:lnTo>
                    <a:pt x="43" y="6"/>
                  </a:lnTo>
                  <a:lnTo>
                    <a:pt x="38" y="6"/>
                  </a:lnTo>
                  <a:lnTo>
                    <a:pt x="38" y="6"/>
                  </a:lnTo>
                  <a:lnTo>
                    <a:pt x="33" y="6"/>
                  </a:lnTo>
                  <a:lnTo>
                    <a:pt x="28" y="6"/>
                  </a:lnTo>
                  <a:lnTo>
                    <a:pt x="23" y="6"/>
                  </a:lnTo>
                  <a:lnTo>
                    <a:pt x="23" y="6"/>
                  </a:lnTo>
                  <a:lnTo>
                    <a:pt x="18" y="6"/>
                  </a:lnTo>
                  <a:lnTo>
                    <a:pt x="18" y="6"/>
                  </a:lnTo>
                  <a:lnTo>
                    <a:pt x="15" y="6"/>
                  </a:lnTo>
                  <a:lnTo>
                    <a:pt x="15" y="10"/>
                  </a:lnTo>
                  <a:lnTo>
                    <a:pt x="11" y="8"/>
                  </a:lnTo>
                  <a:lnTo>
                    <a:pt x="11" y="8"/>
                  </a:lnTo>
                  <a:lnTo>
                    <a:pt x="11" y="8"/>
                  </a:lnTo>
                  <a:lnTo>
                    <a:pt x="11" y="8"/>
                  </a:lnTo>
                  <a:lnTo>
                    <a:pt x="8" y="8"/>
                  </a:lnTo>
                  <a:lnTo>
                    <a:pt x="8" y="8"/>
                  </a:lnTo>
                  <a:lnTo>
                    <a:pt x="8" y="8"/>
                  </a:lnTo>
                  <a:lnTo>
                    <a:pt x="8" y="8"/>
                  </a:lnTo>
                  <a:lnTo>
                    <a:pt x="3" y="5"/>
                  </a:lnTo>
                  <a:lnTo>
                    <a:pt x="3" y="5"/>
                  </a:lnTo>
                  <a:lnTo>
                    <a:pt x="3" y="5"/>
                  </a:lnTo>
                  <a:lnTo>
                    <a:pt x="3"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10" y="5"/>
                  </a:lnTo>
                  <a:lnTo>
                    <a:pt x="10" y="5"/>
                  </a:lnTo>
                  <a:lnTo>
                    <a:pt x="10" y="5"/>
                  </a:lnTo>
                  <a:lnTo>
                    <a:pt x="10" y="5"/>
                  </a:lnTo>
                  <a:lnTo>
                    <a:pt x="15" y="5"/>
                  </a:lnTo>
                  <a:lnTo>
                    <a:pt x="15"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0" name="Freeform 220"/>
            <p:cNvSpPr>
              <a:spLocks/>
            </p:cNvSpPr>
            <p:nvPr/>
          </p:nvSpPr>
          <p:spPr bwMode="auto">
            <a:xfrm>
              <a:off x="5330825" y="3617913"/>
              <a:ext cx="7937" cy="39687"/>
            </a:xfrm>
            <a:custGeom>
              <a:avLst/>
              <a:gdLst/>
              <a:ahLst/>
              <a:cxnLst>
                <a:cxn ang="0">
                  <a:pos x="0" y="25"/>
                </a:cxn>
                <a:cxn ang="0">
                  <a:pos x="0" y="21"/>
                </a:cxn>
                <a:cxn ang="0">
                  <a:pos x="0" y="21"/>
                </a:cxn>
                <a:cxn ang="0">
                  <a:pos x="0" y="20"/>
                </a:cxn>
                <a:cxn ang="0">
                  <a:pos x="0" y="20"/>
                </a:cxn>
                <a:cxn ang="0">
                  <a:pos x="0" y="15"/>
                </a:cxn>
                <a:cxn ang="0">
                  <a:pos x="0" y="15"/>
                </a:cxn>
                <a:cxn ang="0">
                  <a:pos x="0" y="15"/>
                </a:cxn>
                <a:cxn ang="0">
                  <a:pos x="0" y="15"/>
                </a:cxn>
                <a:cxn ang="0">
                  <a:pos x="0" y="10"/>
                </a:cxn>
                <a:cxn ang="0">
                  <a:pos x="0" y="10"/>
                </a:cxn>
                <a:cxn ang="0">
                  <a:pos x="0" y="5"/>
                </a:cxn>
                <a:cxn ang="0">
                  <a:pos x="0" y="5"/>
                </a:cxn>
                <a:cxn ang="0">
                  <a:pos x="0" y="0"/>
                </a:cxn>
                <a:cxn ang="0">
                  <a:pos x="0" y="0"/>
                </a:cxn>
                <a:cxn ang="0">
                  <a:pos x="0" y="0"/>
                </a:cxn>
                <a:cxn ang="0">
                  <a:pos x="5" y="0"/>
                </a:cxn>
                <a:cxn ang="0">
                  <a:pos x="1" y="0"/>
                </a:cxn>
                <a:cxn ang="0">
                  <a:pos x="1" y="0"/>
                </a:cxn>
                <a:cxn ang="0">
                  <a:pos x="1" y="0"/>
                </a:cxn>
                <a:cxn ang="0">
                  <a:pos x="1" y="2"/>
                </a:cxn>
                <a:cxn ang="0">
                  <a:pos x="1" y="2"/>
                </a:cxn>
                <a:cxn ang="0">
                  <a:pos x="1" y="5"/>
                </a:cxn>
                <a:cxn ang="0">
                  <a:pos x="1" y="5"/>
                </a:cxn>
                <a:cxn ang="0">
                  <a:pos x="1" y="10"/>
                </a:cxn>
                <a:cxn ang="0">
                  <a:pos x="1" y="10"/>
                </a:cxn>
                <a:cxn ang="0">
                  <a:pos x="1" y="12"/>
                </a:cxn>
                <a:cxn ang="0">
                  <a:pos x="1" y="12"/>
                </a:cxn>
                <a:cxn ang="0">
                  <a:pos x="1" y="16"/>
                </a:cxn>
                <a:cxn ang="0">
                  <a:pos x="1" y="16"/>
                </a:cxn>
                <a:cxn ang="0">
                  <a:pos x="1" y="20"/>
                </a:cxn>
                <a:cxn ang="0">
                  <a:pos x="1" y="20"/>
                </a:cxn>
                <a:cxn ang="0">
                  <a:pos x="5" y="25"/>
                </a:cxn>
                <a:cxn ang="0">
                  <a:pos x="0" y="25"/>
                </a:cxn>
                <a:cxn ang="0">
                  <a:pos x="0" y="25"/>
                </a:cxn>
              </a:cxnLst>
              <a:rect l="0" t="0" r="r" b="b"/>
              <a:pathLst>
                <a:path w="5" h="25">
                  <a:moveTo>
                    <a:pt x="0" y="25"/>
                  </a:moveTo>
                  <a:lnTo>
                    <a:pt x="0" y="21"/>
                  </a:lnTo>
                  <a:lnTo>
                    <a:pt x="0" y="21"/>
                  </a:lnTo>
                  <a:lnTo>
                    <a:pt x="0" y="20"/>
                  </a:lnTo>
                  <a:lnTo>
                    <a:pt x="0" y="20"/>
                  </a:lnTo>
                  <a:lnTo>
                    <a:pt x="0" y="15"/>
                  </a:lnTo>
                  <a:lnTo>
                    <a:pt x="0" y="15"/>
                  </a:lnTo>
                  <a:lnTo>
                    <a:pt x="0" y="15"/>
                  </a:lnTo>
                  <a:lnTo>
                    <a:pt x="0" y="15"/>
                  </a:lnTo>
                  <a:lnTo>
                    <a:pt x="0" y="10"/>
                  </a:lnTo>
                  <a:lnTo>
                    <a:pt x="0" y="10"/>
                  </a:lnTo>
                  <a:lnTo>
                    <a:pt x="0" y="5"/>
                  </a:lnTo>
                  <a:lnTo>
                    <a:pt x="0" y="5"/>
                  </a:lnTo>
                  <a:lnTo>
                    <a:pt x="0" y="0"/>
                  </a:lnTo>
                  <a:lnTo>
                    <a:pt x="0" y="0"/>
                  </a:lnTo>
                  <a:lnTo>
                    <a:pt x="0" y="0"/>
                  </a:lnTo>
                  <a:lnTo>
                    <a:pt x="5" y="0"/>
                  </a:lnTo>
                  <a:lnTo>
                    <a:pt x="1" y="0"/>
                  </a:lnTo>
                  <a:lnTo>
                    <a:pt x="1" y="0"/>
                  </a:lnTo>
                  <a:lnTo>
                    <a:pt x="1" y="0"/>
                  </a:lnTo>
                  <a:lnTo>
                    <a:pt x="1" y="2"/>
                  </a:lnTo>
                  <a:lnTo>
                    <a:pt x="1" y="2"/>
                  </a:lnTo>
                  <a:lnTo>
                    <a:pt x="1" y="5"/>
                  </a:lnTo>
                  <a:lnTo>
                    <a:pt x="1" y="5"/>
                  </a:lnTo>
                  <a:lnTo>
                    <a:pt x="1" y="10"/>
                  </a:lnTo>
                  <a:lnTo>
                    <a:pt x="1" y="10"/>
                  </a:lnTo>
                  <a:lnTo>
                    <a:pt x="1" y="12"/>
                  </a:lnTo>
                  <a:lnTo>
                    <a:pt x="1" y="12"/>
                  </a:lnTo>
                  <a:lnTo>
                    <a:pt x="1" y="16"/>
                  </a:lnTo>
                  <a:lnTo>
                    <a:pt x="1" y="16"/>
                  </a:lnTo>
                  <a:lnTo>
                    <a:pt x="1" y="20"/>
                  </a:lnTo>
                  <a:lnTo>
                    <a:pt x="1" y="20"/>
                  </a:lnTo>
                  <a:lnTo>
                    <a:pt x="5" y="25"/>
                  </a:lnTo>
                  <a:lnTo>
                    <a:pt x="0" y="25"/>
                  </a:lnTo>
                  <a:lnTo>
                    <a:pt x="0" y="2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1" name="Freeform 221"/>
            <p:cNvSpPr>
              <a:spLocks/>
            </p:cNvSpPr>
            <p:nvPr/>
          </p:nvSpPr>
          <p:spPr bwMode="auto">
            <a:xfrm>
              <a:off x="5362575" y="3665538"/>
              <a:ext cx="6350" cy="7937"/>
            </a:xfrm>
            <a:custGeom>
              <a:avLst/>
              <a:gdLst/>
              <a:ahLst/>
              <a:cxnLst>
                <a:cxn ang="0">
                  <a:pos x="0" y="5"/>
                </a:cxn>
                <a:cxn ang="0">
                  <a:pos x="0" y="5"/>
                </a:cxn>
                <a:cxn ang="0">
                  <a:pos x="0" y="5"/>
                </a:cxn>
                <a:cxn ang="0">
                  <a:pos x="0" y="5"/>
                </a:cxn>
                <a:cxn ang="0">
                  <a:pos x="1" y="5"/>
                </a:cxn>
                <a:cxn ang="0">
                  <a:pos x="1" y="5"/>
                </a:cxn>
                <a:cxn ang="0">
                  <a:pos x="1" y="5"/>
                </a:cxn>
                <a:cxn ang="0">
                  <a:pos x="1" y="5"/>
                </a:cxn>
                <a:cxn ang="0">
                  <a:pos x="1" y="0"/>
                </a:cxn>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w="4" h="5">
                  <a:moveTo>
                    <a:pt x="0" y="5"/>
                  </a:moveTo>
                  <a:lnTo>
                    <a:pt x="0" y="5"/>
                  </a:lnTo>
                  <a:lnTo>
                    <a:pt x="0" y="5"/>
                  </a:lnTo>
                  <a:lnTo>
                    <a:pt x="0" y="5"/>
                  </a:lnTo>
                  <a:lnTo>
                    <a:pt x="0" y="5"/>
                  </a:lnTo>
                  <a:lnTo>
                    <a:pt x="0" y="5"/>
                  </a:lnTo>
                  <a:lnTo>
                    <a:pt x="0" y="5"/>
                  </a:lnTo>
                  <a:lnTo>
                    <a:pt x="0" y="5"/>
                  </a:lnTo>
                  <a:lnTo>
                    <a:pt x="1" y="5"/>
                  </a:lnTo>
                  <a:lnTo>
                    <a:pt x="1" y="5"/>
                  </a:lnTo>
                  <a:lnTo>
                    <a:pt x="1" y="5"/>
                  </a:lnTo>
                  <a:lnTo>
                    <a:pt x="1" y="5"/>
                  </a:lnTo>
                  <a:lnTo>
                    <a:pt x="1" y="5"/>
                  </a:lnTo>
                  <a:lnTo>
                    <a:pt x="1" y="5"/>
                  </a:lnTo>
                  <a:lnTo>
                    <a:pt x="1" y="5"/>
                  </a:lnTo>
                  <a:lnTo>
                    <a:pt x="1" y="5"/>
                  </a:lnTo>
                  <a:lnTo>
                    <a:pt x="4" y="5"/>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2" name="Freeform 222"/>
            <p:cNvSpPr>
              <a:spLocks/>
            </p:cNvSpPr>
            <p:nvPr/>
          </p:nvSpPr>
          <p:spPr bwMode="auto">
            <a:xfrm>
              <a:off x="5354638" y="3667125"/>
              <a:ext cx="7937" cy="12700"/>
            </a:xfrm>
            <a:custGeom>
              <a:avLst/>
              <a:gdLst/>
              <a:ahLst/>
              <a:cxnLst>
                <a:cxn ang="0">
                  <a:pos x="0" y="4"/>
                </a:cxn>
                <a:cxn ang="0">
                  <a:pos x="0" y="4"/>
                </a:cxn>
                <a:cxn ang="0">
                  <a:pos x="0" y="4"/>
                </a:cxn>
                <a:cxn ang="0">
                  <a:pos x="0" y="4"/>
                </a:cxn>
                <a:cxn ang="0">
                  <a:pos x="0" y="4"/>
                </a:cxn>
                <a:cxn ang="0">
                  <a:pos x="0" y="4"/>
                </a:cxn>
                <a:cxn ang="0">
                  <a:pos x="0" y="4"/>
                </a:cxn>
                <a:cxn ang="0">
                  <a:pos x="0" y="4"/>
                </a:cxn>
                <a:cxn ang="0">
                  <a:pos x="5" y="8"/>
                </a:cxn>
                <a:cxn ang="0">
                  <a:pos x="5" y="8"/>
                </a:cxn>
                <a:cxn ang="0">
                  <a:pos x="5" y="8"/>
                </a:cxn>
                <a:cxn ang="0">
                  <a:pos x="5" y="8"/>
                </a:cxn>
                <a:cxn ang="0">
                  <a:pos x="5" y="8"/>
                </a:cxn>
                <a:cxn ang="0">
                  <a:pos x="5" y="8"/>
                </a:cxn>
                <a:cxn ang="0">
                  <a:pos x="5" y="8"/>
                </a:cxn>
                <a:cxn ang="0">
                  <a:pos x="5" y="8"/>
                </a:cxn>
                <a:cxn ang="0">
                  <a:pos x="5" y="5"/>
                </a:cxn>
                <a:cxn ang="0">
                  <a:pos x="5" y="5"/>
                </a:cxn>
                <a:cxn ang="0">
                  <a:pos x="5" y="5"/>
                </a:cxn>
                <a:cxn ang="0">
                  <a:pos x="5" y="5"/>
                </a:cxn>
                <a:cxn ang="0">
                  <a:pos x="5" y="4"/>
                </a:cxn>
                <a:cxn ang="0">
                  <a:pos x="5" y="4"/>
                </a:cxn>
                <a:cxn ang="0">
                  <a:pos x="5" y="4"/>
                </a:cxn>
                <a:cxn ang="0">
                  <a:pos x="5" y="4"/>
                </a:cxn>
                <a:cxn ang="0">
                  <a:pos x="1" y="0"/>
                </a:cxn>
                <a:cxn ang="0">
                  <a:pos x="1" y="0"/>
                </a:cxn>
                <a:cxn ang="0">
                  <a:pos x="1" y="0"/>
                </a:cxn>
                <a:cxn ang="0">
                  <a:pos x="1" y="0"/>
                </a:cxn>
                <a:cxn ang="0">
                  <a:pos x="0" y="0"/>
                </a:cxn>
                <a:cxn ang="0">
                  <a:pos x="0" y="0"/>
                </a:cxn>
                <a:cxn ang="0">
                  <a:pos x="0" y="0"/>
                </a:cxn>
                <a:cxn ang="0">
                  <a:pos x="0" y="0"/>
                </a:cxn>
                <a:cxn ang="0">
                  <a:pos x="0" y="4"/>
                </a:cxn>
              </a:cxnLst>
              <a:rect l="0" t="0" r="r" b="b"/>
              <a:pathLst>
                <a:path w="5" h="8">
                  <a:moveTo>
                    <a:pt x="0" y="4"/>
                  </a:move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8"/>
                  </a:lnTo>
                  <a:lnTo>
                    <a:pt x="5" y="5"/>
                  </a:lnTo>
                  <a:lnTo>
                    <a:pt x="5" y="5"/>
                  </a:lnTo>
                  <a:lnTo>
                    <a:pt x="5" y="5"/>
                  </a:lnTo>
                  <a:lnTo>
                    <a:pt x="5" y="5"/>
                  </a:lnTo>
                  <a:lnTo>
                    <a:pt x="5" y="5"/>
                  </a:lnTo>
                  <a:lnTo>
                    <a:pt x="5" y="5"/>
                  </a:lnTo>
                  <a:lnTo>
                    <a:pt x="5" y="5"/>
                  </a:lnTo>
                  <a:lnTo>
                    <a:pt x="5" y="5"/>
                  </a:lnTo>
                  <a:lnTo>
                    <a:pt x="5" y="4"/>
                  </a:lnTo>
                  <a:lnTo>
                    <a:pt x="5" y="4"/>
                  </a:lnTo>
                  <a:lnTo>
                    <a:pt x="5" y="4"/>
                  </a:lnTo>
                  <a:lnTo>
                    <a:pt x="5" y="4"/>
                  </a:lnTo>
                  <a:lnTo>
                    <a:pt x="5" y="4"/>
                  </a:lnTo>
                  <a:lnTo>
                    <a:pt x="5" y="4"/>
                  </a:lnTo>
                  <a:lnTo>
                    <a:pt x="5" y="4"/>
                  </a:lnTo>
                  <a:lnTo>
                    <a:pt x="5" y="4"/>
                  </a:lnTo>
                  <a:lnTo>
                    <a:pt x="1" y="0"/>
                  </a:lnTo>
                  <a:lnTo>
                    <a:pt x="1" y="0"/>
                  </a:lnTo>
                  <a:lnTo>
                    <a:pt x="1" y="0"/>
                  </a:lnTo>
                  <a:lnTo>
                    <a:pt x="1" y="0"/>
                  </a:lnTo>
                  <a:lnTo>
                    <a:pt x="1" y="0"/>
                  </a:lnTo>
                  <a:lnTo>
                    <a:pt x="1" y="0"/>
                  </a:lnTo>
                  <a:lnTo>
                    <a:pt x="1" y="0"/>
                  </a:lnTo>
                  <a:lnTo>
                    <a:pt x="1" y="0"/>
                  </a:lnTo>
                  <a:lnTo>
                    <a:pt x="0" y="0"/>
                  </a:lnTo>
                  <a:lnTo>
                    <a:pt x="0" y="0"/>
                  </a:lnTo>
                  <a:lnTo>
                    <a:pt x="0" y="0"/>
                  </a:lnTo>
                  <a:lnTo>
                    <a:pt x="0" y="0"/>
                  </a:lnTo>
                  <a:lnTo>
                    <a:pt x="0" y="0"/>
                  </a:lnTo>
                  <a:lnTo>
                    <a:pt x="0" y="0"/>
                  </a:lnTo>
                  <a:lnTo>
                    <a:pt x="0" y="0"/>
                  </a:lnTo>
                  <a:lnTo>
                    <a:pt x="0" y="4"/>
                  </a:lnTo>
                  <a:lnTo>
                    <a:pt x="0"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3" name="Freeform 223"/>
            <p:cNvSpPr>
              <a:spLocks/>
            </p:cNvSpPr>
            <p:nvPr/>
          </p:nvSpPr>
          <p:spPr bwMode="auto">
            <a:xfrm>
              <a:off x="5338763" y="3673475"/>
              <a:ext cx="61912" cy="30162"/>
            </a:xfrm>
            <a:custGeom>
              <a:avLst/>
              <a:gdLst/>
              <a:ahLst/>
              <a:cxnLst>
                <a:cxn ang="0">
                  <a:pos x="15" y="13"/>
                </a:cxn>
                <a:cxn ang="0">
                  <a:pos x="15" y="13"/>
                </a:cxn>
                <a:cxn ang="0">
                  <a:pos x="16" y="13"/>
                </a:cxn>
                <a:cxn ang="0">
                  <a:pos x="19" y="13"/>
                </a:cxn>
                <a:cxn ang="0">
                  <a:pos x="24" y="9"/>
                </a:cxn>
                <a:cxn ang="0">
                  <a:pos x="26" y="9"/>
                </a:cxn>
                <a:cxn ang="0">
                  <a:pos x="31" y="4"/>
                </a:cxn>
                <a:cxn ang="0">
                  <a:pos x="34" y="0"/>
                </a:cxn>
                <a:cxn ang="0">
                  <a:pos x="37" y="0"/>
                </a:cxn>
                <a:cxn ang="0">
                  <a:pos x="37" y="0"/>
                </a:cxn>
                <a:cxn ang="0">
                  <a:pos x="36" y="1"/>
                </a:cxn>
                <a:cxn ang="0">
                  <a:pos x="36" y="4"/>
                </a:cxn>
                <a:cxn ang="0">
                  <a:pos x="31" y="9"/>
                </a:cxn>
                <a:cxn ang="0">
                  <a:pos x="29" y="9"/>
                </a:cxn>
                <a:cxn ang="0">
                  <a:pos x="24" y="14"/>
                </a:cxn>
                <a:cxn ang="0">
                  <a:pos x="19" y="16"/>
                </a:cxn>
                <a:cxn ang="0">
                  <a:pos x="16" y="18"/>
                </a:cxn>
                <a:cxn ang="0">
                  <a:pos x="15" y="18"/>
                </a:cxn>
                <a:cxn ang="0">
                  <a:pos x="10" y="16"/>
                </a:cxn>
                <a:cxn ang="0">
                  <a:pos x="10" y="16"/>
                </a:cxn>
                <a:cxn ang="0">
                  <a:pos x="5" y="11"/>
                </a:cxn>
                <a:cxn ang="0">
                  <a:pos x="1" y="11"/>
                </a:cxn>
                <a:cxn ang="0">
                  <a:pos x="0" y="6"/>
                </a:cxn>
                <a:cxn ang="0">
                  <a:pos x="0" y="4"/>
                </a:cxn>
                <a:cxn ang="0">
                  <a:pos x="0" y="4"/>
                </a:cxn>
                <a:cxn ang="0">
                  <a:pos x="0" y="4"/>
                </a:cxn>
                <a:cxn ang="0">
                  <a:pos x="0" y="4"/>
                </a:cxn>
                <a:cxn ang="0">
                  <a:pos x="0" y="4"/>
                </a:cxn>
                <a:cxn ang="0">
                  <a:pos x="1" y="8"/>
                </a:cxn>
                <a:cxn ang="0">
                  <a:pos x="1" y="8"/>
                </a:cxn>
                <a:cxn ang="0">
                  <a:pos x="6" y="11"/>
                </a:cxn>
                <a:cxn ang="0">
                  <a:pos x="10" y="11"/>
                </a:cxn>
                <a:cxn ang="0">
                  <a:pos x="15" y="14"/>
                </a:cxn>
              </a:cxnLst>
              <a:rect l="0" t="0" r="r" b="b"/>
              <a:pathLst>
                <a:path w="39" h="19">
                  <a:moveTo>
                    <a:pt x="15" y="14"/>
                  </a:moveTo>
                  <a:lnTo>
                    <a:pt x="15" y="13"/>
                  </a:lnTo>
                  <a:lnTo>
                    <a:pt x="15" y="13"/>
                  </a:lnTo>
                  <a:lnTo>
                    <a:pt x="15" y="13"/>
                  </a:lnTo>
                  <a:lnTo>
                    <a:pt x="16" y="13"/>
                  </a:lnTo>
                  <a:lnTo>
                    <a:pt x="16" y="13"/>
                  </a:lnTo>
                  <a:lnTo>
                    <a:pt x="19" y="13"/>
                  </a:lnTo>
                  <a:lnTo>
                    <a:pt x="19" y="13"/>
                  </a:lnTo>
                  <a:lnTo>
                    <a:pt x="24" y="13"/>
                  </a:lnTo>
                  <a:lnTo>
                    <a:pt x="24" y="9"/>
                  </a:lnTo>
                  <a:lnTo>
                    <a:pt x="26" y="9"/>
                  </a:lnTo>
                  <a:lnTo>
                    <a:pt x="26" y="9"/>
                  </a:lnTo>
                  <a:lnTo>
                    <a:pt x="31" y="9"/>
                  </a:lnTo>
                  <a:lnTo>
                    <a:pt x="31" y="4"/>
                  </a:lnTo>
                  <a:lnTo>
                    <a:pt x="34" y="4"/>
                  </a:lnTo>
                  <a:lnTo>
                    <a:pt x="34" y="0"/>
                  </a:lnTo>
                  <a:lnTo>
                    <a:pt x="39" y="0"/>
                  </a:lnTo>
                  <a:lnTo>
                    <a:pt x="37" y="0"/>
                  </a:lnTo>
                  <a:lnTo>
                    <a:pt x="37" y="0"/>
                  </a:lnTo>
                  <a:lnTo>
                    <a:pt x="37" y="0"/>
                  </a:lnTo>
                  <a:lnTo>
                    <a:pt x="37" y="1"/>
                  </a:lnTo>
                  <a:lnTo>
                    <a:pt x="36" y="1"/>
                  </a:lnTo>
                  <a:lnTo>
                    <a:pt x="36" y="4"/>
                  </a:lnTo>
                  <a:lnTo>
                    <a:pt x="36" y="4"/>
                  </a:lnTo>
                  <a:lnTo>
                    <a:pt x="36" y="9"/>
                  </a:lnTo>
                  <a:lnTo>
                    <a:pt x="31" y="9"/>
                  </a:lnTo>
                  <a:lnTo>
                    <a:pt x="31" y="9"/>
                  </a:lnTo>
                  <a:lnTo>
                    <a:pt x="29" y="9"/>
                  </a:lnTo>
                  <a:lnTo>
                    <a:pt x="29" y="14"/>
                  </a:lnTo>
                  <a:lnTo>
                    <a:pt x="24" y="14"/>
                  </a:lnTo>
                  <a:lnTo>
                    <a:pt x="24" y="16"/>
                  </a:lnTo>
                  <a:lnTo>
                    <a:pt x="19" y="16"/>
                  </a:lnTo>
                  <a:lnTo>
                    <a:pt x="19" y="19"/>
                  </a:lnTo>
                  <a:lnTo>
                    <a:pt x="16" y="18"/>
                  </a:lnTo>
                  <a:lnTo>
                    <a:pt x="16" y="18"/>
                  </a:lnTo>
                  <a:lnTo>
                    <a:pt x="15" y="18"/>
                  </a:lnTo>
                  <a:lnTo>
                    <a:pt x="15" y="18"/>
                  </a:lnTo>
                  <a:lnTo>
                    <a:pt x="10" y="16"/>
                  </a:lnTo>
                  <a:lnTo>
                    <a:pt x="10" y="16"/>
                  </a:lnTo>
                  <a:lnTo>
                    <a:pt x="10" y="16"/>
                  </a:lnTo>
                  <a:lnTo>
                    <a:pt x="10" y="16"/>
                  </a:lnTo>
                  <a:lnTo>
                    <a:pt x="5" y="11"/>
                  </a:lnTo>
                  <a:lnTo>
                    <a:pt x="5" y="11"/>
                  </a:lnTo>
                  <a:lnTo>
                    <a:pt x="1" y="11"/>
                  </a:lnTo>
                  <a:lnTo>
                    <a:pt x="1" y="11"/>
                  </a:lnTo>
                  <a:lnTo>
                    <a:pt x="0" y="6"/>
                  </a:lnTo>
                  <a:lnTo>
                    <a:pt x="0" y="6"/>
                  </a:lnTo>
                  <a:lnTo>
                    <a:pt x="0" y="4"/>
                  </a:lnTo>
                  <a:lnTo>
                    <a:pt x="0" y="4"/>
                  </a:lnTo>
                  <a:lnTo>
                    <a:pt x="0" y="4"/>
                  </a:lnTo>
                  <a:lnTo>
                    <a:pt x="0" y="4"/>
                  </a:lnTo>
                  <a:lnTo>
                    <a:pt x="0" y="4"/>
                  </a:lnTo>
                  <a:lnTo>
                    <a:pt x="0" y="4"/>
                  </a:lnTo>
                  <a:lnTo>
                    <a:pt x="0" y="4"/>
                  </a:lnTo>
                  <a:lnTo>
                    <a:pt x="0" y="4"/>
                  </a:lnTo>
                  <a:lnTo>
                    <a:pt x="0" y="4"/>
                  </a:lnTo>
                  <a:lnTo>
                    <a:pt x="1" y="8"/>
                  </a:lnTo>
                  <a:lnTo>
                    <a:pt x="1" y="8"/>
                  </a:lnTo>
                  <a:lnTo>
                    <a:pt x="1" y="8"/>
                  </a:lnTo>
                  <a:lnTo>
                    <a:pt x="1" y="8"/>
                  </a:lnTo>
                  <a:lnTo>
                    <a:pt x="6" y="11"/>
                  </a:lnTo>
                  <a:lnTo>
                    <a:pt x="6" y="11"/>
                  </a:lnTo>
                  <a:lnTo>
                    <a:pt x="10" y="11"/>
                  </a:lnTo>
                  <a:lnTo>
                    <a:pt x="10" y="11"/>
                  </a:lnTo>
                  <a:lnTo>
                    <a:pt x="15" y="14"/>
                  </a:lnTo>
                  <a:lnTo>
                    <a:pt x="15" y="1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4" name="Freeform 224"/>
            <p:cNvSpPr>
              <a:spLocks/>
            </p:cNvSpPr>
            <p:nvPr/>
          </p:nvSpPr>
          <p:spPr bwMode="auto">
            <a:xfrm>
              <a:off x="5303838" y="3540125"/>
              <a:ext cx="239712" cy="455612"/>
            </a:xfrm>
            <a:custGeom>
              <a:avLst/>
              <a:gdLst/>
              <a:ahLst/>
              <a:cxnLst>
                <a:cxn ang="0">
                  <a:pos x="51" y="5"/>
                </a:cxn>
                <a:cxn ang="0">
                  <a:pos x="56" y="28"/>
                </a:cxn>
                <a:cxn ang="0">
                  <a:pos x="61" y="61"/>
                </a:cxn>
                <a:cxn ang="0">
                  <a:pos x="66" y="93"/>
                </a:cxn>
                <a:cxn ang="0">
                  <a:pos x="63" y="103"/>
                </a:cxn>
                <a:cxn ang="0">
                  <a:pos x="59" y="121"/>
                </a:cxn>
                <a:cxn ang="0">
                  <a:pos x="48" y="143"/>
                </a:cxn>
                <a:cxn ang="0">
                  <a:pos x="33" y="174"/>
                </a:cxn>
                <a:cxn ang="0">
                  <a:pos x="22" y="188"/>
                </a:cxn>
                <a:cxn ang="0">
                  <a:pos x="7" y="213"/>
                </a:cxn>
                <a:cxn ang="0">
                  <a:pos x="0" y="246"/>
                </a:cxn>
                <a:cxn ang="0">
                  <a:pos x="20" y="275"/>
                </a:cxn>
                <a:cxn ang="0">
                  <a:pos x="32" y="284"/>
                </a:cxn>
                <a:cxn ang="0">
                  <a:pos x="41" y="284"/>
                </a:cxn>
                <a:cxn ang="0">
                  <a:pos x="58" y="284"/>
                </a:cxn>
                <a:cxn ang="0">
                  <a:pos x="81" y="279"/>
                </a:cxn>
                <a:cxn ang="0">
                  <a:pos x="91" y="277"/>
                </a:cxn>
                <a:cxn ang="0">
                  <a:pos x="94" y="277"/>
                </a:cxn>
                <a:cxn ang="0">
                  <a:pos x="102" y="277"/>
                </a:cxn>
                <a:cxn ang="0">
                  <a:pos x="112" y="279"/>
                </a:cxn>
                <a:cxn ang="0">
                  <a:pos x="117" y="284"/>
                </a:cxn>
                <a:cxn ang="0">
                  <a:pos x="130" y="284"/>
                </a:cxn>
                <a:cxn ang="0">
                  <a:pos x="141" y="277"/>
                </a:cxn>
                <a:cxn ang="0">
                  <a:pos x="148" y="257"/>
                </a:cxn>
                <a:cxn ang="0">
                  <a:pos x="148" y="252"/>
                </a:cxn>
                <a:cxn ang="0">
                  <a:pos x="145" y="267"/>
                </a:cxn>
                <a:cxn ang="0">
                  <a:pos x="135" y="277"/>
                </a:cxn>
                <a:cxn ang="0">
                  <a:pos x="122" y="279"/>
                </a:cxn>
                <a:cxn ang="0">
                  <a:pos x="118" y="275"/>
                </a:cxn>
                <a:cxn ang="0">
                  <a:pos x="114" y="274"/>
                </a:cxn>
                <a:cxn ang="0">
                  <a:pos x="102" y="270"/>
                </a:cxn>
                <a:cxn ang="0">
                  <a:pos x="91" y="270"/>
                </a:cxn>
                <a:cxn ang="0">
                  <a:pos x="82" y="274"/>
                </a:cxn>
                <a:cxn ang="0">
                  <a:pos x="69" y="274"/>
                </a:cxn>
                <a:cxn ang="0">
                  <a:pos x="53" y="279"/>
                </a:cxn>
                <a:cxn ang="0">
                  <a:pos x="33" y="279"/>
                </a:cxn>
                <a:cxn ang="0">
                  <a:pos x="23" y="274"/>
                </a:cxn>
                <a:cxn ang="0">
                  <a:pos x="12" y="262"/>
                </a:cxn>
                <a:cxn ang="0">
                  <a:pos x="7" y="238"/>
                </a:cxn>
                <a:cxn ang="0">
                  <a:pos x="22" y="198"/>
                </a:cxn>
                <a:cxn ang="0">
                  <a:pos x="32" y="184"/>
                </a:cxn>
                <a:cxn ang="0">
                  <a:pos x="40" y="170"/>
                </a:cxn>
                <a:cxn ang="0">
                  <a:pos x="51" y="147"/>
                </a:cxn>
                <a:cxn ang="0">
                  <a:pos x="66" y="115"/>
                </a:cxn>
                <a:cxn ang="0">
                  <a:pos x="71" y="98"/>
                </a:cxn>
                <a:cxn ang="0">
                  <a:pos x="71" y="77"/>
                </a:cxn>
                <a:cxn ang="0">
                  <a:pos x="66" y="43"/>
                </a:cxn>
                <a:cxn ang="0">
                  <a:pos x="53" y="6"/>
                </a:cxn>
              </a:cxnLst>
              <a:rect l="0" t="0" r="r" b="b"/>
              <a:pathLst>
                <a:path w="151" h="287">
                  <a:moveTo>
                    <a:pt x="51" y="0"/>
                  </a:moveTo>
                  <a:lnTo>
                    <a:pt x="51" y="0"/>
                  </a:lnTo>
                  <a:lnTo>
                    <a:pt x="51" y="2"/>
                  </a:lnTo>
                  <a:lnTo>
                    <a:pt x="51" y="5"/>
                  </a:lnTo>
                  <a:lnTo>
                    <a:pt x="53" y="10"/>
                  </a:lnTo>
                  <a:lnTo>
                    <a:pt x="53" y="15"/>
                  </a:lnTo>
                  <a:lnTo>
                    <a:pt x="56" y="21"/>
                  </a:lnTo>
                  <a:lnTo>
                    <a:pt x="56" y="28"/>
                  </a:lnTo>
                  <a:lnTo>
                    <a:pt x="61" y="38"/>
                  </a:lnTo>
                  <a:lnTo>
                    <a:pt x="61" y="43"/>
                  </a:lnTo>
                  <a:lnTo>
                    <a:pt x="61" y="52"/>
                  </a:lnTo>
                  <a:lnTo>
                    <a:pt x="61" y="61"/>
                  </a:lnTo>
                  <a:lnTo>
                    <a:pt x="66" y="70"/>
                  </a:lnTo>
                  <a:lnTo>
                    <a:pt x="66" y="75"/>
                  </a:lnTo>
                  <a:lnTo>
                    <a:pt x="66" y="85"/>
                  </a:lnTo>
                  <a:lnTo>
                    <a:pt x="66" y="93"/>
                  </a:lnTo>
                  <a:lnTo>
                    <a:pt x="66" y="103"/>
                  </a:lnTo>
                  <a:lnTo>
                    <a:pt x="63" y="103"/>
                  </a:lnTo>
                  <a:lnTo>
                    <a:pt x="63" y="103"/>
                  </a:lnTo>
                  <a:lnTo>
                    <a:pt x="63" y="103"/>
                  </a:lnTo>
                  <a:lnTo>
                    <a:pt x="63" y="108"/>
                  </a:lnTo>
                  <a:lnTo>
                    <a:pt x="59" y="111"/>
                  </a:lnTo>
                  <a:lnTo>
                    <a:pt x="59" y="116"/>
                  </a:lnTo>
                  <a:lnTo>
                    <a:pt x="59" y="121"/>
                  </a:lnTo>
                  <a:lnTo>
                    <a:pt x="59" y="128"/>
                  </a:lnTo>
                  <a:lnTo>
                    <a:pt x="55" y="133"/>
                  </a:lnTo>
                  <a:lnTo>
                    <a:pt x="53" y="138"/>
                  </a:lnTo>
                  <a:lnTo>
                    <a:pt x="48" y="143"/>
                  </a:lnTo>
                  <a:lnTo>
                    <a:pt x="48" y="152"/>
                  </a:lnTo>
                  <a:lnTo>
                    <a:pt x="43" y="157"/>
                  </a:lnTo>
                  <a:lnTo>
                    <a:pt x="38" y="167"/>
                  </a:lnTo>
                  <a:lnTo>
                    <a:pt x="33" y="174"/>
                  </a:lnTo>
                  <a:lnTo>
                    <a:pt x="32" y="184"/>
                  </a:lnTo>
                  <a:lnTo>
                    <a:pt x="28" y="184"/>
                  </a:lnTo>
                  <a:lnTo>
                    <a:pt x="27" y="185"/>
                  </a:lnTo>
                  <a:lnTo>
                    <a:pt x="22" y="188"/>
                  </a:lnTo>
                  <a:lnTo>
                    <a:pt x="22" y="193"/>
                  </a:lnTo>
                  <a:lnTo>
                    <a:pt x="17" y="198"/>
                  </a:lnTo>
                  <a:lnTo>
                    <a:pt x="12" y="206"/>
                  </a:lnTo>
                  <a:lnTo>
                    <a:pt x="7" y="213"/>
                  </a:lnTo>
                  <a:lnTo>
                    <a:pt x="7" y="223"/>
                  </a:lnTo>
                  <a:lnTo>
                    <a:pt x="2" y="228"/>
                  </a:lnTo>
                  <a:lnTo>
                    <a:pt x="0" y="238"/>
                  </a:lnTo>
                  <a:lnTo>
                    <a:pt x="0" y="246"/>
                  </a:lnTo>
                  <a:lnTo>
                    <a:pt x="4" y="256"/>
                  </a:lnTo>
                  <a:lnTo>
                    <a:pt x="5" y="261"/>
                  </a:lnTo>
                  <a:lnTo>
                    <a:pt x="12" y="270"/>
                  </a:lnTo>
                  <a:lnTo>
                    <a:pt x="20" y="275"/>
                  </a:lnTo>
                  <a:lnTo>
                    <a:pt x="32" y="284"/>
                  </a:lnTo>
                  <a:lnTo>
                    <a:pt x="32" y="284"/>
                  </a:lnTo>
                  <a:lnTo>
                    <a:pt x="32" y="284"/>
                  </a:lnTo>
                  <a:lnTo>
                    <a:pt x="32" y="284"/>
                  </a:lnTo>
                  <a:lnTo>
                    <a:pt x="33" y="284"/>
                  </a:lnTo>
                  <a:lnTo>
                    <a:pt x="33" y="284"/>
                  </a:lnTo>
                  <a:lnTo>
                    <a:pt x="38" y="284"/>
                  </a:lnTo>
                  <a:lnTo>
                    <a:pt x="41" y="284"/>
                  </a:lnTo>
                  <a:lnTo>
                    <a:pt x="46" y="285"/>
                  </a:lnTo>
                  <a:lnTo>
                    <a:pt x="48" y="284"/>
                  </a:lnTo>
                  <a:lnTo>
                    <a:pt x="53" y="284"/>
                  </a:lnTo>
                  <a:lnTo>
                    <a:pt x="58" y="284"/>
                  </a:lnTo>
                  <a:lnTo>
                    <a:pt x="63" y="284"/>
                  </a:lnTo>
                  <a:lnTo>
                    <a:pt x="68" y="280"/>
                  </a:lnTo>
                  <a:lnTo>
                    <a:pt x="76" y="280"/>
                  </a:lnTo>
                  <a:lnTo>
                    <a:pt x="81" y="279"/>
                  </a:lnTo>
                  <a:lnTo>
                    <a:pt x="91" y="279"/>
                  </a:lnTo>
                  <a:lnTo>
                    <a:pt x="91" y="277"/>
                  </a:lnTo>
                  <a:lnTo>
                    <a:pt x="91" y="277"/>
                  </a:lnTo>
                  <a:lnTo>
                    <a:pt x="91" y="277"/>
                  </a:lnTo>
                  <a:lnTo>
                    <a:pt x="92" y="277"/>
                  </a:lnTo>
                  <a:lnTo>
                    <a:pt x="92" y="277"/>
                  </a:lnTo>
                  <a:lnTo>
                    <a:pt x="94" y="277"/>
                  </a:lnTo>
                  <a:lnTo>
                    <a:pt x="94" y="277"/>
                  </a:lnTo>
                  <a:lnTo>
                    <a:pt x="99" y="277"/>
                  </a:lnTo>
                  <a:lnTo>
                    <a:pt x="99" y="277"/>
                  </a:lnTo>
                  <a:lnTo>
                    <a:pt x="102" y="277"/>
                  </a:lnTo>
                  <a:lnTo>
                    <a:pt x="102" y="277"/>
                  </a:lnTo>
                  <a:lnTo>
                    <a:pt x="107" y="277"/>
                  </a:lnTo>
                  <a:lnTo>
                    <a:pt x="107" y="277"/>
                  </a:lnTo>
                  <a:lnTo>
                    <a:pt x="112" y="279"/>
                  </a:lnTo>
                  <a:lnTo>
                    <a:pt x="112" y="279"/>
                  </a:lnTo>
                  <a:lnTo>
                    <a:pt x="117" y="284"/>
                  </a:lnTo>
                  <a:lnTo>
                    <a:pt x="117" y="284"/>
                  </a:lnTo>
                  <a:lnTo>
                    <a:pt x="117" y="284"/>
                  </a:lnTo>
                  <a:lnTo>
                    <a:pt x="117" y="284"/>
                  </a:lnTo>
                  <a:lnTo>
                    <a:pt x="122" y="284"/>
                  </a:lnTo>
                  <a:lnTo>
                    <a:pt x="122" y="284"/>
                  </a:lnTo>
                  <a:lnTo>
                    <a:pt x="127" y="284"/>
                  </a:lnTo>
                  <a:lnTo>
                    <a:pt x="130" y="284"/>
                  </a:lnTo>
                  <a:lnTo>
                    <a:pt x="135" y="287"/>
                  </a:lnTo>
                  <a:lnTo>
                    <a:pt x="135" y="282"/>
                  </a:lnTo>
                  <a:lnTo>
                    <a:pt x="140" y="282"/>
                  </a:lnTo>
                  <a:lnTo>
                    <a:pt x="141" y="277"/>
                  </a:lnTo>
                  <a:lnTo>
                    <a:pt x="146" y="277"/>
                  </a:lnTo>
                  <a:lnTo>
                    <a:pt x="146" y="270"/>
                  </a:lnTo>
                  <a:lnTo>
                    <a:pt x="148" y="266"/>
                  </a:lnTo>
                  <a:lnTo>
                    <a:pt x="148" y="257"/>
                  </a:lnTo>
                  <a:lnTo>
                    <a:pt x="151" y="252"/>
                  </a:lnTo>
                  <a:lnTo>
                    <a:pt x="148" y="252"/>
                  </a:lnTo>
                  <a:lnTo>
                    <a:pt x="148" y="252"/>
                  </a:lnTo>
                  <a:lnTo>
                    <a:pt x="148" y="252"/>
                  </a:lnTo>
                  <a:lnTo>
                    <a:pt x="148" y="257"/>
                  </a:lnTo>
                  <a:lnTo>
                    <a:pt x="145" y="257"/>
                  </a:lnTo>
                  <a:lnTo>
                    <a:pt x="145" y="262"/>
                  </a:lnTo>
                  <a:lnTo>
                    <a:pt x="145" y="267"/>
                  </a:lnTo>
                  <a:lnTo>
                    <a:pt x="145" y="272"/>
                  </a:lnTo>
                  <a:lnTo>
                    <a:pt x="140" y="272"/>
                  </a:lnTo>
                  <a:lnTo>
                    <a:pt x="140" y="277"/>
                  </a:lnTo>
                  <a:lnTo>
                    <a:pt x="135" y="277"/>
                  </a:lnTo>
                  <a:lnTo>
                    <a:pt x="135" y="282"/>
                  </a:lnTo>
                  <a:lnTo>
                    <a:pt x="130" y="282"/>
                  </a:lnTo>
                  <a:lnTo>
                    <a:pt x="127" y="282"/>
                  </a:lnTo>
                  <a:lnTo>
                    <a:pt x="122" y="279"/>
                  </a:lnTo>
                  <a:lnTo>
                    <a:pt x="122" y="279"/>
                  </a:lnTo>
                  <a:lnTo>
                    <a:pt x="118" y="275"/>
                  </a:lnTo>
                  <a:lnTo>
                    <a:pt x="118" y="275"/>
                  </a:lnTo>
                  <a:lnTo>
                    <a:pt x="118" y="275"/>
                  </a:lnTo>
                  <a:lnTo>
                    <a:pt x="118" y="275"/>
                  </a:lnTo>
                  <a:lnTo>
                    <a:pt x="114" y="274"/>
                  </a:lnTo>
                  <a:lnTo>
                    <a:pt x="114" y="274"/>
                  </a:lnTo>
                  <a:lnTo>
                    <a:pt x="114" y="274"/>
                  </a:lnTo>
                  <a:lnTo>
                    <a:pt x="114" y="274"/>
                  </a:lnTo>
                  <a:lnTo>
                    <a:pt x="109" y="270"/>
                  </a:lnTo>
                  <a:lnTo>
                    <a:pt x="107" y="270"/>
                  </a:lnTo>
                  <a:lnTo>
                    <a:pt x="102" y="270"/>
                  </a:lnTo>
                  <a:lnTo>
                    <a:pt x="102" y="270"/>
                  </a:lnTo>
                  <a:lnTo>
                    <a:pt x="97" y="270"/>
                  </a:lnTo>
                  <a:lnTo>
                    <a:pt x="96" y="270"/>
                  </a:lnTo>
                  <a:lnTo>
                    <a:pt x="91" y="270"/>
                  </a:lnTo>
                  <a:lnTo>
                    <a:pt x="91" y="274"/>
                  </a:lnTo>
                  <a:lnTo>
                    <a:pt x="87" y="274"/>
                  </a:lnTo>
                  <a:lnTo>
                    <a:pt x="87" y="274"/>
                  </a:lnTo>
                  <a:lnTo>
                    <a:pt x="82" y="274"/>
                  </a:lnTo>
                  <a:lnTo>
                    <a:pt x="82" y="274"/>
                  </a:lnTo>
                  <a:lnTo>
                    <a:pt x="77" y="274"/>
                  </a:lnTo>
                  <a:lnTo>
                    <a:pt x="74" y="274"/>
                  </a:lnTo>
                  <a:lnTo>
                    <a:pt x="69" y="274"/>
                  </a:lnTo>
                  <a:lnTo>
                    <a:pt x="68" y="279"/>
                  </a:lnTo>
                  <a:lnTo>
                    <a:pt x="63" y="279"/>
                  </a:lnTo>
                  <a:lnTo>
                    <a:pt x="58" y="279"/>
                  </a:lnTo>
                  <a:lnTo>
                    <a:pt x="53" y="279"/>
                  </a:lnTo>
                  <a:lnTo>
                    <a:pt x="48" y="280"/>
                  </a:lnTo>
                  <a:lnTo>
                    <a:pt x="43" y="279"/>
                  </a:lnTo>
                  <a:lnTo>
                    <a:pt x="38" y="279"/>
                  </a:lnTo>
                  <a:lnTo>
                    <a:pt x="33" y="279"/>
                  </a:lnTo>
                  <a:lnTo>
                    <a:pt x="32" y="279"/>
                  </a:lnTo>
                  <a:lnTo>
                    <a:pt x="28" y="275"/>
                  </a:lnTo>
                  <a:lnTo>
                    <a:pt x="28" y="275"/>
                  </a:lnTo>
                  <a:lnTo>
                    <a:pt x="23" y="274"/>
                  </a:lnTo>
                  <a:lnTo>
                    <a:pt x="23" y="274"/>
                  </a:lnTo>
                  <a:lnTo>
                    <a:pt x="18" y="269"/>
                  </a:lnTo>
                  <a:lnTo>
                    <a:pt x="17" y="267"/>
                  </a:lnTo>
                  <a:lnTo>
                    <a:pt x="12" y="262"/>
                  </a:lnTo>
                  <a:lnTo>
                    <a:pt x="12" y="261"/>
                  </a:lnTo>
                  <a:lnTo>
                    <a:pt x="7" y="252"/>
                  </a:lnTo>
                  <a:lnTo>
                    <a:pt x="7" y="247"/>
                  </a:lnTo>
                  <a:lnTo>
                    <a:pt x="7" y="238"/>
                  </a:lnTo>
                  <a:lnTo>
                    <a:pt x="9" y="233"/>
                  </a:lnTo>
                  <a:lnTo>
                    <a:pt x="10" y="221"/>
                  </a:lnTo>
                  <a:lnTo>
                    <a:pt x="15" y="211"/>
                  </a:lnTo>
                  <a:lnTo>
                    <a:pt x="22" y="198"/>
                  </a:lnTo>
                  <a:lnTo>
                    <a:pt x="32" y="188"/>
                  </a:lnTo>
                  <a:lnTo>
                    <a:pt x="32" y="185"/>
                  </a:lnTo>
                  <a:lnTo>
                    <a:pt x="32" y="185"/>
                  </a:lnTo>
                  <a:lnTo>
                    <a:pt x="32" y="184"/>
                  </a:lnTo>
                  <a:lnTo>
                    <a:pt x="33" y="184"/>
                  </a:lnTo>
                  <a:lnTo>
                    <a:pt x="33" y="179"/>
                  </a:lnTo>
                  <a:lnTo>
                    <a:pt x="38" y="175"/>
                  </a:lnTo>
                  <a:lnTo>
                    <a:pt x="40" y="170"/>
                  </a:lnTo>
                  <a:lnTo>
                    <a:pt x="45" y="169"/>
                  </a:lnTo>
                  <a:lnTo>
                    <a:pt x="45" y="161"/>
                  </a:lnTo>
                  <a:lnTo>
                    <a:pt x="50" y="156"/>
                  </a:lnTo>
                  <a:lnTo>
                    <a:pt x="51" y="147"/>
                  </a:lnTo>
                  <a:lnTo>
                    <a:pt x="56" y="143"/>
                  </a:lnTo>
                  <a:lnTo>
                    <a:pt x="56" y="133"/>
                  </a:lnTo>
                  <a:lnTo>
                    <a:pt x="61" y="125"/>
                  </a:lnTo>
                  <a:lnTo>
                    <a:pt x="66" y="115"/>
                  </a:lnTo>
                  <a:lnTo>
                    <a:pt x="71" y="108"/>
                  </a:lnTo>
                  <a:lnTo>
                    <a:pt x="71" y="105"/>
                  </a:lnTo>
                  <a:lnTo>
                    <a:pt x="71" y="103"/>
                  </a:lnTo>
                  <a:lnTo>
                    <a:pt x="71" y="98"/>
                  </a:lnTo>
                  <a:lnTo>
                    <a:pt x="71" y="97"/>
                  </a:lnTo>
                  <a:lnTo>
                    <a:pt x="71" y="88"/>
                  </a:lnTo>
                  <a:lnTo>
                    <a:pt x="71" y="84"/>
                  </a:lnTo>
                  <a:lnTo>
                    <a:pt x="71" y="77"/>
                  </a:lnTo>
                  <a:lnTo>
                    <a:pt x="71" y="72"/>
                  </a:lnTo>
                  <a:lnTo>
                    <a:pt x="68" y="62"/>
                  </a:lnTo>
                  <a:lnTo>
                    <a:pt x="68" y="52"/>
                  </a:lnTo>
                  <a:lnTo>
                    <a:pt x="66" y="43"/>
                  </a:lnTo>
                  <a:lnTo>
                    <a:pt x="66" y="36"/>
                  </a:lnTo>
                  <a:lnTo>
                    <a:pt x="61" y="26"/>
                  </a:lnTo>
                  <a:lnTo>
                    <a:pt x="58" y="16"/>
                  </a:lnTo>
                  <a:lnTo>
                    <a:pt x="53" y="6"/>
                  </a:lnTo>
                  <a:lnTo>
                    <a:pt x="51" y="0"/>
                  </a:lnTo>
                  <a:lnTo>
                    <a:pt x="51"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5" name="Freeform 225"/>
            <p:cNvSpPr>
              <a:spLocks/>
            </p:cNvSpPr>
            <p:nvPr/>
          </p:nvSpPr>
          <p:spPr bwMode="auto">
            <a:xfrm>
              <a:off x="5408613" y="3719513"/>
              <a:ext cx="158750" cy="190500"/>
            </a:xfrm>
            <a:custGeom>
              <a:avLst/>
              <a:gdLst/>
              <a:ahLst/>
              <a:cxnLst>
                <a:cxn ang="0">
                  <a:pos x="54" y="116"/>
                </a:cxn>
                <a:cxn ang="0">
                  <a:pos x="64" y="115"/>
                </a:cxn>
                <a:cxn ang="0">
                  <a:pos x="71" y="110"/>
                </a:cxn>
                <a:cxn ang="0">
                  <a:pos x="80" y="102"/>
                </a:cxn>
                <a:cxn ang="0">
                  <a:pos x="85" y="97"/>
                </a:cxn>
                <a:cxn ang="0">
                  <a:pos x="90" y="87"/>
                </a:cxn>
                <a:cxn ang="0">
                  <a:pos x="95" y="75"/>
                </a:cxn>
                <a:cxn ang="0">
                  <a:pos x="97" y="66"/>
                </a:cxn>
                <a:cxn ang="0">
                  <a:pos x="97" y="51"/>
                </a:cxn>
                <a:cxn ang="0">
                  <a:pos x="95" y="39"/>
                </a:cxn>
                <a:cxn ang="0">
                  <a:pos x="90" y="30"/>
                </a:cxn>
                <a:cxn ang="0">
                  <a:pos x="85" y="20"/>
                </a:cxn>
                <a:cxn ang="0">
                  <a:pos x="80" y="12"/>
                </a:cxn>
                <a:cxn ang="0">
                  <a:pos x="71" y="3"/>
                </a:cxn>
                <a:cxn ang="0">
                  <a:pos x="64" y="0"/>
                </a:cxn>
                <a:cxn ang="0">
                  <a:pos x="54" y="0"/>
                </a:cxn>
                <a:cxn ang="0">
                  <a:pos x="43" y="0"/>
                </a:cxn>
                <a:cxn ang="0">
                  <a:pos x="33" y="0"/>
                </a:cxn>
                <a:cxn ang="0">
                  <a:pos x="23" y="3"/>
                </a:cxn>
                <a:cxn ang="0">
                  <a:pos x="13" y="12"/>
                </a:cxn>
                <a:cxn ang="0">
                  <a:pos x="8" y="20"/>
                </a:cxn>
                <a:cxn ang="0">
                  <a:pos x="2" y="30"/>
                </a:cxn>
                <a:cxn ang="0">
                  <a:pos x="0" y="39"/>
                </a:cxn>
                <a:cxn ang="0">
                  <a:pos x="0" y="51"/>
                </a:cxn>
                <a:cxn ang="0">
                  <a:pos x="0" y="66"/>
                </a:cxn>
                <a:cxn ang="0">
                  <a:pos x="0" y="75"/>
                </a:cxn>
                <a:cxn ang="0">
                  <a:pos x="2" y="87"/>
                </a:cxn>
                <a:cxn ang="0">
                  <a:pos x="8" y="97"/>
                </a:cxn>
                <a:cxn ang="0">
                  <a:pos x="13" y="102"/>
                </a:cxn>
                <a:cxn ang="0">
                  <a:pos x="23" y="110"/>
                </a:cxn>
                <a:cxn ang="0">
                  <a:pos x="33" y="115"/>
                </a:cxn>
                <a:cxn ang="0">
                  <a:pos x="43" y="116"/>
                </a:cxn>
                <a:cxn ang="0">
                  <a:pos x="51" y="120"/>
                </a:cxn>
              </a:cxnLst>
              <a:rect l="0" t="0" r="r" b="b"/>
              <a:pathLst>
                <a:path w="100" h="120">
                  <a:moveTo>
                    <a:pt x="51" y="120"/>
                  </a:moveTo>
                  <a:lnTo>
                    <a:pt x="54" y="116"/>
                  </a:lnTo>
                  <a:lnTo>
                    <a:pt x="59" y="116"/>
                  </a:lnTo>
                  <a:lnTo>
                    <a:pt x="64" y="115"/>
                  </a:lnTo>
                  <a:lnTo>
                    <a:pt x="69" y="115"/>
                  </a:lnTo>
                  <a:lnTo>
                    <a:pt x="71" y="110"/>
                  </a:lnTo>
                  <a:lnTo>
                    <a:pt x="75" y="107"/>
                  </a:lnTo>
                  <a:lnTo>
                    <a:pt x="80" y="102"/>
                  </a:lnTo>
                  <a:lnTo>
                    <a:pt x="85" y="102"/>
                  </a:lnTo>
                  <a:lnTo>
                    <a:pt x="85" y="97"/>
                  </a:lnTo>
                  <a:lnTo>
                    <a:pt x="90" y="92"/>
                  </a:lnTo>
                  <a:lnTo>
                    <a:pt x="90" y="87"/>
                  </a:lnTo>
                  <a:lnTo>
                    <a:pt x="95" y="82"/>
                  </a:lnTo>
                  <a:lnTo>
                    <a:pt x="95" y="75"/>
                  </a:lnTo>
                  <a:lnTo>
                    <a:pt x="97" y="71"/>
                  </a:lnTo>
                  <a:lnTo>
                    <a:pt x="97" y="66"/>
                  </a:lnTo>
                  <a:lnTo>
                    <a:pt x="100" y="61"/>
                  </a:lnTo>
                  <a:lnTo>
                    <a:pt x="97" y="51"/>
                  </a:lnTo>
                  <a:lnTo>
                    <a:pt x="97" y="46"/>
                  </a:lnTo>
                  <a:lnTo>
                    <a:pt x="95" y="39"/>
                  </a:lnTo>
                  <a:lnTo>
                    <a:pt x="95" y="34"/>
                  </a:lnTo>
                  <a:lnTo>
                    <a:pt x="90" y="30"/>
                  </a:lnTo>
                  <a:lnTo>
                    <a:pt x="90" y="25"/>
                  </a:lnTo>
                  <a:lnTo>
                    <a:pt x="85" y="20"/>
                  </a:lnTo>
                  <a:lnTo>
                    <a:pt x="85" y="16"/>
                  </a:lnTo>
                  <a:lnTo>
                    <a:pt x="80" y="12"/>
                  </a:lnTo>
                  <a:lnTo>
                    <a:pt x="75" y="8"/>
                  </a:lnTo>
                  <a:lnTo>
                    <a:pt x="71" y="3"/>
                  </a:lnTo>
                  <a:lnTo>
                    <a:pt x="69" y="3"/>
                  </a:lnTo>
                  <a:lnTo>
                    <a:pt x="64" y="0"/>
                  </a:lnTo>
                  <a:lnTo>
                    <a:pt x="59" y="0"/>
                  </a:lnTo>
                  <a:lnTo>
                    <a:pt x="54" y="0"/>
                  </a:lnTo>
                  <a:lnTo>
                    <a:pt x="51" y="0"/>
                  </a:lnTo>
                  <a:lnTo>
                    <a:pt x="43" y="0"/>
                  </a:lnTo>
                  <a:lnTo>
                    <a:pt x="38" y="0"/>
                  </a:lnTo>
                  <a:lnTo>
                    <a:pt x="33" y="0"/>
                  </a:lnTo>
                  <a:lnTo>
                    <a:pt x="28" y="3"/>
                  </a:lnTo>
                  <a:lnTo>
                    <a:pt x="23" y="3"/>
                  </a:lnTo>
                  <a:lnTo>
                    <a:pt x="18" y="8"/>
                  </a:lnTo>
                  <a:lnTo>
                    <a:pt x="13" y="12"/>
                  </a:lnTo>
                  <a:lnTo>
                    <a:pt x="13" y="16"/>
                  </a:lnTo>
                  <a:lnTo>
                    <a:pt x="8" y="20"/>
                  </a:lnTo>
                  <a:lnTo>
                    <a:pt x="7" y="25"/>
                  </a:lnTo>
                  <a:lnTo>
                    <a:pt x="2" y="30"/>
                  </a:lnTo>
                  <a:lnTo>
                    <a:pt x="2" y="34"/>
                  </a:lnTo>
                  <a:lnTo>
                    <a:pt x="0" y="39"/>
                  </a:lnTo>
                  <a:lnTo>
                    <a:pt x="0" y="46"/>
                  </a:lnTo>
                  <a:lnTo>
                    <a:pt x="0" y="51"/>
                  </a:lnTo>
                  <a:lnTo>
                    <a:pt x="0" y="61"/>
                  </a:lnTo>
                  <a:lnTo>
                    <a:pt x="0" y="66"/>
                  </a:lnTo>
                  <a:lnTo>
                    <a:pt x="0" y="71"/>
                  </a:lnTo>
                  <a:lnTo>
                    <a:pt x="0" y="75"/>
                  </a:lnTo>
                  <a:lnTo>
                    <a:pt x="2" y="82"/>
                  </a:lnTo>
                  <a:lnTo>
                    <a:pt x="2" y="87"/>
                  </a:lnTo>
                  <a:lnTo>
                    <a:pt x="7" y="92"/>
                  </a:lnTo>
                  <a:lnTo>
                    <a:pt x="8" y="97"/>
                  </a:lnTo>
                  <a:lnTo>
                    <a:pt x="13" y="102"/>
                  </a:lnTo>
                  <a:lnTo>
                    <a:pt x="13" y="102"/>
                  </a:lnTo>
                  <a:lnTo>
                    <a:pt x="18" y="107"/>
                  </a:lnTo>
                  <a:lnTo>
                    <a:pt x="23" y="110"/>
                  </a:lnTo>
                  <a:lnTo>
                    <a:pt x="28" y="115"/>
                  </a:lnTo>
                  <a:lnTo>
                    <a:pt x="33" y="115"/>
                  </a:lnTo>
                  <a:lnTo>
                    <a:pt x="38" y="116"/>
                  </a:lnTo>
                  <a:lnTo>
                    <a:pt x="43" y="116"/>
                  </a:lnTo>
                  <a:lnTo>
                    <a:pt x="51" y="120"/>
                  </a:lnTo>
                  <a:lnTo>
                    <a:pt x="51" y="12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6" name="Freeform 226"/>
            <p:cNvSpPr>
              <a:spLocks/>
            </p:cNvSpPr>
            <p:nvPr/>
          </p:nvSpPr>
          <p:spPr bwMode="auto">
            <a:xfrm>
              <a:off x="5408613" y="3719513"/>
              <a:ext cx="158750" cy="190500"/>
            </a:xfrm>
            <a:custGeom>
              <a:avLst/>
              <a:gdLst/>
              <a:ahLst/>
              <a:cxnLst>
                <a:cxn ang="0">
                  <a:pos x="54" y="116"/>
                </a:cxn>
                <a:cxn ang="0">
                  <a:pos x="64" y="115"/>
                </a:cxn>
                <a:cxn ang="0">
                  <a:pos x="71" y="110"/>
                </a:cxn>
                <a:cxn ang="0">
                  <a:pos x="80" y="102"/>
                </a:cxn>
                <a:cxn ang="0">
                  <a:pos x="85" y="97"/>
                </a:cxn>
                <a:cxn ang="0">
                  <a:pos x="90" y="87"/>
                </a:cxn>
                <a:cxn ang="0">
                  <a:pos x="95" y="75"/>
                </a:cxn>
                <a:cxn ang="0">
                  <a:pos x="97" y="66"/>
                </a:cxn>
                <a:cxn ang="0">
                  <a:pos x="97" y="51"/>
                </a:cxn>
                <a:cxn ang="0">
                  <a:pos x="95" y="39"/>
                </a:cxn>
                <a:cxn ang="0">
                  <a:pos x="90" y="30"/>
                </a:cxn>
                <a:cxn ang="0">
                  <a:pos x="85" y="20"/>
                </a:cxn>
                <a:cxn ang="0">
                  <a:pos x="80" y="12"/>
                </a:cxn>
                <a:cxn ang="0">
                  <a:pos x="71" y="3"/>
                </a:cxn>
                <a:cxn ang="0">
                  <a:pos x="64" y="0"/>
                </a:cxn>
                <a:cxn ang="0">
                  <a:pos x="54" y="0"/>
                </a:cxn>
                <a:cxn ang="0">
                  <a:pos x="43" y="0"/>
                </a:cxn>
                <a:cxn ang="0">
                  <a:pos x="33" y="0"/>
                </a:cxn>
                <a:cxn ang="0">
                  <a:pos x="23" y="3"/>
                </a:cxn>
                <a:cxn ang="0">
                  <a:pos x="13" y="12"/>
                </a:cxn>
                <a:cxn ang="0">
                  <a:pos x="8" y="20"/>
                </a:cxn>
                <a:cxn ang="0">
                  <a:pos x="2" y="30"/>
                </a:cxn>
                <a:cxn ang="0">
                  <a:pos x="0" y="39"/>
                </a:cxn>
                <a:cxn ang="0">
                  <a:pos x="0" y="51"/>
                </a:cxn>
                <a:cxn ang="0">
                  <a:pos x="0" y="66"/>
                </a:cxn>
                <a:cxn ang="0">
                  <a:pos x="0" y="75"/>
                </a:cxn>
                <a:cxn ang="0">
                  <a:pos x="2" y="87"/>
                </a:cxn>
                <a:cxn ang="0">
                  <a:pos x="8" y="97"/>
                </a:cxn>
                <a:cxn ang="0">
                  <a:pos x="13" y="102"/>
                </a:cxn>
                <a:cxn ang="0">
                  <a:pos x="23" y="110"/>
                </a:cxn>
                <a:cxn ang="0">
                  <a:pos x="33" y="115"/>
                </a:cxn>
                <a:cxn ang="0">
                  <a:pos x="43" y="116"/>
                </a:cxn>
                <a:cxn ang="0">
                  <a:pos x="51" y="120"/>
                </a:cxn>
              </a:cxnLst>
              <a:rect l="0" t="0" r="r" b="b"/>
              <a:pathLst>
                <a:path w="100" h="120">
                  <a:moveTo>
                    <a:pt x="51" y="120"/>
                  </a:moveTo>
                  <a:lnTo>
                    <a:pt x="54" y="116"/>
                  </a:lnTo>
                  <a:lnTo>
                    <a:pt x="59" y="116"/>
                  </a:lnTo>
                  <a:lnTo>
                    <a:pt x="64" y="115"/>
                  </a:lnTo>
                  <a:lnTo>
                    <a:pt x="69" y="115"/>
                  </a:lnTo>
                  <a:lnTo>
                    <a:pt x="71" y="110"/>
                  </a:lnTo>
                  <a:lnTo>
                    <a:pt x="75" y="107"/>
                  </a:lnTo>
                  <a:lnTo>
                    <a:pt x="80" y="102"/>
                  </a:lnTo>
                  <a:lnTo>
                    <a:pt x="85" y="102"/>
                  </a:lnTo>
                  <a:lnTo>
                    <a:pt x="85" y="97"/>
                  </a:lnTo>
                  <a:lnTo>
                    <a:pt x="90" y="92"/>
                  </a:lnTo>
                  <a:lnTo>
                    <a:pt x="90" y="87"/>
                  </a:lnTo>
                  <a:lnTo>
                    <a:pt x="95" y="82"/>
                  </a:lnTo>
                  <a:lnTo>
                    <a:pt x="95" y="75"/>
                  </a:lnTo>
                  <a:lnTo>
                    <a:pt x="97" y="71"/>
                  </a:lnTo>
                  <a:lnTo>
                    <a:pt x="97" y="66"/>
                  </a:lnTo>
                  <a:lnTo>
                    <a:pt x="100" y="61"/>
                  </a:lnTo>
                  <a:lnTo>
                    <a:pt x="97" y="51"/>
                  </a:lnTo>
                  <a:lnTo>
                    <a:pt x="97" y="46"/>
                  </a:lnTo>
                  <a:lnTo>
                    <a:pt x="95" y="39"/>
                  </a:lnTo>
                  <a:lnTo>
                    <a:pt x="95" y="34"/>
                  </a:lnTo>
                  <a:lnTo>
                    <a:pt x="90" y="30"/>
                  </a:lnTo>
                  <a:lnTo>
                    <a:pt x="90" y="25"/>
                  </a:lnTo>
                  <a:lnTo>
                    <a:pt x="85" y="20"/>
                  </a:lnTo>
                  <a:lnTo>
                    <a:pt x="85" y="16"/>
                  </a:lnTo>
                  <a:lnTo>
                    <a:pt x="80" y="12"/>
                  </a:lnTo>
                  <a:lnTo>
                    <a:pt x="75" y="8"/>
                  </a:lnTo>
                  <a:lnTo>
                    <a:pt x="71" y="3"/>
                  </a:lnTo>
                  <a:lnTo>
                    <a:pt x="69" y="3"/>
                  </a:lnTo>
                  <a:lnTo>
                    <a:pt x="64" y="0"/>
                  </a:lnTo>
                  <a:lnTo>
                    <a:pt x="59" y="0"/>
                  </a:lnTo>
                  <a:lnTo>
                    <a:pt x="54" y="0"/>
                  </a:lnTo>
                  <a:lnTo>
                    <a:pt x="51" y="0"/>
                  </a:lnTo>
                  <a:lnTo>
                    <a:pt x="43" y="0"/>
                  </a:lnTo>
                  <a:lnTo>
                    <a:pt x="38" y="0"/>
                  </a:lnTo>
                  <a:lnTo>
                    <a:pt x="33" y="0"/>
                  </a:lnTo>
                  <a:lnTo>
                    <a:pt x="28" y="3"/>
                  </a:lnTo>
                  <a:lnTo>
                    <a:pt x="23" y="3"/>
                  </a:lnTo>
                  <a:lnTo>
                    <a:pt x="18" y="8"/>
                  </a:lnTo>
                  <a:lnTo>
                    <a:pt x="13" y="12"/>
                  </a:lnTo>
                  <a:lnTo>
                    <a:pt x="13" y="16"/>
                  </a:lnTo>
                  <a:lnTo>
                    <a:pt x="8" y="20"/>
                  </a:lnTo>
                  <a:lnTo>
                    <a:pt x="7" y="25"/>
                  </a:lnTo>
                  <a:lnTo>
                    <a:pt x="2" y="30"/>
                  </a:lnTo>
                  <a:lnTo>
                    <a:pt x="2" y="34"/>
                  </a:lnTo>
                  <a:lnTo>
                    <a:pt x="0" y="39"/>
                  </a:lnTo>
                  <a:lnTo>
                    <a:pt x="0" y="46"/>
                  </a:lnTo>
                  <a:lnTo>
                    <a:pt x="0" y="51"/>
                  </a:lnTo>
                  <a:lnTo>
                    <a:pt x="0" y="61"/>
                  </a:lnTo>
                  <a:lnTo>
                    <a:pt x="0" y="66"/>
                  </a:lnTo>
                  <a:lnTo>
                    <a:pt x="0" y="71"/>
                  </a:lnTo>
                  <a:lnTo>
                    <a:pt x="0" y="75"/>
                  </a:lnTo>
                  <a:lnTo>
                    <a:pt x="2" y="82"/>
                  </a:lnTo>
                  <a:lnTo>
                    <a:pt x="2" y="87"/>
                  </a:lnTo>
                  <a:lnTo>
                    <a:pt x="7" y="92"/>
                  </a:lnTo>
                  <a:lnTo>
                    <a:pt x="8" y="97"/>
                  </a:lnTo>
                  <a:lnTo>
                    <a:pt x="13" y="102"/>
                  </a:lnTo>
                  <a:lnTo>
                    <a:pt x="13" y="102"/>
                  </a:lnTo>
                  <a:lnTo>
                    <a:pt x="18" y="107"/>
                  </a:lnTo>
                  <a:lnTo>
                    <a:pt x="23" y="110"/>
                  </a:lnTo>
                  <a:lnTo>
                    <a:pt x="28" y="115"/>
                  </a:lnTo>
                  <a:lnTo>
                    <a:pt x="33" y="115"/>
                  </a:lnTo>
                  <a:lnTo>
                    <a:pt x="38" y="116"/>
                  </a:lnTo>
                  <a:lnTo>
                    <a:pt x="43" y="116"/>
                  </a:lnTo>
                  <a:lnTo>
                    <a:pt x="51" y="120"/>
                  </a:lnTo>
                  <a:lnTo>
                    <a:pt x="51" y="120"/>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7" name="Freeform 227"/>
            <p:cNvSpPr>
              <a:spLocks/>
            </p:cNvSpPr>
            <p:nvPr/>
          </p:nvSpPr>
          <p:spPr bwMode="auto">
            <a:xfrm>
              <a:off x="5421313" y="3752850"/>
              <a:ext cx="52387" cy="125412"/>
            </a:xfrm>
            <a:custGeom>
              <a:avLst/>
              <a:gdLst/>
              <a:ahLst/>
              <a:cxnLst>
                <a:cxn ang="0">
                  <a:pos x="17" y="0"/>
                </a:cxn>
                <a:cxn ang="0">
                  <a:pos x="13" y="0"/>
                </a:cxn>
                <a:cxn ang="0">
                  <a:pos x="13" y="0"/>
                </a:cxn>
                <a:cxn ang="0">
                  <a:pos x="10" y="0"/>
                </a:cxn>
                <a:cxn ang="0">
                  <a:pos x="10" y="5"/>
                </a:cxn>
                <a:cxn ang="0">
                  <a:pos x="5" y="7"/>
                </a:cxn>
                <a:cxn ang="0">
                  <a:pos x="5" y="12"/>
                </a:cxn>
                <a:cxn ang="0">
                  <a:pos x="2" y="17"/>
                </a:cxn>
                <a:cxn ang="0">
                  <a:pos x="2" y="22"/>
                </a:cxn>
                <a:cxn ang="0">
                  <a:pos x="0" y="27"/>
                </a:cxn>
                <a:cxn ang="0">
                  <a:pos x="0" y="31"/>
                </a:cxn>
                <a:cxn ang="0">
                  <a:pos x="0" y="36"/>
                </a:cxn>
                <a:cxn ang="0">
                  <a:pos x="3" y="46"/>
                </a:cxn>
                <a:cxn ang="0">
                  <a:pos x="5" y="51"/>
                </a:cxn>
                <a:cxn ang="0">
                  <a:pos x="10" y="61"/>
                </a:cxn>
                <a:cxn ang="0">
                  <a:pos x="17" y="69"/>
                </a:cxn>
                <a:cxn ang="0">
                  <a:pos x="26" y="79"/>
                </a:cxn>
                <a:cxn ang="0">
                  <a:pos x="23" y="76"/>
                </a:cxn>
                <a:cxn ang="0">
                  <a:pos x="23" y="74"/>
                </a:cxn>
                <a:cxn ang="0">
                  <a:pos x="23" y="69"/>
                </a:cxn>
                <a:cxn ang="0">
                  <a:pos x="23" y="68"/>
                </a:cxn>
                <a:cxn ang="0">
                  <a:pos x="20" y="63"/>
                </a:cxn>
                <a:cxn ang="0">
                  <a:pos x="20" y="58"/>
                </a:cxn>
                <a:cxn ang="0">
                  <a:pos x="20" y="53"/>
                </a:cxn>
                <a:cxn ang="0">
                  <a:pos x="20" y="48"/>
                </a:cxn>
                <a:cxn ang="0">
                  <a:pos x="20" y="38"/>
                </a:cxn>
                <a:cxn ang="0">
                  <a:pos x="20" y="33"/>
                </a:cxn>
                <a:cxn ang="0">
                  <a:pos x="20" y="28"/>
                </a:cxn>
                <a:cxn ang="0">
                  <a:pos x="22" y="23"/>
                </a:cxn>
                <a:cxn ang="0">
                  <a:pos x="22" y="18"/>
                </a:cxn>
                <a:cxn ang="0">
                  <a:pos x="25" y="13"/>
                </a:cxn>
                <a:cxn ang="0">
                  <a:pos x="28" y="10"/>
                </a:cxn>
                <a:cxn ang="0">
                  <a:pos x="33" y="10"/>
                </a:cxn>
                <a:cxn ang="0">
                  <a:pos x="30" y="7"/>
                </a:cxn>
                <a:cxn ang="0">
                  <a:pos x="30" y="7"/>
                </a:cxn>
                <a:cxn ang="0">
                  <a:pos x="30" y="7"/>
                </a:cxn>
                <a:cxn ang="0">
                  <a:pos x="30" y="7"/>
                </a:cxn>
                <a:cxn ang="0">
                  <a:pos x="28" y="4"/>
                </a:cxn>
                <a:cxn ang="0">
                  <a:pos x="28" y="4"/>
                </a:cxn>
                <a:cxn ang="0">
                  <a:pos x="28" y="4"/>
                </a:cxn>
                <a:cxn ang="0">
                  <a:pos x="28" y="4"/>
                </a:cxn>
                <a:cxn ang="0">
                  <a:pos x="23" y="0"/>
                </a:cxn>
                <a:cxn ang="0">
                  <a:pos x="23" y="0"/>
                </a:cxn>
                <a:cxn ang="0">
                  <a:pos x="22" y="0"/>
                </a:cxn>
                <a:cxn ang="0">
                  <a:pos x="22" y="0"/>
                </a:cxn>
                <a:cxn ang="0">
                  <a:pos x="17" y="0"/>
                </a:cxn>
                <a:cxn ang="0">
                  <a:pos x="17" y="0"/>
                </a:cxn>
                <a:cxn ang="0">
                  <a:pos x="17" y="0"/>
                </a:cxn>
                <a:cxn ang="0">
                  <a:pos x="17" y="0"/>
                </a:cxn>
                <a:cxn ang="0">
                  <a:pos x="17" y="0"/>
                </a:cxn>
              </a:cxnLst>
              <a:rect l="0" t="0" r="r" b="b"/>
              <a:pathLst>
                <a:path w="33" h="79">
                  <a:moveTo>
                    <a:pt x="17" y="0"/>
                  </a:moveTo>
                  <a:lnTo>
                    <a:pt x="13" y="0"/>
                  </a:lnTo>
                  <a:lnTo>
                    <a:pt x="13" y="0"/>
                  </a:lnTo>
                  <a:lnTo>
                    <a:pt x="10" y="0"/>
                  </a:lnTo>
                  <a:lnTo>
                    <a:pt x="10" y="5"/>
                  </a:lnTo>
                  <a:lnTo>
                    <a:pt x="5" y="7"/>
                  </a:lnTo>
                  <a:lnTo>
                    <a:pt x="5" y="12"/>
                  </a:lnTo>
                  <a:lnTo>
                    <a:pt x="2" y="17"/>
                  </a:lnTo>
                  <a:lnTo>
                    <a:pt x="2" y="22"/>
                  </a:lnTo>
                  <a:lnTo>
                    <a:pt x="0" y="27"/>
                  </a:lnTo>
                  <a:lnTo>
                    <a:pt x="0" y="31"/>
                  </a:lnTo>
                  <a:lnTo>
                    <a:pt x="0" y="36"/>
                  </a:lnTo>
                  <a:lnTo>
                    <a:pt x="3" y="46"/>
                  </a:lnTo>
                  <a:lnTo>
                    <a:pt x="5" y="51"/>
                  </a:lnTo>
                  <a:lnTo>
                    <a:pt x="10" y="61"/>
                  </a:lnTo>
                  <a:lnTo>
                    <a:pt x="17" y="69"/>
                  </a:lnTo>
                  <a:lnTo>
                    <a:pt x="26" y="79"/>
                  </a:lnTo>
                  <a:lnTo>
                    <a:pt x="23" y="76"/>
                  </a:lnTo>
                  <a:lnTo>
                    <a:pt x="23" y="74"/>
                  </a:lnTo>
                  <a:lnTo>
                    <a:pt x="23" y="69"/>
                  </a:lnTo>
                  <a:lnTo>
                    <a:pt x="23" y="68"/>
                  </a:lnTo>
                  <a:lnTo>
                    <a:pt x="20" y="63"/>
                  </a:lnTo>
                  <a:lnTo>
                    <a:pt x="20" y="58"/>
                  </a:lnTo>
                  <a:lnTo>
                    <a:pt x="20" y="53"/>
                  </a:lnTo>
                  <a:lnTo>
                    <a:pt x="20" y="48"/>
                  </a:lnTo>
                  <a:lnTo>
                    <a:pt x="20" y="38"/>
                  </a:lnTo>
                  <a:lnTo>
                    <a:pt x="20" y="33"/>
                  </a:lnTo>
                  <a:lnTo>
                    <a:pt x="20" y="28"/>
                  </a:lnTo>
                  <a:lnTo>
                    <a:pt x="22" y="23"/>
                  </a:lnTo>
                  <a:lnTo>
                    <a:pt x="22" y="18"/>
                  </a:lnTo>
                  <a:lnTo>
                    <a:pt x="25" y="13"/>
                  </a:lnTo>
                  <a:lnTo>
                    <a:pt x="28" y="10"/>
                  </a:lnTo>
                  <a:lnTo>
                    <a:pt x="33" y="10"/>
                  </a:lnTo>
                  <a:lnTo>
                    <a:pt x="30" y="7"/>
                  </a:lnTo>
                  <a:lnTo>
                    <a:pt x="30" y="7"/>
                  </a:lnTo>
                  <a:lnTo>
                    <a:pt x="30" y="7"/>
                  </a:lnTo>
                  <a:lnTo>
                    <a:pt x="30" y="7"/>
                  </a:lnTo>
                  <a:lnTo>
                    <a:pt x="28" y="4"/>
                  </a:lnTo>
                  <a:lnTo>
                    <a:pt x="28" y="4"/>
                  </a:lnTo>
                  <a:lnTo>
                    <a:pt x="28" y="4"/>
                  </a:lnTo>
                  <a:lnTo>
                    <a:pt x="28" y="4"/>
                  </a:lnTo>
                  <a:lnTo>
                    <a:pt x="23" y="0"/>
                  </a:lnTo>
                  <a:lnTo>
                    <a:pt x="23" y="0"/>
                  </a:lnTo>
                  <a:lnTo>
                    <a:pt x="22" y="0"/>
                  </a:lnTo>
                  <a:lnTo>
                    <a:pt x="22" y="0"/>
                  </a:lnTo>
                  <a:lnTo>
                    <a:pt x="17" y="0"/>
                  </a:lnTo>
                  <a:lnTo>
                    <a:pt x="17" y="0"/>
                  </a:lnTo>
                  <a:lnTo>
                    <a:pt x="17" y="0"/>
                  </a:lnTo>
                  <a:lnTo>
                    <a:pt x="17" y="0"/>
                  </a:lnTo>
                  <a:lnTo>
                    <a:pt x="17" y="0"/>
                  </a:lnTo>
                  <a:close/>
                </a:path>
              </a:pathLst>
            </a:custGeom>
            <a:solidFill>
              <a:srgbClr val="FFCB8C"/>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8" name="Freeform 228"/>
            <p:cNvSpPr>
              <a:spLocks/>
            </p:cNvSpPr>
            <p:nvPr/>
          </p:nvSpPr>
          <p:spPr bwMode="auto">
            <a:xfrm>
              <a:off x="5368925" y="3752850"/>
              <a:ext cx="47625" cy="23812"/>
            </a:xfrm>
            <a:custGeom>
              <a:avLst/>
              <a:gdLst/>
              <a:ahLst/>
              <a:cxnLst>
                <a:cxn ang="0">
                  <a:pos x="0" y="10"/>
                </a:cxn>
                <a:cxn ang="0">
                  <a:pos x="0" y="7"/>
                </a:cxn>
                <a:cxn ang="0">
                  <a:pos x="0" y="7"/>
                </a:cxn>
                <a:cxn ang="0">
                  <a:pos x="0" y="5"/>
                </a:cxn>
                <a:cxn ang="0">
                  <a:pos x="0" y="5"/>
                </a:cxn>
                <a:cxn ang="0">
                  <a:pos x="0" y="2"/>
                </a:cxn>
                <a:cxn ang="0">
                  <a:pos x="2" y="2"/>
                </a:cxn>
                <a:cxn ang="0">
                  <a:pos x="2" y="2"/>
                </a:cxn>
                <a:cxn ang="0">
                  <a:pos x="7" y="2"/>
                </a:cxn>
                <a:cxn ang="0">
                  <a:pos x="7" y="0"/>
                </a:cxn>
                <a:cxn ang="0">
                  <a:pos x="10" y="0"/>
                </a:cxn>
                <a:cxn ang="0">
                  <a:pos x="10" y="0"/>
                </a:cxn>
                <a:cxn ang="0">
                  <a:pos x="15" y="2"/>
                </a:cxn>
                <a:cxn ang="0">
                  <a:pos x="15" y="2"/>
                </a:cxn>
                <a:cxn ang="0">
                  <a:pos x="20" y="5"/>
                </a:cxn>
                <a:cxn ang="0">
                  <a:pos x="25" y="10"/>
                </a:cxn>
                <a:cxn ang="0">
                  <a:pos x="30" y="15"/>
                </a:cxn>
              </a:cxnLst>
              <a:rect l="0" t="0" r="r" b="b"/>
              <a:pathLst>
                <a:path w="30" h="15">
                  <a:moveTo>
                    <a:pt x="0" y="10"/>
                  </a:moveTo>
                  <a:lnTo>
                    <a:pt x="0" y="7"/>
                  </a:lnTo>
                  <a:lnTo>
                    <a:pt x="0" y="7"/>
                  </a:lnTo>
                  <a:lnTo>
                    <a:pt x="0" y="5"/>
                  </a:lnTo>
                  <a:lnTo>
                    <a:pt x="0" y="5"/>
                  </a:lnTo>
                  <a:lnTo>
                    <a:pt x="0" y="2"/>
                  </a:lnTo>
                  <a:lnTo>
                    <a:pt x="2" y="2"/>
                  </a:lnTo>
                  <a:lnTo>
                    <a:pt x="2" y="2"/>
                  </a:lnTo>
                  <a:lnTo>
                    <a:pt x="7" y="2"/>
                  </a:lnTo>
                  <a:lnTo>
                    <a:pt x="7" y="0"/>
                  </a:lnTo>
                  <a:lnTo>
                    <a:pt x="10" y="0"/>
                  </a:lnTo>
                  <a:lnTo>
                    <a:pt x="10" y="0"/>
                  </a:lnTo>
                  <a:lnTo>
                    <a:pt x="15" y="2"/>
                  </a:lnTo>
                  <a:lnTo>
                    <a:pt x="15" y="2"/>
                  </a:lnTo>
                  <a:lnTo>
                    <a:pt x="20" y="5"/>
                  </a:lnTo>
                  <a:lnTo>
                    <a:pt x="25" y="10"/>
                  </a:lnTo>
                  <a:lnTo>
                    <a:pt x="30" y="15"/>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49" name="Freeform 229"/>
            <p:cNvSpPr>
              <a:spLocks/>
            </p:cNvSpPr>
            <p:nvPr/>
          </p:nvSpPr>
          <p:spPr bwMode="auto">
            <a:xfrm>
              <a:off x="5338763" y="3838575"/>
              <a:ext cx="44450" cy="93662"/>
            </a:xfrm>
            <a:custGeom>
              <a:avLst/>
              <a:gdLst/>
              <a:ahLst/>
              <a:cxnLst>
                <a:cxn ang="0">
                  <a:pos x="21" y="5"/>
                </a:cxn>
                <a:cxn ang="0">
                  <a:pos x="19" y="5"/>
                </a:cxn>
                <a:cxn ang="0">
                  <a:pos x="15" y="7"/>
                </a:cxn>
                <a:cxn ang="0">
                  <a:pos x="11" y="14"/>
                </a:cxn>
                <a:cxn ang="0">
                  <a:pos x="6" y="20"/>
                </a:cxn>
                <a:cxn ang="0">
                  <a:pos x="1" y="30"/>
                </a:cxn>
                <a:cxn ang="0">
                  <a:pos x="0" y="40"/>
                </a:cxn>
                <a:cxn ang="0">
                  <a:pos x="0" y="50"/>
                </a:cxn>
                <a:cxn ang="0">
                  <a:pos x="0" y="59"/>
                </a:cxn>
                <a:cxn ang="0">
                  <a:pos x="0" y="59"/>
                </a:cxn>
                <a:cxn ang="0">
                  <a:pos x="0" y="59"/>
                </a:cxn>
                <a:cxn ang="0">
                  <a:pos x="0" y="59"/>
                </a:cxn>
                <a:cxn ang="0">
                  <a:pos x="1" y="59"/>
                </a:cxn>
                <a:cxn ang="0">
                  <a:pos x="1" y="59"/>
                </a:cxn>
                <a:cxn ang="0">
                  <a:pos x="6" y="59"/>
                </a:cxn>
                <a:cxn ang="0">
                  <a:pos x="10" y="59"/>
                </a:cxn>
                <a:cxn ang="0">
                  <a:pos x="13" y="56"/>
                </a:cxn>
                <a:cxn ang="0">
                  <a:pos x="13" y="53"/>
                </a:cxn>
                <a:cxn ang="0">
                  <a:pos x="13" y="48"/>
                </a:cxn>
                <a:cxn ang="0">
                  <a:pos x="13" y="41"/>
                </a:cxn>
                <a:cxn ang="0">
                  <a:pos x="13" y="37"/>
                </a:cxn>
                <a:cxn ang="0">
                  <a:pos x="13" y="27"/>
                </a:cxn>
                <a:cxn ang="0">
                  <a:pos x="15" y="20"/>
                </a:cxn>
                <a:cxn ang="0">
                  <a:pos x="19" y="10"/>
                </a:cxn>
                <a:cxn ang="0">
                  <a:pos x="24" y="7"/>
                </a:cxn>
                <a:cxn ang="0">
                  <a:pos x="24" y="7"/>
                </a:cxn>
                <a:cxn ang="0">
                  <a:pos x="24" y="2"/>
                </a:cxn>
                <a:cxn ang="0">
                  <a:pos x="24" y="2"/>
                </a:cxn>
                <a:cxn ang="0">
                  <a:pos x="28" y="0"/>
                </a:cxn>
                <a:cxn ang="0">
                  <a:pos x="28" y="0"/>
                </a:cxn>
                <a:cxn ang="0">
                  <a:pos x="24" y="0"/>
                </a:cxn>
                <a:cxn ang="0">
                  <a:pos x="24" y="0"/>
                </a:cxn>
                <a:cxn ang="0">
                  <a:pos x="24" y="5"/>
                </a:cxn>
              </a:cxnLst>
              <a:rect l="0" t="0" r="r" b="b"/>
              <a:pathLst>
                <a:path w="28" h="59">
                  <a:moveTo>
                    <a:pt x="24" y="5"/>
                  </a:moveTo>
                  <a:lnTo>
                    <a:pt x="21" y="5"/>
                  </a:lnTo>
                  <a:lnTo>
                    <a:pt x="21" y="5"/>
                  </a:lnTo>
                  <a:lnTo>
                    <a:pt x="19" y="5"/>
                  </a:lnTo>
                  <a:lnTo>
                    <a:pt x="19" y="7"/>
                  </a:lnTo>
                  <a:lnTo>
                    <a:pt x="15" y="7"/>
                  </a:lnTo>
                  <a:lnTo>
                    <a:pt x="15" y="12"/>
                  </a:lnTo>
                  <a:lnTo>
                    <a:pt x="11" y="14"/>
                  </a:lnTo>
                  <a:lnTo>
                    <a:pt x="11" y="18"/>
                  </a:lnTo>
                  <a:lnTo>
                    <a:pt x="6" y="20"/>
                  </a:lnTo>
                  <a:lnTo>
                    <a:pt x="6" y="25"/>
                  </a:lnTo>
                  <a:lnTo>
                    <a:pt x="1" y="30"/>
                  </a:lnTo>
                  <a:lnTo>
                    <a:pt x="1" y="35"/>
                  </a:lnTo>
                  <a:lnTo>
                    <a:pt x="0" y="40"/>
                  </a:lnTo>
                  <a:lnTo>
                    <a:pt x="0" y="45"/>
                  </a:lnTo>
                  <a:lnTo>
                    <a:pt x="0" y="50"/>
                  </a:lnTo>
                  <a:lnTo>
                    <a:pt x="0" y="59"/>
                  </a:lnTo>
                  <a:lnTo>
                    <a:pt x="0" y="59"/>
                  </a:lnTo>
                  <a:lnTo>
                    <a:pt x="0" y="59"/>
                  </a:lnTo>
                  <a:lnTo>
                    <a:pt x="0" y="59"/>
                  </a:lnTo>
                  <a:lnTo>
                    <a:pt x="0" y="59"/>
                  </a:lnTo>
                  <a:lnTo>
                    <a:pt x="0" y="59"/>
                  </a:lnTo>
                  <a:lnTo>
                    <a:pt x="0" y="59"/>
                  </a:lnTo>
                  <a:lnTo>
                    <a:pt x="0" y="59"/>
                  </a:lnTo>
                  <a:lnTo>
                    <a:pt x="1" y="59"/>
                  </a:lnTo>
                  <a:lnTo>
                    <a:pt x="1" y="59"/>
                  </a:lnTo>
                  <a:lnTo>
                    <a:pt x="1" y="59"/>
                  </a:lnTo>
                  <a:lnTo>
                    <a:pt x="1" y="59"/>
                  </a:lnTo>
                  <a:lnTo>
                    <a:pt x="6" y="59"/>
                  </a:lnTo>
                  <a:lnTo>
                    <a:pt x="6" y="59"/>
                  </a:lnTo>
                  <a:lnTo>
                    <a:pt x="10" y="59"/>
                  </a:lnTo>
                  <a:lnTo>
                    <a:pt x="10" y="59"/>
                  </a:lnTo>
                  <a:lnTo>
                    <a:pt x="15" y="59"/>
                  </a:lnTo>
                  <a:lnTo>
                    <a:pt x="13" y="56"/>
                  </a:lnTo>
                  <a:lnTo>
                    <a:pt x="13" y="56"/>
                  </a:lnTo>
                  <a:lnTo>
                    <a:pt x="13" y="53"/>
                  </a:lnTo>
                  <a:lnTo>
                    <a:pt x="13" y="53"/>
                  </a:lnTo>
                  <a:lnTo>
                    <a:pt x="13" y="48"/>
                  </a:lnTo>
                  <a:lnTo>
                    <a:pt x="13" y="46"/>
                  </a:lnTo>
                  <a:lnTo>
                    <a:pt x="13" y="41"/>
                  </a:lnTo>
                  <a:lnTo>
                    <a:pt x="13" y="41"/>
                  </a:lnTo>
                  <a:lnTo>
                    <a:pt x="13" y="37"/>
                  </a:lnTo>
                  <a:lnTo>
                    <a:pt x="13" y="32"/>
                  </a:lnTo>
                  <a:lnTo>
                    <a:pt x="13" y="27"/>
                  </a:lnTo>
                  <a:lnTo>
                    <a:pt x="15" y="25"/>
                  </a:lnTo>
                  <a:lnTo>
                    <a:pt x="15" y="20"/>
                  </a:lnTo>
                  <a:lnTo>
                    <a:pt x="18" y="15"/>
                  </a:lnTo>
                  <a:lnTo>
                    <a:pt x="19" y="10"/>
                  </a:lnTo>
                  <a:lnTo>
                    <a:pt x="24" y="10"/>
                  </a:lnTo>
                  <a:lnTo>
                    <a:pt x="24" y="7"/>
                  </a:lnTo>
                  <a:lnTo>
                    <a:pt x="24" y="7"/>
                  </a:lnTo>
                  <a:lnTo>
                    <a:pt x="24" y="7"/>
                  </a:lnTo>
                  <a:lnTo>
                    <a:pt x="24" y="7"/>
                  </a:lnTo>
                  <a:lnTo>
                    <a:pt x="24" y="2"/>
                  </a:lnTo>
                  <a:lnTo>
                    <a:pt x="24" y="2"/>
                  </a:lnTo>
                  <a:lnTo>
                    <a:pt x="24" y="2"/>
                  </a:lnTo>
                  <a:lnTo>
                    <a:pt x="28" y="2"/>
                  </a:lnTo>
                  <a:lnTo>
                    <a:pt x="28" y="0"/>
                  </a:lnTo>
                  <a:lnTo>
                    <a:pt x="28" y="0"/>
                  </a:lnTo>
                  <a:lnTo>
                    <a:pt x="28" y="0"/>
                  </a:lnTo>
                  <a:lnTo>
                    <a:pt x="28" y="0"/>
                  </a:lnTo>
                  <a:lnTo>
                    <a:pt x="24" y="0"/>
                  </a:lnTo>
                  <a:lnTo>
                    <a:pt x="24" y="0"/>
                  </a:lnTo>
                  <a:lnTo>
                    <a:pt x="24" y="0"/>
                  </a:lnTo>
                  <a:lnTo>
                    <a:pt x="24" y="5"/>
                  </a:lnTo>
                  <a:lnTo>
                    <a:pt x="24"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0" name="Freeform 230"/>
            <p:cNvSpPr>
              <a:spLocks/>
            </p:cNvSpPr>
            <p:nvPr/>
          </p:nvSpPr>
          <p:spPr bwMode="auto">
            <a:xfrm>
              <a:off x="5338763" y="3940175"/>
              <a:ext cx="23812" cy="26987"/>
            </a:xfrm>
            <a:custGeom>
              <a:avLst/>
              <a:gdLst/>
              <a:ahLst/>
              <a:cxnLst>
                <a:cxn ang="0">
                  <a:pos x="0" y="0"/>
                </a:cxn>
                <a:cxn ang="0">
                  <a:pos x="0" y="0"/>
                </a:cxn>
                <a:cxn ang="0">
                  <a:pos x="0" y="0"/>
                </a:cxn>
                <a:cxn ang="0">
                  <a:pos x="0" y="0"/>
                </a:cxn>
                <a:cxn ang="0">
                  <a:pos x="5" y="2"/>
                </a:cxn>
                <a:cxn ang="0">
                  <a:pos x="5" y="2"/>
                </a:cxn>
                <a:cxn ang="0">
                  <a:pos x="10" y="2"/>
                </a:cxn>
                <a:cxn ang="0">
                  <a:pos x="10" y="2"/>
                </a:cxn>
                <a:cxn ang="0">
                  <a:pos x="15" y="5"/>
                </a:cxn>
                <a:cxn ang="0">
                  <a:pos x="15" y="5"/>
                </a:cxn>
                <a:cxn ang="0">
                  <a:pos x="15" y="5"/>
                </a:cxn>
                <a:cxn ang="0">
                  <a:pos x="15" y="5"/>
                </a:cxn>
                <a:cxn ang="0">
                  <a:pos x="15" y="9"/>
                </a:cxn>
                <a:cxn ang="0">
                  <a:pos x="15" y="9"/>
                </a:cxn>
                <a:cxn ang="0">
                  <a:pos x="15" y="12"/>
                </a:cxn>
                <a:cxn ang="0">
                  <a:pos x="15" y="12"/>
                </a:cxn>
                <a:cxn ang="0">
                  <a:pos x="11" y="17"/>
                </a:cxn>
                <a:cxn ang="0">
                  <a:pos x="11" y="17"/>
                </a:cxn>
                <a:cxn ang="0">
                  <a:pos x="10" y="17"/>
                </a:cxn>
                <a:cxn ang="0">
                  <a:pos x="10" y="17"/>
                </a:cxn>
                <a:cxn ang="0">
                  <a:pos x="5" y="17"/>
                </a:cxn>
                <a:cxn ang="0">
                  <a:pos x="5" y="17"/>
                </a:cxn>
                <a:cxn ang="0">
                  <a:pos x="5" y="17"/>
                </a:cxn>
                <a:cxn ang="0">
                  <a:pos x="5" y="17"/>
                </a:cxn>
                <a:cxn ang="0">
                  <a:pos x="1" y="14"/>
                </a:cxn>
                <a:cxn ang="0">
                  <a:pos x="1" y="14"/>
                </a:cxn>
                <a:cxn ang="0">
                  <a:pos x="1" y="9"/>
                </a:cxn>
                <a:cxn ang="0">
                  <a:pos x="1" y="9"/>
                </a:cxn>
                <a:cxn ang="0">
                  <a:pos x="0" y="4"/>
                </a:cxn>
                <a:cxn ang="0">
                  <a:pos x="0" y="4"/>
                </a:cxn>
                <a:cxn ang="0">
                  <a:pos x="0" y="0"/>
                </a:cxn>
                <a:cxn ang="0">
                  <a:pos x="0" y="0"/>
                </a:cxn>
                <a:cxn ang="0">
                  <a:pos x="0" y="0"/>
                </a:cxn>
              </a:cxnLst>
              <a:rect l="0" t="0" r="r" b="b"/>
              <a:pathLst>
                <a:path w="15" h="17">
                  <a:moveTo>
                    <a:pt x="0" y="0"/>
                  </a:moveTo>
                  <a:lnTo>
                    <a:pt x="0" y="0"/>
                  </a:lnTo>
                  <a:lnTo>
                    <a:pt x="0" y="0"/>
                  </a:lnTo>
                  <a:lnTo>
                    <a:pt x="0" y="0"/>
                  </a:lnTo>
                  <a:lnTo>
                    <a:pt x="0" y="0"/>
                  </a:lnTo>
                  <a:lnTo>
                    <a:pt x="0" y="0"/>
                  </a:lnTo>
                  <a:lnTo>
                    <a:pt x="0" y="0"/>
                  </a:lnTo>
                  <a:lnTo>
                    <a:pt x="0" y="0"/>
                  </a:lnTo>
                  <a:lnTo>
                    <a:pt x="5" y="2"/>
                  </a:lnTo>
                  <a:lnTo>
                    <a:pt x="5" y="2"/>
                  </a:lnTo>
                  <a:lnTo>
                    <a:pt x="5" y="2"/>
                  </a:lnTo>
                  <a:lnTo>
                    <a:pt x="5" y="2"/>
                  </a:lnTo>
                  <a:lnTo>
                    <a:pt x="10" y="2"/>
                  </a:lnTo>
                  <a:lnTo>
                    <a:pt x="10" y="2"/>
                  </a:lnTo>
                  <a:lnTo>
                    <a:pt x="10" y="2"/>
                  </a:lnTo>
                  <a:lnTo>
                    <a:pt x="10" y="2"/>
                  </a:lnTo>
                  <a:lnTo>
                    <a:pt x="15" y="5"/>
                  </a:lnTo>
                  <a:lnTo>
                    <a:pt x="15" y="5"/>
                  </a:lnTo>
                  <a:lnTo>
                    <a:pt x="15" y="5"/>
                  </a:lnTo>
                  <a:lnTo>
                    <a:pt x="15" y="5"/>
                  </a:lnTo>
                  <a:lnTo>
                    <a:pt x="15" y="5"/>
                  </a:lnTo>
                  <a:lnTo>
                    <a:pt x="15" y="5"/>
                  </a:lnTo>
                  <a:lnTo>
                    <a:pt x="15" y="5"/>
                  </a:lnTo>
                  <a:lnTo>
                    <a:pt x="15" y="5"/>
                  </a:lnTo>
                  <a:lnTo>
                    <a:pt x="15" y="9"/>
                  </a:lnTo>
                  <a:lnTo>
                    <a:pt x="15" y="9"/>
                  </a:lnTo>
                  <a:lnTo>
                    <a:pt x="15" y="9"/>
                  </a:lnTo>
                  <a:lnTo>
                    <a:pt x="15" y="9"/>
                  </a:lnTo>
                  <a:lnTo>
                    <a:pt x="15" y="12"/>
                  </a:lnTo>
                  <a:lnTo>
                    <a:pt x="15" y="12"/>
                  </a:lnTo>
                  <a:lnTo>
                    <a:pt x="15" y="12"/>
                  </a:lnTo>
                  <a:lnTo>
                    <a:pt x="15" y="12"/>
                  </a:lnTo>
                  <a:lnTo>
                    <a:pt x="15" y="17"/>
                  </a:lnTo>
                  <a:lnTo>
                    <a:pt x="11" y="17"/>
                  </a:lnTo>
                  <a:lnTo>
                    <a:pt x="11" y="17"/>
                  </a:lnTo>
                  <a:lnTo>
                    <a:pt x="11" y="17"/>
                  </a:lnTo>
                  <a:lnTo>
                    <a:pt x="11" y="17"/>
                  </a:lnTo>
                  <a:lnTo>
                    <a:pt x="10" y="17"/>
                  </a:lnTo>
                  <a:lnTo>
                    <a:pt x="10" y="17"/>
                  </a:lnTo>
                  <a:lnTo>
                    <a:pt x="10" y="17"/>
                  </a:lnTo>
                  <a:lnTo>
                    <a:pt x="10" y="17"/>
                  </a:lnTo>
                  <a:lnTo>
                    <a:pt x="5" y="17"/>
                  </a:lnTo>
                  <a:lnTo>
                    <a:pt x="5" y="17"/>
                  </a:lnTo>
                  <a:lnTo>
                    <a:pt x="5" y="17"/>
                  </a:lnTo>
                  <a:lnTo>
                    <a:pt x="5" y="17"/>
                  </a:lnTo>
                  <a:lnTo>
                    <a:pt x="5" y="17"/>
                  </a:lnTo>
                  <a:lnTo>
                    <a:pt x="5" y="17"/>
                  </a:lnTo>
                  <a:lnTo>
                    <a:pt x="5" y="17"/>
                  </a:lnTo>
                  <a:lnTo>
                    <a:pt x="5" y="17"/>
                  </a:lnTo>
                  <a:lnTo>
                    <a:pt x="1" y="14"/>
                  </a:lnTo>
                  <a:lnTo>
                    <a:pt x="1" y="14"/>
                  </a:lnTo>
                  <a:lnTo>
                    <a:pt x="1" y="14"/>
                  </a:lnTo>
                  <a:lnTo>
                    <a:pt x="1" y="14"/>
                  </a:lnTo>
                  <a:lnTo>
                    <a:pt x="1" y="9"/>
                  </a:lnTo>
                  <a:lnTo>
                    <a:pt x="1" y="9"/>
                  </a:lnTo>
                  <a:lnTo>
                    <a:pt x="1" y="9"/>
                  </a:lnTo>
                  <a:lnTo>
                    <a:pt x="1" y="9"/>
                  </a:lnTo>
                  <a:lnTo>
                    <a:pt x="0" y="4"/>
                  </a:lnTo>
                  <a:lnTo>
                    <a:pt x="0" y="4"/>
                  </a:lnTo>
                  <a:lnTo>
                    <a:pt x="0" y="4"/>
                  </a:lnTo>
                  <a:lnTo>
                    <a:pt x="0" y="4"/>
                  </a:lnTo>
                  <a:lnTo>
                    <a:pt x="0" y="0"/>
                  </a:lnTo>
                  <a:lnTo>
                    <a:pt x="0" y="0"/>
                  </a:lnTo>
                  <a:lnTo>
                    <a:pt x="0" y="0"/>
                  </a:lnTo>
                  <a:lnTo>
                    <a:pt x="0" y="0"/>
                  </a:lnTo>
                  <a:lnTo>
                    <a:pt x="0"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1" name="Freeform 231"/>
            <p:cNvSpPr>
              <a:spLocks/>
            </p:cNvSpPr>
            <p:nvPr/>
          </p:nvSpPr>
          <p:spPr bwMode="auto">
            <a:xfrm>
              <a:off x="5489575" y="3605213"/>
              <a:ext cx="15875" cy="36512"/>
            </a:xfrm>
            <a:custGeom>
              <a:avLst/>
              <a:gdLst/>
              <a:ahLst/>
              <a:cxnLst>
                <a:cxn ang="0">
                  <a:pos x="6" y="3"/>
                </a:cxn>
                <a:cxn ang="0">
                  <a:pos x="6" y="3"/>
                </a:cxn>
                <a:cxn ang="0">
                  <a:pos x="3" y="3"/>
                </a:cxn>
                <a:cxn ang="0">
                  <a:pos x="3" y="3"/>
                </a:cxn>
                <a:cxn ang="0">
                  <a:pos x="0" y="8"/>
                </a:cxn>
                <a:cxn ang="0">
                  <a:pos x="0" y="8"/>
                </a:cxn>
                <a:cxn ang="0">
                  <a:pos x="0" y="13"/>
                </a:cxn>
                <a:cxn ang="0">
                  <a:pos x="0" y="18"/>
                </a:cxn>
                <a:cxn ang="0">
                  <a:pos x="0" y="23"/>
                </a:cxn>
                <a:cxn ang="0">
                  <a:pos x="0" y="23"/>
                </a:cxn>
                <a:cxn ang="0">
                  <a:pos x="0" y="23"/>
                </a:cxn>
                <a:cxn ang="0">
                  <a:pos x="0" y="23"/>
                </a:cxn>
                <a:cxn ang="0">
                  <a:pos x="0" y="23"/>
                </a:cxn>
                <a:cxn ang="0">
                  <a:pos x="0" y="23"/>
                </a:cxn>
                <a:cxn ang="0">
                  <a:pos x="0" y="23"/>
                </a:cxn>
                <a:cxn ang="0">
                  <a:pos x="0" y="23"/>
                </a:cxn>
                <a:cxn ang="0">
                  <a:pos x="5" y="20"/>
                </a:cxn>
                <a:cxn ang="0">
                  <a:pos x="5" y="20"/>
                </a:cxn>
                <a:cxn ang="0">
                  <a:pos x="5" y="16"/>
                </a:cxn>
                <a:cxn ang="0">
                  <a:pos x="5" y="16"/>
                </a:cxn>
                <a:cxn ang="0">
                  <a:pos x="5" y="11"/>
                </a:cxn>
                <a:cxn ang="0">
                  <a:pos x="5" y="8"/>
                </a:cxn>
                <a:cxn ang="0">
                  <a:pos x="5" y="3"/>
                </a:cxn>
                <a:cxn ang="0">
                  <a:pos x="5" y="3"/>
                </a:cxn>
                <a:cxn ang="0">
                  <a:pos x="10" y="0"/>
                </a:cxn>
                <a:cxn ang="0">
                  <a:pos x="10" y="0"/>
                </a:cxn>
                <a:cxn ang="0">
                  <a:pos x="10" y="0"/>
                </a:cxn>
                <a:cxn ang="0">
                  <a:pos x="10" y="0"/>
                </a:cxn>
                <a:cxn ang="0">
                  <a:pos x="10" y="0"/>
                </a:cxn>
                <a:cxn ang="0">
                  <a:pos x="10" y="0"/>
                </a:cxn>
                <a:cxn ang="0">
                  <a:pos x="10" y="0"/>
                </a:cxn>
                <a:cxn ang="0">
                  <a:pos x="10" y="0"/>
                </a:cxn>
                <a:cxn ang="0">
                  <a:pos x="10" y="3"/>
                </a:cxn>
              </a:cxnLst>
              <a:rect l="0" t="0" r="r" b="b"/>
              <a:pathLst>
                <a:path w="10" h="23">
                  <a:moveTo>
                    <a:pt x="10" y="3"/>
                  </a:moveTo>
                  <a:lnTo>
                    <a:pt x="6" y="3"/>
                  </a:lnTo>
                  <a:lnTo>
                    <a:pt x="6" y="3"/>
                  </a:lnTo>
                  <a:lnTo>
                    <a:pt x="6" y="3"/>
                  </a:lnTo>
                  <a:lnTo>
                    <a:pt x="6" y="3"/>
                  </a:lnTo>
                  <a:lnTo>
                    <a:pt x="3" y="3"/>
                  </a:lnTo>
                  <a:lnTo>
                    <a:pt x="3" y="3"/>
                  </a:lnTo>
                  <a:lnTo>
                    <a:pt x="3" y="3"/>
                  </a:lnTo>
                  <a:lnTo>
                    <a:pt x="3" y="8"/>
                  </a:lnTo>
                  <a:lnTo>
                    <a:pt x="0" y="8"/>
                  </a:lnTo>
                  <a:lnTo>
                    <a:pt x="0" y="8"/>
                  </a:lnTo>
                  <a:lnTo>
                    <a:pt x="0" y="8"/>
                  </a:lnTo>
                  <a:lnTo>
                    <a:pt x="0" y="13"/>
                  </a:lnTo>
                  <a:lnTo>
                    <a:pt x="0" y="13"/>
                  </a:lnTo>
                  <a:lnTo>
                    <a:pt x="0" y="18"/>
                  </a:lnTo>
                  <a:lnTo>
                    <a:pt x="0" y="18"/>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0" y="23"/>
                  </a:lnTo>
                  <a:lnTo>
                    <a:pt x="5" y="23"/>
                  </a:lnTo>
                  <a:lnTo>
                    <a:pt x="5" y="20"/>
                  </a:lnTo>
                  <a:lnTo>
                    <a:pt x="5" y="20"/>
                  </a:lnTo>
                  <a:lnTo>
                    <a:pt x="5" y="20"/>
                  </a:lnTo>
                  <a:lnTo>
                    <a:pt x="5" y="20"/>
                  </a:lnTo>
                  <a:lnTo>
                    <a:pt x="5" y="16"/>
                  </a:lnTo>
                  <a:lnTo>
                    <a:pt x="5" y="16"/>
                  </a:lnTo>
                  <a:lnTo>
                    <a:pt x="5" y="16"/>
                  </a:lnTo>
                  <a:lnTo>
                    <a:pt x="5" y="16"/>
                  </a:lnTo>
                  <a:lnTo>
                    <a:pt x="5" y="11"/>
                  </a:lnTo>
                  <a:lnTo>
                    <a:pt x="5" y="11"/>
                  </a:lnTo>
                  <a:lnTo>
                    <a:pt x="5" y="8"/>
                  </a:lnTo>
                  <a:lnTo>
                    <a:pt x="5" y="8"/>
                  </a:lnTo>
                  <a:lnTo>
                    <a:pt x="5" y="3"/>
                  </a:lnTo>
                  <a:lnTo>
                    <a:pt x="5" y="3"/>
                  </a:lnTo>
                  <a:lnTo>
                    <a:pt x="5" y="3"/>
                  </a:lnTo>
                  <a:lnTo>
                    <a:pt x="10" y="3"/>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3"/>
                  </a:lnTo>
                  <a:lnTo>
                    <a:pt x="10" y="3"/>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2" name="Freeform 232"/>
            <p:cNvSpPr>
              <a:spLocks/>
            </p:cNvSpPr>
            <p:nvPr/>
          </p:nvSpPr>
          <p:spPr bwMode="auto">
            <a:xfrm>
              <a:off x="5346700" y="3609975"/>
              <a:ext cx="15875" cy="39687"/>
            </a:xfrm>
            <a:custGeom>
              <a:avLst/>
              <a:gdLst/>
              <a:ahLst/>
              <a:cxnLst>
                <a:cxn ang="0">
                  <a:pos x="6" y="0"/>
                </a:cxn>
                <a:cxn ang="0">
                  <a:pos x="6" y="0"/>
                </a:cxn>
                <a:cxn ang="0">
                  <a:pos x="3" y="0"/>
                </a:cxn>
                <a:cxn ang="0">
                  <a:pos x="3" y="0"/>
                </a:cxn>
                <a:cxn ang="0">
                  <a:pos x="0" y="5"/>
                </a:cxn>
                <a:cxn ang="0">
                  <a:pos x="0" y="8"/>
                </a:cxn>
                <a:cxn ang="0">
                  <a:pos x="0" y="13"/>
                </a:cxn>
                <a:cxn ang="0">
                  <a:pos x="0" y="20"/>
                </a:cxn>
                <a:cxn ang="0">
                  <a:pos x="0" y="25"/>
                </a:cxn>
                <a:cxn ang="0">
                  <a:pos x="0" y="25"/>
                </a:cxn>
                <a:cxn ang="0">
                  <a:pos x="0" y="25"/>
                </a:cxn>
                <a:cxn ang="0">
                  <a:pos x="0" y="25"/>
                </a:cxn>
                <a:cxn ang="0">
                  <a:pos x="1" y="25"/>
                </a:cxn>
                <a:cxn ang="0">
                  <a:pos x="1" y="25"/>
                </a:cxn>
                <a:cxn ang="0">
                  <a:pos x="1" y="25"/>
                </a:cxn>
                <a:cxn ang="0">
                  <a:pos x="1" y="25"/>
                </a:cxn>
                <a:cxn ang="0">
                  <a:pos x="5" y="21"/>
                </a:cxn>
                <a:cxn ang="0">
                  <a:pos x="5" y="20"/>
                </a:cxn>
                <a:cxn ang="0">
                  <a:pos x="5" y="15"/>
                </a:cxn>
                <a:cxn ang="0">
                  <a:pos x="5" y="15"/>
                </a:cxn>
                <a:cxn ang="0">
                  <a:pos x="5" y="10"/>
                </a:cxn>
                <a:cxn ang="0">
                  <a:pos x="5" y="8"/>
                </a:cxn>
                <a:cxn ang="0">
                  <a:pos x="5" y="5"/>
                </a:cxn>
                <a:cxn ang="0">
                  <a:pos x="5" y="5"/>
                </a:cxn>
                <a:cxn ang="0">
                  <a:pos x="10" y="2"/>
                </a:cxn>
                <a:cxn ang="0">
                  <a:pos x="10" y="2"/>
                </a:cxn>
                <a:cxn ang="0">
                  <a:pos x="10" y="2"/>
                </a:cxn>
                <a:cxn ang="0">
                  <a:pos x="10" y="2"/>
                </a:cxn>
                <a:cxn ang="0">
                  <a:pos x="10" y="0"/>
                </a:cxn>
                <a:cxn ang="0">
                  <a:pos x="10" y="0"/>
                </a:cxn>
                <a:cxn ang="0">
                  <a:pos x="10" y="0"/>
                </a:cxn>
                <a:cxn ang="0">
                  <a:pos x="10" y="0"/>
                </a:cxn>
                <a:cxn ang="0">
                  <a:pos x="10" y="0"/>
                </a:cxn>
              </a:cxnLst>
              <a:rect l="0" t="0" r="r" b="b"/>
              <a:pathLst>
                <a:path w="10" h="25">
                  <a:moveTo>
                    <a:pt x="10" y="0"/>
                  </a:moveTo>
                  <a:lnTo>
                    <a:pt x="6" y="0"/>
                  </a:lnTo>
                  <a:lnTo>
                    <a:pt x="6" y="0"/>
                  </a:lnTo>
                  <a:lnTo>
                    <a:pt x="6" y="0"/>
                  </a:lnTo>
                  <a:lnTo>
                    <a:pt x="6" y="0"/>
                  </a:lnTo>
                  <a:lnTo>
                    <a:pt x="3" y="0"/>
                  </a:lnTo>
                  <a:lnTo>
                    <a:pt x="3" y="0"/>
                  </a:lnTo>
                  <a:lnTo>
                    <a:pt x="3" y="0"/>
                  </a:lnTo>
                  <a:lnTo>
                    <a:pt x="3" y="5"/>
                  </a:lnTo>
                  <a:lnTo>
                    <a:pt x="0" y="5"/>
                  </a:lnTo>
                  <a:lnTo>
                    <a:pt x="0" y="8"/>
                  </a:lnTo>
                  <a:lnTo>
                    <a:pt x="0" y="8"/>
                  </a:lnTo>
                  <a:lnTo>
                    <a:pt x="0" y="13"/>
                  </a:lnTo>
                  <a:lnTo>
                    <a:pt x="0" y="13"/>
                  </a:lnTo>
                  <a:lnTo>
                    <a:pt x="0" y="18"/>
                  </a:lnTo>
                  <a:lnTo>
                    <a:pt x="0" y="20"/>
                  </a:lnTo>
                  <a:lnTo>
                    <a:pt x="0" y="25"/>
                  </a:lnTo>
                  <a:lnTo>
                    <a:pt x="0" y="25"/>
                  </a:lnTo>
                  <a:lnTo>
                    <a:pt x="0" y="25"/>
                  </a:lnTo>
                  <a:lnTo>
                    <a:pt x="0" y="25"/>
                  </a:lnTo>
                  <a:lnTo>
                    <a:pt x="0" y="25"/>
                  </a:lnTo>
                  <a:lnTo>
                    <a:pt x="0" y="25"/>
                  </a:lnTo>
                  <a:lnTo>
                    <a:pt x="0" y="25"/>
                  </a:lnTo>
                  <a:lnTo>
                    <a:pt x="0" y="25"/>
                  </a:lnTo>
                  <a:lnTo>
                    <a:pt x="1" y="25"/>
                  </a:lnTo>
                  <a:lnTo>
                    <a:pt x="1" y="25"/>
                  </a:lnTo>
                  <a:lnTo>
                    <a:pt x="1" y="25"/>
                  </a:lnTo>
                  <a:lnTo>
                    <a:pt x="1" y="25"/>
                  </a:lnTo>
                  <a:lnTo>
                    <a:pt x="1" y="25"/>
                  </a:lnTo>
                  <a:lnTo>
                    <a:pt x="1" y="25"/>
                  </a:lnTo>
                  <a:lnTo>
                    <a:pt x="1" y="25"/>
                  </a:lnTo>
                  <a:lnTo>
                    <a:pt x="1" y="25"/>
                  </a:lnTo>
                  <a:lnTo>
                    <a:pt x="5" y="25"/>
                  </a:lnTo>
                  <a:lnTo>
                    <a:pt x="5" y="21"/>
                  </a:lnTo>
                  <a:lnTo>
                    <a:pt x="5" y="21"/>
                  </a:lnTo>
                  <a:lnTo>
                    <a:pt x="5" y="20"/>
                  </a:lnTo>
                  <a:lnTo>
                    <a:pt x="5" y="20"/>
                  </a:lnTo>
                  <a:lnTo>
                    <a:pt x="5" y="15"/>
                  </a:lnTo>
                  <a:lnTo>
                    <a:pt x="5" y="15"/>
                  </a:lnTo>
                  <a:lnTo>
                    <a:pt x="5" y="15"/>
                  </a:lnTo>
                  <a:lnTo>
                    <a:pt x="5" y="15"/>
                  </a:lnTo>
                  <a:lnTo>
                    <a:pt x="5" y="10"/>
                  </a:lnTo>
                  <a:lnTo>
                    <a:pt x="5" y="10"/>
                  </a:lnTo>
                  <a:lnTo>
                    <a:pt x="5" y="8"/>
                  </a:lnTo>
                  <a:lnTo>
                    <a:pt x="5" y="8"/>
                  </a:lnTo>
                  <a:lnTo>
                    <a:pt x="5" y="5"/>
                  </a:lnTo>
                  <a:lnTo>
                    <a:pt x="5" y="5"/>
                  </a:lnTo>
                  <a:lnTo>
                    <a:pt x="5" y="5"/>
                  </a:lnTo>
                  <a:lnTo>
                    <a:pt x="10" y="5"/>
                  </a:lnTo>
                  <a:lnTo>
                    <a:pt x="10" y="2"/>
                  </a:lnTo>
                  <a:lnTo>
                    <a:pt x="10" y="2"/>
                  </a:lnTo>
                  <a:lnTo>
                    <a:pt x="10" y="2"/>
                  </a:lnTo>
                  <a:lnTo>
                    <a:pt x="10" y="2"/>
                  </a:lnTo>
                  <a:lnTo>
                    <a:pt x="10" y="2"/>
                  </a:lnTo>
                  <a:lnTo>
                    <a:pt x="10" y="2"/>
                  </a:lnTo>
                  <a:lnTo>
                    <a:pt x="10" y="2"/>
                  </a:lnTo>
                  <a:lnTo>
                    <a:pt x="10" y="2"/>
                  </a:lnTo>
                  <a:lnTo>
                    <a:pt x="10" y="0"/>
                  </a:lnTo>
                  <a:lnTo>
                    <a:pt x="10" y="0"/>
                  </a:lnTo>
                  <a:lnTo>
                    <a:pt x="10" y="0"/>
                  </a:lnTo>
                  <a:lnTo>
                    <a:pt x="10" y="0"/>
                  </a:lnTo>
                  <a:lnTo>
                    <a:pt x="10" y="0"/>
                  </a:lnTo>
                  <a:lnTo>
                    <a:pt x="10" y="0"/>
                  </a:lnTo>
                  <a:lnTo>
                    <a:pt x="10" y="0"/>
                  </a:lnTo>
                  <a:lnTo>
                    <a:pt x="10" y="0"/>
                  </a:lnTo>
                  <a:lnTo>
                    <a:pt x="10"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3" name="Freeform 233"/>
            <p:cNvSpPr>
              <a:spLocks/>
            </p:cNvSpPr>
            <p:nvPr/>
          </p:nvSpPr>
          <p:spPr bwMode="auto">
            <a:xfrm>
              <a:off x="5694363" y="3735388"/>
              <a:ext cx="85725" cy="127000"/>
            </a:xfrm>
            <a:custGeom>
              <a:avLst/>
              <a:gdLst/>
              <a:ahLst/>
              <a:cxnLst>
                <a:cxn ang="0">
                  <a:pos x="50" y="26"/>
                </a:cxn>
                <a:cxn ang="0">
                  <a:pos x="40" y="33"/>
                </a:cxn>
                <a:cxn ang="0">
                  <a:pos x="40" y="41"/>
                </a:cxn>
                <a:cxn ang="0">
                  <a:pos x="35" y="46"/>
                </a:cxn>
                <a:cxn ang="0">
                  <a:pos x="35" y="51"/>
                </a:cxn>
                <a:cxn ang="0">
                  <a:pos x="35" y="56"/>
                </a:cxn>
                <a:cxn ang="0">
                  <a:pos x="31" y="56"/>
                </a:cxn>
                <a:cxn ang="0">
                  <a:pos x="31" y="54"/>
                </a:cxn>
                <a:cxn ang="0">
                  <a:pos x="30" y="51"/>
                </a:cxn>
                <a:cxn ang="0">
                  <a:pos x="30" y="51"/>
                </a:cxn>
                <a:cxn ang="0">
                  <a:pos x="30" y="51"/>
                </a:cxn>
                <a:cxn ang="0">
                  <a:pos x="30" y="56"/>
                </a:cxn>
                <a:cxn ang="0">
                  <a:pos x="30" y="65"/>
                </a:cxn>
                <a:cxn ang="0">
                  <a:pos x="25" y="65"/>
                </a:cxn>
                <a:cxn ang="0">
                  <a:pos x="25" y="65"/>
                </a:cxn>
                <a:cxn ang="0">
                  <a:pos x="25" y="65"/>
                </a:cxn>
                <a:cxn ang="0">
                  <a:pos x="22" y="70"/>
                </a:cxn>
                <a:cxn ang="0">
                  <a:pos x="13" y="74"/>
                </a:cxn>
                <a:cxn ang="0">
                  <a:pos x="10" y="75"/>
                </a:cxn>
                <a:cxn ang="0">
                  <a:pos x="10" y="74"/>
                </a:cxn>
                <a:cxn ang="0">
                  <a:pos x="13" y="69"/>
                </a:cxn>
                <a:cxn ang="0">
                  <a:pos x="15" y="61"/>
                </a:cxn>
                <a:cxn ang="0">
                  <a:pos x="15" y="61"/>
                </a:cxn>
                <a:cxn ang="0">
                  <a:pos x="15" y="61"/>
                </a:cxn>
                <a:cxn ang="0">
                  <a:pos x="15" y="62"/>
                </a:cxn>
                <a:cxn ang="0">
                  <a:pos x="10" y="65"/>
                </a:cxn>
                <a:cxn ang="0">
                  <a:pos x="2" y="70"/>
                </a:cxn>
                <a:cxn ang="0">
                  <a:pos x="0" y="72"/>
                </a:cxn>
                <a:cxn ang="0">
                  <a:pos x="0" y="75"/>
                </a:cxn>
                <a:cxn ang="0">
                  <a:pos x="0" y="65"/>
                </a:cxn>
                <a:cxn ang="0">
                  <a:pos x="4" y="61"/>
                </a:cxn>
                <a:cxn ang="0">
                  <a:pos x="5" y="61"/>
                </a:cxn>
                <a:cxn ang="0">
                  <a:pos x="5" y="61"/>
                </a:cxn>
                <a:cxn ang="0">
                  <a:pos x="0" y="61"/>
                </a:cxn>
                <a:cxn ang="0">
                  <a:pos x="0" y="61"/>
                </a:cxn>
                <a:cxn ang="0">
                  <a:pos x="0" y="54"/>
                </a:cxn>
                <a:cxn ang="0">
                  <a:pos x="5" y="49"/>
                </a:cxn>
                <a:cxn ang="0">
                  <a:pos x="10" y="41"/>
                </a:cxn>
                <a:cxn ang="0">
                  <a:pos x="12" y="41"/>
                </a:cxn>
                <a:cxn ang="0">
                  <a:pos x="12" y="41"/>
                </a:cxn>
                <a:cxn ang="0">
                  <a:pos x="10" y="41"/>
                </a:cxn>
                <a:cxn ang="0">
                  <a:pos x="10" y="38"/>
                </a:cxn>
                <a:cxn ang="0">
                  <a:pos x="10" y="36"/>
                </a:cxn>
                <a:cxn ang="0">
                  <a:pos x="12" y="31"/>
                </a:cxn>
                <a:cxn ang="0">
                  <a:pos x="20" y="31"/>
                </a:cxn>
                <a:cxn ang="0">
                  <a:pos x="23" y="18"/>
                </a:cxn>
                <a:cxn ang="0">
                  <a:pos x="28" y="11"/>
                </a:cxn>
                <a:cxn ang="0">
                  <a:pos x="35" y="0"/>
                </a:cxn>
                <a:cxn ang="0">
                  <a:pos x="43" y="3"/>
                </a:cxn>
                <a:cxn ang="0">
                  <a:pos x="48" y="11"/>
                </a:cxn>
                <a:cxn ang="0">
                  <a:pos x="51" y="18"/>
                </a:cxn>
              </a:cxnLst>
              <a:rect l="0" t="0" r="r" b="b"/>
              <a:pathLst>
                <a:path w="54" h="80">
                  <a:moveTo>
                    <a:pt x="54" y="21"/>
                  </a:moveTo>
                  <a:lnTo>
                    <a:pt x="50" y="21"/>
                  </a:lnTo>
                  <a:lnTo>
                    <a:pt x="50" y="21"/>
                  </a:lnTo>
                  <a:lnTo>
                    <a:pt x="50" y="21"/>
                  </a:lnTo>
                  <a:lnTo>
                    <a:pt x="50" y="26"/>
                  </a:lnTo>
                  <a:lnTo>
                    <a:pt x="45" y="26"/>
                  </a:lnTo>
                  <a:lnTo>
                    <a:pt x="45" y="28"/>
                  </a:lnTo>
                  <a:lnTo>
                    <a:pt x="45" y="28"/>
                  </a:lnTo>
                  <a:lnTo>
                    <a:pt x="45" y="33"/>
                  </a:lnTo>
                  <a:lnTo>
                    <a:pt x="40" y="33"/>
                  </a:lnTo>
                  <a:lnTo>
                    <a:pt x="40" y="33"/>
                  </a:lnTo>
                  <a:lnTo>
                    <a:pt x="40" y="33"/>
                  </a:lnTo>
                  <a:lnTo>
                    <a:pt x="40" y="38"/>
                  </a:lnTo>
                  <a:lnTo>
                    <a:pt x="40" y="38"/>
                  </a:lnTo>
                  <a:lnTo>
                    <a:pt x="40" y="41"/>
                  </a:lnTo>
                  <a:lnTo>
                    <a:pt x="40" y="41"/>
                  </a:lnTo>
                  <a:lnTo>
                    <a:pt x="40" y="46"/>
                  </a:lnTo>
                  <a:lnTo>
                    <a:pt x="35" y="46"/>
                  </a:lnTo>
                  <a:lnTo>
                    <a:pt x="35" y="46"/>
                  </a:lnTo>
                  <a:lnTo>
                    <a:pt x="35" y="46"/>
                  </a:lnTo>
                  <a:lnTo>
                    <a:pt x="35" y="46"/>
                  </a:lnTo>
                  <a:lnTo>
                    <a:pt x="35" y="46"/>
                  </a:lnTo>
                  <a:lnTo>
                    <a:pt x="35" y="46"/>
                  </a:lnTo>
                  <a:lnTo>
                    <a:pt x="35" y="46"/>
                  </a:lnTo>
                  <a:lnTo>
                    <a:pt x="35" y="51"/>
                  </a:lnTo>
                  <a:lnTo>
                    <a:pt x="35" y="51"/>
                  </a:lnTo>
                  <a:lnTo>
                    <a:pt x="35" y="51"/>
                  </a:lnTo>
                  <a:lnTo>
                    <a:pt x="35" y="51"/>
                  </a:lnTo>
                  <a:lnTo>
                    <a:pt x="35" y="56"/>
                  </a:lnTo>
                  <a:lnTo>
                    <a:pt x="35" y="56"/>
                  </a:lnTo>
                  <a:lnTo>
                    <a:pt x="35" y="56"/>
                  </a:lnTo>
                  <a:lnTo>
                    <a:pt x="35" y="56"/>
                  </a:lnTo>
                  <a:lnTo>
                    <a:pt x="35" y="61"/>
                  </a:lnTo>
                  <a:lnTo>
                    <a:pt x="31" y="56"/>
                  </a:lnTo>
                  <a:lnTo>
                    <a:pt x="31" y="56"/>
                  </a:lnTo>
                  <a:lnTo>
                    <a:pt x="31" y="56"/>
                  </a:lnTo>
                  <a:lnTo>
                    <a:pt x="31" y="56"/>
                  </a:lnTo>
                  <a:lnTo>
                    <a:pt x="31" y="54"/>
                  </a:lnTo>
                  <a:lnTo>
                    <a:pt x="31" y="54"/>
                  </a:lnTo>
                  <a:lnTo>
                    <a:pt x="31" y="54"/>
                  </a:lnTo>
                  <a:lnTo>
                    <a:pt x="31" y="54"/>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1"/>
                  </a:lnTo>
                  <a:lnTo>
                    <a:pt x="30" y="56"/>
                  </a:lnTo>
                  <a:lnTo>
                    <a:pt x="30" y="56"/>
                  </a:lnTo>
                  <a:lnTo>
                    <a:pt x="30" y="56"/>
                  </a:lnTo>
                  <a:lnTo>
                    <a:pt x="30" y="56"/>
                  </a:lnTo>
                  <a:lnTo>
                    <a:pt x="30" y="61"/>
                  </a:lnTo>
                  <a:lnTo>
                    <a:pt x="30" y="61"/>
                  </a:lnTo>
                  <a:lnTo>
                    <a:pt x="30" y="61"/>
                  </a:lnTo>
                  <a:lnTo>
                    <a:pt x="30" y="61"/>
                  </a:lnTo>
                  <a:lnTo>
                    <a:pt x="30"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65"/>
                  </a:lnTo>
                  <a:lnTo>
                    <a:pt x="25" y="70"/>
                  </a:lnTo>
                  <a:lnTo>
                    <a:pt x="22" y="70"/>
                  </a:lnTo>
                  <a:lnTo>
                    <a:pt x="22" y="70"/>
                  </a:lnTo>
                  <a:lnTo>
                    <a:pt x="22" y="70"/>
                  </a:lnTo>
                  <a:lnTo>
                    <a:pt x="22" y="70"/>
                  </a:lnTo>
                  <a:lnTo>
                    <a:pt x="18" y="70"/>
                  </a:lnTo>
                  <a:lnTo>
                    <a:pt x="18" y="70"/>
                  </a:lnTo>
                  <a:lnTo>
                    <a:pt x="18" y="70"/>
                  </a:lnTo>
                  <a:lnTo>
                    <a:pt x="18" y="74"/>
                  </a:lnTo>
                  <a:lnTo>
                    <a:pt x="13" y="74"/>
                  </a:lnTo>
                  <a:lnTo>
                    <a:pt x="13" y="74"/>
                  </a:lnTo>
                  <a:lnTo>
                    <a:pt x="13" y="74"/>
                  </a:lnTo>
                  <a:lnTo>
                    <a:pt x="13" y="75"/>
                  </a:lnTo>
                  <a:lnTo>
                    <a:pt x="10" y="75"/>
                  </a:lnTo>
                  <a:lnTo>
                    <a:pt x="10" y="75"/>
                  </a:lnTo>
                  <a:lnTo>
                    <a:pt x="10" y="75"/>
                  </a:lnTo>
                  <a:lnTo>
                    <a:pt x="10" y="80"/>
                  </a:lnTo>
                  <a:lnTo>
                    <a:pt x="10" y="75"/>
                  </a:lnTo>
                  <a:lnTo>
                    <a:pt x="10" y="75"/>
                  </a:lnTo>
                  <a:lnTo>
                    <a:pt x="10" y="74"/>
                  </a:lnTo>
                  <a:lnTo>
                    <a:pt x="10" y="74"/>
                  </a:lnTo>
                  <a:lnTo>
                    <a:pt x="10" y="69"/>
                  </a:lnTo>
                  <a:lnTo>
                    <a:pt x="10" y="69"/>
                  </a:lnTo>
                  <a:lnTo>
                    <a:pt x="10" y="69"/>
                  </a:lnTo>
                  <a:lnTo>
                    <a:pt x="13" y="69"/>
                  </a:lnTo>
                  <a:lnTo>
                    <a:pt x="13" y="64"/>
                  </a:lnTo>
                  <a:lnTo>
                    <a:pt x="13" y="64"/>
                  </a:lnTo>
                  <a:lnTo>
                    <a:pt x="13" y="64"/>
                  </a:lnTo>
                  <a:lnTo>
                    <a:pt x="15" y="64"/>
                  </a:lnTo>
                  <a:lnTo>
                    <a:pt x="15" y="61"/>
                  </a:lnTo>
                  <a:lnTo>
                    <a:pt x="15" y="61"/>
                  </a:lnTo>
                  <a:lnTo>
                    <a:pt x="15" y="61"/>
                  </a:lnTo>
                  <a:lnTo>
                    <a:pt x="20" y="61"/>
                  </a:lnTo>
                  <a:lnTo>
                    <a:pt x="15" y="61"/>
                  </a:lnTo>
                  <a:lnTo>
                    <a:pt x="15" y="61"/>
                  </a:lnTo>
                  <a:lnTo>
                    <a:pt x="15" y="61"/>
                  </a:lnTo>
                  <a:lnTo>
                    <a:pt x="15" y="61"/>
                  </a:lnTo>
                  <a:lnTo>
                    <a:pt x="15" y="61"/>
                  </a:lnTo>
                  <a:lnTo>
                    <a:pt x="15" y="61"/>
                  </a:lnTo>
                  <a:lnTo>
                    <a:pt x="15" y="61"/>
                  </a:lnTo>
                  <a:lnTo>
                    <a:pt x="15" y="62"/>
                  </a:lnTo>
                  <a:lnTo>
                    <a:pt x="15" y="62"/>
                  </a:lnTo>
                  <a:lnTo>
                    <a:pt x="15" y="62"/>
                  </a:lnTo>
                  <a:lnTo>
                    <a:pt x="15" y="62"/>
                  </a:lnTo>
                  <a:lnTo>
                    <a:pt x="15" y="62"/>
                  </a:lnTo>
                  <a:lnTo>
                    <a:pt x="15" y="62"/>
                  </a:lnTo>
                  <a:lnTo>
                    <a:pt x="15" y="62"/>
                  </a:lnTo>
                  <a:lnTo>
                    <a:pt x="15" y="62"/>
                  </a:lnTo>
                  <a:lnTo>
                    <a:pt x="15" y="65"/>
                  </a:lnTo>
                  <a:lnTo>
                    <a:pt x="10" y="65"/>
                  </a:lnTo>
                  <a:lnTo>
                    <a:pt x="9" y="67"/>
                  </a:lnTo>
                  <a:lnTo>
                    <a:pt x="5" y="67"/>
                  </a:lnTo>
                  <a:lnTo>
                    <a:pt x="5" y="70"/>
                  </a:lnTo>
                  <a:lnTo>
                    <a:pt x="2" y="70"/>
                  </a:lnTo>
                  <a:lnTo>
                    <a:pt x="2" y="70"/>
                  </a:lnTo>
                  <a:lnTo>
                    <a:pt x="2" y="70"/>
                  </a:lnTo>
                  <a:lnTo>
                    <a:pt x="2" y="74"/>
                  </a:lnTo>
                  <a:lnTo>
                    <a:pt x="0" y="72"/>
                  </a:lnTo>
                  <a:lnTo>
                    <a:pt x="0" y="72"/>
                  </a:lnTo>
                  <a:lnTo>
                    <a:pt x="0" y="72"/>
                  </a:lnTo>
                  <a:lnTo>
                    <a:pt x="0" y="72"/>
                  </a:lnTo>
                  <a:lnTo>
                    <a:pt x="0" y="72"/>
                  </a:lnTo>
                  <a:lnTo>
                    <a:pt x="0" y="72"/>
                  </a:lnTo>
                  <a:lnTo>
                    <a:pt x="0" y="72"/>
                  </a:lnTo>
                  <a:lnTo>
                    <a:pt x="0" y="75"/>
                  </a:lnTo>
                  <a:lnTo>
                    <a:pt x="0" y="70"/>
                  </a:lnTo>
                  <a:lnTo>
                    <a:pt x="0" y="70"/>
                  </a:lnTo>
                  <a:lnTo>
                    <a:pt x="0" y="70"/>
                  </a:lnTo>
                  <a:lnTo>
                    <a:pt x="0" y="70"/>
                  </a:lnTo>
                  <a:lnTo>
                    <a:pt x="0" y="65"/>
                  </a:lnTo>
                  <a:lnTo>
                    <a:pt x="0" y="65"/>
                  </a:lnTo>
                  <a:lnTo>
                    <a:pt x="0" y="65"/>
                  </a:lnTo>
                  <a:lnTo>
                    <a:pt x="4" y="65"/>
                  </a:lnTo>
                  <a:lnTo>
                    <a:pt x="4" y="61"/>
                  </a:lnTo>
                  <a:lnTo>
                    <a:pt x="4" y="61"/>
                  </a:lnTo>
                  <a:lnTo>
                    <a:pt x="4" y="61"/>
                  </a:lnTo>
                  <a:lnTo>
                    <a:pt x="5" y="61"/>
                  </a:lnTo>
                  <a:lnTo>
                    <a:pt x="5" y="61"/>
                  </a:lnTo>
                  <a:lnTo>
                    <a:pt x="5" y="61"/>
                  </a:lnTo>
                  <a:lnTo>
                    <a:pt x="5" y="61"/>
                  </a:lnTo>
                  <a:lnTo>
                    <a:pt x="10" y="61"/>
                  </a:lnTo>
                  <a:lnTo>
                    <a:pt x="5" y="61"/>
                  </a:lnTo>
                  <a:lnTo>
                    <a:pt x="5" y="61"/>
                  </a:lnTo>
                  <a:lnTo>
                    <a:pt x="5" y="61"/>
                  </a:lnTo>
                  <a:lnTo>
                    <a:pt x="5" y="61"/>
                  </a:lnTo>
                  <a:lnTo>
                    <a:pt x="4" y="61"/>
                  </a:lnTo>
                  <a:lnTo>
                    <a:pt x="4" y="61"/>
                  </a:lnTo>
                  <a:lnTo>
                    <a:pt x="4" y="61"/>
                  </a:lnTo>
                  <a:lnTo>
                    <a:pt x="4" y="61"/>
                  </a:lnTo>
                  <a:lnTo>
                    <a:pt x="0" y="61"/>
                  </a:lnTo>
                  <a:lnTo>
                    <a:pt x="0" y="61"/>
                  </a:lnTo>
                  <a:lnTo>
                    <a:pt x="0" y="61"/>
                  </a:lnTo>
                  <a:lnTo>
                    <a:pt x="0" y="61"/>
                  </a:lnTo>
                  <a:lnTo>
                    <a:pt x="0" y="61"/>
                  </a:lnTo>
                  <a:lnTo>
                    <a:pt x="0" y="61"/>
                  </a:lnTo>
                  <a:lnTo>
                    <a:pt x="0" y="61"/>
                  </a:lnTo>
                  <a:lnTo>
                    <a:pt x="0" y="61"/>
                  </a:lnTo>
                  <a:lnTo>
                    <a:pt x="0" y="56"/>
                  </a:lnTo>
                  <a:lnTo>
                    <a:pt x="0" y="56"/>
                  </a:lnTo>
                  <a:lnTo>
                    <a:pt x="0" y="54"/>
                  </a:lnTo>
                  <a:lnTo>
                    <a:pt x="0" y="54"/>
                  </a:lnTo>
                  <a:lnTo>
                    <a:pt x="0" y="49"/>
                  </a:lnTo>
                  <a:lnTo>
                    <a:pt x="0" y="49"/>
                  </a:lnTo>
                  <a:lnTo>
                    <a:pt x="0" y="49"/>
                  </a:lnTo>
                  <a:lnTo>
                    <a:pt x="5" y="49"/>
                  </a:lnTo>
                  <a:lnTo>
                    <a:pt x="5" y="44"/>
                  </a:lnTo>
                  <a:lnTo>
                    <a:pt x="5" y="44"/>
                  </a:lnTo>
                  <a:lnTo>
                    <a:pt x="5" y="44"/>
                  </a:lnTo>
                  <a:lnTo>
                    <a:pt x="10" y="44"/>
                  </a:lnTo>
                  <a:lnTo>
                    <a:pt x="10" y="41"/>
                  </a:lnTo>
                  <a:lnTo>
                    <a:pt x="10" y="41"/>
                  </a:lnTo>
                  <a:lnTo>
                    <a:pt x="10" y="41"/>
                  </a:lnTo>
                  <a:lnTo>
                    <a:pt x="15" y="41"/>
                  </a:lnTo>
                  <a:lnTo>
                    <a:pt x="12" y="41"/>
                  </a:lnTo>
                  <a:lnTo>
                    <a:pt x="12" y="41"/>
                  </a:lnTo>
                  <a:lnTo>
                    <a:pt x="12" y="41"/>
                  </a:lnTo>
                  <a:lnTo>
                    <a:pt x="12" y="41"/>
                  </a:lnTo>
                  <a:lnTo>
                    <a:pt x="12" y="41"/>
                  </a:lnTo>
                  <a:lnTo>
                    <a:pt x="12" y="41"/>
                  </a:lnTo>
                  <a:lnTo>
                    <a:pt x="12" y="41"/>
                  </a:lnTo>
                  <a:lnTo>
                    <a:pt x="12" y="41"/>
                  </a:lnTo>
                  <a:lnTo>
                    <a:pt x="10" y="41"/>
                  </a:lnTo>
                  <a:lnTo>
                    <a:pt x="10" y="41"/>
                  </a:lnTo>
                  <a:lnTo>
                    <a:pt x="10" y="41"/>
                  </a:lnTo>
                  <a:lnTo>
                    <a:pt x="10" y="41"/>
                  </a:lnTo>
                  <a:lnTo>
                    <a:pt x="10" y="41"/>
                  </a:lnTo>
                  <a:lnTo>
                    <a:pt x="10" y="41"/>
                  </a:lnTo>
                  <a:lnTo>
                    <a:pt x="10" y="41"/>
                  </a:lnTo>
                  <a:lnTo>
                    <a:pt x="10" y="41"/>
                  </a:lnTo>
                  <a:lnTo>
                    <a:pt x="10" y="38"/>
                  </a:lnTo>
                  <a:lnTo>
                    <a:pt x="10" y="38"/>
                  </a:lnTo>
                  <a:lnTo>
                    <a:pt x="10" y="38"/>
                  </a:lnTo>
                  <a:lnTo>
                    <a:pt x="10" y="38"/>
                  </a:lnTo>
                  <a:lnTo>
                    <a:pt x="10" y="36"/>
                  </a:lnTo>
                  <a:lnTo>
                    <a:pt x="10" y="36"/>
                  </a:lnTo>
                  <a:lnTo>
                    <a:pt x="10" y="36"/>
                  </a:lnTo>
                  <a:lnTo>
                    <a:pt x="12" y="36"/>
                  </a:lnTo>
                  <a:lnTo>
                    <a:pt x="12" y="31"/>
                  </a:lnTo>
                  <a:lnTo>
                    <a:pt x="12" y="31"/>
                  </a:lnTo>
                  <a:lnTo>
                    <a:pt x="12" y="31"/>
                  </a:lnTo>
                  <a:lnTo>
                    <a:pt x="15" y="31"/>
                  </a:lnTo>
                  <a:lnTo>
                    <a:pt x="15" y="31"/>
                  </a:lnTo>
                  <a:lnTo>
                    <a:pt x="15" y="31"/>
                  </a:lnTo>
                  <a:lnTo>
                    <a:pt x="15" y="31"/>
                  </a:lnTo>
                  <a:lnTo>
                    <a:pt x="20" y="31"/>
                  </a:lnTo>
                  <a:lnTo>
                    <a:pt x="20" y="26"/>
                  </a:lnTo>
                  <a:lnTo>
                    <a:pt x="20" y="26"/>
                  </a:lnTo>
                  <a:lnTo>
                    <a:pt x="20" y="23"/>
                  </a:lnTo>
                  <a:lnTo>
                    <a:pt x="23" y="23"/>
                  </a:lnTo>
                  <a:lnTo>
                    <a:pt x="23" y="18"/>
                  </a:lnTo>
                  <a:lnTo>
                    <a:pt x="23" y="18"/>
                  </a:lnTo>
                  <a:lnTo>
                    <a:pt x="23" y="16"/>
                  </a:lnTo>
                  <a:lnTo>
                    <a:pt x="28" y="16"/>
                  </a:lnTo>
                  <a:lnTo>
                    <a:pt x="28" y="11"/>
                  </a:lnTo>
                  <a:lnTo>
                    <a:pt x="28" y="11"/>
                  </a:lnTo>
                  <a:lnTo>
                    <a:pt x="28" y="6"/>
                  </a:lnTo>
                  <a:lnTo>
                    <a:pt x="33" y="6"/>
                  </a:lnTo>
                  <a:lnTo>
                    <a:pt x="33" y="2"/>
                  </a:lnTo>
                  <a:lnTo>
                    <a:pt x="35" y="2"/>
                  </a:lnTo>
                  <a:lnTo>
                    <a:pt x="35" y="0"/>
                  </a:lnTo>
                  <a:lnTo>
                    <a:pt x="40" y="0"/>
                  </a:lnTo>
                  <a:lnTo>
                    <a:pt x="40" y="0"/>
                  </a:lnTo>
                  <a:lnTo>
                    <a:pt x="40" y="0"/>
                  </a:lnTo>
                  <a:lnTo>
                    <a:pt x="40" y="0"/>
                  </a:lnTo>
                  <a:lnTo>
                    <a:pt x="43" y="3"/>
                  </a:lnTo>
                  <a:lnTo>
                    <a:pt x="43" y="3"/>
                  </a:lnTo>
                  <a:lnTo>
                    <a:pt x="43" y="6"/>
                  </a:lnTo>
                  <a:lnTo>
                    <a:pt x="43" y="6"/>
                  </a:lnTo>
                  <a:lnTo>
                    <a:pt x="48" y="11"/>
                  </a:lnTo>
                  <a:lnTo>
                    <a:pt x="48" y="11"/>
                  </a:lnTo>
                  <a:lnTo>
                    <a:pt x="48" y="11"/>
                  </a:lnTo>
                  <a:lnTo>
                    <a:pt x="48" y="11"/>
                  </a:lnTo>
                  <a:lnTo>
                    <a:pt x="51" y="16"/>
                  </a:lnTo>
                  <a:lnTo>
                    <a:pt x="51" y="16"/>
                  </a:lnTo>
                  <a:lnTo>
                    <a:pt x="51" y="18"/>
                  </a:lnTo>
                  <a:lnTo>
                    <a:pt x="51" y="18"/>
                  </a:lnTo>
                  <a:lnTo>
                    <a:pt x="54" y="21"/>
                  </a:lnTo>
                  <a:lnTo>
                    <a:pt x="54" y="21"/>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4" name="Freeform 234"/>
            <p:cNvSpPr>
              <a:spLocks/>
            </p:cNvSpPr>
            <p:nvPr/>
          </p:nvSpPr>
          <p:spPr bwMode="auto">
            <a:xfrm>
              <a:off x="5218113" y="3198813"/>
              <a:ext cx="666750" cy="577850"/>
            </a:xfrm>
            <a:custGeom>
              <a:avLst/>
              <a:gdLst/>
              <a:ahLst/>
              <a:cxnLst>
                <a:cxn ang="0">
                  <a:pos x="330" y="328"/>
                </a:cxn>
                <a:cxn ang="0">
                  <a:pos x="330" y="313"/>
                </a:cxn>
                <a:cxn ang="0">
                  <a:pos x="340" y="294"/>
                </a:cxn>
                <a:cxn ang="0">
                  <a:pos x="336" y="279"/>
                </a:cxn>
                <a:cxn ang="0">
                  <a:pos x="310" y="290"/>
                </a:cxn>
                <a:cxn ang="0">
                  <a:pos x="305" y="289"/>
                </a:cxn>
                <a:cxn ang="0">
                  <a:pos x="317" y="272"/>
                </a:cxn>
                <a:cxn ang="0">
                  <a:pos x="325" y="249"/>
                </a:cxn>
                <a:cxn ang="0">
                  <a:pos x="305" y="243"/>
                </a:cxn>
                <a:cxn ang="0">
                  <a:pos x="294" y="228"/>
                </a:cxn>
                <a:cxn ang="0">
                  <a:pos x="292" y="190"/>
                </a:cxn>
                <a:cxn ang="0">
                  <a:pos x="276" y="189"/>
                </a:cxn>
                <a:cxn ang="0">
                  <a:pos x="240" y="194"/>
                </a:cxn>
                <a:cxn ang="0">
                  <a:pos x="233" y="159"/>
                </a:cxn>
                <a:cxn ang="0">
                  <a:pos x="220" y="149"/>
                </a:cxn>
                <a:cxn ang="0">
                  <a:pos x="171" y="154"/>
                </a:cxn>
                <a:cxn ang="0">
                  <a:pos x="151" y="143"/>
                </a:cxn>
                <a:cxn ang="0">
                  <a:pos x="127" y="135"/>
                </a:cxn>
                <a:cxn ang="0">
                  <a:pos x="97" y="140"/>
                </a:cxn>
                <a:cxn ang="0">
                  <a:pos x="91" y="115"/>
                </a:cxn>
                <a:cxn ang="0">
                  <a:pos x="81" y="135"/>
                </a:cxn>
                <a:cxn ang="0">
                  <a:pos x="72" y="151"/>
                </a:cxn>
                <a:cxn ang="0">
                  <a:pos x="61" y="151"/>
                </a:cxn>
                <a:cxn ang="0">
                  <a:pos x="56" y="159"/>
                </a:cxn>
                <a:cxn ang="0">
                  <a:pos x="48" y="135"/>
                </a:cxn>
                <a:cxn ang="0">
                  <a:pos x="41" y="158"/>
                </a:cxn>
                <a:cxn ang="0">
                  <a:pos x="27" y="144"/>
                </a:cxn>
                <a:cxn ang="0">
                  <a:pos x="20" y="125"/>
                </a:cxn>
                <a:cxn ang="0">
                  <a:pos x="17" y="102"/>
                </a:cxn>
                <a:cxn ang="0">
                  <a:pos x="31" y="79"/>
                </a:cxn>
                <a:cxn ang="0">
                  <a:pos x="15" y="64"/>
                </a:cxn>
                <a:cxn ang="0">
                  <a:pos x="76" y="51"/>
                </a:cxn>
                <a:cxn ang="0">
                  <a:pos x="72" y="30"/>
                </a:cxn>
                <a:cxn ang="0">
                  <a:pos x="125" y="39"/>
                </a:cxn>
                <a:cxn ang="0">
                  <a:pos x="115" y="15"/>
                </a:cxn>
                <a:cxn ang="0">
                  <a:pos x="146" y="35"/>
                </a:cxn>
                <a:cxn ang="0">
                  <a:pos x="145" y="10"/>
                </a:cxn>
                <a:cxn ang="0">
                  <a:pos x="220" y="20"/>
                </a:cxn>
                <a:cxn ang="0">
                  <a:pos x="231" y="12"/>
                </a:cxn>
                <a:cxn ang="0">
                  <a:pos x="248" y="39"/>
                </a:cxn>
                <a:cxn ang="0">
                  <a:pos x="263" y="36"/>
                </a:cxn>
                <a:cxn ang="0">
                  <a:pos x="279" y="64"/>
                </a:cxn>
                <a:cxn ang="0">
                  <a:pos x="284" y="54"/>
                </a:cxn>
                <a:cxn ang="0">
                  <a:pos x="295" y="59"/>
                </a:cxn>
                <a:cxn ang="0">
                  <a:pos x="315" y="69"/>
                </a:cxn>
                <a:cxn ang="0">
                  <a:pos x="325" y="90"/>
                </a:cxn>
                <a:cxn ang="0">
                  <a:pos x="328" y="103"/>
                </a:cxn>
                <a:cxn ang="0">
                  <a:pos x="354" y="110"/>
                </a:cxn>
                <a:cxn ang="0">
                  <a:pos x="364" y="120"/>
                </a:cxn>
                <a:cxn ang="0">
                  <a:pos x="379" y="149"/>
                </a:cxn>
                <a:cxn ang="0">
                  <a:pos x="399" y="215"/>
                </a:cxn>
                <a:cxn ang="0">
                  <a:pos x="399" y="225"/>
                </a:cxn>
                <a:cxn ang="0">
                  <a:pos x="395" y="233"/>
                </a:cxn>
                <a:cxn ang="0">
                  <a:pos x="415" y="233"/>
                </a:cxn>
                <a:cxn ang="0">
                  <a:pos x="394" y="317"/>
                </a:cxn>
                <a:cxn ang="0">
                  <a:pos x="409" y="323"/>
                </a:cxn>
                <a:cxn ang="0">
                  <a:pos x="399" y="354"/>
                </a:cxn>
                <a:cxn ang="0">
                  <a:pos x="374" y="351"/>
                </a:cxn>
                <a:cxn ang="0">
                  <a:pos x="354" y="359"/>
                </a:cxn>
                <a:cxn ang="0">
                  <a:pos x="345" y="356"/>
                </a:cxn>
                <a:cxn ang="0">
                  <a:pos x="345" y="349"/>
                </a:cxn>
              </a:cxnLst>
              <a:rect l="0" t="0" r="r" b="b"/>
              <a:pathLst>
                <a:path w="420" h="364">
                  <a:moveTo>
                    <a:pt x="345" y="349"/>
                  </a:moveTo>
                  <a:lnTo>
                    <a:pt x="340" y="346"/>
                  </a:lnTo>
                  <a:lnTo>
                    <a:pt x="340" y="346"/>
                  </a:lnTo>
                  <a:lnTo>
                    <a:pt x="336" y="346"/>
                  </a:lnTo>
                  <a:lnTo>
                    <a:pt x="336" y="346"/>
                  </a:lnTo>
                  <a:lnTo>
                    <a:pt x="331" y="346"/>
                  </a:lnTo>
                  <a:lnTo>
                    <a:pt x="331" y="346"/>
                  </a:lnTo>
                  <a:lnTo>
                    <a:pt x="331" y="346"/>
                  </a:lnTo>
                  <a:lnTo>
                    <a:pt x="331" y="346"/>
                  </a:lnTo>
                  <a:lnTo>
                    <a:pt x="327" y="344"/>
                  </a:lnTo>
                  <a:lnTo>
                    <a:pt x="327" y="344"/>
                  </a:lnTo>
                  <a:lnTo>
                    <a:pt x="327" y="344"/>
                  </a:lnTo>
                  <a:lnTo>
                    <a:pt x="327" y="344"/>
                  </a:lnTo>
                  <a:lnTo>
                    <a:pt x="327" y="343"/>
                  </a:lnTo>
                  <a:lnTo>
                    <a:pt x="327" y="343"/>
                  </a:lnTo>
                  <a:lnTo>
                    <a:pt x="327" y="343"/>
                  </a:lnTo>
                  <a:lnTo>
                    <a:pt x="330" y="343"/>
                  </a:lnTo>
                  <a:lnTo>
                    <a:pt x="330" y="338"/>
                  </a:lnTo>
                  <a:lnTo>
                    <a:pt x="330" y="338"/>
                  </a:lnTo>
                  <a:lnTo>
                    <a:pt x="330" y="333"/>
                  </a:lnTo>
                  <a:lnTo>
                    <a:pt x="330" y="333"/>
                  </a:lnTo>
                  <a:lnTo>
                    <a:pt x="330" y="328"/>
                  </a:lnTo>
                  <a:lnTo>
                    <a:pt x="330" y="328"/>
                  </a:lnTo>
                  <a:lnTo>
                    <a:pt x="330" y="328"/>
                  </a:lnTo>
                  <a:lnTo>
                    <a:pt x="335" y="328"/>
                  </a:lnTo>
                  <a:lnTo>
                    <a:pt x="335" y="323"/>
                  </a:lnTo>
                  <a:lnTo>
                    <a:pt x="335" y="323"/>
                  </a:lnTo>
                  <a:lnTo>
                    <a:pt x="335" y="320"/>
                  </a:lnTo>
                  <a:lnTo>
                    <a:pt x="338" y="320"/>
                  </a:lnTo>
                  <a:lnTo>
                    <a:pt x="338" y="315"/>
                  </a:lnTo>
                  <a:lnTo>
                    <a:pt x="338" y="315"/>
                  </a:lnTo>
                  <a:lnTo>
                    <a:pt x="338" y="313"/>
                  </a:lnTo>
                  <a:lnTo>
                    <a:pt x="340" y="313"/>
                  </a:lnTo>
                  <a:lnTo>
                    <a:pt x="336" y="313"/>
                  </a:lnTo>
                  <a:lnTo>
                    <a:pt x="336" y="313"/>
                  </a:lnTo>
                  <a:lnTo>
                    <a:pt x="336" y="313"/>
                  </a:lnTo>
                  <a:lnTo>
                    <a:pt x="336" y="313"/>
                  </a:lnTo>
                  <a:lnTo>
                    <a:pt x="335" y="313"/>
                  </a:lnTo>
                  <a:lnTo>
                    <a:pt x="335" y="313"/>
                  </a:lnTo>
                  <a:lnTo>
                    <a:pt x="335" y="313"/>
                  </a:lnTo>
                  <a:lnTo>
                    <a:pt x="335" y="313"/>
                  </a:lnTo>
                  <a:lnTo>
                    <a:pt x="330" y="313"/>
                  </a:lnTo>
                  <a:lnTo>
                    <a:pt x="330" y="313"/>
                  </a:lnTo>
                  <a:lnTo>
                    <a:pt x="330" y="313"/>
                  </a:lnTo>
                  <a:lnTo>
                    <a:pt x="330" y="313"/>
                  </a:lnTo>
                  <a:lnTo>
                    <a:pt x="330" y="313"/>
                  </a:lnTo>
                  <a:lnTo>
                    <a:pt x="330" y="313"/>
                  </a:lnTo>
                  <a:lnTo>
                    <a:pt x="330" y="313"/>
                  </a:lnTo>
                  <a:lnTo>
                    <a:pt x="330" y="313"/>
                  </a:lnTo>
                  <a:lnTo>
                    <a:pt x="330" y="308"/>
                  </a:lnTo>
                  <a:lnTo>
                    <a:pt x="330" y="308"/>
                  </a:lnTo>
                  <a:lnTo>
                    <a:pt x="330" y="308"/>
                  </a:lnTo>
                  <a:lnTo>
                    <a:pt x="330" y="308"/>
                  </a:lnTo>
                  <a:lnTo>
                    <a:pt x="330" y="303"/>
                  </a:lnTo>
                  <a:lnTo>
                    <a:pt x="330" y="303"/>
                  </a:lnTo>
                  <a:lnTo>
                    <a:pt x="330" y="303"/>
                  </a:lnTo>
                  <a:lnTo>
                    <a:pt x="333" y="303"/>
                  </a:lnTo>
                  <a:lnTo>
                    <a:pt x="333" y="299"/>
                  </a:lnTo>
                  <a:lnTo>
                    <a:pt x="333" y="299"/>
                  </a:lnTo>
                  <a:lnTo>
                    <a:pt x="333" y="299"/>
                  </a:lnTo>
                  <a:lnTo>
                    <a:pt x="335" y="299"/>
                  </a:lnTo>
                  <a:lnTo>
                    <a:pt x="335" y="299"/>
                  </a:lnTo>
                  <a:lnTo>
                    <a:pt x="335" y="299"/>
                  </a:lnTo>
                  <a:lnTo>
                    <a:pt x="335" y="299"/>
                  </a:lnTo>
                  <a:lnTo>
                    <a:pt x="340" y="299"/>
                  </a:lnTo>
                  <a:lnTo>
                    <a:pt x="340" y="294"/>
                  </a:lnTo>
                  <a:lnTo>
                    <a:pt x="340" y="294"/>
                  </a:lnTo>
                  <a:lnTo>
                    <a:pt x="340" y="292"/>
                  </a:lnTo>
                  <a:lnTo>
                    <a:pt x="340" y="292"/>
                  </a:lnTo>
                  <a:lnTo>
                    <a:pt x="340" y="287"/>
                  </a:lnTo>
                  <a:lnTo>
                    <a:pt x="340" y="287"/>
                  </a:lnTo>
                  <a:lnTo>
                    <a:pt x="340" y="287"/>
                  </a:lnTo>
                  <a:lnTo>
                    <a:pt x="340" y="287"/>
                  </a:lnTo>
                  <a:lnTo>
                    <a:pt x="340" y="282"/>
                  </a:lnTo>
                  <a:lnTo>
                    <a:pt x="340" y="282"/>
                  </a:lnTo>
                  <a:lnTo>
                    <a:pt x="340" y="282"/>
                  </a:lnTo>
                  <a:lnTo>
                    <a:pt x="340" y="282"/>
                  </a:lnTo>
                  <a:lnTo>
                    <a:pt x="340" y="279"/>
                  </a:lnTo>
                  <a:lnTo>
                    <a:pt x="340" y="279"/>
                  </a:lnTo>
                  <a:lnTo>
                    <a:pt x="340" y="279"/>
                  </a:lnTo>
                  <a:lnTo>
                    <a:pt x="340" y="279"/>
                  </a:lnTo>
                  <a:lnTo>
                    <a:pt x="336" y="279"/>
                  </a:lnTo>
                  <a:lnTo>
                    <a:pt x="336" y="279"/>
                  </a:lnTo>
                  <a:lnTo>
                    <a:pt x="336" y="279"/>
                  </a:lnTo>
                  <a:lnTo>
                    <a:pt x="336" y="279"/>
                  </a:lnTo>
                  <a:lnTo>
                    <a:pt x="336" y="279"/>
                  </a:lnTo>
                  <a:lnTo>
                    <a:pt x="336" y="279"/>
                  </a:lnTo>
                  <a:lnTo>
                    <a:pt x="336" y="279"/>
                  </a:lnTo>
                  <a:lnTo>
                    <a:pt x="336" y="279"/>
                  </a:lnTo>
                  <a:lnTo>
                    <a:pt x="335" y="279"/>
                  </a:lnTo>
                  <a:lnTo>
                    <a:pt x="335" y="279"/>
                  </a:lnTo>
                  <a:lnTo>
                    <a:pt x="335" y="279"/>
                  </a:lnTo>
                  <a:lnTo>
                    <a:pt x="335" y="279"/>
                  </a:lnTo>
                  <a:lnTo>
                    <a:pt x="335" y="279"/>
                  </a:lnTo>
                  <a:lnTo>
                    <a:pt x="335" y="279"/>
                  </a:lnTo>
                  <a:lnTo>
                    <a:pt x="335" y="279"/>
                  </a:lnTo>
                  <a:lnTo>
                    <a:pt x="335" y="279"/>
                  </a:lnTo>
                  <a:lnTo>
                    <a:pt x="330" y="279"/>
                  </a:lnTo>
                  <a:lnTo>
                    <a:pt x="330" y="279"/>
                  </a:lnTo>
                  <a:lnTo>
                    <a:pt x="328" y="279"/>
                  </a:lnTo>
                  <a:lnTo>
                    <a:pt x="328" y="284"/>
                  </a:lnTo>
                  <a:lnTo>
                    <a:pt x="323" y="284"/>
                  </a:lnTo>
                  <a:lnTo>
                    <a:pt x="323" y="284"/>
                  </a:lnTo>
                  <a:lnTo>
                    <a:pt x="323" y="284"/>
                  </a:lnTo>
                  <a:lnTo>
                    <a:pt x="323" y="289"/>
                  </a:lnTo>
                  <a:lnTo>
                    <a:pt x="318" y="289"/>
                  </a:lnTo>
                  <a:lnTo>
                    <a:pt x="318" y="289"/>
                  </a:lnTo>
                  <a:lnTo>
                    <a:pt x="315" y="289"/>
                  </a:lnTo>
                  <a:lnTo>
                    <a:pt x="315" y="290"/>
                  </a:lnTo>
                  <a:lnTo>
                    <a:pt x="310" y="290"/>
                  </a:lnTo>
                  <a:lnTo>
                    <a:pt x="310" y="290"/>
                  </a:lnTo>
                  <a:lnTo>
                    <a:pt x="310" y="290"/>
                  </a:lnTo>
                  <a:lnTo>
                    <a:pt x="310" y="294"/>
                  </a:lnTo>
                  <a:lnTo>
                    <a:pt x="307" y="294"/>
                  </a:lnTo>
                  <a:lnTo>
                    <a:pt x="307" y="294"/>
                  </a:lnTo>
                  <a:lnTo>
                    <a:pt x="307" y="294"/>
                  </a:lnTo>
                  <a:lnTo>
                    <a:pt x="307" y="294"/>
                  </a:lnTo>
                  <a:lnTo>
                    <a:pt x="307" y="294"/>
                  </a:lnTo>
                  <a:lnTo>
                    <a:pt x="307" y="294"/>
                  </a:lnTo>
                  <a:lnTo>
                    <a:pt x="307" y="294"/>
                  </a:lnTo>
                  <a:lnTo>
                    <a:pt x="307" y="294"/>
                  </a:lnTo>
                  <a:lnTo>
                    <a:pt x="305" y="294"/>
                  </a:lnTo>
                  <a:lnTo>
                    <a:pt x="305" y="294"/>
                  </a:lnTo>
                  <a:lnTo>
                    <a:pt x="305" y="294"/>
                  </a:lnTo>
                  <a:lnTo>
                    <a:pt x="305" y="294"/>
                  </a:lnTo>
                  <a:lnTo>
                    <a:pt x="305" y="294"/>
                  </a:lnTo>
                  <a:lnTo>
                    <a:pt x="305" y="294"/>
                  </a:lnTo>
                  <a:lnTo>
                    <a:pt x="305" y="294"/>
                  </a:lnTo>
                  <a:lnTo>
                    <a:pt x="305" y="294"/>
                  </a:lnTo>
                  <a:lnTo>
                    <a:pt x="305" y="289"/>
                  </a:lnTo>
                  <a:lnTo>
                    <a:pt x="305" y="289"/>
                  </a:lnTo>
                  <a:lnTo>
                    <a:pt x="305" y="289"/>
                  </a:lnTo>
                  <a:lnTo>
                    <a:pt x="305" y="289"/>
                  </a:lnTo>
                  <a:lnTo>
                    <a:pt x="305" y="289"/>
                  </a:lnTo>
                  <a:lnTo>
                    <a:pt x="305" y="289"/>
                  </a:lnTo>
                  <a:lnTo>
                    <a:pt x="305" y="289"/>
                  </a:lnTo>
                  <a:lnTo>
                    <a:pt x="309" y="289"/>
                  </a:lnTo>
                  <a:lnTo>
                    <a:pt x="309" y="289"/>
                  </a:lnTo>
                  <a:lnTo>
                    <a:pt x="309" y="289"/>
                  </a:lnTo>
                  <a:lnTo>
                    <a:pt x="309" y="289"/>
                  </a:lnTo>
                  <a:lnTo>
                    <a:pt x="310" y="289"/>
                  </a:lnTo>
                  <a:lnTo>
                    <a:pt x="310" y="289"/>
                  </a:lnTo>
                  <a:lnTo>
                    <a:pt x="310" y="289"/>
                  </a:lnTo>
                  <a:lnTo>
                    <a:pt x="310" y="289"/>
                  </a:lnTo>
                  <a:lnTo>
                    <a:pt x="315" y="289"/>
                  </a:lnTo>
                  <a:lnTo>
                    <a:pt x="315" y="284"/>
                  </a:lnTo>
                  <a:lnTo>
                    <a:pt x="315" y="284"/>
                  </a:lnTo>
                  <a:lnTo>
                    <a:pt x="315" y="282"/>
                  </a:lnTo>
                  <a:lnTo>
                    <a:pt x="315" y="282"/>
                  </a:lnTo>
                  <a:lnTo>
                    <a:pt x="315" y="277"/>
                  </a:lnTo>
                  <a:lnTo>
                    <a:pt x="315" y="277"/>
                  </a:lnTo>
                  <a:lnTo>
                    <a:pt x="315" y="277"/>
                  </a:lnTo>
                  <a:lnTo>
                    <a:pt x="317" y="277"/>
                  </a:lnTo>
                  <a:lnTo>
                    <a:pt x="317" y="272"/>
                  </a:lnTo>
                  <a:lnTo>
                    <a:pt x="317" y="272"/>
                  </a:lnTo>
                  <a:lnTo>
                    <a:pt x="317" y="272"/>
                  </a:lnTo>
                  <a:lnTo>
                    <a:pt x="317" y="272"/>
                  </a:lnTo>
                  <a:lnTo>
                    <a:pt x="317" y="269"/>
                  </a:lnTo>
                  <a:lnTo>
                    <a:pt x="317" y="269"/>
                  </a:lnTo>
                  <a:lnTo>
                    <a:pt x="317" y="269"/>
                  </a:lnTo>
                  <a:lnTo>
                    <a:pt x="320" y="269"/>
                  </a:lnTo>
                  <a:lnTo>
                    <a:pt x="320" y="264"/>
                  </a:lnTo>
                  <a:lnTo>
                    <a:pt x="320" y="264"/>
                  </a:lnTo>
                  <a:lnTo>
                    <a:pt x="320" y="262"/>
                  </a:lnTo>
                  <a:lnTo>
                    <a:pt x="320" y="262"/>
                  </a:lnTo>
                  <a:lnTo>
                    <a:pt x="320" y="258"/>
                  </a:lnTo>
                  <a:lnTo>
                    <a:pt x="320" y="258"/>
                  </a:lnTo>
                  <a:lnTo>
                    <a:pt x="320" y="258"/>
                  </a:lnTo>
                  <a:lnTo>
                    <a:pt x="323" y="258"/>
                  </a:lnTo>
                  <a:lnTo>
                    <a:pt x="323" y="253"/>
                  </a:lnTo>
                  <a:lnTo>
                    <a:pt x="323" y="253"/>
                  </a:lnTo>
                  <a:lnTo>
                    <a:pt x="323" y="253"/>
                  </a:lnTo>
                  <a:lnTo>
                    <a:pt x="325" y="253"/>
                  </a:lnTo>
                  <a:lnTo>
                    <a:pt x="325" y="249"/>
                  </a:lnTo>
                  <a:lnTo>
                    <a:pt x="325" y="249"/>
                  </a:lnTo>
                  <a:lnTo>
                    <a:pt x="325" y="249"/>
                  </a:lnTo>
                  <a:lnTo>
                    <a:pt x="330" y="249"/>
                  </a:lnTo>
                  <a:lnTo>
                    <a:pt x="325" y="249"/>
                  </a:lnTo>
                  <a:lnTo>
                    <a:pt x="325" y="249"/>
                  </a:lnTo>
                  <a:lnTo>
                    <a:pt x="322" y="249"/>
                  </a:lnTo>
                  <a:lnTo>
                    <a:pt x="322" y="249"/>
                  </a:lnTo>
                  <a:lnTo>
                    <a:pt x="317" y="249"/>
                  </a:lnTo>
                  <a:lnTo>
                    <a:pt x="317" y="249"/>
                  </a:lnTo>
                  <a:lnTo>
                    <a:pt x="317" y="249"/>
                  </a:lnTo>
                  <a:lnTo>
                    <a:pt x="317" y="251"/>
                  </a:lnTo>
                  <a:lnTo>
                    <a:pt x="312" y="251"/>
                  </a:lnTo>
                  <a:lnTo>
                    <a:pt x="312" y="251"/>
                  </a:lnTo>
                  <a:lnTo>
                    <a:pt x="310" y="251"/>
                  </a:lnTo>
                  <a:lnTo>
                    <a:pt x="310" y="254"/>
                  </a:lnTo>
                  <a:lnTo>
                    <a:pt x="305" y="254"/>
                  </a:lnTo>
                  <a:lnTo>
                    <a:pt x="305" y="254"/>
                  </a:lnTo>
                  <a:lnTo>
                    <a:pt x="305" y="254"/>
                  </a:lnTo>
                  <a:lnTo>
                    <a:pt x="305" y="259"/>
                  </a:lnTo>
                  <a:lnTo>
                    <a:pt x="305" y="254"/>
                  </a:lnTo>
                  <a:lnTo>
                    <a:pt x="305" y="253"/>
                  </a:lnTo>
                  <a:lnTo>
                    <a:pt x="305" y="248"/>
                  </a:lnTo>
                  <a:lnTo>
                    <a:pt x="305" y="248"/>
                  </a:lnTo>
                  <a:lnTo>
                    <a:pt x="305" y="243"/>
                  </a:lnTo>
                  <a:lnTo>
                    <a:pt x="305" y="243"/>
                  </a:lnTo>
                  <a:lnTo>
                    <a:pt x="305" y="240"/>
                  </a:lnTo>
                  <a:lnTo>
                    <a:pt x="305" y="240"/>
                  </a:lnTo>
                  <a:lnTo>
                    <a:pt x="305" y="235"/>
                  </a:lnTo>
                  <a:lnTo>
                    <a:pt x="305" y="235"/>
                  </a:lnTo>
                  <a:lnTo>
                    <a:pt x="305" y="230"/>
                  </a:lnTo>
                  <a:lnTo>
                    <a:pt x="305" y="230"/>
                  </a:lnTo>
                  <a:lnTo>
                    <a:pt x="305" y="225"/>
                  </a:lnTo>
                  <a:lnTo>
                    <a:pt x="305" y="225"/>
                  </a:lnTo>
                  <a:lnTo>
                    <a:pt x="305" y="225"/>
                  </a:lnTo>
                  <a:lnTo>
                    <a:pt x="305" y="225"/>
                  </a:lnTo>
                  <a:lnTo>
                    <a:pt x="302" y="225"/>
                  </a:lnTo>
                  <a:lnTo>
                    <a:pt x="302" y="225"/>
                  </a:lnTo>
                  <a:lnTo>
                    <a:pt x="302" y="225"/>
                  </a:lnTo>
                  <a:lnTo>
                    <a:pt x="302" y="225"/>
                  </a:lnTo>
                  <a:lnTo>
                    <a:pt x="299" y="225"/>
                  </a:lnTo>
                  <a:lnTo>
                    <a:pt x="299" y="225"/>
                  </a:lnTo>
                  <a:lnTo>
                    <a:pt x="299" y="225"/>
                  </a:lnTo>
                  <a:lnTo>
                    <a:pt x="299" y="228"/>
                  </a:lnTo>
                  <a:lnTo>
                    <a:pt x="294" y="228"/>
                  </a:lnTo>
                  <a:lnTo>
                    <a:pt x="294" y="228"/>
                  </a:lnTo>
                  <a:lnTo>
                    <a:pt x="294" y="228"/>
                  </a:lnTo>
                  <a:lnTo>
                    <a:pt x="294" y="231"/>
                  </a:lnTo>
                  <a:lnTo>
                    <a:pt x="291" y="231"/>
                  </a:lnTo>
                  <a:lnTo>
                    <a:pt x="291" y="231"/>
                  </a:lnTo>
                  <a:lnTo>
                    <a:pt x="291" y="231"/>
                  </a:lnTo>
                  <a:lnTo>
                    <a:pt x="291" y="235"/>
                  </a:lnTo>
                  <a:lnTo>
                    <a:pt x="287" y="230"/>
                  </a:lnTo>
                  <a:lnTo>
                    <a:pt x="287" y="228"/>
                  </a:lnTo>
                  <a:lnTo>
                    <a:pt x="287" y="223"/>
                  </a:lnTo>
                  <a:lnTo>
                    <a:pt x="287" y="223"/>
                  </a:lnTo>
                  <a:lnTo>
                    <a:pt x="287" y="218"/>
                  </a:lnTo>
                  <a:lnTo>
                    <a:pt x="287" y="218"/>
                  </a:lnTo>
                  <a:lnTo>
                    <a:pt x="287" y="213"/>
                  </a:lnTo>
                  <a:lnTo>
                    <a:pt x="289" y="213"/>
                  </a:lnTo>
                  <a:lnTo>
                    <a:pt x="289" y="208"/>
                  </a:lnTo>
                  <a:lnTo>
                    <a:pt x="289" y="207"/>
                  </a:lnTo>
                  <a:lnTo>
                    <a:pt x="289" y="202"/>
                  </a:lnTo>
                  <a:lnTo>
                    <a:pt x="292" y="202"/>
                  </a:lnTo>
                  <a:lnTo>
                    <a:pt x="292" y="197"/>
                  </a:lnTo>
                  <a:lnTo>
                    <a:pt x="292" y="197"/>
                  </a:lnTo>
                  <a:lnTo>
                    <a:pt x="292" y="194"/>
                  </a:lnTo>
                  <a:lnTo>
                    <a:pt x="295" y="194"/>
                  </a:lnTo>
                  <a:lnTo>
                    <a:pt x="292" y="190"/>
                  </a:lnTo>
                  <a:lnTo>
                    <a:pt x="292" y="190"/>
                  </a:lnTo>
                  <a:lnTo>
                    <a:pt x="292" y="190"/>
                  </a:lnTo>
                  <a:lnTo>
                    <a:pt x="292" y="190"/>
                  </a:lnTo>
                  <a:lnTo>
                    <a:pt x="292" y="190"/>
                  </a:lnTo>
                  <a:lnTo>
                    <a:pt x="292" y="190"/>
                  </a:lnTo>
                  <a:lnTo>
                    <a:pt x="292" y="190"/>
                  </a:lnTo>
                  <a:lnTo>
                    <a:pt x="292" y="190"/>
                  </a:lnTo>
                  <a:lnTo>
                    <a:pt x="291" y="189"/>
                  </a:lnTo>
                  <a:lnTo>
                    <a:pt x="291" y="189"/>
                  </a:lnTo>
                  <a:lnTo>
                    <a:pt x="291" y="189"/>
                  </a:lnTo>
                  <a:lnTo>
                    <a:pt x="291" y="189"/>
                  </a:lnTo>
                  <a:lnTo>
                    <a:pt x="291" y="189"/>
                  </a:lnTo>
                  <a:lnTo>
                    <a:pt x="291" y="189"/>
                  </a:lnTo>
                  <a:lnTo>
                    <a:pt x="291" y="189"/>
                  </a:lnTo>
                  <a:lnTo>
                    <a:pt x="291" y="189"/>
                  </a:lnTo>
                  <a:lnTo>
                    <a:pt x="286" y="189"/>
                  </a:lnTo>
                  <a:lnTo>
                    <a:pt x="286" y="189"/>
                  </a:lnTo>
                  <a:lnTo>
                    <a:pt x="281" y="189"/>
                  </a:lnTo>
                  <a:lnTo>
                    <a:pt x="281" y="189"/>
                  </a:lnTo>
                  <a:lnTo>
                    <a:pt x="276" y="189"/>
                  </a:lnTo>
                  <a:lnTo>
                    <a:pt x="276" y="189"/>
                  </a:lnTo>
                  <a:lnTo>
                    <a:pt x="276" y="189"/>
                  </a:lnTo>
                  <a:lnTo>
                    <a:pt x="276" y="190"/>
                  </a:lnTo>
                  <a:lnTo>
                    <a:pt x="271" y="190"/>
                  </a:lnTo>
                  <a:lnTo>
                    <a:pt x="271" y="190"/>
                  </a:lnTo>
                  <a:lnTo>
                    <a:pt x="269" y="190"/>
                  </a:lnTo>
                  <a:lnTo>
                    <a:pt x="269" y="190"/>
                  </a:lnTo>
                  <a:lnTo>
                    <a:pt x="264" y="190"/>
                  </a:lnTo>
                  <a:lnTo>
                    <a:pt x="264" y="190"/>
                  </a:lnTo>
                  <a:lnTo>
                    <a:pt x="264" y="190"/>
                  </a:lnTo>
                  <a:lnTo>
                    <a:pt x="264" y="194"/>
                  </a:lnTo>
                  <a:lnTo>
                    <a:pt x="259" y="194"/>
                  </a:lnTo>
                  <a:lnTo>
                    <a:pt x="259" y="194"/>
                  </a:lnTo>
                  <a:lnTo>
                    <a:pt x="256" y="194"/>
                  </a:lnTo>
                  <a:lnTo>
                    <a:pt x="256" y="194"/>
                  </a:lnTo>
                  <a:lnTo>
                    <a:pt x="251" y="194"/>
                  </a:lnTo>
                  <a:lnTo>
                    <a:pt x="251" y="194"/>
                  </a:lnTo>
                  <a:lnTo>
                    <a:pt x="251" y="194"/>
                  </a:lnTo>
                  <a:lnTo>
                    <a:pt x="251" y="194"/>
                  </a:lnTo>
                  <a:lnTo>
                    <a:pt x="246" y="194"/>
                  </a:lnTo>
                  <a:lnTo>
                    <a:pt x="246" y="194"/>
                  </a:lnTo>
                  <a:lnTo>
                    <a:pt x="245" y="194"/>
                  </a:lnTo>
                  <a:lnTo>
                    <a:pt x="245" y="194"/>
                  </a:lnTo>
                  <a:lnTo>
                    <a:pt x="240" y="194"/>
                  </a:lnTo>
                  <a:lnTo>
                    <a:pt x="240" y="194"/>
                  </a:lnTo>
                  <a:lnTo>
                    <a:pt x="240" y="194"/>
                  </a:lnTo>
                  <a:lnTo>
                    <a:pt x="240" y="199"/>
                  </a:lnTo>
                  <a:lnTo>
                    <a:pt x="240" y="194"/>
                  </a:lnTo>
                  <a:lnTo>
                    <a:pt x="240" y="190"/>
                  </a:lnTo>
                  <a:lnTo>
                    <a:pt x="240" y="185"/>
                  </a:lnTo>
                  <a:lnTo>
                    <a:pt x="240" y="185"/>
                  </a:lnTo>
                  <a:lnTo>
                    <a:pt x="240" y="180"/>
                  </a:lnTo>
                  <a:lnTo>
                    <a:pt x="240" y="180"/>
                  </a:lnTo>
                  <a:lnTo>
                    <a:pt x="240" y="176"/>
                  </a:lnTo>
                  <a:lnTo>
                    <a:pt x="243" y="176"/>
                  </a:lnTo>
                  <a:lnTo>
                    <a:pt x="243" y="171"/>
                  </a:lnTo>
                  <a:lnTo>
                    <a:pt x="243" y="171"/>
                  </a:lnTo>
                  <a:lnTo>
                    <a:pt x="243" y="166"/>
                  </a:lnTo>
                  <a:lnTo>
                    <a:pt x="243" y="166"/>
                  </a:lnTo>
                  <a:lnTo>
                    <a:pt x="240" y="161"/>
                  </a:lnTo>
                  <a:lnTo>
                    <a:pt x="240" y="161"/>
                  </a:lnTo>
                  <a:lnTo>
                    <a:pt x="240" y="159"/>
                  </a:lnTo>
                  <a:lnTo>
                    <a:pt x="240" y="159"/>
                  </a:lnTo>
                  <a:lnTo>
                    <a:pt x="235" y="159"/>
                  </a:lnTo>
                  <a:lnTo>
                    <a:pt x="235" y="159"/>
                  </a:lnTo>
                  <a:lnTo>
                    <a:pt x="233" y="159"/>
                  </a:lnTo>
                  <a:lnTo>
                    <a:pt x="233" y="159"/>
                  </a:lnTo>
                  <a:lnTo>
                    <a:pt x="228" y="159"/>
                  </a:lnTo>
                  <a:lnTo>
                    <a:pt x="228" y="159"/>
                  </a:lnTo>
                  <a:lnTo>
                    <a:pt x="228" y="159"/>
                  </a:lnTo>
                  <a:lnTo>
                    <a:pt x="228" y="161"/>
                  </a:lnTo>
                  <a:lnTo>
                    <a:pt x="223" y="161"/>
                  </a:lnTo>
                  <a:lnTo>
                    <a:pt x="223" y="161"/>
                  </a:lnTo>
                  <a:lnTo>
                    <a:pt x="223" y="161"/>
                  </a:lnTo>
                  <a:lnTo>
                    <a:pt x="223" y="164"/>
                  </a:lnTo>
                  <a:lnTo>
                    <a:pt x="220" y="164"/>
                  </a:lnTo>
                  <a:lnTo>
                    <a:pt x="220" y="164"/>
                  </a:lnTo>
                  <a:lnTo>
                    <a:pt x="220" y="164"/>
                  </a:lnTo>
                  <a:lnTo>
                    <a:pt x="220" y="169"/>
                  </a:lnTo>
                  <a:lnTo>
                    <a:pt x="220" y="164"/>
                  </a:lnTo>
                  <a:lnTo>
                    <a:pt x="220" y="164"/>
                  </a:lnTo>
                  <a:lnTo>
                    <a:pt x="220" y="159"/>
                  </a:lnTo>
                  <a:lnTo>
                    <a:pt x="220" y="159"/>
                  </a:lnTo>
                  <a:lnTo>
                    <a:pt x="220" y="154"/>
                  </a:lnTo>
                  <a:lnTo>
                    <a:pt x="220" y="154"/>
                  </a:lnTo>
                  <a:lnTo>
                    <a:pt x="220" y="154"/>
                  </a:lnTo>
                  <a:lnTo>
                    <a:pt x="220" y="154"/>
                  </a:lnTo>
                  <a:lnTo>
                    <a:pt x="220" y="149"/>
                  </a:lnTo>
                  <a:lnTo>
                    <a:pt x="220" y="149"/>
                  </a:lnTo>
                  <a:lnTo>
                    <a:pt x="220" y="144"/>
                  </a:lnTo>
                  <a:lnTo>
                    <a:pt x="220" y="144"/>
                  </a:lnTo>
                  <a:lnTo>
                    <a:pt x="220" y="140"/>
                  </a:lnTo>
                  <a:lnTo>
                    <a:pt x="220" y="140"/>
                  </a:lnTo>
                  <a:lnTo>
                    <a:pt x="220" y="140"/>
                  </a:lnTo>
                  <a:lnTo>
                    <a:pt x="220" y="140"/>
                  </a:lnTo>
                  <a:lnTo>
                    <a:pt x="215" y="140"/>
                  </a:lnTo>
                  <a:lnTo>
                    <a:pt x="210" y="140"/>
                  </a:lnTo>
                  <a:lnTo>
                    <a:pt x="205" y="140"/>
                  </a:lnTo>
                  <a:lnTo>
                    <a:pt x="205" y="141"/>
                  </a:lnTo>
                  <a:lnTo>
                    <a:pt x="200" y="141"/>
                  </a:lnTo>
                  <a:lnTo>
                    <a:pt x="197" y="141"/>
                  </a:lnTo>
                  <a:lnTo>
                    <a:pt x="192" y="141"/>
                  </a:lnTo>
                  <a:lnTo>
                    <a:pt x="192" y="146"/>
                  </a:lnTo>
                  <a:lnTo>
                    <a:pt x="187" y="146"/>
                  </a:lnTo>
                  <a:lnTo>
                    <a:pt x="186" y="146"/>
                  </a:lnTo>
                  <a:lnTo>
                    <a:pt x="181" y="146"/>
                  </a:lnTo>
                  <a:lnTo>
                    <a:pt x="181" y="151"/>
                  </a:lnTo>
                  <a:lnTo>
                    <a:pt x="176" y="151"/>
                  </a:lnTo>
                  <a:lnTo>
                    <a:pt x="176" y="154"/>
                  </a:lnTo>
                  <a:lnTo>
                    <a:pt x="171" y="154"/>
                  </a:lnTo>
                  <a:lnTo>
                    <a:pt x="171" y="159"/>
                  </a:lnTo>
                  <a:lnTo>
                    <a:pt x="171" y="156"/>
                  </a:lnTo>
                  <a:lnTo>
                    <a:pt x="171" y="156"/>
                  </a:lnTo>
                  <a:lnTo>
                    <a:pt x="171" y="154"/>
                  </a:lnTo>
                  <a:lnTo>
                    <a:pt x="171" y="154"/>
                  </a:lnTo>
                  <a:lnTo>
                    <a:pt x="171" y="149"/>
                  </a:lnTo>
                  <a:lnTo>
                    <a:pt x="171" y="149"/>
                  </a:lnTo>
                  <a:lnTo>
                    <a:pt x="171" y="149"/>
                  </a:lnTo>
                  <a:lnTo>
                    <a:pt x="171" y="149"/>
                  </a:lnTo>
                  <a:lnTo>
                    <a:pt x="171" y="144"/>
                  </a:lnTo>
                  <a:lnTo>
                    <a:pt x="171" y="144"/>
                  </a:lnTo>
                  <a:lnTo>
                    <a:pt x="171" y="143"/>
                  </a:lnTo>
                  <a:lnTo>
                    <a:pt x="171" y="143"/>
                  </a:lnTo>
                  <a:lnTo>
                    <a:pt x="171" y="140"/>
                  </a:lnTo>
                  <a:lnTo>
                    <a:pt x="171" y="140"/>
                  </a:lnTo>
                  <a:lnTo>
                    <a:pt x="171" y="140"/>
                  </a:lnTo>
                  <a:lnTo>
                    <a:pt x="171" y="140"/>
                  </a:lnTo>
                  <a:lnTo>
                    <a:pt x="166" y="140"/>
                  </a:lnTo>
                  <a:lnTo>
                    <a:pt x="161" y="140"/>
                  </a:lnTo>
                  <a:lnTo>
                    <a:pt x="156" y="140"/>
                  </a:lnTo>
                  <a:lnTo>
                    <a:pt x="156" y="143"/>
                  </a:lnTo>
                  <a:lnTo>
                    <a:pt x="151" y="143"/>
                  </a:lnTo>
                  <a:lnTo>
                    <a:pt x="151" y="143"/>
                  </a:lnTo>
                  <a:lnTo>
                    <a:pt x="146" y="143"/>
                  </a:lnTo>
                  <a:lnTo>
                    <a:pt x="146" y="148"/>
                  </a:lnTo>
                  <a:lnTo>
                    <a:pt x="141" y="148"/>
                  </a:lnTo>
                  <a:lnTo>
                    <a:pt x="140" y="148"/>
                  </a:lnTo>
                  <a:lnTo>
                    <a:pt x="135" y="148"/>
                  </a:lnTo>
                  <a:lnTo>
                    <a:pt x="135" y="153"/>
                  </a:lnTo>
                  <a:lnTo>
                    <a:pt x="130" y="153"/>
                  </a:lnTo>
                  <a:lnTo>
                    <a:pt x="130" y="154"/>
                  </a:lnTo>
                  <a:lnTo>
                    <a:pt x="125" y="154"/>
                  </a:lnTo>
                  <a:lnTo>
                    <a:pt x="125" y="159"/>
                  </a:lnTo>
                  <a:lnTo>
                    <a:pt x="125" y="154"/>
                  </a:lnTo>
                  <a:lnTo>
                    <a:pt x="125" y="154"/>
                  </a:lnTo>
                  <a:lnTo>
                    <a:pt x="125" y="149"/>
                  </a:lnTo>
                  <a:lnTo>
                    <a:pt x="125" y="149"/>
                  </a:lnTo>
                  <a:lnTo>
                    <a:pt x="125" y="144"/>
                  </a:lnTo>
                  <a:lnTo>
                    <a:pt x="125" y="144"/>
                  </a:lnTo>
                  <a:lnTo>
                    <a:pt x="125" y="144"/>
                  </a:lnTo>
                  <a:lnTo>
                    <a:pt x="127" y="144"/>
                  </a:lnTo>
                  <a:lnTo>
                    <a:pt x="127" y="140"/>
                  </a:lnTo>
                  <a:lnTo>
                    <a:pt x="127" y="140"/>
                  </a:lnTo>
                  <a:lnTo>
                    <a:pt x="127" y="135"/>
                  </a:lnTo>
                  <a:lnTo>
                    <a:pt x="127" y="135"/>
                  </a:lnTo>
                  <a:lnTo>
                    <a:pt x="127" y="130"/>
                  </a:lnTo>
                  <a:lnTo>
                    <a:pt x="127" y="130"/>
                  </a:lnTo>
                  <a:lnTo>
                    <a:pt x="127" y="130"/>
                  </a:lnTo>
                  <a:lnTo>
                    <a:pt x="130" y="130"/>
                  </a:lnTo>
                  <a:lnTo>
                    <a:pt x="125" y="130"/>
                  </a:lnTo>
                  <a:lnTo>
                    <a:pt x="125" y="130"/>
                  </a:lnTo>
                  <a:lnTo>
                    <a:pt x="120" y="130"/>
                  </a:lnTo>
                  <a:lnTo>
                    <a:pt x="120" y="130"/>
                  </a:lnTo>
                  <a:lnTo>
                    <a:pt x="115" y="130"/>
                  </a:lnTo>
                  <a:lnTo>
                    <a:pt x="115" y="130"/>
                  </a:lnTo>
                  <a:lnTo>
                    <a:pt x="115" y="130"/>
                  </a:lnTo>
                  <a:lnTo>
                    <a:pt x="115" y="135"/>
                  </a:lnTo>
                  <a:lnTo>
                    <a:pt x="110" y="135"/>
                  </a:lnTo>
                  <a:lnTo>
                    <a:pt x="110" y="135"/>
                  </a:lnTo>
                  <a:lnTo>
                    <a:pt x="105" y="135"/>
                  </a:lnTo>
                  <a:lnTo>
                    <a:pt x="105" y="140"/>
                  </a:lnTo>
                  <a:lnTo>
                    <a:pt x="100" y="140"/>
                  </a:lnTo>
                  <a:lnTo>
                    <a:pt x="100" y="140"/>
                  </a:lnTo>
                  <a:lnTo>
                    <a:pt x="100" y="140"/>
                  </a:lnTo>
                  <a:lnTo>
                    <a:pt x="100" y="144"/>
                  </a:lnTo>
                  <a:lnTo>
                    <a:pt x="97" y="140"/>
                  </a:lnTo>
                  <a:lnTo>
                    <a:pt x="97" y="140"/>
                  </a:lnTo>
                  <a:lnTo>
                    <a:pt x="97" y="135"/>
                  </a:lnTo>
                  <a:lnTo>
                    <a:pt x="97" y="135"/>
                  </a:lnTo>
                  <a:lnTo>
                    <a:pt x="97" y="130"/>
                  </a:lnTo>
                  <a:lnTo>
                    <a:pt x="97" y="130"/>
                  </a:lnTo>
                  <a:lnTo>
                    <a:pt x="97" y="130"/>
                  </a:lnTo>
                  <a:lnTo>
                    <a:pt x="97" y="130"/>
                  </a:lnTo>
                  <a:lnTo>
                    <a:pt x="95" y="125"/>
                  </a:lnTo>
                  <a:lnTo>
                    <a:pt x="95" y="125"/>
                  </a:lnTo>
                  <a:lnTo>
                    <a:pt x="95" y="120"/>
                  </a:lnTo>
                  <a:lnTo>
                    <a:pt x="95" y="120"/>
                  </a:lnTo>
                  <a:lnTo>
                    <a:pt x="95" y="115"/>
                  </a:lnTo>
                  <a:lnTo>
                    <a:pt x="95" y="115"/>
                  </a:lnTo>
                  <a:lnTo>
                    <a:pt x="95" y="115"/>
                  </a:lnTo>
                  <a:lnTo>
                    <a:pt x="95" y="115"/>
                  </a:lnTo>
                  <a:lnTo>
                    <a:pt x="91" y="115"/>
                  </a:lnTo>
                  <a:lnTo>
                    <a:pt x="91" y="115"/>
                  </a:lnTo>
                  <a:lnTo>
                    <a:pt x="91" y="115"/>
                  </a:lnTo>
                  <a:lnTo>
                    <a:pt x="91" y="115"/>
                  </a:lnTo>
                  <a:lnTo>
                    <a:pt x="91" y="115"/>
                  </a:lnTo>
                  <a:lnTo>
                    <a:pt x="91" y="115"/>
                  </a:lnTo>
                  <a:lnTo>
                    <a:pt x="91" y="115"/>
                  </a:lnTo>
                  <a:lnTo>
                    <a:pt x="91" y="118"/>
                  </a:lnTo>
                  <a:lnTo>
                    <a:pt x="89" y="118"/>
                  </a:lnTo>
                  <a:lnTo>
                    <a:pt x="89" y="118"/>
                  </a:lnTo>
                  <a:lnTo>
                    <a:pt x="89" y="118"/>
                  </a:lnTo>
                  <a:lnTo>
                    <a:pt x="89" y="120"/>
                  </a:lnTo>
                  <a:lnTo>
                    <a:pt x="86" y="120"/>
                  </a:lnTo>
                  <a:lnTo>
                    <a:pt x="86" y="120"/>
                  </a:lnTo>
                  <a:lnTo>
                    <a:pt x="86" y="120"/>
                  </a:lnTo>
                  <a:lnTo>
                    <a:pt x="86" y="125"/>
                  </a:lnTo>
                  <a:lnTo>
                    <a:pt x="81" y="125"/>
                  </a:lnTo>
                  <a:lnTo>
                    <a:pt x="81" y="125"/>
                  </a:lnTo>
                  <a:lnTo>
                    <a:pt x="81" y="125"/>
                  </a:lnTo>
                  <a:lnTo>
                    <a:pt x="81" y="125"/>
                  </a:lnTo>
                  <a:lnTo>
                    <a:pt x="81" y="125"/>
                  </a:lnTo>
                  <a:lnTo>
                    <a:pt x="81" y="125"/>
                  </a:lnTo>
                  <a:lnTo>
                    <a:pt x="81" y="125"/>
                  </a:lnTo>
                  <a:lnTo>
                    <a:pt x="81" y="130"/>
                  </a:lnTo>
                  <a:lnTo>
                    <a:pt x="81" y="130"/>
                  </a:lnTo>
                  <a:lnTo>
                    <a:pt x="81" y="130"/>
                  </a:lnTo>
                  <a:lnTo>
                    <a:pt x="81" y="130"/>
                  </a:lnTo>
                  <a:lnTo>
                    <a:pt x="81" y="135"/>
                  </a:lnTo>
                  <a:lnTo>
                    <a:pt x="81" y="135"/>
                  </a:lnTo>
                  <a:lnTo>
                    <a:pt x="81" y="135"/>
                  </a:lnTo>
                  <a:lnTo>
                    <a:pt x="81" y="135"/>
                  </a:lnTo>
                  <a:lnTo>
                    <a:pt x="81" y="140"/>
                  </a:lnTo>
                  <a:lnTo>
                    <a:pt x="77" y="140"/>
                  </a:lnTo>
                  <a:lnTo>
                    <a:pt x="77" y="140"/>
                  </a:lnTo>
                  <a:lnTo>
                    <a:pt x="77" y="140"/>
                  </a:lnTo>
                  <a:lnTo>
                    <a:pt x="77" y="141"/>
                  </a:lnTo>
                  <a:lnTo>
                    <a:pt x="77" y="141"/>
                  </a:lnTo>
                  <a:lnTo>
                    <a:pt x="77" y="141"/>
                  </a:lnTo>
                  <a:lnTo>
                    <a:pt x="77" y="141"/>
                  </a:lnTo>
                  <a:lnTo>
                    <a:pt x="77" y="146"/>
                  </a:lnTo>
                  <a:lnTo>
                    <a:pt x="76" y="146"/>
                  </a:lnTo>
                  <a:lnTo>
                    <a:pt x="76" y="146"/>
                  </a:lnTo>
                  <a:lnTo>
                    <a:pt x="76" y="146"/>
                  </a:lnTo>
                  <a:lnTo>
                    <a:pt x="76" y="151"/>
                  </a:lnTo>
                  <a:lnTo>
                    <a:pt x="76" y="151"/>
                  </a:lnTo>
                  <a:lnTo>
                    <a:pt x="76" y="151"/>
                  </a:lnTo>
                  <a:lnTo>
                    <a:pt x="76" y="151"/>
                  </a:lnTo>
                  <a:lnTo>
                    <a:pt x="76" y="154"/>
                  </a:lnTo>
                  <a:lnTo>
                    <a:pt x="72" y="151"/>
                  </a:lnTo>
                  <a:lnTo>
                    <a:pt x="72" y="151"/>
                  </a:lnTo>
                  <a:lnTo>
                    <a:pt x="72" y="151"/>
                  </a:lnTo>
                  <a:lnTo>
                    <a:pt x="72" y="151"/>
                  </a:lnTo>
                  <a:lnTo>
                    <a:pt x="69" y="148"/>
                  </a:lnTo>
                  <a:lnTo>
                    <a:pt x="69" y="148"/>
                  </a:lnTo>
                  <a:lnTo>
                    <a:pt x="69" y="148"/>
                  </a:lnTo>
                  <a:lnTo>
                    <a:pt x="69" y="148"/>
                  </a:lnTo>
                  <a:lnTo>
                    <a:pt x="66" y="143"/>
                  </a:lnTo>
                  <a:lnTo>
                    <a:pt x="66" y="143"/>
                  </a:lnTo>
                  <a:lnTo>
                    <a:pt x="66" y="143"/>
                  </a:lnTo>
                  <a:lnTo>
                    <a:pt x="66" y="143"/>
                  </a:lnTo>
                  <a:lnTo>
                    <a:pt x="66" y="140"/>
                  </a:lnTo>
                  <a:lnTo>
                    <a:pt x="66" y="140"/>
                  </a:lnTo>
                  <a:lnTo>
                    <a:pt x="66" y="140"/>
                  </a:lnTo>
                  <a:lnTo>
                    <a:pt x="66" y="140"/>
                  </a:lnTo>
                  <a:lnTo>
                    <a:pt x="63" y="140"/>
                  </a:lnTo>
                  <a:lnTo>
                    <a:pt x="63" y="140"/>
                  </a:lnTo>
                  <a:lnTo>
                    <a:pt x="63" y="140"/>
                  </a:lnTo>
                  <a:lnTo>
                    <a:pt x="63" y="144"/>
                  </a:lnTo>
                  <a:lnTo>
                    <a:pt x="63" y="144"/>
                  </a:lnTo>
                  <a:lnTo>
                    <a:pt x="63" y="146"/>
                  </a:lnTo>
                  <a:lnTo>
                    <a:pt x="63" y="146"/>
                  </a:lnTo>
                  <a:lnTo>
                    <a:pt x="63" y="151"/>
                  </a:lnTo>
                  <a:lnTo>
                    <a:pt x="61" y="151"/>
                  </a:lnTo>
                  <a:lnTo>
                    <a:pt x="61" y="151"/>
                  </a:lnTo>
                  <a:lnTo>
                    <a:pt x="61" y="151"/>
                  </a:lnTo>
                  <a:lnTo>
                    <a:pt x="61" y="156"/>
                  </a:lnTo>
                  <a:lnTo>
                    <a:pt x="61" y="156"/>
                  </a:lnTo>
                  <a:lnTo>
                    <a:pt x="61" y="159"/>
                  </a:lnTo>
                  <a:lnTo>
                    <a:pt x="61" y="159"/>
                  </a:lnTo>
                  <a:lnTo>
                    <a:pt x="61" y="164"/>
                  </a:lnTo>
                  <a:lnTo>
                    <a:pt x="58" y="159"/>
                  </a:lnTo>
                  <a:lnTo>
                    <a:pt x="58" y="159"/>
                  </a:lnTo>
                  <a:lnTo>
                    <a:pt x="58" y="159"/>
                  </a:lnTo>
                  <a:lnTo>
                    <a:pt x="58" y="159"/>
                  </a:lnTo>
                  <a:lnTo>
                    <a:pt x="58" y="159"/>
                  </a:lnTo>
                  <a:lnTo>
                    <a:pt x="58" y="159"/>
                  </a:lnTo>
                  <a:lnTo>
                    <a:pt x="58" y="159"/>
                  </a:lnTo>
                  <a:lnTo>
                    <a:pt x="58" y="159"/>
                  </a:lnTo>
                  <a:lnTo>
                    <a:pt x="56" y="159"/>
                  </a:lnTo>
                  <a:lnTo>
                    <a:pt x="56" y="159"/>
                  </a:lnTo>
                  <a:lnTo>
                    <a:pt x="56" y="159"/>
                  </a:lnTo>
                  <a:lnTo>
                    <a:pt x="56" y="159"/>
                  </a:lnTo>
                  <a:lnTo>
                    <a:pt x="56" y="159"/>
                  </a:lnTo>
                  <a:lnTo>
                    <a:pt x="56" y="159"/>
                  </a:lnTo>
                  <a:lnTo>
                    <a:pt x="56" y="159"/>
                  </a:lnTo>
                  <a:lnTo>
                    <a:pt x="56" y="159"/>
                  </a:lnTo>
                  <a:lnTo>
                    <a:pt x="53" y="154"/>
                  </a:lnTo>
                  <a:lnTo>
                    <a:pt x="53" y="154"/>
                  </a:lnTo>
                  <a:lnTo>
                    <a:pt x="53" y="151"/>
                  </a:lnTo>
                  <a:lnTo>
                    <a:pt x="53" y="151"/>
                  </a:lnTo>
                  <a:lnTo>
                    <a:pt x="53" y="146"/>
                  </a:lnTo>
                  <a:lnTo>
                    <a:pt x="53" y="146"/>
                  </a:lnTo>
                  <a:lnTo>
                    <a:pt x="53" y="146"/>
                  </a:lnTo>
                  <a:lnTo>
                    <a:pt x="53" y="146"/>
                  </a:lnTo>
                  <a:lnTo>
                    <a:pt x="53" y="141"/>
                  </a:lnTo>
                  <a:lnTo>
                    <a:pt x="53" y="141"/>
                  </a:lnTo>
                  <a:lnTo>
                    <a:pt x="53" y="140"/>
                  </a:lnTo>
                  <a:lnTo>
                    <a:pt x="53" y="140"/>
                  </a:lnTo>
                  <a:lnTo>
                    <a:pt x="53" y="135"/>
                  </a:lnTo>
                  <a:lnTo>
                    <a:pt x="53" y="135"/>
                  </a:lnTo>
                  <a:lnTo>
                    <a:pt x="53" y="135"/>
                  </a:lnTo>
                  <a:lnTo>
                    <a:pt x="56" y="135"/>
                  </a:lnTo>
                  <a:lnTo>
                    <a:pt x="51" y="135"/>
                  </a:lnTo>
                  <a:lnTo>
                    <a:pt x="51" y="135"/>
                  </a:lnTo>
                  <a:lnTo>
                    <a:pt x="51" y="135"/>
                  </a:lnTo>
                  <a:lnTo>
                    <a:pt x="51" y="135"/>
                  </a:lnTo>
                  <a:lnTo>
                    <a:pt x="48" y="135"/>
                  </a:lnTo>
                  <a:lnTo>
                    <a:pt x="48" y="135"/>
                  </a:lnTo>
                  <a:lnTo>
                    <a:pt x="48" y="135"/>
                  </a:lnTo>
                  <a:lnTo>
                    <a:pt x="48" y="140"/>
                  </a:lnTo>
                  <a:lnTo>
                    <a:pt x="46" y="140"/>
                  </a:lnTo>
                  <a:lnTo>
                    <a:pt x="46" y="140"/>
                  </a:lnTo>
                  <a:lnTo>
                    <a:pt x="46" y="140"/>
                  </a:lnTo>
                  <a:lnTo>
                    <a:pt x="46" y="144"/>
                  </a:lnTo>
                  <a:lnTo>
                    <a:pt x="46" y="144"/>
                  </a:lnTo>
                  <a:lnTo>
                    <a:pt x="46" y="144"/>
                  </a:lnTo>
                  <a:lnTo>
                    <a:pt x="46" y="144"/>
                  </a:lnTo>
                  <a:lnTo>
                    <a:pt x="46" y="149"/>
                  </a:lnTo>
                  <a:lnTo>
                    <a:pt x="43" y="149"/>
                  </a:lnTo>
                  <a:lnTo>
                    <a:pt x="43" y="149"/>
                  </a:lnTo>
                  <a:lnTo>
                    <a:pt x="43" y="149"/>
                  </a:lnTo>
                  <a:lnTo>
                    <a:pt x="43" y="153"/>
                  </a:lnTo>
                  <a:lnTo>
                    <a:pt x="43" y="153"/>
                  </a:lnTo>
                  <a:lnTo>
                    <a:pt x="43" y="153"/>
                  </a:lnTo>
                  <a:lnTo>
                    <a:pt x="43" y="153"/>
                  </a:lnTo>
                  <a:lnTo>
                    <a:pt x="43" y="158"/>
                  </a:lnTo>
                  <a:lnTo>
                    <a:pt x="41" y="158"/>
                  </a:lnTo>
                  <a:lnTo>
                    <a:pt x="41" y="158"/>
                  </a:lnTo>
                  <a:lnTo>
                    <a:pt x="41" y="158"/>
                  </a:lnTo>
                  <a:lnTo>
                    <a:pt x="41" y="161"/>
                  </a:lnTo>
                  <a:lnTo>
                    <a:pt x="41" y="161"/>
                  </a:lnTo>
                  <a:lnTo>
                    <a:pt x="41" y="161"/>
                  </a:lnTo>
                  <a:lnTo>
                    <a:pt x="41" y="161"/>
                  </a:lnTo>
                  <a:lnTo>
                    <a:pt x="41" y="164"/>
                  </a:lnTo>
                  <a:lnTo>
                    <a:pt x="38" y="159"/>
                  </a:lnTo>
                  <a:lnTo>
                    <a:pt x="38" y="159"/>
                  </a:lnTo>
                  <a:lnTo>
                    <a:pt x="38" y="159"/>
                  </a:lnTo>
                  <a:lnTo>
                    <a:pt x="38" y="159"/>
                  </a:lnTo>
                  <a:lnTo>
                    <a:pt x="35" y="154"/>
                  </a:lnTo>
                  <a:lnTo>
                    <a:pt x="35" y="154"/>
                  </a:lnTo>
                  <a:lnTo>
                    <a:pt x="35" y="154"/>
                  </a:lnTo>
                  <a:lnTo>
                    <a:pt x="35" y="154"/>
                  </a:lnTo>
                  <a:lnTo>
                    <a:pt x="31" y="149"/>
                  </a:lnTo>
                  <a:lnTo>
                    <a:pt x="31" y="149"/>
                  </a:lnTo>
                  <a:lnTo>
                    <a:pt x="31" y="149"/>
                  </a:lnTo>
                  <a:lnTo>
                    <a:pt x="31" y="149"/>
                  </a:lnTo>
                  <a:lnTo>
                    <a:pt x="31" y="149"/>
                  </a:lnTo>
                  <a:lnTo>
                    <a:pt x="31" y="149"/>
                  </a:lnTo>
                  <a:lnTo>
                    <a:pt x="31" y="149"/>
                  </a:lnTo>
                  <a:lnTo>
                    <a:pt x="31" y="149"/>
                  </a:lnTo>
                  <a:lnTo>
                    <a:pt x="27" y="144"/>
                  </a:lnTo>
                  <a:lnTo>
                    <a:pt x="27" y="144"/>
                  </a:lnTo>
                  <a:lnTo>
                    <a:pt x="27" y="140"/>
                  </a:lnTo>
                  <a:lnTo>
                    <a:pt x="27" y="140"/>
                  </a:lnTo>
                  <a:lnTo>
                    <a:pt x="27" y="135"/>
                  </a:lnTo>
                  <a:lnTo>
                    <a:pt x="27" y="135"/>
                  </a:lnTo>
                  <a:lnTo>
                    <a:pt x="27" y="131"/>
                  </a:lnTo>
                  <a:lnTo>
                    <a:pt x="27" y="131"/>
                  </a:lnTo>
                  <a:lnTo>
                    <a:pt x="27" y="126"/>
                  </a:lnTo>
                  <a:lnTo>
                    <a:pt x="27" y="126"/>
                  </a:lnTo>
                  <a:lnTo>
                    <a:pt x="27" y="123"/>
                  </a:lnTo>
                  <a:lnTo>
                    <a:pt x="27" y="123"/>
                  </a:lnTo>
                  <a:lnTo>
                    <a:pt x="27" y="120"/>
                  </a:lnTo>
                  <a:lnTo>
                    <a:pt x="27" y="120"/>
                  </a:lnTo>
                  <a:lnTo>
                    <a:pt x="27" y="120"/>
                  </a:lnTo>
                  <a:lnTo>
                    <a:pt x="31" y="120"/>
                  </a:lnTo>
                  <a:lnTo>
                    <a:pt x="28" y="120"/>
                  </a:lnTo>
                  <a:lnTo>
                    <a:pt x="28" y="120"/>
                  </a:lnTo>
                  <a:lnTo>
                    <a:pt x="27" y="120"/>
                  </a:lnTo>
                  <a:lnTo>
                    <a:pt x="27" y="121"/>
                  </a:lnTo>
                  <a:lnTo>
                    <a:pt x="22" y="121"/>
                  </a:lnTo>
                  <a:lnTo>
                    <a:pt x="22" y="125"/>
                  </a:lnTo>
                  <a:lnTo>
                    <a:pt x="20" y="125"/>
                  </a:lnTo>
                  <a:lnTo>
                    <a:pt x="20" y="130"/>
                  </a:lnTo>
                  <a:lnTo>
                    <a:pt x="15" y="130"/>
                  </a:lnTo>
                  <a:lnTo>
                    <a:pt x="15" y="130"/>
                  </a:lnTo>
                  <a:lnTo>
                    <a:pt x="12" y="130"/>
                  </a:lnTo>
                  <a:lnTo>
                    <a:pt x="12" y="135"/>
                  </a:lnTo>
                  <a:lnTo>
                    <a:pt x="10" y="135"/>
                  </a:lnTo>
                  <a:lnTo>
                    <a:pt x="10" y="136"/>
                  </a:lnTo>
                  <a:lnTo>
                    <a:pt x="10" y="136"/>
                  </a:lnTo>
                  <a:lnTo>
                    <a:pt x="10" y="140"/>
                  </a:lnTo>
                  <a:lnTo>
                    <a:pt x="10" y="135"/>
                  </a:lnTo>
                  <a:lnTo>
                    <a:pt x="10" y="131"/>
                  </a:lnTo>
                  <a:lnTo>
                    <a:pt x="10" y="126"/>
                  </a:lnTo>
                  <a:lnTo>
                    <a:pt x="10" y="126"/>
                  </a:lnTo>
                  <a:lnTo>
                    <a:pt x="10" y="121"/>
                  </a:lnTo>
                  <a:lnTo>
                    <a:pt x="10" y="121"/>
                  </a:lnTo>
                  <a:lnTo>
                    <a:pt x="10" y="117"/>
                  </a:lnTo>
                  <a:lnTo>
                    <a:pt x="13" y="117"/>
                  </a:lnTo>
                  <a:lnTo>
                    <a:pt x="13" y="112"/>
                  </a:lnTo>
                  <a:lnTo>
                    <a:pt x="13" y="112"/>
                  </a:lnTo>
                  <a:lnTo>
                    <a:pt x="13" y="107"/>
                  </a:lnTo>
                  <a:lnTo>
                    <a:pt x="17" y="107"/>
                  </a:lnTo>
                  <a:lnTo>
                    <a:pt x="17" y="102"/>
                  </a:lnTo>
                  <a:lnTo>
                    <a:pt x="17" y="102"/>
                  </a:lnTo>
                  <a:lnTo>
                    <a:pt x="17" y="100"/>
                  </a:lnTo>
                  <a:lnTo>
                    <a:pt x="20" y="100"/>
                  </a:lnTo>
                  <a:lnTo>
                    <a:pt x="20" y="95"/>
                  </a:lnTo>
                  <a:lnTo>
                    <a:pt x="20" y="95"/>
                  </a:lnTo>
                  <a:lnTo>
                    <a:pt x="20" y="94"/>
                  </a:lnTo>
                  <a:lnTo>
                    <a:pt x="20" y="94"/>
                  </a:lnTo>
                  <a:lnTo>
                    <a:pt x="20" y="89"/>
                  </a:lnTo>
                  <a:lnTo>
                    <a:pt x="20" y="89"/>
                  </a:lnTo>
                  <a:lnTo>
                    <a:pt x="20" y="89"/>
                  </a:lnTo>
                  <a:lnTo>
                    <a:pt x="25" y="89"/>
                  </a:lnTo>
                  <a:lnTo>
                    <a:pt x="25" y="84"/>
                  </a:lnTo>
                  <a:lnTo>
                    <a:pt x="27" y="84"/>
                  </a:lnTo>
                  <a:lnTo>
                    <a:pt x="27" y="84"/>
                  </a:lnTo>
                  <a:lnTo>
                    <a:pt x="31" y="84"/>
                  </a:lnTo>
                  <a:lnTo>
                    <a:pt x="31" y="79"/>
                  </a:lnTo>
                  <a:lnTo>
                    <a:pt x="36" y="79"/>
                  </a:lnTo>
                  <a:lnTo>
                    <a:pt x="36" y="79"/>
                  </a:lnTo>
                  <a:lnTo>
                    <a:pt x="41" y="79"/>
                  </a:lnTo>
                  <a:lnTo>
                    <a:pt x="36" y="79"/>
                  </a:lnTo>
                  <a:lnTo>
                    <a:pt x="36" y="79"/>
                  </a:lnTo>
                  <a:lnTo>
                    <a:pt x="31" y="79"/>
                  </a:lnTo>
                  <a:lnTo>
                    <a:pt x="31" y="79"/>
                  </a:lnTo>
                  <a:lnTo>
                    <a:pt x="27" y="79"/>
                  </a:lnTo>
                  <a:lnTo>
                    <a:pt x="23" y="79"/>
                  </a:lnTo>
                  <a:lnTo>
                    <a:pt x="18" y="79"/>
                  </a:lnTo>
                  <a:lnTo>
                    <a:pt x="18" y="82"/>
                  </a:lnTo>
                  <a:lnTo>
                    <a:pt x="13" y="82"/>
                  </a:lnTo>
                  <a:lnTo>
                    <a:pt x="10" y="82"/>
                  </a:lnTo>
                  <a:lnTo>
                    <a:pt x="5" y="82"/>
                  </a:lnTo>
                  <a:lnTo>
                    <a:pt x="5" y="82"/>
                  </a:lnTo>
                  <a:lnTo>
                    <a:pt x="0" y="82"/>
                  </a:lnTo>
                  <a:lnTo>
                    <a:pt x="0" y="82"/>
                  </a:lnTo>
                  <a:lnTo>
                    <a:pt x="0" y="82"/>
                  </a:lnTo>
                  <a:lnTo>
                    <a:pt x="0" y="85"/>
                  </a:lnTo>
                  <a:lnTo>
                    <a:pt x="0" y="80"/>
                  </a:lnTo>
                  <a:lnTo>
                    <a:pt x="0" y="80"/>
                  </a:lnTo>
                  <a:lnTo>
                    <a:pt x="0" y="77"/>
                  </a:lnTo>
                  <a:lnTo>
                    <a:pt x="4" y="77"/>
                  </a:lnTo>
                  <a:lnTo>
                    <a:pt x="4" y="72"/>
                  </a:lnTo>
                  <a:lnTo>
                    <a:pt x="9" y="72"/>
                  </a:lnTo>
                  <a:lnTo>
                    <a:pt x="10" y="69"/>
                  </a:lnTo>
                  <a:lnTo>
                    <a:pt x="15" y="69"/>
                  </a:lnTo>
                  <a:lnTo>
                    <a:pt x="15" y="64"/>
                  </a:lnTo>
                  <a:lnTo>
                    <a:pt x="20" y="64"/>
                  </a:lnTo>
                  <a:lnTo>
                    <a:pt x="22" y="61"/>
                  </a:lnTo>
                  <a:lnTo>
                    <a:pt x="27" y="61"/>
                  </a:lnTo>
                  <a:lnTo>
                    <a:pt x="27" y="59"/>
                  </a:lnTo>
                  <a:lnTo>
                    <a:pt x="31" y="59"/>
                  </a:lnTo>
                  <a:lnTo>
                    <a:pt x="31" y="59"/>
                  </a:lnTo>
                  <a:lnTo>
                    <a:pt x="36" y="59"/>
                  </a:lnTo>
                  <a:lnTo>
                    <a:pt x="36" y="56"/>
                  </a:lnTo>
                  <a:lnTo>
                    <a:pt x="41" y="56"/>
                  </a:lnTo>
                  <a:lnTo>
                    <a:pt x="43" y="56"/>
                  </a:lnTo>
                  <a:lnTo>
                    <a:pt x="48" y="56"/>
                  </a:lnTo>
                  <a:lnTo>
                    <a:pt x="48" y="54"/>
                  </a:lnTo>
                  <a:lnTo>
                    <a:pt x="53" y="54"/>
                  </a:lnTo>
                  <a:lnTo>
                    <a:pt x="53" y="54"/>
                  </a:lnTo>
                  <a:lnTo>
                    <a:pt x="58" y="54"/>
                  </a:lnTo>
                  <a:lnTo>
                    <a:pt x="58" y="51"/>
                  </a:lnTo>
                  <a:lnTo>
                    <a:pt x="63" y="51"/>
                  </a:lnTo>
                  <a:lnTo>
                    <a:pt x="63" y="51"/>
                  </a:lnTo>
                  <a:lnTo>
                    <a:pt x="68" y="51"/>
                  </a:lnTo>
                  <a:lnTo>
                    <a:pt x="68" y="51"/>
                  </a:lnTo>
                  <a:lnTo>
                    <a:pt x="72" y="51"/>
                  </a:lnTo>
                  <a:lnTo>
                    <a:pt x="76" y="51"/>
                  </a:lnTo>
                  <a:lnTo>
                    <a:pt x="81" y="54"/>
                  </a:lnTo>
                  <a:lnTo>
                    <a:pt x="76" y="49"/>
                  </a:lnTo>
                  <a:lnTo>
                    <a:pt x="76" y="49"/>
                  </a:lnTo>
                  <a:lnTo>
                    <a:pt x="71" y="48"/>
                  </a:lnTo>
                  <a:lnTo>
                    <a:pt x="71" y="48"/>
                  </a:lnTo>
                  <a:lnTo>
                    <a:pt x="66" y="43"/>
                  </a:lnTo>
                  <a:lnTo>
                    <a:pt x="66" y="43"/>
                  </a:lnTo>
                  <a:lnTo>
                    <a:pt x="66" y="43"/>
                  </a:lnTo>
                  <a:lnTo>
                    <a:pt x="66" y="43"/>
                  </a:lnTo>
                  <a:lnTo>
                    <a:pt x="61" y="38"/>
                  </a:lnTo>
                  <a:lnTo>
                    <a:pt x="61" y="38"/>
                  </a:lnTo>
                  <a:lnTo>
                    <a:pt x="59" y="35"/>
                  </a:lnTo>
                  <a:lnTo>
                    <a:pt x="59" y="35"/>
                  </a:lnTo>
                  <a:lnTo>
                    <a:pt x="56" y="30"/>
                  </a:lnTo>
                  <a:lnTo>
                    <a:pt x="56" y="30"/>
                  </a:lnTo>
                  <a:lnTo>
                    <a:pt x="56" y="30"/>
                  </a:lnTo>
                  <a:lnTo>
                    <a:pt x="56" y="30"/>
                  </a:lnTo>
                  <a:lnTo>
                    <a:pt x="56" y="30"/>
                  </a:lnTo>
                  <a:lnTo>
                    <a:pt x="61" y="30"/>
                  </a:lnTo>
                  <a:lnTo>
                    <a:pt x="66" y="30"/>
                  </a:lnTo>
                  <a:lnTo>
                    <a:pt x="71" y="30"/>
                  </a:lnTo>
                  <a:lnTo>
                    <a:pt x="72" y="30"/>
                  </a:lnTo>
                  <a:lnTo>
                    <a:pt x="77" y="30"/>
                  </a:lnTo>
                  <a:lnTo>
                    <a:pt x="82" y="30"/>
                  </a:lnTo>
                  <a:lnTo>
                    <a:pt x="87" y="31"/>
                  </a:lnTo>
                  <a:lnTo>
                    <a:pt x="87" y="31"/>
                  </a:lnTo>
                  <a:lnTo>
                    <a:pt x="92" y="31"/>
                  </a:lnTo>
                  <a:lnTo>
                    <a:pt x="97" y="31"/>
                  </a:lnTo>
                  <a:lnTo>
                    <a:pt x="102" y="35"/>
                  </a:lnTo>
                  <a:lnTo>
                    <a:pt x="105" y="35"/>
                  </a:lnTo>
                  <a:lnTo>
                    <a:pt x="110" y="35"/>
                  </a:lnTo>
                  <a:lnTo>
                    <a:pt x="115" y="35"/>
                  </a:lnTo>
                  <a:lnTo>
                    <a:pt x="120" y="39"/>
                  </a:lnTo>
                  <a:lnTo>
                    <a:pt x="120" y="39"/>
                  </a:lnTo>
                  <a:lnTo>
                    <a:pt x="120" y="39"/>
                  </a:lnTo>
                  <a:lnTo>
                    <a:pt x="120" y="39"/>
                  </a:lnTo>
                  <a:lnTo>
                    <a:pt x="120" y="39"/>
                  </a:lnTo>
                  <a:lnTo>
                    <a:pt x="120" y="39"/>
                  </a:lnTo>
                  <a:lnTo>
                    <a:pt x="120" y="39"/>
                  </a:lnTo>
                  <a:lnTo>
                    <a:pt x="120" y="39"/>
                  </a:lnTo>
                  <a:lnTo>
                    <a:pt x="125" y="39"/>
                  </a:lnTo>
                  <a:lnTo>
                    <a:pt x="125" y="39"/>
                  </a:lnTo>
                  <a:lnTo>
                    <a:pt x="125" y="39"/>
                  </a:lnTo>
                  <a:lnTo>
                    <a:pt x="125" y="39"/>
                  </a:lnTo>
                  <a:lnTo>
                    <a:pt x="130" y="39"/>
                  </a:lnTo>
                  <a:lnTo>
                    <a:pt x="130" y="39"/>
                  </a:lnTo>
                  <a:lnTo>
                    <a:pt x="130" y="39"/>
                  </a:lnTo>
                  <a:lnTo>
                    <a:pt x="130" y="39"/>
                  </a:lnTo>
                  <a:lnTo>
                    <a:pt x="135" y="44"/>
                  </a:lnTo>
                  <a:lnTo>
                    <a:pt x="131" y="39"/>
                  </a:lnTo>
                  <a:lnTo>
                    <a:pt x="131" y="39"/>
                  </a:lnTo>
                  <a:lnTo>
                    <a:pt x="130" y="36"/>
                  </a:lnTo>
                  <a:lnTo>
                    <a:pt x="130" y="36"/>
                  </a:lnTo>
                  <a:lnTo>
                    <a:pt x="125" y="31"/>
                  </a:lnTo>
                  <a:lnTo>
                    <a:pt x="125" y="31"/>
                  </a:lnTo>
                  <a:lnTo>
                    <a:pt x="125" y="28"/>
                  </a:lnTo>
                  <a:lnTo>
                    <a:pt x="125" y="28"/>
                  </a:lnTo>
                  <a:lnTo>
                    <a:pt x="120" y="23"/>
                  </a:lnTo>
                  <a:lnTo>
                    <a:pt x="120" y="23"/>
                  </a:lnTo>
                  <a:lnTo>
                    <a:pt x="117" y="18"/>
                  </a:lnTo>
                  <a:lnTo>
                    <a:pt x="117" y="18"/>
                  </a:lnTo>
                  <a:lnTo>
                    <a:pt x="115" y="15"/>
                  </a:lnTo>
                  <a:lnTo>
                    <a:pt x="115" y="15"/>
                  </a:lnTo>
                  <a:lnTo>
                    <a:pt x="115" y="15"/>
                  </a:lnTo>
                  <a:lnTo>
                    <a:pt x="115" y="15"/>
                  </a:lnTo>
                  <a:lnTo>
                    <a:pt x="115" y="15"/>
                  </a:lnTo>
                  <a:lnTo>
                    <a:pt x="115" y="15"/>
                  </a:lnTo>
                  <a:lnTo>
                    <a:pt x="115" y="15"/>
                  </a:lnTo>
                  <a:lnTo>
                    <a:pt x="118" y="17"/>
                  </a:lnTo>
                  <a:lnTo>
                    <a:pt x="118" y="17"/>
                  </a:lnTo>
                  <a:lnTo>
                    <a:pt x="123" y="20"/>
                  </a:lnTo>
                  <a:lnTo>
                    <a:pt x="123" y="20"/>
                  </a:lnTo>
                  <a:lnTo>
                    <a:pt x="128" y="25"/>
                  </a:lnTo>
                  <a:lnTo>
                    <a:pt x="128" y="25"/>
                  </a:lnTo>
                  <a:lnTo>
                    <a:pt x="131" y="25"/>
                  </a:lnTo>
                  <a:lnTo>
                    <a:pt x="131" y="25"/>
                  </a:lnTo>
                  <a:lnTo>
                    <a:pt x="136" y="30"/>
                  </a:lnTo>
                  <a:lnTo>
                    <a:pt x="136" y="30"/>
                  </a:lnTo>
                  <a:lnTo>
                    <a:pt x="140" y="31"/>
                  </a:lnTo>
                  <a:lnTo>
                    <a:pt x="140" y="31"/>
                  </a:lnTo>
                  <a:lnTo>
                    <a:pt x="145" y="35"/>
                  </a:lnTo>
                  <a:lnTo>
                    <a:pt x="145" y="35"/>
                  </a:lnTo>
                  <a:lnTo>
                    <a:pt x="145" y="35"/>
                  </a:lnTo>
                  <a:lnTo>
                    <a:pt x="145" y="35"/>
                  </a:lnTo>
                  <a:lnTo>
                    <a:pt x="146" y="35"/>
                  </a:lnTo>
                  <a:lnTo>
                    <a:pt x="146" y="35"/>
                  </a:lnTo>
                  <a:lnTo>
                    <a:pt x="146" y="35"/>
                  </a:lnTo>
                  <a:lnTo>
                    <a:pt x="146" y="35"/>
                  </a:lnTo>
                  <a:lnTo>
                    <a:pt x="151" y="35"/>
                  </a:lnTo>
                  <a:lnTo>
                    <a:pt x="151" y="35"/>
                  </a:lnTo>
                  <a:lnTo>
                    <a:pt x="151" y="35"/>
                  </a:lnTo>
                  <a:lnTo>
                    <a:pt x="151" y="35"/>
                  </a:lnTo>
                  <a:lnTo>
                    <a:pt x="156" y="35"/>
                  </a:lnTo>
                  <a:lnTo>
                    <a:pt x="156" y="35"/>
                  </a:lnTo>
                  <a:lnTo>
                    <a:pt x="156" y="35"/>
                  </a:lnTo>
                  <a:lnTo>
                    <a:pt x="156" y="35"/>
                  </a:lnTo>
                  <a:lnTo>
                    <a:pt x="161" y="39"/>
                  </a:lnTo>
                  <a:lnTo>
                    <a:pt x="158" y="35"/>
                  </a:lnTo>
                  <a:lnTo>
                    <a:pt x="158" y="35"/>
                  </a:lnTo>
                  <a:lnTo>
                    <a:pt x="158" y="30"/>
                  </a:lnTo>
                  <a:lnTo>
                    <a:pt x="158" y="30"/>
                  </a:lnTo>
                  <a:lnTo>
                    <a:pt x="153" y="25"/>
                  </a:lnTo>
                  <a:lnTo>
                    <a:pt x="153" y="25"/>
                  </a:lnTo>
                  <a:lnTo>
                    <a:pt x="153" y="21"/>
                  </a:lnTo>
                  <a:lnTo>
                    <a:pt x="153" y="21"/>
                  </a:lnTo>
                  <a:lnTo>
                    <a:pt x="148" y="17"/>
                  </a:lnTo>
                  <a:lnTo>
                    <a:pt x="148" y="17"/>
                  </a:lnTo>
                  <a:lnTo>
                    <a:pt x="148" y="13"/>
                  </a:lnTo>
                  <a:lnTo>
                    <a:pt x="148" y="13"/>
                  </a:lnTo>
                  <a:lnTo>
                    <a:pt x="145" y="10"/>
                  </a:lnTo>
                  <a:lnTo>
                    <a:pt x="145" y="10"/>
                  </a:lnTo>
                  <a:lnTo>
                    <a:pt x="145" y="10"/>
                  </a:lnTo>
                  <a:lnTo>
                    <a:pt x="145" y="10"/>
                  </a:lnTo>
                  <a:lnTo>
                    <a:pt x="150" y="10"/>
                  </a:lnTo>
                  <a:lnTo>
                    <a:pt x="154" y="10"/>
                  </a:lnTo>
                  <a:lnTo>
                    <a:pt x="159" y="10"/>
                  </a:lnTo>
                  <a:lnTo>
                    <a:pt x="164" y="12"/>
                  </a:lnTo>
                  <a:lnTo>
                    <a:pt x="169" y="12"/>
                  </a:lnTo>
                  <a:lnTo>
                    <a:pt x="174" y="12"/>
                  </a:lnTo>
                  <a:lnTo>
                    <a:pt x="179" y="12"/>
                  </a:lnTo>
                  <a:lnTo>
                    <a:pt x="186" y="13"/>
                  </a:lnTo>
                  <a:lnTo>
                    <a:pt x="189" y="13"/>
                  </a:lnTo>
                  <a:lnTo>
                    <a:pt x="194" y="13"/>
                  </a:lnTo>
                  <a:lnTo>
                    <a:pt x="199" y="13"/>
                  </a:lnTo>
                  <a:lnTo>
                    <a:pt x="204" y="15"/>
                  </a:lnTo>
                  <a:lnTo>
                    <a:pt x="205" y="15"/>
                  </a:lnTo>
                  <a:lnTo>
                    <a:pt x="210" y="20"/>
                  </a:lnTo>
                  <a:lnTo>
                    <a:pt x="215" y="25"/>
                  </a:lnTo>
                  <a:lnTo>
                    <a:pt x="220" y="30"/>
                  </a:lnTo>
                  <a:lnTo>
                    <a:pt x="220" y="25"/>
                  </a:lnTo>
                  <a:lnTo>
                    <a:pt x="220" y="25"/>
                  </a:lnTo>
                  <a:lnTo>
                    <a:pt x="220" y="20"/>
                  </a:lnTo>
                  <a:lnTo>
                    <a:pt x="220" y="20"/>
                  </a:lnTo>
                  <a:lnTo>
                    <a:pt x="220" y="15"/>
                  </a:lnTo>
                  <a:lnTo>
                    <a:pt x="220" y="15"/>
                  </a:lnTo>
                  <a:lnTo>
                    <a:pt x="220" y="15"/>
                  </a:lnTo>
                  <a:lnTo>
                    <a:pt x="220" y="15"/>
                  </a:lnTo>
                  <a:lnTo>
                    <a:pt x="220" y="10"/>
                  </a:lnTo>
                  <a:lnTo>
                    <a:pt x="220" y="10"/>
                  </a:lnTo>
                  <a:lnTo>
                    <a:pt x="220" y="5"/>
                  </a:lnTo>
                  <a:lnTo>
                    <a:pt x="220" y="5"/>
                  </a:lnTo>
                  <a:lnTo>
                    <a:pt x="220" y="0"/>
                  </a:lnTo>
                  <a:lnTo>
                    <a:pt x="220" y="0"/>
                  </a:lnTo>
                  <a:lnTo>
                    <a:pt x="220" y="0"/>
                  </a:lnTo>
                  <a:lnTo>
                    <a:pt x="220" y="0"/>
                  </a:lnTo>
                  <a:lnTo>
                    <a:pt x="220" y="0"/>
                  </a:lnTo>
                  <a:lnTo>
                    <a:pt x="220" y="0"/>
                  </a:lnTo>
                  <a:lnTo>
                    <a:pt x="220" y="0"/>
                  </a:lnTo>
                  <a:lnTo>
                    <a:pt x="225" y="5"/>
                  </a:lnTo>
                  <a:lnTo>
                    <a:pt x="225" y="5"/>
                  </a:lnTo>
                  <a:lnTo>
                    <a:pt x="227" y="7"/>
                  </a:lnTo>
                  <a:lnTo>
                    <a:pt x="227" y="7"/>
                  </a:lnTo>
                  <a:lnTo>
                    <a:pt x="231" y="12"/>
                  </a:lnTo>
                  <a:lnTo>
                    <a:pt x="231" y="12"/>
                  </a:lnTo>
                  <a:lnTo>
                    <a:pt x="231" y="12"/>
                  </a:lnTo>
                  <a:lnTo>
                    <a:pt x="231" y="12"/>
                  </a:lnTo>
                  <a:lnTo>
                    <a:pt x="236" y="17"/>
                  </a:lnTo>
                  <a:lnTo>
                    <a:pt x="236" y="17"/>
                  </a:lnTo>
                  <a:lnTo>
                    <a:pt x="240" y="20"/>
                  </a:lnTo>
                  <a:lnTo>
                    <a:pt x="240" y="20"/>
                  </a:lnTo>
                  <a:lnTo>
                    <a:pt x="245" y="25"/>
                  </a:lnTo>
                  <a:lnTo>
                    <a:pt x="245" y="25"/>
                  </a:lnTo>
                  <a:lnTo>
                    <a:pt x="245" y="25"/>
                  </a:lnTo>
                  <a:lnTo>
                    <a:pt x="245" y="25"/>
                  </a:lnTo>
                  <a:lnTo>
                    <a:pt x="245" y="26"/>
                  </a:lnTo>
                  <a:lnTo>
                    <a:pt x="245" y="26"/>
                  </a:lnTo>
                  <a:lnTo>
                    <a:pt x="245" y="26"/>
                  </a:lnTo>
                  <a:lnTo>
                    <a:pt x="245" y="26"/>
                  </a:lnTo>
                  <a:lnTo>
                    <a:pt x="248" y="31"/>
                  </a:lnTo>
                  <a:lnTo>
                    <a:pt x="248" y="31"/>
                  </a:lnTo>
                  <a:lnTo>
                    <a:pt x="248" y="31"/>
                  </a:lnTo>
                  <a:lnTo>
                    <a:pt x="248" y="31"/>
                  </a:lnTo>
                  <a:lnTo>
                    <a:pt x="248" y="36"/>
                  </a:lnTo>
                  <a:lnTo>
                    <a:pt x="248" y="36"/>
                  </a:lnTo>
                  <a:lnTo>
                    <a:pt x="248" y="39"/>
                  </a:lnTo>
                  <a:lnTo>
                    <a:pt x="248" y="39"/>
                  </a:lnTo>
                  <a:lnTo>
                    <a:pt x="250" y="44"/>
                  </a:lnTo>
                  <a:lnTo>
                    <a:pt x="250" y="39"/>
                  </a:lnTo>
                  <a:lnTo>
                    <a:pt x="250" y="39"/>
                  </a:lnTo>
                  <a:lnTo>
                    <a:pt x="250" y="39"/>
                  </a:lnTo>
                  <a:lnTo>
                    <a:pt x="250" y="39"/>
                  </a:lnTo>
                  <a:lnTo>
                    <a:pt x="250" y="35"/>
                  </a:lnTo>
                  <a:lnTo>
                    <a:pt x="250" y="35"/>
                  </a:lnTo>
                  <a:lnTo>
                    <a:pt x="250" y="35"/>
                  </a:lnTo>
                  <a:lnTo>
                    <a:pt x="254" y="35"/>
                  </a:lnTo>
                  <a:lnTo>
                    <a:pt x="254" y="30"/>
                  </a:lnTo>
                  <a:lnTo>
                    <a:pt x="254" y="30"/>
                  </a:lnTo>
                  <a:lnTo>
                    <a:pt x="254" y="30"/>
                  </a:lnTo>
                  <a:lnTo>
                    <a:pt x="256" y="30"/>
                  </a:lnTo>
                  <a:lnTo>
                    <a:pt x="256" y="30"/>
                  </a:lnTo>
                  <a:lnTo>
                    <a:pt x="256" y="30"/>
                  </a:lnTo>
                  <a:lnTo>
                    <a:pt x="256" y="30"/>
                  </a:lnTo>
                  <a:lnTo>
                    <a:pt x="259" y="30"/>
                  </a:lnTo>
                  <a:lnTo>
                    <a:pt x="259" y="30"/>
                  </a:lnTo>
                  <a:lnTo>
                    <a:pt x="259" y="31"/>
                  </a:lnTo>
                  <a:lnTo>
                    <a:pt x="259" y="31"/>
                  </a:lnTo>
                  <a:lnTo>
                    <a:pt x="263" y="36"/>
                  </a:lnTo>
                  <a:lnTo>
                    <a:pt x="263" y="36"/>
                  </a:lnTo>
                  <a:lnTo>
                    <a:pt x="263" y="41"/>
                  </a:lnTo>
                  <a:lnTo>
                    <a:pt x="263" y="41"/>
                  </a:lnTo>
                  <a:lnTo>
                    <a:pt x="268" y="46"/>
                  </a:lnTo>
                  <a:lnTo>
                    <a:pt x="268" y="46"/>
                  </a:lnTo>
                  <a:lnTo>
                    <a:pt x="268" y="49"/>
                  </a:lnTo>
                  <a:lnTo>
                    <a:pt x="268" y="49"/>
                  </a:lnTo>
                  <a:lnTo>
                    <a:pt x="272" y="54"/>
                  </a:lnTo>
                  <a:lnTo>
                    <a:pt x="272" y="54"/>
                  </a:lnTo>
                  <a:lnTo>
                    <a:pt x="274" y="59"/>
                  </a:lnTo>
                  <a:lnTo>
                    <a:pt x="274" y="59"/>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4"/>
                  </a:lnTo>
                  <a:lnTo>
                    <a:pt x="279" y="69"/>
                  </a:lnTo>
                  <a:lnTo>
                    <a:pt x="279" y="66"/>
                  </a:lnTo>
                  <a:lnTo>
                    <a:pt x="279" y="66"/>
                  </a:lnTo>
                  <a:lnTo>
                    <a:pt x="279" y="66"/>
                  </a:lnTo>
                  <a:lnTo>
                    <a:pt x="279" y="66"/>
                  </a:lnTo>
                  <a:lnTo>
                    <a:pt x="279" y="62"/>
                  </a:lnTo>
                  <a:lnTo>
                    <a:pt x="279" y="62"/>
                  </a:lnTo>
                  <a:lnTo>
                    <a:pt x="279" y="62"/>
                  </a:lnTo>
                  <a:lnTo>
                    <a:pt x="281" y="62"/>
                  </a:lnTo>
                  <a:lnTo>
                    <a:pt x="281" y="59"/>
                  </a:lnTo>
                  <a:lnTo>
                    <a:pt x="281" y="59"/>
                  </a:lnTo>
                  <a:lnTo>
                    <a:pt x="281" y="59"/>
                  </a:lnTo>
                  <a:lnTo>
                    <a:pt x="281" y="59"/>
                  </a:lnTo>
                  <a:lnTo>
                    <a:pt x="281" y="59"/>
                  </a:lnTo>
                  <a:lnTo>
                    <a:pt x="281" y="59"/>
                  </a:lnTo>
                  <a:lnTo>
                    <a:pt x="281" y="59"/>
                  </a:lnTo>
                  <a:lnTo>
                    <a:pt x="284" y="59"/>
                  </a:lnTo>
                  <a:lnTo>
                    <a:pt x="284" y="54"/>
                  </a:lnTo>
                  <a:lnTo>
                    <a:pt x="284" y="54"/>
                  </a:lnTo>
                  <a:lnTo>
                    <a:pt x="284" y="54"/>
                  </a:lnTo>
                  <a:lnTo>
                    <a:pt x="284" y="54"/>
                  </a:lnTo>
                  <a:lnTo>
                    <a:pt x="284" y="53"/>
                  </a:lnTo>
                  <a:lnTo>
                    <a:pt x="284" y="53"/>
                  </a:lnTo>
                  <a:lnTo>
                    <a:pt x="284" y="53"/>
                  </a:lnTo>
                  <a:lnTo>
                    <a:pt x="287" y="53"/>
                  </a:lnTo>
                  <a:lnTo>
                    <a:pt x="287" y="49"/>
                  </a:lnTo>
                  <a:lnTo>
                    <a:pt x="287" y="49"/>
                  </a:lnTo>
                  <a:lnTo>
                    <a:pt x="287" y="49"/>
                  </a:lnTo>
                  <a:lnTo>
                    <a:pt x="291" y="49"/>
                  </a:lnTo>
                  <a:lnTo>
                    <a:pt x="291" y="49"/>
                  </a:lnTo>
                  <a:lnTo>
                    <a:pt x="291" y="49"/>
                  </a:lnTo>
                  <a:lnTo>
                    <a:pt x="291" y="49"/>
                  </a:lnTo>
                  <a:lnTo>
                    <a:pt x="295" y="49"/>
                  </a:lnTo>
                  <a:lnTo>
                    <a:pt x="295" y="49"/>
                  </a:lnTo>
                  <a:lnTo>
                    <a:pt x="295" y="49"/>
                  </a:lnTo>
                  <a:lnTo>
                    <a:pt x="295" y="49"/>
                  </a:lnTo>
                  <a:lnTo>
                    <a:pt x="295" y="54"/>
                  </a:lnTo>
                  <a:lnTo>
                    <a:pt x="295" y="54"/>
                  </a:lnTo>
                  <a:lnTo>
                    <a:pt x="295" y="59"/>
                  </a:lnTo>
                  <a:lnTo>
                    <a:pt x="295" y="59"/>
                  </a:lnTo>
                  <a:lnTo>
                    <a:pt x="297" y="64"/>
                  </a:lnTo>
                  <a:lnTo>
                    <a:pt x="297" y="64"/>
                  </a:lnTo>
                  <a:lnTo>
                    <a:pt x="297" y="69"/>
                  </a:lnTo>
                  <a:lnTo>
                    <a:pt x="297" y="69"/>
                  </a:lnTo>
                  <a:lnTo>
                    <a:pt x="297" y="74"/>
                  </a:lnTo>
                  <a:lnTo>
                    <a:pt x="297" y="74"/>
                  </a:lnTo>
                  <a:lnTo>
                    <a:pt x="297" y="79"/>
                  </a:lnTo>
                  <a:lnTo>
                    <a:pt x="297" y="80"/>
                  </a:lnTo>
                  <a:lnTo>
                    <a:pt x="300" y="85"/>
                  </a:lnTo>
                  <a:lnTo>
                    <a:pt x="300" y="80"/>
                  </a:lnTo>
                  <a:lnTo>
                    <a:pt x="300" y="80"/>
                  </a:lnTo>
                  <a:lnTo>
                    <a:pt x="300" y="80"/>
                  </a:lnTo>
                  <a:lnTo>
                    <a:pt x="304" y="80"/>
                  </a:lnTo>
                  <a:lnTo>
                    <a:pt x="304" y="77"/>
                  </a:lnTo>
                  <a:lnTo>
                    <a:pt x="305" y="77"/>
                  </a:lnTo>
                  <a:lnTo>
                    <a:pt x="305" y="77"/>
                  </a:lnTo>
                  <a:lnTo>
                    <a:pt x="310" y="77"/>
                  </a:lnTo>
                  <a:lnTo>
                    <a:pt x="310" y="72"/>
                  </a:lnTo>
                  <a:lnTo>
                    <a:pt x="310" y="72"/>
                  </a:lnTo>
                  <a:lnTo>
                    <a:pt x="310" y="72"/>
                  </a:lnTo>
                  <a:lnTo>
                    <a:pt x="315" y="72"/>
                  </a:lnTo>
                  <a:lnTo>
                    <a:pt x="315" y="69"/>
                  </a:lnTo>
                  <a:lnTo>
                    <a:pt x="317" y="69"/>
                  </a:lnTo>
                  <a:lnTo>
                    <a:pt x="317" y="69"/>
                  </a:lnTo>
                  <a:lnTo>
                    <a:pt x="320" y="69"/>
                  </a:lnTo>
                  <a:lnTo>
                    <a:pt x="320" y="69"/>
                  </a:lnTo>
                  <a:lnTo>
                    <a:pt x="320" y="69"/>
                  </a:lnTo>
                  <a:lnTo>
                    <a:pt x="320" y="69"/>
                  </a:lnTo>
                  <a:lnTo>
                    <a:pt x="320" y="71"/>
                  </a:lnTo>
                  <a:lnTo>
                    <a:pt x="320" y="71"/>
                  </a:lnTo>
                  <a:lnTo>
                    <a:pt x="320" y="71"/>
                  </a:lnTo>
                  <a:lnTo>
                    <a:pt x="320" y="71"/>
                  </a:lnTo>
                  <a:lnTo>
                    <a:pt x="322" y="76"/>
                  </a:lnTo>
                  <a:lnTo>
                    <a:pt x="322" y="76"/>
                  </a:lnTo>
                  <a:lnTo>
                    <a:pt x="322" y="76"/>
                  </a:lnTo>
                  <a:lnTo>
                    <a:pt x="322" y="76"/>
                  </a:lnTo>
                  <a:lnTo>
                    <a:pt x="322" y="80"/>
                  </a:lnTo>
                  <a:lnTo>
                    <a:pt x="322" y="80"/>
                  </a:lnTo>
                  <a:lnTo>
                    <a:pt x="322" y="85"/>
                  </a:lnTo>
                  <a:lnTo>
                    <a:pt x="322" y="85"/>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0"/>
                  </a:lnTo>
                  <a:lnTo>
                    <a:pt x="325" y="95"/>
                  </a:lnTo>
                  <a:lnTo>
                    <a:pt x="325" y="95"/>
                  </a:lnTo>
                  <a:lnTo>
                    <a:pt x="325" y="95"/>
                  </a:lnTo>
                  <a:lnTo>
                    <a:pt x="325" y="95"/>
                  </a:lnTo>
                  <a:lnTo>
                    <a:pt x="325" y="99"/>
                  </a:lnTo>
                  <a:lnTo>
                    <a:pt x="325" y="99"/>
                  </a:lnTo>
                  <a:lnTo>
                    <a:pt x="325" y="99"/>
                  </a:lnTo>
                  <a:lnTo>
                    <a:pt x="325" y="99"/>
                  </a:lnTo>
                  <a:lnTo>
                    <a:pt x="328" y="103"/>
                  </a:lnTo>
                  <a:lnTo>
                    <a:pt x="328" y="103"/>
                  </a:lnTo>
                  <a:lnTo>
                    <a:pt x="328" y="103"/>
                  </a:lnTo>
                  <a:lnTo>
                    <a:pt x="328" y="103"/>
                  </a:lnTo>
                  <a:lnTo>
                    <a:pt x="328" y="108"/>
                  </a:lnTo>
                  <a:lnTo>
                    <a:pt x="328" y="108"/>
                  </a:lnTo>
                  <a:lnTo>
                    <a:pt x="328" y="110"/>
                  </a:lnTo>
                  <a:lnTo>
                    <a:pt x="328" y="110"/>
                  </a:lnTo>
                  <a:lnTo>
                    <a:pt x="330" y="115"/>
                  </a:lnTo>
                  <a:lnTo>
                    <a:pt x="330" y="112"/>
                  </a:lnTo>
                  <a:lnTo>
                    <a:pt x="330" y="112"/>
                  </a:lnTo>
                  <a:lnTo>
                    <a:pt x="330" y="112"/>
                  </a:lnTo>
                  <a:lnTo>
                    <a:pt x="335" y="112"/>
                  </a:lnTo>
                  <a:lnTo>
                    <a:pt x="335" y="112"/>
                  </a:lnTo>
                  <a:lnTo>
                    <a:pt x="340" y="112"/>
                  </a:lnTo>
                  <a:lnTo>
                    <a:pt x="340" y="112"/>
                  </a:lnTo>
                  <a:lnTo>
                    <a:pt x="345" y="112"/>
                  </a:lnTo>
                  <a:lnTo>
                    <a:pt x="345" y="110"/>
                  </a:lnTo>
                  <a:lnTo>
                    <a:pt x="345" y="110"/>
                  </a:lnTo>
                  <a:lnTo>
                    <a:pt x="345" y="110"/>
                  </a:lnTo>
                  <a:lnTo>
                    <a:pt x="350" y="110"/>
                  </a:lnTo>
                  <a:lnTo>
                    <a:pt x="350" y="110"/>
                  </a:lnTo>
                  <a:lnTo>
                    <a:pt x="354" y="110"/>
                  </a:lnTo>
                  <a:lnTo>
                    <a:pt x="354" y="110"/>
                  </a:lnTo>
                  <a:lnTo>
                    <a:pt x="359" y="110"/>
                  </a:lnTo>
                  <a:lnTo>
                    <a:pt x="359" y="107"/>
                  </a:lnTo>
                  <a:lnTo>
                    <a:pt x="359" y="107"/>
                  </a:lnTo>
                  <a:lnTo>
                    <a:pt x="359" y="107"/>
                  </a:lnTo>
                  <a:lnTo>
                    <a:pt x="359" y="107"/>
                  </a:lnTo>
                  <a:lnTo>
                    <a:pt x="359" y="107"/>
                  </a:lnTo>
                  <a:lnTo>
                    <a:pt x="359" y="107"/>
                  </a:lnTo>
                  <a:lnTo>
                    <a:pt x="359" y="107"/>
                  </a:lnTo>
                  <a:lnTo>
                    <a:pt x="361" y="107"/>
                  </a:lnTo>
                  <a:lnTo>
                    <a:pt x="361" y="105"/>
                  </a:lnTo>
                  <a:lnTo>
                    <a:pt x="361" y="105"/>
                  </a:lnTo>
                  <a:lnTo>
                    <a:pt x="361" y="105"/>
                  </a:lnTo>
                  <a:lnTo>
                    <a:pt x="361" y="105"/>
                  </a:lnTo>
                  <a:lnTo>
                    <a:pt x="361" y="105"/>
                  </a:lnTo>
                  <a:lnTo>
                    <a:pt x="361" y="105"/>
                  </a:lnTo>
                  <a:lnTo>
                    <a:pt x="361" y="105"/>
                  </a:lnTo>
                  <a:lnTo>
                    <a:pt x="364" y="105"/>
                  </a:lnTo>
                  <a:lnTo>
                    <a:pt x="364" y="105"/>
                  </a:lnTo>
                  <a:lnTo>
                    <a:pt x="364" y="110"/>
                  </a:lnTo>
                  <a:lnTo>
                    <a:pt x="364" y="115"/>
                  </a:lnTo>
                  <a:lnTo>
                    <a:pt x="364" y="120"/>
                  </a:lnTo>
                  <a:lnTo>
                    <a:pt x="364" y="120"/>
                  </a:lnTo>
                  <a:lnTo>
                    <a:pt x="364" y="125"/>
                  </a:lnTo>
                  <a:lnTo>
                    <a:pt x="364" y="130"/>
                  </a:lnTo>
                  <a:lnTo>
                    <a:pt x="364" y="135"/>
                  </a:lnTo>
                  <a:lnTo>
                    <a:pt x="364" y="135"/>
                  </a:lnTo>
                  <a:lnTo>
                    <a:pt x="364" y="140"/>
                  </a:lnTo>
                  <a:lnTo>
                    <a:pt x="364" y="144"/>
                  </a:lnTo>
                  <a:lnTo>
                    <a:pt x="364" y="149"/>
                  </a:lnTo>
                  <a:lnTo>
                    <a:pt x="364" y="149"/>
                  </a:lnTo>
                  <a:lnTo>
                    <a:pt x="364" y="154"/>
                  </a:lnTo>
                  <a:lnTo>
                    <a:pt x="364" y="159"/>
                  </a:lnTo>
                  <a:lnTo>
                    <a:pt x="364" y="164"/>
                  </a:lnTo>
                  <a:lnTo>
                    <a:pt x="364" y="159"/>
                  </a:lnTo>
                  <a:lnTo>
                    <a:pt x="364" y="159"/>
                  </a:lnTo>
                  <a:lnTo>
                    <a:pt x="364" y="159"/>
                  </a:lnTo>
                  <a:lnTo>
                    <a:pt x="369" y="159"/>
                  </a:lnTo>
                  <a:lnTo>
                    <a:pt x="369" y="154"/>
                  </a:lnTo>
                  <a:lnTo>
                    <a:pt x="374" y="154"/>
                  </a:lnTo>
                  <a:lnTo>
                    <a:pt x="374" y="154"/>
                  </a:lnTo>
                  <a:lnTo>
                    <a:pt x="379" y="154"/>
                  </a:lnTo>
                  <a:lnTo>
                    <a:pt x="379" y="149"/>
                  </a:lnTo>
                  <a:lnTo>
                    <a:pt x="379" y="149"/>
                  </a:lnTo>
                  <a:lnTo>
                    <a:pt x="379" y="149"/>
                  </a:lnTo>
                  <a:lnTo>
                    <a:pt x="384" y="149"/>
                  </a:lnTo>
                  <a:lnTo>
                    <a:pt x="384" y="144"/>
                  </a:lnTo>
                  <a:lnTo>
                    <a:pt x="389" y="144"/>
                  </a:lnTo>
                  <a:lnTo>
                    <a:pt x="389" y="144"/>
                  </a:lnTo>
                  <a:lnTo>
                    <a:pt x="394" y="144"/>
                  </a:lnTo>
                  <a:lnTo>
                    <a:pt x="394" y="144"/>
                  </a:lnTo>
                  <a:lnTo>
                    <a:pt x="394" y="149"/>
                  </a:lnTo>
                  <a:lnTo>
                    <a:pt x="394" y="154"/>
                  </a:lnTo>
                  <a:lnTo>
                    <a:pt x="394" y="159"/>
                  </a:lnTo>
                  <a:lnTo>
                    <a:pt x="394" y="164"/>
                  </a:lnTo>
                  <a:lnTo>
                    <a:pt x="394" y="169"/>
                  </a:lnTo>
                  <a:lnTo>
                    <a:pt x="394" y="174"/>
                  </a:lnTo>
                  <a:lnTo>
                    <a:pt x="399" y="179"/>
                  </a:lnTo>
                  <a:lnTo>
                    <a:pt x="399" y="180"/>
                  </a:lnTo>
                  <a:lnTo>
                    <a:pt x="399" y="185"/>
                  </a:lnTo>
                  <a:lnTo>
                    <a:pt x="399" y="190"/>
                  </a:lnTo>
                  <a:lnTo>
                    <a:pt x="399" y="195"/>
                  </a:lnTo>
                  <a:lnTo>
                    <a:pt x="399" y="200"/>
                  </a:lnTo>
                  <a:lnTo>
                    <a:pt x="399" y="205"/>
                  </a:lnTo>
                  <a:lnTo>
                    <a:pt x="399" y="210"/>
                  </a:lnTo>
                  <a:lnTo>
                    <a:pt x="399" y="215"/>
                  </a:lnTo>
                  <a:lnTo>
                    <a:pt x="399" y="215"/>
                  </a:lnTo>
                  <a:lnTo>
                    <a:pt x="399" y="215"/>
                  </a:lnTo>
                  <a:lnTo>
                    <a:pt x="399" y="215"/>
                  </a:lnTo>
                  <a:lnTo>
                    <a:pt x="399" y="215"/>
                  </a:lnTo>
                  <a:lnTo>
                    <a:pt x="399" y="215"/>
                  </a:lnTo>
                  <a:lnTo>
                    <a:pt x="399" y="215"/>
                  </a:lnTo>
                  <a:lnTo>
                    <a:pt x="399" y="215"/>
                  </a:lnTo>
                  <a:lnTo>
                    <a:pt x="399" y="218"/>
                  </a:lnTo>
                  <a:lnTo>
                    <a:pt x="399" y="218"/>
                  </a:lnTo>
                  <a:lnTo>
                    <a:pt x="399" y="218"/>
                  </a:lnTo>
                  <a:lnTo>
                    <a:pt x="399" y="218"/>
                  </a:lnTo>
                  <a:lnTo>
                    <a:pt x="399" y="220"/>
                  </a:lnTo>
                  <a:lnTo>
                    <a:pt x="399" y="220"/>
                  </a:lnTo>
                  <a:lnTo>
                    <a:pt x="399" y="220"/>
                  </a:lnTo>
                  <a:lnTo>
                    <a:pt x="399" y="220"/>
                  </a:lnTo>
                  <a:lnTo>
                    <a:pt x="399" y="225"/>
                  </a:lnTo>
                  <a:lnTo>
                    <a:pt x="399" y="225"/>
                  </a:lnTo>
                  <a:lnTo>
                    <a:pt x="399" y="225"/>
                  </a:lnTo>
                  <a:lnTo>
                    <a:pt x="399" y="225"/>
                  </a:lnTo>
                  <a:lnTo>
                    <a:pt x="399" y="225"/>
                  </a:lnTo>
                  <a:lnTo>
                    <a:pt x="399" y="225"/>
                  </a:lnTo>
                  <a:lnTo>
                    <a:pt x="399" y="225"/>
                  </a:lnTo>
                  <a:lnTo>
                    <a:pt x="399" y="225"/>
                  </a:lnTo>
                  <a:lnTo>
                    <a:pt x="399" y="226"/>
                  </a:lnTo>
                  <a:lnTo>
                    <a:pt x="399" y="226"/>
                  </a:lnTo>
                  <a:lnTo>
                    <a:pt x="399" y="226"/>
                  </a:lnTo>
                  <a:lnTo>
                    <a:pt x="399" y="226"/>
                  </a:lnTo>
                  <a:lnTo>
                    <a:pt x="399" y="226"/>
                  </a:lnTo>
                  <a:lnTo>
                    <a:pt x="399" y="226"/>
                  </a:lnTo>
                  <a:lnTo>
                    <a:pt x="399" y="226"/>
                  </a:lnTo>
                  <a:lnTo>
                    <a:pt x="399" y="226"/>
                  </a:lnTo>
                  <a:lnTo>
                    <a:pt x="399" y="230"/>
                  </a:lnTo>
                  <a:lnTo>
                    <a:pt x="395" y="230"/>
                  </a:lnTo>
                  <a:lnTo>
                    <a:pt x="395" y="230"/>
                  </a:lnTo>
                  <a:lnTo>
                    <a:pt x="395" y="230"/>
                  </a:lnTo>
                  <a:lnTo>
                    <a:pt x="395" y="230"/>
                  </a:lnTo>
                  <a:lnTo>
                    <a:pt x="395" y="230"/>
                  </a:lnTo>
                  <a:lnTo>
                    <a:pt x="395" y="230"/>
                  </a:lnTo>
                  <a:lnTo>
                    <a:pt x="395" y="230"/>
                  </a:lnTo>
                  <a:lnTo>
                    <a:pt x="395" y="233"/>
                  </a:lnTo>
                  <a:lnTo>
                    <a:pt x="395" y="233"/>
                  </a:lnTo>
                  <a:lnTo>
                    <a:pt x="395" y="233"/>
                  </a:lnTo>
                  <a:lnTo>
                    <a:pt x="395" y="233"/>
                  </a:lnTo>
                  <a:lnTo>
                    <a:pt x="395" y="233"/>
                  </a:lnTo>
                  <a:lnTo>
                    <a:pt x="395" y="233"/>
                  </a:lnTo>
                  <a:lnTo>
                    <a:pt x="395" y="233"/>
                  </a:lnTo>
                  <a:lnTo>
                    <a:pt x="395" y="233"/>
                  </a:lnTo>
                  <a:lnTo>
                    <a:pt x="399" y="235"/>
                  </a:lnTo>
                  <a:lnTo>
                    <a:pt x="399" y="231"/>
                  </a:lnTo>
                  <a:lnTo>
                    <a:pt x="399" y="231"/>
                  </a:lnTo>
                  <a:lnTo>
                    <a:pt x="399" y="231"/>
                  </a:lnTo>
                  <a:lnTo>
                    <a:pt x="402" y="231"/>
                  </a:lnTo>
                  <a:lnTo>
                    <a:pt x="402" y="230"/>
                  </a:lnTo>
                  <a:lnTo>
                    <a:pt x="402" y="230"/>
                  </a:lnTo>
                  <a:lnTo>
                    <a:pt x="402" y="230"/>
                  </a:lnTo>
                  <a:lnTo>
                    <a:pt x="407" y="230"/>
                  </a:lnTo>
                  <a:lnTo>
                    <a:pt x="407" y="225"/>
                  </a:lnTo>
                  <a:lnTo>
                    <a:pt x="407" y="225"/>
                  </a:lnTo>
                  <a:lnTo>
                    <a:pt x="407" y="225"/>
                  </a:lnTo>
                  <a:lnTo>
                    <a:pt x="412" y="225"/>
                  </a:lnTo>
                  <a:lnTo>
                    <a:pt x="412" y="220"/>
                  </a:lnTo>
                  <a:lnTo>
                    <a:pt x="415" y="220"/>
                  </a:lnTo>
                  <a:lnTo>
                    <a:pt x="415" y="220"/>
                  </a:lnTo>
                  <a:lnTo>
                    <a:pt x="420" y="220"/>
                  </a:lnTo>
                  <a:lnTo>
                    <a:pt x="417" y="223"/>
                  </a:lnTo>
                  <a:lnTo>
                    <a:pt x="417" y="228"/>
                  </a:lnTo>
                  <a:lnTo>
                    <a:pt x="415" y="233"/>
                  </a:lnTo>
                  <a:lnTo>
                    <a:pt x="415" y="240"/>
                  </a:lnTo>
                  <a:lnTo>
                    <a:pt x="410" y="244"/>
                  </a:lnTo>
                  <a:lnTo>
                    <a:pt x="410" y="253"/>
                  </a:lnTo>
                  <a:lnTo>
                    <a:pt x="410" y="258"/>
                  </a:lnTo>
                  <a:lnTo>
                    <a:pt x="410" y="267"/>
                  </a:lnTo>
                  <a:lnTo>
                    <a:pt x="405" y="272"/>
                  </a:lnTo>
                  <a:lnTo>
                    <a:pt x="405" y="279"/>
                  </a:lnTo>
                  <a:lnTo>
                    <a:pt x="402" y="284"/>
                  </a:lnTo>
                  <a:lnTo>
                    <a:pt x="402" y="294"/>
                  </a:lnTo>
                  <a:lnTo>
                    <a:pt x="399" y="299"/>
                  </a:lnTo>
                  <a:lnTo>
                    <a:pt x="399" y="303"/>
                  </a:lnTo>
                  <a:lnTo>
                    <a:pt x="399" y="308"/>
                  </a:lnTo>
                  <a:lnTo>
                    <a:pt x="399" y="313"/>
                  </a:lnTo>
                  <a:lnTo>
                    <a:pt x="395" y="313"/>
                  </a:lnTo>
                  <a:lnTo>
                    <a:pt x="395" y="313"/>
                  </a:lnTo>
                  <a:lnTo>
                    <a:pt x="395" y="313"/>
                  </a:lnTo>
                  <a:lnTo>
                    <a:pt x="395" y="313"/>
                  </a:lnTo>
                  <a:lnTo>
                    <a:pt x="395" y="313"/>
                  </a:lnTo>
                  <a:lnTo>
                    <a:pt x="395" y="313"/>
                  </a:lnTo>
                  <a:lnTo>
                    <a:pt x="395" y="313"/>
                  </a:lnTo>
                  <a:lnTo>
                    <a:pt x="395" y="317"/>
                  </a:lnTo>
                  <a:lnTo>
                    <a:pt x="394" y="317"/>
                  </a:lnTo>
                  <a:lnTo>
                    <a:pt x="394" y="317"/>
                  </a:lnTo>
                  <a:lnTo>
                    <a:pt x="394" y="317"/>
                  </a:lnTo>
                  <a:lnTo>
                    <a:pt x="394" y="318"/>
                  </a:lnTo>
                  <a:lnTo>
                    <a:pt x="394" y="318"/>
                  </a:lnTo>
                  <a:lnTo>
                    <a:pt x="394" y="318"/>
                  </a:lnTo>
                  <a:lnTo>
                    <a:pt x="394" y="318"/>
                  </a:lnTo>
                  <a:lnTo>
                    <a:pt x="394" y="323"/>
                  </a:lnTo>
                  <a:lnTo>
                    <a:pt x="394" y="323"/>
                  </a:lnTo>
                  <a:lnTo>
                    <a:pt x="394" y="323"/>
                  </a:lnTo>
                  <a:lnTo>
                    <a:pt x="394" y="323"/>
                  </a:lnTo>
                  <a:lnTo>
                    <a:pt x="395" y="323"/>
                  </a:lnTo>
                  <a:lnTo>
                    <a:pt x="395" y="323"/>
                  </a:lnTo>
                  <a:lnTo>
                    <a:pt x="395" y="323"/>
                  </a:lnTo>
                  <a:lnTo>
                    <a:pt x="395" y="323"/>
                  </a:lnTo>
                  <a:lnTo>
                    <a:pt x="400" y="323"/>
                  </a:lnTo>
                  <a:lnTo>
                    <a:pt x="400" y="323"/>
                  </a:lnTo>
                  <a:lnTo>
                    <a:pt x="400" y="323"/>
                  </a:lnTo>
                  <a:lnTo>
                    <a:pt x="400" y="323"/>
                  </a:lnTo>
                  <a:lnTo>
                    <a:pt x="405" y="323"/>
                  </a:lnTo>
                  <a:lnTo>
                    <a:pt x="405" y="323"/>
                  </a:lnTo>
                  <a:lnTo>
                    <a:pt x="409" y="323"/>
                  </a:lnTo>
                  <a:lnTo>
                    <a:pt x="409" y="323"/>
                  </a:lnTo>
                  <a:lnTo>
                    <a:pt x="413" y="323"/>
                  </a:lnTo>
                  <a:lnTo>
                    <a:pt x="412" y="323"/>
                  </a:lnTo>
                  <a:lnTo>
                    <a:pt x="412" y="323"/>
                  </a:lnTo>
                  <a:lnTo>
                    <a:pt x="412" y="323"/>
                  </a:lnTo>
                  <a:lnTo>
                    <a:pt x="412" y="328"/>
                  </a:lnTo>
                  <a:lnTo>
                    <a:pt x="410" y="328"/>
                  </a:lnTo>
                  <a:lnTo>
                    <a:pt x="410" y="333"/>
                  </a:lnTo>
                  <a:lnTo>
                    <a:pt x="410" y="333"/>
                  </a:lnTo>
                  <a:lnTo>
                    <a:pt x="410" y="338"/>
                  </a:lnTo>
                  <a:lnTo>
                    <a:pt x="405" y="338"/>
                  </a:lnTo>
                  <a:lnTo>
                    <a:pt x="405" y="340"/>
                  </a:lnTo>
                  <a:lnTo>
                    <a:pt x="405" y="340"/>
                  </a:lnTo>
                  <a:lnTo>
                    <a:pt x="405" y="344"/>
                  </a:lnTo>
                  <a:lnTo>
                    <a:pt x="400" y="344"/>
                  </a:lnTo>
                  <a:lnTo>
                    <a:pt x="400" y="349"/>
                  </a:lnTo>
                  <a:lnTo>
                    <a:pt x="399" y="349"/>
                  </a:lnTo>
                  <a:lnTo>
                    <a:pt x="399" y="354"/>
                  </a:lnTo>
                  <a:lnTo>
                    <a:pt x="399" y="354"/>
                  </a:lnTo>
                  <a:lnTo>
                    <a:pt x="399" y="354"/>
                  </a:lnTo>
                  <a:lnTo>
                    <a:pt x="399" y="354"/>
                  </a:lnTo>
                  <a:lnTo>
                    <a:pt x="399" y="354"/>
                  </a:lnTo>
                  <a:lnTo>
                    <a:pt x="399" y="354"/>
                  </a:lnTo>
                  <a:lnTo>
                    <a:pt x="399" y="354"/>
                  </a:lnTo>
                  <a:lnTo>
                    <a:pt x="399" y="354"/>
                  </a:lnTo>
                  <a:lnTo>
                    <a:pt x="399" y="356"/>
                  </a:lnTo>
                  <a:lnTo>
                    <a:pt x="399" y="356"/>
                  </a:lnTo>
                  <a:lnTo>
                    <a:pt x="399" y="356"/>
                  </a:lnTo>
                  <a:lnTo>
                    <a:pt x="399" y="356"/>
                  </a:lnTo>
                  <a:lnTo>
                    <a:pt x="399" y="356"/>
                  </a:lnTo>
                  <a:lnTo>
                    <a:pt x="399" y="356"/>
                  </a:lnTo>
                  <a:lnTo>
                    <a:pt x="399" y="356"/>
                  </a:lnTo>
                  <a:lnTo>
                    <a:pt x="399" y="356"/>
                  </a:lnTo>
                  <a:lnTo>
                    <a:pt x="399" y="359"/>
                  </a:lnTo>
                  <a:lnTo>
                    <a:pt x="394" y="356"/>
                  </a:lnTo>
                  <a:lnTo>
                    <a:pt x="394" y="356"/>
                  </a:lnTo>
                  <a:lnTo>
                    <a:pt x="389" y="356"/>
                  </a:lnTo>
                  <a:lnTo>
                    <a:pt x="389" y="356"/>
                  </a:lnTo>
                  <a:lnTo>
                    <a:pt x="384" y="354"/>
                  </a:lnTo>
                  <a:lnTo>
                    <a:pt x="384" y="354"/>
                  </a:lnTo>
                  <a:lnTo>
                    <a:pt x="384" y="354"/>
                  </a:lnTo>
                  <a:lnTo>
                    <a:pt x="384" y="354"/>
                  </a:lnTo>
                  <a:lnTo>
                    <a:pt x="379" y="351"/>
                  </a:lnTo>
                  <a:lnTo>
                    <a:pt x="379" y="351"/>
                  </a:lnTo>
                  <a:lnTo>
                    <a:pt x="374" y="351"/>
                  </a:lnTo>
                  <a:lnTo>
                    <a:pt x="374" y="351"/>
                  </a:lnTo>
                  <a:lnTo>
                    <a:pt x="369" y="351"/>
                  </a:lnTo>
                  <a:lnTo>
                    <a:pt x="369" y="351"/>
                  </a:lnTo>
                  <a:lnTo>
                    <a:pt x="369" y="351"/>
                  </a:lnTo>
                  <a:lnTo>
                    <a:pt x="369" y="354"/>
                  </a:lnTo>
                  <a:lnTo>
                    <a:pt x="364" y="354"/>
                  </a:lnTo>
                  <a:lnTo>
                    <a:pt x="364" y="354"/>
                  </a:lnTo>
                  <a:lnTo>
                    <a:pt x="364" y="354"/>
                  </a:lnTo>
                  <a:lnTo>
                    <a:pt x="364" y="354"/>
                  </a:lnTo>
                  <a:lnTo>
                    <a:pt x="361" y="354"/>
                  </a:lnTo>
                  <a:lnTo>
                    <a:pt x="361" y="354"/>
                  </a:lnTo>
                  <a:lnTo>
                    <a:pt x="361" y="354"/>
                  </a:lnTo>
                  <a:lnTo>
                    <a:pt x="361" y="354"/>
                  </a:lnTo>
                  <a:lnTo>
                    <a:pt x="359" y="354"/>
                  </a:lnTo>
                  <a:lnTo>
                    <a:pt x="359" y="354"/>
                  </a:lnTo>
                  <a:lnTo>
                    <a:pt x="359" y="354"/>
                  </a:lnTo>
                  <a:lnTo>
                    <a:pt x="359" y="354"/>
                  </a:lnTo>
                  <a:lnTo>
                    <a:pt x="359" y="354"/>
                  </a:lnTo>
                  <a:lnTo>
                    <a:pt x="359" y="354"/>
                  </a:lnTo>
                  <a:lnTo>
                    <a:pt x="359" y="354"/>
                  </a:lnTo>
                  <a:lnTo>
                    <a:pt x="359" y="359"/>
                  </a:lnTo>
                  <a:lnTo>
                    <a:pt x="354" y="359"/>
                  </a:lnTo>
                  <a:lnTo>
                    <a:pt x="354" y="359"/>
                  </a:lnTo>
                  <a:lnTo>
                    <a:pt x="354" y="359"/>
                  </a:lnTo>
                  <a:lnTo>
                    <a:pt x="354" y="359"/>
                  </a:lnTo>
                  <a:lnTo>
                    <a:pt x="351" y="359"/>
                  </a:lnTo>
                  <a:lnTo>
                    <a:pt x="351" y="359"/>
                  </a:lnTo>
                  <a:lnTo>
                    <a:pt x="351" y="359"/>
                  </a:lnTo>
                  <a:lnTo>
                    <a:pt x="351" y="362"/>
                  </a:lnTo>
                  <a:lnTo>
                    <a:pt x="350" y="362"/>
                  </a:lnTo>
                  <a:lnTo>
                    <a:pt x="350" y="362"/>
                  </a:lnTo>
                  <a:lnTo>
                    <a:pt x="350" y="362"/>
                  </a:lnTo>
                  <a:lnTo>
                    <a:pt x="350" y="362"/>
                  </a:lnTo>
                  <a:lnTo>
                    <a:pt x="350" y="362"/>
                  </a:lnTo>
                  <a:lnTo>
                    <a:pt x="350" y="362"/>
                  </a:lnTo>
                  <a:lnTo>
                    <a:pt x="350" y="362"/>
                  </a:lnTo>
                  <a:lnTo>
                    <a:pt x="350" y="364"/>
                  </a:lnTo>
                  <a:lnTo>
                    <a:pt x="345" y="359"/>
                  </a:lnTo>
                  <a:lnTo>
                    <a:pt x="345" y="359"/>
                  </a:lnTo>
                  <a:lnTo>
                    <a:pt x="345" y="359"/>
                  </a:lnTo>
                  <a:lnTo>
                    <a:pt x="345" y="359"/>
                  </a:lnTo>
                  <a:lnTo>
                    <a:pt x="345" y="356"/>
                  </a:lnTo>
                  <a:lnTo>
                    <a:pt x="345" y="356"/>
                  </a:lnTo>
                  <a:lnTo>
                    <a:pt x="345" y="356"/>
                  </a:lnTo>
                  <a:lnTo>
                    <a:pt x="345" y="356"/>
                  </a:lnTo>
                  <a:lnTo>
                    <a:pt x="345" y="354"/>
                  </a:lnTo>
                  <a:lnTo>
                    <a:pt x="345" y="354"/>
                  </a:lnTo>
                  <a:lnTo>
                    <a:pt x="345" y="354"/>
                  </a:lnTo>
                  <a:lnTo>
                    <a:pt x="345" y="354"/>
                  </a:lnTo>
                  <a:lnTo>
                    <a:pt x="345" y="354"/>
                  </a:lnTo>
                  <a:lnTo>
                    <a:pt x="345" y="354"/>
                  </a:lnTo>
                  <a:lnTo>
                    <a:pt x="345" y="354"/>
                  </a:lnTo>
                  <a:lnTo>
                    <a:pt x="345" y="354"/>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lnTo>
                    <a:pt x="345" y="349"/>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5" name="Freeform 235"/>
            <p:cNvSpPr>
              <a:spLocks/>
            </p:cNvSpPr>
            <p:nvPr/>
          </p:nvSpPr>
          <p:spPr bwMode="auto">
            <a:xfrm>
              <a:off x="5253038" y="3735388"/>
              <a:ext cx="46037" cy="127000"/>
            </a:xfrm>
            <a:custGeom>
              <a:avLst/>
              <a:gdLst/>
              <a:ahLst/>
              <a:cxnLst>
                <a:cxn ang="0">
                  <a:pos x="14" y="0"/>
                </a:cxn>
                <a:cxn ang="0">
                  <a:pos x="11" y="0"/>
                </a:cxn>
                <a:cxn ang="0">
                  <a:pos x="11" y="0"/>
                </a:cxn>
                <a:cxn ang="0">
                  <a:pos x="8" y="0"/>
                </a:cxn>
                <a:cxn ang="0">
                  <a:pos x="8" y="5"/>
                </a:cxn>
                <a:cxn ang="0">
                  <a:pos x="3" y="5"/>
                </a:cxn>
                <a:cxn ang="0">
                  <a:pos x="3" y="10"/>
                </a:cxn>
                <a:cxn ang="0">
                  <a:pos x="1" y="15"/>
                </a:cxn>
                <a:cxn ang="0">
                  <a:pos x="1" y="20"/>
                </a:cxn>
                <a:cxn ang="0">
                  <a:pos x="0" y="24"/>
                </a:cxn>
                <a:cxn ang="0">
                  <a:pos x="0" y="29"/>
                </a:cxn>
                <a:cxn ang="0">
                  <a:pos x="0" y="34"/>
                </a:cxn>
                <a:cxn ang="0">
                  <a:pos x="3" y="44"/>
                </a:cxn>
                <a:cxn ang="0">
                  <a:pos x="5" y="51"/>
                </a:cxn>
                <a:cxn ang="0">
                  <a:pos x="9" y="61"/>
                </a:cxn>
                <a:cxn ang="0">
                  <a:pos x="14" y="70"/>
                </a:cxn>
                <a:cxn ang="0">
                  <a:pos x="24" y="80"/>
                </a:cxn>
                <a:cxn ang="0">
                  <a:pos x="21" y="77"/>
                </a:cxn>
                <a:cxn ang="0">
                  <a:pos x="21" y="75"/>
                </a:cxn>
                <a:cxn ang="0">
                  <a:pos x="21" y="70"/>
                </a:cxn>
                <a:cxn ang="0">
                  <a:pos x="21" y="69"/>
                </a:cxn>
                <a:cxn ang="0">
                  <a:pos x="18" y="64"/>
                </a:cxn>
                <a:cxn ang="0">
                  <a:pos x="18" y="59"/>
                </a:cxn>
                <a:cxn ang="0">
                  <a:pos x="18" y="54"/>
                </a:cxn>
                <a:cxn ang="0">
                  <a:pos x="18" y="49"/>
                </a:cxn>
                <a:cxn ang="0">
                  <a:pos x="18" y="39"/>
                </a:cxn>
                <a:cxn ang="0">
                  <a:pos x="18" y="34"/>
                </a:cxn>
                <a:cxn ang="0">
                  <a:pos x="18" y="29"/>
                </a:cxn>
                <a:cxn ang="0">
                  <a:pos x="19" y="24"/>
                </a:cxn>
                <a:cxn ang="0">
                  <a:pos x="19" y="20"/>
                </a:cxn>
                <a:cxn ang="0">
                  <a:pos x="23" y="15"/>
                </a:cxn>
                <a:cxn ang="0">
                  <a:pos x="24" y="11"/>
                </a:cxn>
                <a:cxn ang="0">
                  <a:pos x="29" y="11"/>
                </a:cxn>
                <a:cxn ang="0">
                  <a:pos x="28" y="8"/>
                </a:cxn>
                <a:cxn ang="0">
                  <a:pos x="28" y="8"/>
                </a:cxn>
                <a:cxn ang="0">
                  <a:pos x="28" y="8"/>
                </a:cxn>
                <a:cxn ang="0">
                  <a:pos x="28" y="8"/>
                </a:cxn>
                <a:cxn ang="0">
                  <a:pos x="26" y="5"/>
                </a:cxn>
                <a:cxn ang="0">
                  <a:pos x="26" y="5"/>
                </a:cxn>
                <a:cxn ang="0">
                  <a:pos x="26" y="5"/>
                </a:cxn>
                <a:cxn ang="0">
                  <a:pos x="26" y="5"/>
                </a:cxn>
                <a:cxn ang="0">
                  <a:pos x="21" y="0"/>
                </a:cxn>
                <a:cxn ang="0">
                  <a:pos x="21" y="0"/>
                </a:cxn>
                <a:cxn ang="0">
                  <a:pos x="21" y="0"/>
                </a:cxn>
                <a:cxn ang="0">
                  <a:pos x="21" y="0"/>
                </a:cxn>
                <a:cxn ang="0">
                  <a:pos x="16" y="0"/>
                </a:cxn>
                <a:cxn ang="0">
                  <a:pos x="16" y="0"/>
                </a:cxn>
                <a:cxn ang="0">
                  <a:pos x="14" y="0"/>
                </a:cxn>
                <a:cxn ang="0">
                  <a:pos x="14" y="0"/>
                </a:cxn>
                <a:cxn ang="0">
                  <a:pos x="14" y="0"/>
                </a:cxn>
              </a:cxnLst>
              <a:rect l="0" t="0" r="r" b="b"/>
              <a:pathLst>
                <a:path w="29" h="80">
                  <a:moveTo>
                    <a:pt x="14" y="0"/>
                  </a:moveTo>
                  <a:lnTo>
                    <a:pt x="11" y="0"/>
                  </a:lnTo>
                  <a:lnTo>
                    <a:pt x="11" y="0"/>
                  </a:lnTo>
                  <a:lnTo>
                    <a:pt x="8" y="0"/>
                  </a:lnTo>
                  <a:lnTo>
                    <a:pt x="8" y="5"/>
                  </a:lnTo>
                  <a:lnTo>
                    <a:pt x="3" y="5"/>
                  </a:lnTo>
                  <a:lnTo>
                    <a:pt x="3" y="10"/>
                  </a:lnTo>
                  <a:lnTo>
                    <a:pt x="1" y="15"/>
                  </a:lnTo>
                  <a:lnTo>
                    <a:pt x="1" y="20"/>
                  </a:lnTo>
                  <a:lnTo>
                    <a:pt x="0" y="24"/>
                  </a:lnTo>
                  <a:lnTo>
                    <a:pt x="0" y="29"/>
                  </a:lnTo>
                  <a:lnTo>
                    <a:pt x="0" y="34"/>
                  </a:lnTo>
                  <a:lnTo>
                    <a:pt x="3" y="44"/>
                  </a:lnTo>
                  <a:lnTo>
                    <a:pt x="5" y="51"/>
                  </a:lnTo>
                  <a:lnTo>
                    <a:pt x="9" y="61"/>
                  </a:lnTo>
                  <a:lnTo>
                    <a:pt x="14" y="70"/>
                  </a:lnTo>
                  <a:lnTo>
                    <a:pt x="24" y="80"/>
                  </a:lnTo>
                  <a:lnTo>
                    <a:pt x="21" y="77"/>
                  </a:lnTo>
                  <a:lnTo>
                    <a:pt x="21" y="75"/>
                  </a:lnTo>
                  <a:lnTo>
                    <a:pt x="21" y="70"/>
                  </a:lnTo>
                  <a:lnTo>
                    <a:pt x="21" y="69"/>
                  </a:lnTo>
                  <a:lnTo>
                    <a:pt x="18" y="64"/>
                  </a:lnTo>
                  <a:lnTo>
                    <a:pt x="18" y="59"/>
                  </a:lnTo>
                  <a:lnTo>
                    <a:pt x="18" y="54"/>
                  </a:lnTo>
                  <a:lnTo>
                    <a:pt x="18" y="49"/>
                  </a:lnTo>
                  <a:lnTo>
                    <a:pt x="18" y="39"/>
                  </a:lnTo>
                  <a:lnTo>
                    <a:pt x="18" y="34"/>
                  </a:lnTo>
                  <a:lnTo>
                    <a:pt x="18" y="29"/>
                  </a:lnTo>
                  <a:lnTo>
                    <a:pt x="19" y="24"/>
                  </a:lnTo>
                  <a:lnTo>
                    <a:pt x="19" y="20"/>
                  </a:lnTo>
                  <a:lnTo>
                    <a:pt x="23" y="15"/>
                  </a:lnTo>
                  <a:lnTo>
                    <a:pt x="24" y="11"/>
                  </a:lnTo>
                  <a:lnTo>
                    <a:pt x="29" y="11"/>
                  </a:lnTo>
                  <a:lnTo>
                    <a:pt x="28" y="8"/>
                  </a:lnTo>
                  <a:lnTo>
                    <a:pt x="28" y="8"/>
                  </a:lnTo>
                  <a:lnTo>
                    <a:pt x="28" y="8"/>
                  </a:lnTo>
                  <a:lnTo>
                    <a:pt x="28" y="8"/>
                  </a:lnTo>
                  <a:lnTo>
                    <a:pt x="26" y="5"/>
                  </a:lnTo>
                  <a:lnTo>
                    <a:pt x="26" y="5"/>
                  </a:lnTo>
                  <a:lnTo>
                    <a:pt x="26" y="5"/>
                  </a:lnTo>
                  <a:lnTo>
                    <a:pt x="26" y="5"/>
                  </a:lnTo>
                  <a:lnTo>
                    <a:pt x="21" y="0"/>
                  </a:lnTo>
                  <a:lnTo>
                    <a:pt x="21" y="0"/>
                  </a:lnTo>
                  <a:lnTo>
                    <a:pt x="21" y="0"/>
                  </a:lnTo>
                  <a:lnTo>
                    <a:pt x="21" y="0"/>
                  </a:lnTo>
                  <a:lnTo>
                    <a:pt x="16" y="0"/>
                  </a:lnTo>
                  <a:lnTo>
                    <a:pt x="16" y="0"/>
                  </a:lnTo>
                  <a:lnTo>
                    <a:pt x="14" y="0"/>
                  </a:lnTo>
                  <a:lnTo>
                    <a:pt x="14" y="0"/>
                  </a:lnTo>
                  <a:lnTo>
                    <a:pt x="14"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6" name="Freeform 236"/>
            <p:cNvSpPr>
              <a:spLocks/>
            </p:cNvSpPr>
            <p:nvPr/>
          </p:nvSpPr>
          <p:spPr bwMode="auto">
            <a:xfrm>
              <a:off x="5437188" y="3743325"/>
              <a:ext cx="44450" cy="127000"/>
            </a:xfrm>
            <a:custGeom>
              <a:avLst/>
              <a:gdLst/>
              <a:ahLst/>
              <a:cxnLst>
                <a:cxn ang="0">
                  <a:pos x="16" y="0"/>
                </a:cxn>
                <a:cxn ang="0">
                  <a:pos x="13" y="0"/>
                </a:cxn>
                <a:cxn ang="0">
                  <a:pos x="13" y="0"/>
                </a:cxn>
                <a:cxn ang="0">
                  <a:pos x="10" y="0"/>
                </a:cxn>
                <a:cxn ang="0">
                  <a:pos x="10" y="5"/>
                </a:cxn>
                <a:cxn ang="0">
                  <a:pos x="5" y="5"/>
                </a:cxn>
                <a:cxn ang="0">
                  <a:pos x="5" y="10"/>
                </a:cxn>
                <a:cxn ang="0">
                  <a:pos x="2" y="15"/>
                </a:cxn>
                <a:cxn ang="0">
                  <a:pos x="2" y="19"/>
                </a:cxn>
                <a:cxn ang="0">
                  <a:pos x="0" y="24"/>
                </a:cxn>
                <a:cxn ang="0">
                  <a:pos x="0" y="29"/>
                </a:cxn>
                <a:cxn ang="0">
                  <a:pos x="0" y="34"/>
                </a:cxn>
                <a:cxn ang="0">
                  <a:pos x="3" y="44"/>
                </a:cxn>
                <a:cxn ang="0">
                  <a:pos x="5" y="51"/>
                </a:cxn>
                <a:cxn ang="0">
                  <a:pos x="10" y="60"/>
                </a:cxn>
                <a:cxn ang="0">
                  <a:pos x="18" y="70"/>
                </a:cxn>
                <a:cxn ang="0">
                  <a:pos x="28" y="80"/>
                </a:cxn>
                <a:cxn ang="0">
                  <a:pos x="25" y="77"/>
                </a:cxn>
                <a:cxn ang="0">
                  <a:pos x="25" y="75"/>
                </a:cxn>
                <a:cxn ang="0">
                  <a:pos x="25" y="70"/>
                </a:cxn>
                <a:cxn ang="0">
                  <a:pos x="25" y="69"/>
                </a:cxn>
                <a:cxn ang="0">
                  <a:pos x="21" y="64"/>
                </a:cxn>
                <a:cxn ang="0">
                  <a:pos x="21" y="59"/>
                </a:cxn>
                <a:cxn ang="0">
                  <a:pos x="21" y="54"/>
                </a:cxn>
                <a:cxn ang="0">
                  <a:pos x="21" y="49"/>
                </a:cxn>
                <a:cxn ang="0">
                  <a:pos x="20" y="39"/>
                </a:cxn>
                <a:cxn ang="0">
                  <a:pos x="20" y="34"/>
                </a:cxn>
                <a:cxn ang="0">
                  <a:pos x="20" y="29"/>
                </a:cxn>
                <a:cxn ang="0">
                  <a:pos x="20" y="24"/>
                </a:cxn>
                <a:cxn ang="0">
                  <a:pos x="20" y="19"/>
                </a:cxn>
                <a:cxn ang="0">
                  <a:pos x="21" y="15"/>
                </a:cxn>
                <a:cxn ang="0">
                  <a:pos x="23" y="11"/>
                </a:cxn>
                <a:cxn ang="0">
                  <a:pos x="28" y="11"/>
                </a:cxn>
                <a:cxn ang="0">
                  <a:pos x="26" y="8"/>
                </a:cxn>
                <a:cxn ang="0">
                  <a:pos x="26" y="8"/>
                </a:cxn>
                <a:cxn ang="0">
                  <a:pos x="26" y="8"/>
                </a:cxn>
                <a:cxn ang="0">
                  <a:pos x="26" y="8"/>
                </a:cxn>
                <a:cxn ang="0">
                  <a:pos x="26" y="5"/>
                </a:cxn>
                <a:cxn ang="0">
                  <a:pos x="26" y="5"/>
                </a:cxn>
                <a:cxn ang="0">
                  <a:pos x="26" y="5"/>
                </a:cxn>
                <a:cxn ang="0">
                  <a:pos x="26" y="5"/>
                </a:cxn>
                <a:cxn ang="0">
                  <a:pos x="21" y="0"/>
                </a:cxn>
                <a:cxn ang="0">
                  <a:pos x="21" y="0"/>
                </a:cxn>
                <a:cxn ang="0">
                  <a:pos x="21" y="0"/>
                </a:cxn>
                <a:cxn ang="0">
                  <a:pos x="21" y="0"/>
                </a:cxn>
                <a:cxn ang="0">
                  <a:pos x="16" y="0"/>
                </a:cxn>
                <a:cxn ang="0">
                  <a:pos x="16" y="0"/>
                </a:cxn>
                <a:cxn ang="0">
                  <a:pos x="16" y="0"/>
                </a:cxn>
                <a:cxn ang="0">
                  <a:pos x="16" y="0"/>
                </a:cxn>
                <a:cxn ang="0">
                  <a:pos x="16" y="0"/>
                </a:cxn>
              </a:cxnLst>
              <a:rect l="0" t="0" r="r" b="b"/>
              <a:pathLst>
                <a:path w="28" h="80">
                  <a:moveTo>
                    <a:pt x="16" y="0"/>
                  </a:moveTo>
                  <a:lnTo>
                    <a:pt x="13" y="0"/>
                  </a:lnTo>
                  <a:lnTo>
                    <a:pt x="13" y="0"/>
                  </a:lnTo>
                  <a:lnTo>
                    <a:pt x="10" y="0"/>
                  </a:lnTo>
                  <a:lnTo>
                    <a:pt x="10" y="5"/>
                  </a:lnTo>
                  <a:lnTo>
                    <a:pt x="5" y="5"/>
                  </a:lnTo>
                  <a:lnTo>
                    <a:pt x="5" y="10"/>
                  </a:lnTo>
                  <a:lnTo>
                    <a:pt x="2" y="15"/>
                  </a:lnTo>
                  <a:lnTo>
                    <a:pt x="2" y="19"/>
                  </a:lnTo>
                  <a:lnTo>
                    <a:pt x="0" y="24"/>
                  </a:lnTo>
                  <a:lnTo>
                    <a:pt x="0" y="29"/>
                  </a:lnTo>
                  <a:lnTo>
                    <a:pt x="0" y="34"/>
                  </a:lnTo>
                  <a:lnTo>
                    <a:pt x="3" y="44"/>
                  </a:lnTo>
                  <a:lnTo>
                    <a:pt x="5" y="51"/>
                  </a:lnTo>
                  <a:lnTo>
                    <a:pt x="10" y="60"/>
                  </a:lnTo>
                  <a:lnTo>
                    <a:pt x="18" y="70"/>
                  </a:lnTo>
                  <a:lnTo>
                    <a:pt x="28" y="80"/>
                  </a:lnTo>
                  <a:lnTo>
                    <a:pt x="25" y="77"/>
                  </a:lnTo>
                  <a:lnTo>
                    <a:pt x="25" y="75"/>
                  </a:lnTo>
                  <a:lnTo>
                    <a:pt x="25" y="70"/>
                  </a:lnTo>
                  <a:lnTo>
                    <a:pt x="25" y="69"/>
                  </a:lnTo>
                  <a:lnTo>
                    <a:pt x="21" y="64"/>
                  </a:lnTo>
                  <a:lnTo>
                    <a:pt x="21" y="59"/>
                  </a:lnTo>
                  <a:lnTo>
                    <a:pt x="21" y="54"/>
                  </a:lnTo>
                  <a:lnTo>
                    <a:pt x="21" y="49"/>
                  </a:lnTo>
                  <a:lnTo>
                    <a:pt x="20" y="39"/>
                  </a:lnTo>
                  <a:lnTo>
                    <a:pt x="20" y="34"/>
                  </a:lnTo>
                  <a:lnTo>
                    <a:pt x="20" y="29"/>
                  </a:lnTo>
                  <a:lnTo>
                    <a:pt x="20" y="24"/>
                  </a:lnTo>
                  <a:lnTo>
                    <a:pt x="20" y="19"/>
                  </a:lnTo>
                  <a:lnTo>
                    <a:pt x="21" y="15"/>
                  </a:lnTo>
                  <a:lnTo>
                    <a:pt x="23" y="11"/>
                  </a:lnTo>
                  <a:lnTo>
                    <a:pt x="28" y="11"/>
                  </a:lnTo>
                  <a:lnTo>
                    <a:pt x="26" y="8"/>
                  </a:lnTo>
                  <a:lnTo>
                    <a:pt x="26" y="8"/>
                  </a:lnTo>
                  <a:lnTo>
                    <a:pt x="26" y="8"/>
                  </a:lnTo>
                  <a:lnTo>
                    <a:pt x="26" y="8"/>
                  </a:lnTo>
                  <a:lnTo>
                    <a:pt x="26" y="5"/>
                  </a:lnTo>
                  <a:lnTo>
                    <a:pt x="26" y="5"/>
                  </a:lnTo>
                  <a:lnTo>
                    <a:pt x="26" y="5"/>
                  </a:lnTo>
                  <a:lnTo>
                    <a:pt x="26" y="5"/>
                  </a:lnTo>
                  <a:lnTo>
                    <a:pt x="21" y="0"/>
                  </a:lnTo>
                  <a:lnTo>
                    <a:pt x="21" y="0"/>
                  </a:lnTo>
                  <a:lnTo>
                    <a:pt x="21" y="0"/>
                  </a:lnTo>
                  <a:lnTo>
                    <a:pt x="21" y="0"/>
                  </a:lnTo>
                  <a:lnTo>
                    <a:pt x="16" y="0"/>
                  </a:lnTo>
                  <a:lnTo>
                    <a:pt x="16" y="0"/>
                  </a:lnTo>
                  <a:lnTo>
                    <a:pt x="16" y="0"/>
                  </a:lnTo>
                  <a:lnTo>
                    <a:pt x="16" y="0"/>
                  </a:lnTo>
                  <a:lnTo>
                    <a:pt x="16" y="0"/>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7" name="Freeform 237"/>
            <p:cNvSpPr>
              <a:spLocks/>
            </p:cNvSpPr>
            <p:nvPr/>
          </p:nvSpPr>
          <p:spPr bwMode="auto">
            <a:xfrm>
              <a:off x="5694363" y="3975100"/>
              <a:ext cx="47625" cy="22225"/>
            </a:xfrm>
            <a:custGeom>
              <a:avLst/>
              <a:gdLst/>
              <a:ahLst/>
              <a:cxnLst>
                <a:cxn ang="0">
                  <a:pos x="5" y="0"/>
                </a:cxn>
                <a:cxn ang="0">
                  <a:pos x="5" y="0"/>
                </a:cxn>
                <a:cxn ang="0">
                  <a:pos x="10" y="0"/>
                </a:cxn>
                <a:cxn ang="0">
                  <a:pos x="13" y="0"/>
                </a:cxn>
                <a:cxn ang="0">
                  <a:pos x="18" y="1"/>
                </a:cxn>
                <a:cxn ang="0">
                  <a:pos x="18" y="1"/>
                </a:cxn>
                <a:cxn ang="0">
                  <a:pos x="23" y="6"/>
                </a:cxn>
                <a:cxn ang="0">
                  <a:pos x="25" y="10"/>
                </a:cxn>
                <a:cxn ang="0">
                  <a:pos x="25" y="11"/>
                </a:cxn>
                <a:cxn ang="0">
                  <a:pos x="25" y="11"/>
                </a:cxn>
                <a:cxn ang="0">
                  <a:pos x="20" y="10"/>
                </a:cxn>
                <a:cxn ang="0">
                  <a:pos x="20" y="10"/>
                </a:cxn>
                <a:cxn ang="0">
                  <a:pos x="15" y="5"/>
                </a:cxn>
                <a:cxn ang="0">
                  <a:pos x="15" y="5"/>
                </a:cxn>
                <a:cxn ang="0">
                  <a:pos x="10" y="5"/>
                </a:cxn>
                <a:cxn ang="0">
                  <a:pos x="10" y="5"/>
                </a:cxn>
                <a:cxn ang="0">
                  <a:pos x="9" y="3"/>
                </a:cxn>
                <a:cxn ang="0">
                  <a:pos x="9" y="3"/>
                </a:cxn>
                <a:cxn ang="0">
                  <a:pos x="9" y="3"/>
                </a:cxn>
                <a:cxn ang="0">
                  <a:pos x="9" y="3"/>
                </a:cxn>
                <a:cxn ang="0">
                  <a:pos x="5" y="0"/>
                </a:cxn>
                <a:cxn ang="0">
                  <a:pos x="5" y="0"/>
                </a:cxn>
                <a:cxn ang="0">
                  <a:pos x="5" y="0"/>
                </a:cxn>
                <a:cxn ang="0">
                  <a:pos x="5"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5" y="0"/>
                </a:cxn>
              </a:cxnLst>
              <a:rect l="0" t="0" r="r" b="b"/>
              <a:pathLst>
                <a:path w="30" h="14">
                  <a:moveTo>
                    <a:pt x="5" y="0"/>
                  </a:moveTo>
                  <a:lnTo>
                    <a:pt x="5" y="0"/>
                  </a:lnTo>
                  <a:lnTo>
                    <a:pt x="5" y="0"/>
                  </a:lnTo>
                  <a:lnTo>
                    <a:pt x="5" y="0"/>
                  </a:lnTo>
                  <a:lnTo>
                    <a:pt x="10" y="0"/>
                  </a:lnTo>
                  <a:lnTo>
                    <a:pt x="10" y="0"/>
                  </a:lnTo>
                  <a:lnTo>
                    <a:pt x="13" y="0"/>
                  </a:lnTo>
                  <a:lnTo>
                    <a:pt x="13" y="0"/>
                  </a:lnTo>
                  <a:lnTo>
                    <a:pt x="18" y="1"/>
                  </a:lnTo>
                  <a:lnTo>
                    <a:pt x="18" y="1"/>
                  </a:lnTo>
                  <a:lnTo>
                    <a:pt x="18" y="1"/>
                  </a:lnTo>
                  <a:lnTo>
                    <a:pt x="18" y="1"/>
                  </a:lnTo>
                  <a:lnTo>
                    <a:pt x="23" y="6"/>
                  </a:lnTo>
                  <a:lnTo>
                    <a:pt x="23" y="6"/>
                  </a:lnTo>
                  <a:lnTo>
                    <a:pt x="25" y="10"/>
                  </a:lnTo>
                  <a:lnTo>
                    <a:pt x="25" y="10"/>
                  </a:lnTo>
                  <a:lnTo>
                    <a:pt x="30" y="14"/>
                  </a:lnTo>
                  <a:lnTo>
                    <a:pt x="25" y="11"/>
                  </a:lnTo>
                  <a:lnTo>
                    <a:pt x="25" y="11"/>
                  </a:lnTo>
                  <a:lnTo>
                    <a:pt x="25" y="11"/>
                  </a:lnTo>
                  <a:lnTo>
                    <a:pt x="25" y="11"/>
                  </a:lnTo>
                  <a:lnTo>
                    <a:pt x="20" y="10"/>
                  </a:lnTo>
                  <a:lnTo>
                    <a:pt x="20" y="10"/>
                  </a:lnTo>
                  <a:lnTo>
                    <a:pt x="20" y="10"/>
                  </a:lnTo>
                  <a:lnTo>
                    <a:pt x="20" y="10"/>
                  </a:lnTo>
                  <a:lnTo>
                    <a:pt x="15" y="5"/>
                  </a:lnTo>
                  <a:lnTo>
                    <a:pt x="15" y="5"/>
                  </a:lnTo>
                  <a:lnTo>
                    <a:pt x="15" y="5"/>
                  </a:lnTo>
                  <a:lnTo>
                    <a:pt x="15" y="5"/>
                  </a:lnTo>
                  <a:lnTo>
                    <a:pt x="10" y="5"/>
                  </a:lnTo>
                  <a:lnTo>
                    <a:pt x="10" y="5"/>
                  </a:lnTo>
                  <a:lnTo>
                    <a:pt x="10" y="5"/>
                  </a:lnTo>
                  <a:lnTo>
                    <a:pt x="10" y="5"/>
                  </a:lnTo>
                  <a:lnTo>
                    <a:pt x="9" y="3"/>
                  </a:lnTo>
                  <a:lnTo>
                    <a:pt x="9" y="3"/>
                  </a:lnTo>
                  <a:lnTo>
                    <a:pt x="9" y="3"/>
                  </a:lnTo>
                  <a:lnTo>
                    <a:pt x="9" y="3"/>
                  </a:lnTo>
                  <a:lnTo>
                    <a:pt x="9" y="3"/>
                  </a:lnTo>
                  <a:lnTo>
                    <a:pt x="9" y="3"/>
                  </a:lnTo>
                  <a:lnTo>
                    <a:pt x="9" y="3"/>
                  </a:lnTo>
                  <a:lnTo>
                    <a:pt x="9" y="3"/>
                  </a:lnTo>
                  <a:lnTo>
                    <a:pt x="5" y="0"/>
                  </a:lnTo>
                  <a:lnTo>
                    <a:pt x="5" y="0"/>
                  </a:lnTo>
                  <a:lnTo>
                    <a:pt x="5" y="0"/>
                  </a:lnTo>
                  <a:lnTo>
                    <a:pt x="5" y="0"/>
                  </a:lnTo>
                  <a:lnTo>
                    <a:pt x="5" y="0"/>
                  </a:lnTo>
                  <a:lnTo>
                    <a:pt x="5" y="0"/>
                  </a:lnTo>
                  <a:lnTo>
                    <a:pt x="5" y="0"/>
                  </a:lnTo>
                  <a:lnTo>
                    <a:pt x="5" y="0"/>
                  </a:ln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5" y="0"/>
                  </a:lnTo>
                  <a:lnTo>
                    <a:pt x="5"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8" name="Freeform 238"/>
            <p:cNvSpPr>
              <a:spLocks/>
            </p:cNvSpPr>
            <p:nvPr/>
          </p:nvSpPr>
          <p:spPr bwMode="auto">
            <a:xfrm>
              <a:off x="5538788" y="3919538"/>
              <a:ext cx="241300" cy="55562"/>
            </a:xfrm>
            <a:custGeom>
              <a:avLst/>
              <a:gdLst/>
              <a:ahLst/>
              <a:cxnLst>
                <a:cxn ang="0">
                  <a:pos x="3" y="8"/>
                </a:cxn>
                <a:cxn ang="0">
                  <a:pos x="3" y="5"/>
                </a:cxn>
                <a:cxn ang="0">
                  <a:pos x="7" y="5"/>
                </a:cxn>
                <a:cxn ang="0">
                  <a:pos x="11" y="4"/>
                </a:cxn>
                <a:cxn ang="0">
                  <a:pos x="21" y="4"/>
                </a:cxn>
                <a:cxn ang="0">
                  <a:pos x="31" y="0"/>
                </a:cxn>
                <a:cxn ang="0">
                  <a:pos x="43" y="0"/>
                </a:cxn>
                <a:cxn ang="0">
                  <a:pos x="54" y="0"/>
                </a:cxn>
                <a:cxn ang="0">
                  <a:pos x="69" y="0"/>
                </a:cxn>
                <a:cxn ang="0">
                  <a:pos x="79" y="0"/>
                </a:cxn>
                <a:cxn ang="0">
                  <a:pos x="93" y="0"/>
                </a:cxn>
                <a:cxn ang="0">
                  <a:pos x="105" y="2"/>
                </a:cxn>
                <a:cxn ang="0">
                  <a:pos x="120" y="7"/>
                </a:cxn>
                <a:cxn ang="0">
                  <a:pos x="128" y="10"/>
                </a:cxn>
                <a:cxn ang="0">
                  <a:pos x="138" y="15"/>
                </a:cxn>
                <a:cxn ang="0">
                  <a:pos x="144" y="23"/>
                </a:cxn>
                <a:cxn ang="0">
                  <a:pos x="152" y="35"/>
                </a:cxn>
                <a:cxn ang="0">
                  <a:pos x="149" y="31"/>
                </a:cxn>
                <a:cxn ang="0">
                  <a:pos x="149" y="31"/>
                </a:cxn>
                <a:cxn ang="0">
                  <a:pos x="144" y="27"/>
                </a:cxn>
                <a:cxn ang="0">
                  <a:pos x="144" y="27"/>
                </a:cxn>
                <a:cxn ang="0">
                  <a:pos x="139" y="22"/>
                </a:cxn>
                <a:cxn ang="0">
                  <a:pos x="134" y="17"/>
                </a:cxn>
                <a:cxn ang="0">
                  <a:pos x="128" y="12"/>
                </a:cxn>
                <a:cxn ang="0">
                  <a:pos x="123" y="12"/>
                </a:cxn>
                <a:cxn ang="0">
                  <a:pos x="111" y="7"/>
                </a:cxn>
                <a:cxn ang="0">
                  <a:pos x="102" y="4"/>
                </a:cxn>
                <a:cxn ang="0">
                  <a:pos x="89" y="0"/>
                </a:cxn>
                <a:cxn ang="0">
                  <a:pos x="77" y="0"/>
                </a:cxn>
                <a:cxn ang="0">
                  <a:pos x="61" y="0"/>
                </a:cxn>
                <a:cxn ang="0">
                  <a:pos x="46" y="0"/>
                </a:cxn>
                <a:cxn ang="0">
                  <a:pos x="26" y="4"/>
                </a:cxn>
                <a:cxn ang="0">
                  <a:pos x="8" y="8"/>
                </a:cxn>
                <a:cxn ang="0">
                  <a:pos x="5" y="8"/>
                </a:cxn>
                <a:cxn ang="0">
                  <a:pos x="5" y="8"/>
                </a:cxn>
                <a:cxn ang="0">
                  <a:pos x="5" y="8"/>
                </a:cxn>
                <a:cxn ang="0">
                  <a:pos x="5" y="8"/>
                </a:cxn>
                <a:cxn ang="0">
                  <a:pos x="3" y="8"/>
                </a:cxn>
                <a:cxn ang="0">
                  <a:pos x="3" y="8"/>
                </a:cxn>
                <a:cxn ang="0">
                  <a:pos x="3" y="8"/>
                </a:cxn>
                <a:cxn ang="0">
                  <a:pos x="3" y="8"/>
                </a:cxn>
                <a:cxn ang="0">
                  <a:pos x="0" y="8"/>
                </a:cxn>
                <a:cxn ang="0">
                  <a:pos x="0" y="8"/>
                </a:cxn>
                <a:cxn ang="0">
                  <a:pos x="0" y="8"/>
                </a:cxn>
                <a:cxn ang="0">
                  <a:pos x="0" y="8"/>
                </a:cxn>
                <a:cxn ang="0">
                  <a:pos x="0" y="8"/>
                </a:cxn>
                <a:cxn ang="0">
                  <a:pos x="0" y="8"/>
                </a:cxn>
                <a:cxn ang="0">
                  <a:pos x="0" y="8"/>
                </a:cxn>
                <a:cxn ang="0">
                  <a:pos x="3" y="8"/>
                </a:cxn>
                <a:cxn ang="0">
                  <a:pos x="3" y="8"/>
                </a:cxn>
              </a:cxnLst>
              <a:rect l="0" t="0" r="r" b="b"/>
              <a:pathLst>
                <a:path w="152" h="35">
                  <a:moveTo>
                    <a:pt x="3" y="8"/>
                  </a:moveTo>
                  <a:lnTo>
                    <a:pt x="3" y="5"/>
                  </a:lnTo>
                  <a:lnTo>
                    <a:pt x="7" y="5"/>
                  </a:lnTo>
                  <a:lnTo>
                    <a:pt x="11" y="4"/>
                  </a:lnTo>
                  <a:lnTo>
                    <a:pt x="21" y="4"/>
                  </a:lnTo>
                  <a:lnTo>
                    <a:pt x="31" y="0"/>
                  </a:lnTo>
                  <a:lnTo>
                    <a:pt x="43" y="0"/>
                  </a:lnTo>
                  <a:lnTo>
                    <a:pt x="54" y="0"/>
                  </a:lnTo>
                  <a:lnTo>
                    <a:pt x="69" y="0"/>
                  </a:lnTo>
                  <a:lnTo>
                    <a:pt x="79" y="0"/>
                  </a:lnTo>
                  <a:lnTo>
                    <a:pt x="93" y="0"/>
                  </a:lnTo>
                  <a:lnTo>
                    <a:pt x="105" y="2"/>
                  </a:lnTo>
                  <a:lnTo>
                    <a:pt x="120" y="7"/>
                  </a:lnTo>
                  <a:lnTo>
                    <a:pt x="128" y="10"/>
                  </a:lnTo>
                  <a:lnTo>
                    <a:pt x="138" y="15"/>
                  </a:lnTo>
                  <a:lnTo>
                    <a:pt x="144" y="23"/>
                  </a:lnTo>
                  <a:lnTo>
                    <a:pt x="152" y="35"/>
                  </a:lnTo>
                  <a:lnTo>
                    <a:pt x="149" y="31"/>
                  </a:lnTo>
                  <a:lnTo>
                    <a:pt x="149" y="31"/>
                  </a:lnTo>
                  <a:lnTo>
                    <a:pt x="144" y="27"/>
                  </a:lnTo>
                  <a:lnTo>
                    <a:pt x="144" y="27"/>
                  </a:lnTo>
                  <a:lnTo>
                    <a:pt x="139" y="22"/>
                  </a:lnTo>
                  <a:lnTo>
                    <a:pt x="134" y="17"/>
                  </a:lnTo>
                  <a:lnTo>
                    <a:pt x="128" y="12"/>
                  </a:lnTo>
                  <a:lnTo>
                    <a:pt x="123" y="12"/>
                  </a:lnTo>
                  <a:lnTo>
                    <a:pt x="111" y="7"/>
                  </a:lnTo>
                  <a:lnTo>
                    <a:pt x="102" y="4"/>
                  </a:lnTo>
                  <a:lnTo>
                    <a:pt x="89" y="0"/>
                  </a:lnTo>
                  <a:lnTo>
                    <a:pt x="77" y="0"/>
                  </a:lnTo>
                  <a:lnTo>
                    <a:pt x="61" y="0"/>
                  </a:lnTo>
                  <a:lnTo>
                    <a:pt x="46" y="0"/>
                  </a:lnTo>
                  <a:lnTo>
                    <a:pt x="26" y="4"/>
                  </a:lnTo>
                  <a:lnTo>
                    <a:pt x="8" y="8"/>
                  </a:lnTo>
                  <a:lnTo>
                    <a:pt x="5" y="8"/>
                  </a:lnTo>
                  <a:lnTo>
                    <a:pt x="5" y="8"/>
                  </a:lnTo>
                  <a:lnTo>
                    <a:pt x="5" y="8"/>
                  </a:lnTo>
                  <a:lnTo>
                    <a:pt x="5" y="8"/>
                  </a:lnTo>
                  <a:lnTo>
                    <a:pt x="3" y="8"/>
                  </a:lnTo>
                  <a:lnTo>
                    <a:pt x="3" y="8"/>
                  </a:lnTo>
                  <a:lnTo>
                    <a:pt x="3" y="8"/>
                  </a:lnTo>
                  <a:lnTo>
                    <a:pt x="3" y="8"/>
                  </a:lnTo>
                  <a:lnTo>
                    <a:pt x="0" y="8"/>
                  </a:lnTo>
                  <a:lnTo>
                    <a:pt x="0" y="8"/>
                  </a:lnTo>
                  <a:lnTo>
                    <a:pt x="0" y="8"/>
                  </a:lnTo>
                  <a:lnTo>
                    <a:pt x="0" y="8"/>
                  </a:lnTo>
                  <a:lnTo>
                    <a:pt x="0" y="8"/>
                  </a:lnTo>
                  <a:lnTo>
                    <a:pt x="0" y="8"/>
                  </a:lnTo>
                  <a:lnTo>
                    <a:pt x="0" y="8"/>
                  </a:lnTo>
                  <a:lnTo>
                    <a:pt x="3" y="8"/>
                  </a:lnTo>
                  <a:lnTo>
                    <a:pt x="3" y="8"/>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59" name="Freeform 239"/>
            <p:cNvSpPr>
              <a:spLocks/>
            </p:cNvSpPr>
            <p:nvPr/>
          </p:nvSpPr>
          <p:spPr bwMode="auto">
            <a:xfrm>
              <a:off x="5726113" y="4984750"/>
              <a:ext cx="53975" cy="41275"/>
            </a:xfrm>
            <a:custGeom>
              <a:avLst/>
              <a:gdLst/>
              <a:ahLst/>
              <a:cxnLst>
                <a:cxn ang="0">
                  <a:pos x="20" y="23"/>
                </a:cxn>
                <a:cxn ang="0">
                  <a:pos x="20" y="23"/>
                </a:cxn>
                <a:cxn ang="0">
                  <a:pos x="25" y="21"/>
                </a:cxn>
                <a:cxn ang="0">
                  <a:pos x="25" y="21"/>
                </a:cxn>
                <a:cxn ang="0">
                  <a:pos x="30" y="16"/>
                </a:cxn>
                <a:cxn ang="0">
                  <a:pos x="30" y="16"/>
                </a:cxn>
                <a:cxn ang="0">
                  <a:pos x="31" y="16"/>
                </a:cxn>
                <a:cxn ang="0">
                  <a:pos x="31" y="16"/>
                </a:cxn>
                <a:cxn ang="0">
                  <a:pos x="31" y="11"/>
                </a:cxn>
                <a:cxn ang="0">
                  <a:pos x="31" y="8"/>
                </a:cxn>
                <a:cxn ang="0">
                  <a:pos x="30" y="3"/>
                </a:cxn>
                <a:cxn ang="0">
                  <a:pos x="30" y="3"/>
                </a:cxn>
                <a:cxn ang="0">
                  <a:pos x="25" y="0"/>
                </a:cxn>
                <a:cxn ang="0">
                  <a:pos x="25" y="0"/>
                </a:cxn>
                <a:cxn ang="0">
                  <a:pos x="20" y="0"/>
                </a:cxn>
                <a:cxn ang="0">
                  <a:pos x="20" y="0"/>
                </a:cxn>
                <a:cxn ang="0">
                  <a:pos x="15" y="0"/>
                </a:cxn>
                <a:cxn ang="0">
                  <a:pos x="10" y="0"/>
                </a:cxn>
                <a:cxn ang="0">
                  <a:pos x="5" y="0"/>
                </a:cxn>
                <a:cxn ang="0">
                  <a:pos x="5" y="0"/>
                </a:cxn>
                <a:cxn ang="0">
                  <a:pos x="0" y="3"/>
                </a:cxn>
                <a:cxn ang="0">
                  <a:pos x="0" y="3"/>
                </a:cxn>
                <a:cxn ang="0">
                  <a:pos x="0" y="8"/>
                </a:cxn>
                <a:cxn ang="0">
                  <a:pos x="0" y="11"/>
                </a:cxn>
                <a:cxn ang="0">
                  <a:pos x="0" y="16"/>
                </a:cxn>
                <a:cxn ang="0">
                  <a:pos x="0" y="16"/>
                </a:cxn>
                <a:cxn ang="0">
                  <a:pos x="0" y="16"/>
                </a:cxn>
                <a:cxn ang="0">
                  <a:pos x="0" y="16"/>
                </a:cxn>
                <a:cxn ang="0">
                  <a:pos x="5" y="21"/>
                </a:cxn>
                <a:cxn ang="0">
                  <a:pos x="5" y="21"/>
                </a:cxn>
                <a:cxn ang="0">
                  <a:pos x="10" y="23"/>
                </a:cxn>
                <a:cxn ang="0">
                  <a:pos x="15" y="23"/>
                </a:cxn>
                <a:cxn ang="0">
                  <a:pos x="20" y="26"/>
                </a:cxn>
              </a:cxnLst>
              <a:rect l="0" t="0" r="r" b="b"/>
              <a:pathLst>
                <a:path w="34" h="26">
                  <a:moveTo>
                    <a:pt x="20" y="26"/>
                  </a:moveTo>
                  <a:lnTo>
                    <a:pt x="20" y="23"/>
                  </a:lnTo>
                  <a:lnTo>
                    <a:pt x="20" y="23"/>
                  </a:lnTo>
                  <a:lnTo>
                    <a:pt x="20" y="23"/>
                  </a:lnTo>
                  <a:lnTo>
                    <a:pt x="25" y="23"/>
                  </a:lnTo>
                  <a:lnTo>
                    <a:pt x="25" y="21"/>
                  </a:lnTo>
                  <a:lnTo>
                    <a:pt x="25" y="21"/>
                  </a:lnTo>
                  <a:lnTo>
                    <a:pt x="25" y="21"/>
                  </a:lnTo>
                  <a:lnTo>
                    <a:pt x="30" y="21"/>
                  </a:lnTo>
                  <a:lnTo>
                    <a:pt x="30" y="16"/>
                  </a:lnTo>
                  <a:lnTo>
                    <a:pt x="30" y="16"/>
                  </a:lnTo>
                  <a:lnTo>
                    <a:pt x="30" y="16"/>
                  </a:lnTo>
                  <a:lnTo>
                    <a:pt x="31" y="16"/>
                  </a:lnTo>
                  <a:lnTo>
                    <a:pt x="31" y="16"/>
                  </a:lnTo>
                  <a:lnTo>
                    <a:pt x="31" y="16"/>
                  </a:lnTo>
                  <a:lnTo>
                    <a:pt x="31" y="16"/>
                  </a:lnTo>
                  <a:lnTo>
                    <a:pt x="34" y="16"/>
                  </a:lnTo>
                  <a:lnTo>
                    <a:pt x="31" y="11"/>
                  </a:lnTo>
                  <a:lnTo>
                    <a:pt x="31" y="11"/>
                  </a:lnTo>
                  <a:lnTo>
                    <a:pt x="31" y="8"/>
                  </a:lnTo>
                  <a:lnTo>
                    <a:pt x="31" y="8"/>
                  </a:lnTo>
                  <a:lnTo>
                    <a:pt x="30" y="3"/>
                  </a:lnTo>
                  <a:lnTo>
                    <a:pt x="30" y="3"/>
                  </a:lnTo>
                  <a:lnTo>
                    <a:pt x="30" y="3"/>
                  </a:lnTo>
                  <a:lnTo>
                    <a:pt x="30" y="3"/>
                  </a:lnTo>
                  <a:lnTo>
                    <a:pt x="25" y="0"/>
                  </a:lnTo>
                  <a:lnTo>
                    <a:pt x="25" y="0"/>
                  </a:lnTo>
                  <a:lnTo>
                    <a:pt x="25" y="0"/>
                  </a:lnTo>
                  <a:lnTo>
                    <a:pt x="25" y="0"/>
                  </a:lnTo>
                  <a:lnTo>
                    <a:pt x="20" y="0"/>
                  </a:lnTo>
                  <a:lnTo>
                    <a:pt x="20" y="0"/>
                  </a:lnTo>
                  <a:lnTo>
                    <a:pt x="20" y="0"/>
                  </a:lnTo>
                  <a:lnTo>
                    <a:pt x="20" y="0"/>
                  </a:lnTo>
                  <a:lnTo>
                    <a:pt x="15" y="0"/>
                  </a:lnTo>
                  <a:lnTo>
                    <a:pt x="15" y="0"/>
                  </a:lnTo>
                  <a:lnTo>
                    <a:pt x="10" y="0"/>
                  </a:lnTo>
                  <a:lnTo>
                    <a:pt x="10" y="0"/>
                  </a:lnTo>
                  <a:lnTo>
                    <a:pt x="5" y="0"/>
                  </a:lnTo>
                  <a:lnTo>
                    <a:pt x="5" y="0"/>
                  </a:lnTo>
                  <a:lnTo>
                    <a:pt x="5" y="0"/>
                  </a:lnTo>
                  <a:lnTo>
                    <a:pt x="5" y="3"/>
                  </a:lnTo>
                  <a:lnTo>
                    <a:pt x="0" y="3"/>
                  </a:lnTo>
                  <a:lnTo>
                    <a:pt x="0" y="3"/>
                  </a:lnTo>
                  <a:lnTo>
                    <a:pt x="0" y="3"/>
                  </a:lnTo>
                  <a:lnTo>
                    <a:pt x="0" y="8"/>
                  </a:lnTo>
                  <a:lnTo>
                    <a:pt x="0" y="8"/>
                  </a:lnTo>
                  <a:lnTo>
                    <a:pt x="0" y="11"/>
                  </a:lnTo>
                  <a:lnTo>
                    <a:pt x="0" y="11"/>
                  </a:lnTo>
                  <a:lnTo>
                    <a:pt x="0" y="16"/>
                  </a:lnTo>
                  <a:lnTo>
                    <a:pt x="0" y="16"/>
                  </a:lnTo>
                  <a:lnTo>
                    <a:pt x="0" y="16"/>
                  </a:lnTo>
                  <a:lnTo>
                    <a:pt x="0" y="16"/>
                  </a:lnTo>
                  <a:lnTo>
                    <a:pt x="0" y="16"/>
                  </a:lnTo>
                  <a:lnTo>
                    <a:pt x="0" y="16"/>
                  </a:lnTo>
                  <a:lnTo>
                    <a:pt x="0" y="16"/>
                  </a:lnTo>
                  <a:lnTo>
                    <a:pt x="0" y="16"/>
                  </a:lnTo>
                  <a:lnTo>
                    <a:pt x="5" y="21"/>
                  </a:lnTo>
                  <a:lnTo>
                    <a:pt x="5" y="21"/>
                  </a:lnTo>
                  <a:lnTo>
                    <a:pt x="5" y="21"/>
                  </a:lnTo>
                  <a:lnTo>
                    <a:pt x="5" y="21"/>
                  </a:lnTo>
                  <a:lnTo>
                    <a:pt x="10" y="23"/>
                  </a:lnTo>
                  <a:lnTo>
                    <a:pt x="10" y="23"/>
                  </a:lnTo>
                  <a:lnTo>
                    <a:pt x="15" y="23"/>
                  </a:lnTo>
                  <a:lnTo>
                    <a:pt x="15" y="23"/>
                  </a:lnTo>
                  <a:lnTo>
                    <a:pt x="20" y="26"/>
                  </a:lnTo>
                  <a:lnTo>
                    <a:pt x="20" y="26"/>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0" name="Freeform 240"/>
            <p:cNvSpPr>
              <a:spLocks/>
            </p:cNvSpPr>
            <p:nvPr/>
          </p:nvSpPr>
          <p:spPr bwMode="auto">
            <a:xfrm>
              <a:off x="5788025" y="5151438"/>
              <a:ext cx="55562" cy="38100"/>
            </a:xfrm>
            <a:custGeom>
              <a:avLst/>
              <a:gdLst/>
              <a:ahLst/>
              <a:cxnLst>
                <a:cxn ang="0">
                  <a:pos x="15" y="21"/>
                </a:cxn>
                <a:cxn ang="0">
                  <a:pos x="15" y="21"/>
                </a:cxn>
                <a:cxn ang="0">
                  <a:pos x="20" y="19"/>
                </a:cxn>
                <a:cxn ang="0">
                  <a:pos x="23" y="19"/>
                </a:cxn>
                <a:cxn ang="0">
                  <a:pos x="28" y="14"/>
                </a:cxn>
                <a:cxn ang="0">
                  <a:pos x="28" y="14"/>
                </a:cxn>
                <a:cxn ang="0">
                  <a:pos x="32" y="14"/>
                </a:cxn>
                <a:cxn ang="0">
                  <a:pos x="32" y="14"/>
                </a:cxn>
                <a:cxn ang="0">
                  <a:pos x="32" y="10"/>
                </a:cxn>
                <a:cxn ang="0">
                  <a:pos x="32" y="6"/>
                </a:cxn>
                <a:cxn ang="0">
                  <a:pos x="28" y="1"/>
                </a:cxn>
                <a:cxn ang="0">
                  <a:pos x="28" y="1"/>
                </a:cxn>
                <a:cxn ang="0">
                  <a:pos x="23" y="0"/>
                </a:cxn>
                <a:cxn ang="0">
                  <a:pos x="20" y="0"/>
                </a:cxn>
                <a:cxn ang="0">
                  <a:pos x="15" y="0"/>
                </a:cxn>
                <a:cxn ang="0">
                  <a:pos x="15" y="0"/>
                </a:cxn>
                <a:cxn ang="0">
                  <a:pos x="10" y="0"/>
                </a:cxn>
                <a:cxn ang="0">
                  <a:pos x="7" y="0"/>
                </a:cxn>
                <a:cxn ang="0">
                  <a:pos x="2" y="0"/>
                </a:cxn>
                <a:cxn ang="0">
                  <a:pos x="2" y="0"/>
                </a:cxn>
                <a:cxn ang="0">
                  <a:pos x="0" y="1"/>
                </a:cxn>
                <a:cxn ang="0">
                  <a:pos x="0" y="1"/>
                </a:cxn>
                <a:cxn ang="0">
                  <a:pos x="0" y="6"/>
                </a:cxn>
                <a:cxn ang="0">
                  <a:pos x="0" y="10"/>
                </a:cxn>
                <a:cxn ang="0">
                  <a:pos x="0" y="14"/>
                </a:cxn>
                <a:cxn ang="0">
                  <a:pos x="0" y="14"/>
                </a:cxn>
                <a:cxn ang="0">
                  <a:pos x="0" y="14"/>
                </a:cxn>
                <a:cxn ang="0">
                  <a:pos x="0" y="14"/>
                </a:cxn>
                <a:cxn ang="0">
                  <a:pos x="2" y="19"/>
                </a:cxn>
                <a:cxn ang="0">
                  <a:pos x="2" y="19"/>
                </a:cxn>
                <a:cxn ang="0">
                  <a:pos x="7" y="21"/>
                </a:cxn>
                <a:cxn ang="0">
                  <a:pos x="10" y="21"/>
                </a:cxn>
                <a:cxn ang="0">
                  <a:pos x="15" y="24"/>
                </a:cxn>
              </a:cxnLst>
              <a:rect l="0" t="0" r="r" b="b"/>
              <a:pathLst>
                <a:path w="35" h="24">
                  <a:moveTo>
                    <a:pt x="15" y="24"/>
                  </a:moveTo>
                  <a:lnTo>
                    <a:pt x="15" y="21"/>
                  </a:lnTo>
                  <a:lnTo>
                    <a:pt x="15" y="21"/>
                  </a:lnTo>
                  <a:lnTo>
                    <a:pt x="15" y="21"/>
                  </a:lnTo>
                  <a:lnTo>
                    <a:pt x="20" y="21"/>
                  </a:lnTo>
                  <a:lnTo>
                    <a:pt x="20" y="19"/>
                  </a:lnTo>
                  <a:lnTo>
                    <a:pt x="23" y="19"/>
                  </a:lnTo>
                  <a:lnTo>
                    <a:pt x="23" y="19"/>
                  </a:lnTo>
                  <a:lnTo>
                    <a:pt x="28" y="19"/>
                  </a:lnTo>
                  <a:lnTo>
                    <a:pt x="28" y="14"/>
                  </a:lnTo>
                  <a:lnTo>
                    <a:pt x="28" y="14"/>
                  </a:lnTo>
                  <a:lnTo>
                    <a:pt x="28" y="14"/>
                  </a:lnTo>
                  <a:lnTo>
                    <a:pt x="32" y="14"/>
                  </a:lnTo>
                  <a:lnTo>
                    <a:pt x="32" y="14"/>
                  </a:lnTo>
                  <a:lnTo>
                    <a:pt x="32" y="14"/>
                  </a:lnTo>
                  <a:lnTo>
                    <a:pt x="32" y="14"/>
                  </a:lnTo>
                  <a:lnTo>
                    <a:pt x="35" y="14"/>
                  </a:lnTo>
                  <a:lnTo>
                    <a:pt x="32" y="10"/>
                  </a:lnTo>
                  <a:lnTo>
                    <a:pt x="32" y="10"/>
                  </a:lnTo>
                  <a:lnTo>
                    <a:pt x="32" y="6"/>
                  </a:lnTo>
                  <a:lnTo>
                    <a:pt x="32" y="6"/>
                  </a:lnTo>
                  <a:lnTo>
                    <a:pt x="28" y="1"/>
                  </a:lnTo>
                  <a:lnTo>
                    <a:pt x="28" y="1"/>
                  </a:lnTo>
                  <a:lnTo>
                    <a:pt x="28" y="1"/>
                  </a:lnTo>
                  <a:lnTo>
                    <a:pt x="28" y="1"/>
                  </a:lnTo>
                  <a:lnTo>
                    <a:pt x="23" y="0"/>
                  </a:lnTo>
                  <a:lnTo>
                    <a:pt x="23" y="0"/>
                  </a:lnTo>
                  <a:lnTo>
                    <a:pt x="20" y="0"/>
                  </a:lnTo>
                  <a:lnTo>
                    <a:pt x="20" y="0"/>
                  </a:lnTo>
                  <a:lnTo>
                    <a:pt x="15" y="0"/>
                  </a:lnTo>
                  <a:lnTo>
                    <a:pt x="15" y="0"/>
                  </a:lnTo>
                  <a:lnTo>
                    <a:pt x="15" y="0"/>
                  </a:lnTo>
                  <a:lnTo>
                    <a:pt x="15" y="0"/>
                  </a:lnTo>
                  <a:lnTo>
                    <a:pt x="10" y="0"/>
                  </a:lnTo>
                  <a:lnTo>
                    <a:pt x="10" y="0"/>
                  </a:lnTo>
                  <a:lnTo>
                    <a:pt x="7" y="0"/>
                  </a:lnTo>
                  <a:lnTo>
                    <a:pt x="7" y="0"/>
                  </a:lnTo>
                  <a:lnTo>
                    <a:pt x="2" y="0"/>
                  </a:lnTo>
                  <a:lnTo>
                    <a:pt x="2" y="0"/>
                  </a:lnTo>
                  <a:lnTo>
                    <a:pt x="2" y="0"/>
                  </a:lnTo>
                  <a:lnTo>
                    <a:pt x="2" y="1"/>
                  </a:lnTo>
                  <a:lnTo>
                    <a:pt x="0" y="1"/>
                  </a:lnTo>
                  <a:lnTo>
                    <a:pt x="0" y="1"/>
                  </a:lnTo>
                  <a:lnTo>
                    <a:pt x="0" y="1"/>
                  </a:lnTo>
                  <a:lnTo>
                    <a:pt x="0" y="6"/>
                  </a:lnTo>
                  <a:lnTo>
                    <a:pt x="0" y="6"/>
                  </a:lnTo>
                  <a:lnTo>
                    <a:pt x="0" y="10"/>
                  </a:lnTo>
                  <a:lnTo>
                    <a:pt x="0" y="10"/>
                  </a:lnTo>
                  <a:lnTo>
                    <a:pt x="0" y="14"/>
                  </a:lnTo>
                  <a:lnTo>
                    <a:pt x="0" y="14"/>
                  </a:lnTo>
                  <a:lnTo>
                    <a:pt x="0" y="14"/>
                  </a:lnTo>
                  <a:lnTo>
                    <a:pt x="0" y="14"/>
                  </a:lnTo>
                  <a:lnTo>
                    <a:pt x="0" y="14"/>
                  </a:lnTo>
                  <a:lnTo>
                    <a:pt x="0" y="14"/>
                  </a:lnTo>
                  <a:lnTo>
                    <a:pt x="0" y="14"/>
                  </a:lnTo>
                  <a:lnTo>
                    <a:pt x="0" y="14"/>
                  </a:lnTo>
                  <a:lnTo>
                    <a:pt x="2" y="19"/>
                  </a:lnTo>
                  <a:lnTo>
                    <a:pt x="2" y="19"/>
                  </a:lnTo>
                  <a:lnTo>
                    <a:pt x="2" y="19"/>
                  </a:lnTo>
                  <a:lnTo>
                    <a:pt x="2" y="19"/>
                  </a:lnTo>
                  <a:lnTo>
                    <a:pt x="7" y="21"/>
                  </a:lnTo>
                  <a:lnTo>
                    <a:pt x="7" y="21"/>
                  </a:lnTo>
                  <a:lnTo>
                    <a:pt x="10" y="21"/>
                  </a:lnTo>
                  <a:lnTo>
                    <a:pt x="10" y="21"/>
                  </a:lnTo>
                  <a:lnTo>
                    <a:pt x="15" y="24"/>
                  </a:lnTo>
                  <a:lnTo>
                    <a:pt x="15" y="2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1" name="Freeform 241"/>
            <p:cNvSpPr>
              <a:spLocks/>
            </p:cNvSpPr>
            <p:nvPr/>
          </p:nvSpPr>
          <p:spPr bwMode="auto">
            <a:xfrm>
              <a:off x="5437188" y="5018088"/>
              <a:ext cx="207962" cy="220662"/>
            </a:xfrm>
            <a:custGeom>
              <a:avLst/>
              <a:gdLst/>
              <a:ahLst/>
              <a:cxnLst>
                <a:cxn ang="0">
                  <a:pos x="0" y="105"/>
                </a:cxn>
                <a:cxn ang="0">
                  <a:pos x="0" y="97"/>
                </a:cxn>
                <a:cxn ang="0">
                  <a:pos x="0" y="82"/>
                </a:cxn>
                <a:cxn ang="0">
                  <a:pos x="2" y="66"/>
                </a:cxn>
                <a:cxn ang="0">
                  <a:pos x="10" y="51"/>
                </a:cxn>
                <a:cxn ang="0">
                  <a:pos x="23" y="31"/>
                </a:cxn>
                <a:cxn ang="0">
                  <a:pos x="43" y="13"/>
                </a:cxn>
                <a:cxn ang="0">
                  <a:pos x="75" y="3"/>
                </a:cxn>
                <a:cxn ang="0">
                  <a:pos x="97" y="0"/>
                </a:cxn>
                <a:cxn ang="0">
                  <a:pos x="97" y="0"/>
                </a:cxn>
                <a:cxn ang="0">
                  <a:pos x="98" y="2"/>
                </a:cxn>
                <a:cxn ang="0">
                  <a:pos x="100" y="2"/>
                </a:cxn>
                <a:cxn ang="0">
                  <a:pos x="105" y="7"/>
                </a:cxn>
                <a:cxn ang="0">
                  <a:pos x="112" y="7"/>
                </a:cxn>
                <a:cxn ang="0">
                  <a:pos x="116" y="12"/>
                </a:cxn>
                <a:cxn ang="0">
                  <a:pos x="126" y="15"/>
                </a:cxn>
                <a:cxn ang="0">
                  <a:pos x="131" y="20"/>
                </a:cxn>
                <a:cxn ang="0">
                  <a:pos x="131" y="26"/>
                </a:cxn>
                <a:cxn ang="0">
                  <a:pos x="128" y="36"/>
                </a:cxn>
                <a:cxn ang="0">
                  <a:pos x="125" y="54"/>
                </a:cxn>
                <a:cxn ang="0">
                  <a:pos x="118" y="72"/>
                </a:cxn>
                <a:cxn ang="0">
                  <a:pos x="103" y="92"/>
                </a:cxn>
                <a:cxn ang="0">
                  <a:pos x="84" y="110"/>
                </a:cxn>
                <a:cxn ang="0">
                  <a:pos x="54" y="130"/>
                </a:cxn>
                <a:cxn ang="0">
                  <a:pos x="34" y="136"/>
                </a:cxn>
                <a:cxn ang="0">
                  <a:pos x="33" y="135"/>
                </a:cxn>
                <a:cxn ang="0">
                  <a:pos x="28" y="130"/>
                </a:cxn>
                <a:cxn ang="0">
                  <a:pos x="23" y="128"/>
                </a:cxn>
                <a:cxn ang="0">
                  <a:pos x="18" y="123"/>
                </a:cxn>
                <a:cxn ang="0">
                  <a:pos x="12" y="118"/>
                </a:cxn>
                <a:cxn ang="0">
                  <a:pos x="7" y="113"/>
                </a:cxn>
                <a:cxn ang="0">
                  <a:pos x="2" y="108"/>
                </a:cxn>
                <a:cxn ang="0">
                  <a:pos x="2" y="108"/>
                </a:cxn>
              </a:cxnLst>
              <a:rect l="0" t="0" r="r" b="b"/>
              <a:pathLst>
                <a:path w="131" h="139">
                  <a:moveTo>
                    <a:pt x="2" y="108"/>
                  </a:moveTo>
                  <a:lnTo>
                    <a:pt x="0" y="105"/>
                  </a:lnTo>
                  <a:lnTo>
                    <a:pt x="0" y="103"/>
                  </a:lnTo>
                  <a:lnTo>
                    <a:pt x="0" y="97"/>
                  </a:lnTo>
                  <a:lnTo>
                    <a:pt x="0" y="92"/>
                  </a:lnTo>
                  <a:lnTo>
                    <a:pt x="0" y="82"/>
                  </a:lnTo>
                  <a:lnTo>
                    <a:pt x="0" y="76"/>
                  </a:lnTo>
                  <a:lnTo>
                    <a:pt x="2" y="66"/>
                  </a:lnTo>
                  <a:lnTo>
                    <a:pt x="7" y="61"/>
                  </a:lnTo>
                  <a:lnTo>
                    <a:pt x="10" y="51"/>
                  </a:lnTo>
                  <a:lnTo>
                    <a:pt x="15" y="41"/>
                  </a:lnTo>
                  <a:lnTo>
                    <a:pt x="23" y="31"/>
                  </a:lnTo>
                  <a:lnTo>
                    <a:pt x="33" y="23"/>
                  </a:lnTo>
                  <a:lnTo>
                    <a:pt x="43" y="13"/>
                  </a:lnTo>
                  <a:lnTo>
                    <a:pt x="57" y="8"/>
                  </a:lnTo>
                  <a:lnTo>
                    <a:pt x="75" y="3"/>
                  </a:lnTo>
                  <a:lnTo>
                    <a:pt x="97" y="0"/>
                  </a:lnTo>
                  <a:lnTo>
                    <a:pt x="97" y="0"/>
                  </a:lnTo>
                  <a:lnTo>
                    <a:pt x="97" y="0"/>
                  </a:lnTo>
                  <a:lnTo>
                    <a:pt x="97" y="0"/>
                  </a:lnTo>
                  <a:lnTo>
                    <a:pt x="98" y="2"/>
                  </a:lnTo>
                  <a:lnTo>
                    <a:pt x="98" y="2"/>
                  </a:lnTo>
                  <a:lnTo>
                    <a:pt x="100" y="2"/>
                  </a:lnTo>
                  <a:lnTo>
                    <a:pt x="100" y="2"/>
                  </a:lnTo>
                  <a:lnTo>
                    <a:pt x="105" y="7"/>
                  </a:lnTo>
                  <a:lnTo>
                    <a:pt x="105" y="7"/>
                  </a:lnTo>
                  <a:lnTo>
                    <a:pt x="110" y="7"/>
                  </a:lnTo>
                  <a:lnTo>
                    <a:pt x="112" y="7"/>
                  </a:lnTo>
                  <a:lnTo>
                    <a:pt x="116" y="12"/>
                  </a:lnTo>
                  <a:lnTo>
                    <a:pt x="116" y="12"/>
                  </a:lnTo>
                  <a:lnTo>
                    <a:pt x="121" y="15"/>
                  </a:lnTo>
                  <a:lnTo>
                    <a:pt x="126" y="15"/>
                  </a:lnTo>
                  <a:lnTo>
                    <a:pt x="131" y="20"/>
                  </a:lnTo>
                  <a:lnTo>
                    <a:pt x="131" y="20"/>
                  </a:lnTo>
                  <a:lnTo>
                    <a:pt x="131" y="21"/>
                  </a:lnTo>
                  <a:lnTo>
                    <a:pt x="131" y="26"/>
                  </a:lnTo>
                  <a:lnTo>
                    <a:pt x="131" y="31"/>
                  </a:lnTo>
                  <a:lnTo>
                    <a:pt x="128" y="36"/>
                  </a:lnTo>
                  <a:lnTo>
                    <a:pt x="128" y="44"/>
                  </a:lnTo>
                  <a:lnTo>
                    <a:pt x="125" y="54"/>
                  </a:lnTo>
                  <a:lnTo>
                    <a:pt x="125" y="64"/>
                  </a:lnTo>
                  <a:lnTo>
                    <a:pt x="118" y="72"/>
                  </a:lnTo>
                  <a:lnTo>
                    <a:pt x="113" y="82"/>
                  </a:lnTo>
                  <a:lnTo>
                    <a:pt x="103" y="92"/>
                  </a:lnTo>
                  <a:lnTo>
                    <a:pt x="97" y="102"/>
                  </a:lnTo>
                  <a:lnTo>
                    <a:pt x="84" y="110"/>
                  </a:lnTo>
                  <a:lnTo>
                    <a:pt x="72" y="120"/>
                  </a:lnTo>
                  <a:lnTo>
                    <a:pt x="54" y="130"/>
                  </a:lnTo>
                  <a:lnTo>
                    <a:pt x="38" y="139"/>
                  </a:lnTo>
                  <a:lnTo>
                    <a:pt x="34" y="136"/>
                  </a:lnTo>
                  <a:lnTo>
                    <a:pt x="34" y="136"/>
                  </a:lnTo>
                  <a:lnTo>
                    <a:pt x="33" y="135"/>
                  </a:lnTo>
                  <a:lnTo>
                    <a:pt x="33" y="135"/>
                  </a:lnTo>
                  <a:lnTo>
                    <a:pt x="28" y="130"/>
                  </a:lnTo>
                  <a:lnTo>
                    <a:pt x="28" y="130"/>
                  </a:lnTo>
                  <a:lnTo>
                    <a:pt x="23" y="128"/>
                  </a:lnTo>
                  <a:lnTo>
                    <a:pt x="23" y="128"/>
                  </a:lnTo>
                  <a:lnTo>
                    <a:pt x="18" y="123"/>
                  </a:lnTo>
                  <a:lnTo>
                    <a:pt x="16" y="123"/>
                  </a:lnTo>
                  <a:lnTo>
                    <a:pt x="12" y="118"/>
                  </a:lnTo>
                  <a:lnTo>
                    <a:pt x="12" y="118"/>
                  </a:lnTo>
                  <a:lnTo>
                    <a:pt x="7" y="113"/>
                  </a:lnTo>
                  <a:lnTo>
                    <a:pt x="7" y="113"/>
                  </a:lnTo>
                  <a:lnTo>
                    <a:pt x="2" y="108"/>
                  </a:lnTo>
                  <a:lnTo>
                    <a:pt x="2" y="108"/>
                  </a:lnTo>
                  <a:lnTo>
                    <a:pt x="2" y="108"/>
                  </a:lnTo>
                  <a:close/>
                </a:path>
              </a:pathLst>
            </a:custGeom>
            <a:solidFill>
              <a:srgbClr val="72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2" name="Freeform 242"/>
            <p:cNvSpPr>
              <a:spLocks/>
            </p:cNvSpPr>
            <p:nvPr/>
          </p:nvSpPr>
          <p:spPr bwMode="auto">
            <a:xfrm>
              <a:off x="5437188" y="5018088"/>
              <a:ext cx="207962" cy="220662"/>
            </a:xfrm>
            <a:custGeom>
              <a:avLst/>
              <a:gdLst/>
              <a:ahLst/>
              <a:cxnLst>
                <a:cxn ang="0">
                  <a:pos x="0" y="105"/>
                </a:cxn>
                <a:cxn ang="0">
                  <a:pos x="0" y="97"/>
                </a:cxn>
                <a:cxn ang="0">
                  <a:pos x="0" y="82"/>
                </a:cxn>
                <a:cxn ang="0">
                  <a:pos x="2" y="66"/>
                </a:cxn>
                <a:cxn ang="0">
                  <a:pos x="10" y="51"/>
                </a:cxn>
                <a:cxn ang="0">
                  <a:pos x="23" y="31"/>
                </a:cxn>
                <a:cxn ang="0">
                  <a:pos x="43" y="13"/>
                </a:cxn>
                <a:cxn ang="0">
                  <a:pos x="75" y="3"/>
                </a:cxn>
                <a:cxn ang="0">
                  <a:pos x="97" y="0"/>
                </a:cxn>
                <a:cxn ang="0">
                  <a:pos x="97" y="0"/>
                </a:cxn>
                <a:cxn ang="0">
                  <a:pos x="98" y="2"/>
                </a:cxn>
                <a:cxn ang="0">
                  <a:pos x="100" y="2"/>
                </a:cxn>
                <a:cxn ang="0">
                  <a:pos x="105" y="7"/>
                </a:cxn>
                <a:cxn ang="0">
                  <a:pos x="112" y="7"/>
                </a:cxn>
                <a:cxn ang="0">
                  <a:pos x="116" y="12"/>
                </a:cxn>
                <a:cxn ang="0">
                  <a:pos x="126" y="15"/>
                </a:cxn>
                <a:cxn ang="0">
                  <a:pos x="131" y="20"/>
                </a:cxn>
                <a:cxn ang="0">
                  <a:pos x="131" y="26"/>
                </a:cxn>
                <a:cxn ang="0">
                  <a:pos x="128" y="36"/>
                </a:cxn>
                <a:cxn ang="0">
                  <a:pos x="125" y="54"/>
                </a:cxn>
                <a:cxn ang="0">
                  <a:pos x="118" y="72"/>
                </a:cxn>
                <a:cxn ang="0">
                  <a:pos x="103" y="92"/>
                </a:cxn>
                <a:cxn ang="0">
                  <a:pos x="84" y="110"/>
                </a:cxn>
                <a:cxn ang="0">
                  <a:pos x="54" y="130"/>
                </a:cxn>
                <a:cxn ang="0">
                  <a:pos x="34" y="136"/>
                </a:cxn>
                <a:cxn ang="0">
                  <a:pos x="33" y="135"/>
                </a:cxn>
                <a:cxn ang="0">
                  <a:pos x="28" y="130"/>
                </a:cxn>
                <a:cxn ang="0">
                  <a:pos x="23" y="128"/>
                </a:cxn>
                <a:cxn ang="0">
                  <a:pos x="18" y="123"/>
                </a:cxn>
                <a:cxn ang="0">
                  <a:pos x="12" y="118"/>
                </a:cxn>
                <a:cxn ang="0">
                  <a:pos x="7" y="113"/>
                </a:cxn>
                <a:cxn ang="0">
                  <a:pos x="2" y="108"/>
                </a:cxn>
                <a:cxn ang="0">
                  <a:pos x="2" y="108"/>
                </a:cxn>
              </a:cxnLst>
              <a:rect l="0" t="0" r="r" b="b"/>
              <a:pathLst>
                <a:path w="131" h="139">
                  <a:moveTo>
                    <a:pt x="2" y="108"/>
                  </a:moveTo>
                  <a:lnTo>
                    <a:pt x="0" y="105"/>
                  </a:lnTo>
                  <a:lnTo>
                    <a:pt x="0" y="103"/>
                  </a:lnTo>
                  <a:lnTo>
                    <a:pt x="0" y="97"/>
                  </a:lnTo>
                  <a:lnTo>
                    <a:pt x="0" y="92"/>
                  </a:lnTo>
                  <a:lnTo>
                    <a:pt x="0" y="82"/>
                  </a:lnTo>
                  <a:lnTo>
                    <a:pt x="0" y="76"/>
                  </a:lnTo>
                  <a:lnTo>
                    <a:pt x="2" y="66"/>
                  </a:lnTo>
                  <a:lnTo>
                    <a:pt x="7" y="61"/>
                  </a:lnTo>
                  <a:lnTo>
                    <a:pt x="10" y="51"/>
                  </a:lnTo>
                  <a:lnTo>
                    <a:pt x="15" y="41"/>
                  </a:lnTo>
                  <a:lnTo>
                    <a:pt x="23" y="31"/>
                  </a:lnTo>
                  <a:lnTo>
                    <a:pt x="33" y="23"/>
                  </a:lnTo>
                  <a:lnTo>
                    <a:pt x="43" y="13"/>
                  </a:lnTo>
                  <a:lnTo>
                    <a:pt x="57" y="8"/>
                  </a:lnTo>
                  <a:lnTo>
                    <a:pt x="75" y="3"/>
                  </a:lnTo>
                  <a:lnTo>
                    <a:pt x="97" y="0"/>
                  </a:lnTo>
                  <a:lnTo>
                    <a:pt x="97" y="0"/>
                  </a:lnTo>
                  <a:lnTo>
                    <a:pt x="97" y="0"/>
                  </a:lnTo>
                  <a:lnTo>
                    <a:pt x="97" y="0"/>
                  </a:lnTo>
                  <a:lnTo>
                    <a:pt x="98" y="2"/>
                  </a:lnTo>
                  <a:lnTo>
                    <a:pt x="98" y="2"/>
                  </a:lnTo>
                  <a:lnTo>
                    <a:pt x="100" y="2"/>
                  </a:lnTo>
                  <a:lnTo>
                    <a:pt x="100" y="2"/>
                  </a:lnTo>
                  <a:lnTo>
                    <a:pt x="105" y="7"/>
                  </a:lnTo>
                  <a:lnTo>
                    <a:pt x="105" y="7"/>
                  </a:lnTo>
                  <a:lnTo>
                    <a:pt x="110" y="7"/>
                  </a:lnTo>
                  <a:lnTo>
                    <a:pt x="112" y="7"/>
                  </a:lnTo>
                  <a:lnTo>
                    <a:pt x="116" y="12"/>
                  </a:lnTo>
                  <a:lnTo>
                    <a:pt x="116" y="12"/>
                  </a:lnTo>
                  <a:lnTo>
                    <a:pt x="121" y="15"/>
                  </a:lnTo>
                  <a:lnTo>
                    <a:pt x="126" y="15"/>
                  </a:lnTo>
                  <a:lnTo>
                    <a:pt x="131" y="20"/>
                  </a:lnTo>
                  <a:lnTo>
                    <a:pt x="131" y="20"/>
                  </a:lnTo>
                  <a:lnTo>
                    <a:pt x="131" y="21"/>
                  </a:lnTo>
                  <a:lnTo>
                    <a:pt x="131" y="26"/>
                  </a:lnTo>
                  <a:lnTo>
                    <a:pt x="131" y="31"/>
                  </a:lnTo>
                  <a:lnTo>
                    <a:pt x="128" y="36"/>
                  </a:lnTo>
                  <a:lnTo>
                    <a:pt x="128" y="44"/>
                  </a:lnTo>
                  <a:lnTo>
                    <a:pt x="125" y="54"/>
                  </a:lnTo>
                  <a:lnTo>
                    <a:pt x="125" y="64"/>
                  </a:lnTo>
                  <a:lnTo>
                    <a:pt x="118" y="72"/>
                  </a:lnTo>
                  <a:lnTo>
                    <a:pt x="113" y="82"/>
                  </a:lnTo>
                  <a:lnTo>
                    <a:pt x="103" y="92"/>
                  </a:lnTo>
                  <a:lnTo>
                    <a:pt x="97" y="102"/>
                  </a:lnTo>
                  <a:lnTo>
                    <a:pt x="84" y="110"/>
                  </a:lnTo>
                  <a:lnTo>
                    <a:pt x="72" y="120"/>
                  </a:lnTo>
                  <a:lnTo>
                    <a:pt x="54" y="130"/>
                  </a:lnTo>
                  <a:lnTo>
                    <a:pt x="38" y="139"/>
                  </a:lnTo>
                  <a:lnTo>
                    <a:pt x="34" y="136"/>
                  </a:lnTo>
                  <a:lnTo>
                    <a:pt x="34" y="136"/>
                  </a:lnTo>
                  <a:lnTo>
                    <a:pt x="33" y="135"/>
                  </a:lnTo>
                  <a:lnTo>
                    <a:pt x="33" y="135"/>
                  </a:lnTo>
                  <a:lnTo>
                    <a:pt x="28" y="130"/>
                  </a:lnTo>
                  <a:lnTo>
                    <a:pt x="28" y="130"/>
                  </a:lnTo>
                  <a:lnTo>
                    <a:pt x="23" y="128"/>
                  </a:lnTo>
                  <a:lnTo>
                    <a:pt x="23" y="128"/>
                  </a:lnTo>
                  <a:lnTo>
                    <a:pt x="18" y="123"/>
                  </a:lnTo>
                  <a:lnTo>
                    <a:pt x="16" y="123"/>
                  </a:lnTo>
                  <a:lnTo>
                    <a:pt x="12" y="118"/>
                  </a:lnTo>
                  <a:lnTo>
                    <a:pt x="12" y="118"/>
                  </a:lnTo>
                  <a:lnTo>
                    <a:pt x="7" y="113"/>
                  </a:lnTo>
                  <a:lnTo>
                    <a:pt x="7" y="113"/>
                  </a:lnTo>
                  <a:lnTo>
                    <a:pt x="2" y="108"/>
                  </a:lnTo>
                  <a:lnTo>
                    <a:pt x="2" y="108"/>
                  </a:lnTo>
                  <a:lnTo>
                    <a:pt x="2" y="108"/>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3" name="Freeform 243"/>
            <p:cNvSpPr>
              <a:spLocks/>
            </p:cNvSpPr>
            <p:nvPr/>
          </p:nvSpPr>
          <p:spPr bwMode="auto">
            <a:xfrm>
              <a:off x="6189663" y="4891088"/>
              <a:ext cx="374650" cy="379412"/>
            </a:xfrm>
            <a:custGeom>
              <a:avLst/>
              <a:gdLst/>
              <a:ahLst/>
              <a:cxnLst>
                <a:cxn ang="0">
                  <a:pos x="98" y="95"/>
                </a:cxn>
                <a:cxn ang="0">
                  <a:pos x="97" y="95"/>
                </a:cxn>
                <a:cxn ang="0">
                  <a:pos x="100" y="93"/>
                </a:cxn>
                <a:cxn ang="0">
                  <a:pos x="118" y="82"/>
                </a:cxn>
                <a:cxn ang="0">
                  <a:pos x="118" y="77"/>
                </a:cxn>
                <a:cxn ang="0">
                  <a:pos x="105" y="67"/>
                </a:cxn>
                <a:cxn ang="0">
                  <a:pos x="90" y="47"/>
                </a:cxn>
                <a:cxn ang="0">
                  <a:pos x="70" y="10"/>
                </a:cxn>
                <a:cxn ang="0">
                  <a:pos x="64" y="0"/>
                </a:cxn>
                <a:cxn ang="0">
                  <a:pos x="57" y="0"/>
                </a:cxn>
                <a:cxn ang="0">
                  <a:pos x="47" y="10"/>
                </a:cxn>
                <a:cxn ang="0">
                  <a:pos x="36" y="28"/>
                </a:cxn>
                <a:cxn ang="0">
                  <a:pos x="29" y="34"/>
                </a:cxn>
                <a:cxn ang="0">
                  <a:pos x="16" y="42"/>
                </a:cxn>
                <a:cxn ang="0">
                  <a:pos x="3" y="60"/>
                </a:cxn>
                <a:cxn ang="0">
                  <a:pos x="0" y="90"/>
                </a:cxn>
                <a:cxn ang="0">
                  <a:pos x="0" y="105"/>
                </a:cxn>
                <a:cxn ang="0">
                  <a:pos x="6" y="128"/>
                </a:cxn>
                <a:cxn ang="0">
                  <a:pos x="31" y="165"/>
                </a:cxn>
                <a:cxn ang="0">
                  <a:pos x="85" y="210"/>
                </a:cxn>
                <a:cxn ang="0">
                  <a:pos x="108" y="224"/>
                </a:cxn>
                <a:cxn ang="0">
                  <a:pos x="126" y="228"/>
                </a:cxn>
                <a:cxn ang="0">
                  <a:pos x="152" y="233"/>
                </a:cxn>
                <a:cxn ang="0">
                  <a:pos x="187" y="237"/>
                </a:cxn>
                <a:cxn ang="0">
                  <a:pos x="197" y="236"/>
                </a:cxn>
                <a:cxn ang="0">
                  <a:pos x="206" y="234"/>
                </a:cxn>
                <a:cxn ang="0">
                  <a:pos x="216" y="226"/>
                </a:cxn>
                <a:cxn ang="0">
                  <a:pos x="226" y="219"/>
                </a:cxn>
                <a:cxn ang="0">
                  <a:pos x="231" y="215"/>
                </a:cxn>
                <a:cxn ang="0">
                  <a:pos x="229" y="210"/>
                </a:cxn>
                <a:cxn ang="0">
                  <a:pos x="221" y="205"/>
                </a:cxn>
                <a:cxn ang="0">
                  <a:pos x="206" y="205"/>
                </a:cxn>
                <a:cxn ang="0">
                  <a:pos x="201" y="205"/>
                </a:cxn>
                <a:cxn ang="0">
                  <a:pos x="215" y="198"/>
                </a:cxn>
                <a:cxn ang="0">
                  <a:pos x="226" y="185"/>
                </a:cxn>
                <a:cxn ang="0">
                  <a:pos x="233" y="174"/>
                </a:cxn>
                <a:cxn ang="0">
                  <a:pos x="233" y="170"/>
                </a:cxn>
                <a:cxn ang="0">
                  <a:pos x="228" y="167"/>
                </a:cxn>
                <a:cxn ang="0">
                  <a:pos x="216" y="167"/>
                </a:cxn>
                <a:cxn ang="0">
                  <a:pos x="201" y="178"/>
                </a:cxn>
                <a:cxn ang="0">
                  <a:pos x="197" y="178"/>
                </a:cxn>
                <a:cxn ang="0">
                  <a:pos x="198" y="172"/>
                </a:cxn>
                <a:cxn ang="0">
                  <a:pos x="203" y="162"/>
                </a:cxn>
                <a:cxn ang="0">
                  <a:pos x="201" y="154"/>
                </a:cxn>
                <a:cxn ang="0">
                  <a:pos x="198" y="151"/>
                </a:cxn>
                <a:cxn ang="0">
                  <a:pos x="193" y="151"/>
                </a:cxn>
                <a:cxn ang="0">
                  <a:pos x="183" y="151"/>
                </a:cxn>
                <a:cxn ang="0">
                  <a:pos x="175" y="164"/>
                </a:cxn>
                <a:cxn ang="0">
                  <a:pos x="172" y="165"/>
                </a:cxn>
                <a:cxn ang="0">
                  <a:pos x="165" y="164"/>
                </a:cxn>
                <a:cxn ang="0">
                  <a:pos x="152" y="159"/>
                </a:cxn>
                <a:cxn ang="0">
                  <a:pos x="136" y="154"/>
                </a:cxn>
                <a:cxn ang="0">
                  <a:pos x="129" y="146"/>
                </a:cxn>
                <a:cxn ang="0">
                  <a:pos x="126" y="133"/>
                </a:cxn>
                <a:cxn ang="0">
                  <a:pos x="116" y="118"/>
                </a:cxn>
                <a:cxn ang="0">
                  <a:pos x="103" y="98"/>
                </a:cxn>
              </a:cxnLst>
              <a:rect l="0" t="0" r="r" b="b"/>
              <a:pathLst>
                <a:path w="236" h="239">
                  <a:moveTo>
                    <a:pt x="101" y="95"/>
                  </a:moveTo>
                  <a:lnTo>
                    <a:pt x="98" y="95"/>
                  </a:lnTo>
                  <a:lnTo>
                    <a:pt x="98" y="95"/>
                  </a:lnTo>
                  <a:lnTo>
                    <a:pt x="98" y="95"/>
                  </a:lnTo>
                  <a:lnTo>
                    <a:pt x="98" y="95"/>
                  </a:lnTo>
                  <a:lnTo>
                    <a:pt x="97" y="95"/>
                  </a:lnTo>
                  <a:lnTo>
                    <a:pt x="97" y="95"/>
                  </a:lnTo>
                  <a:lnTo>
                    <a:pt x="97" y="95"/>
                  </a:lnTo>
                  <a:lnTo>
                    <a:pt x="98" y="98"/>
                  </a:lnTo>
                  <a:lnTo>
                    <a:pt x="98" y="95"/>
                  </a:lnTo>
                  <a:lnTo>
                    <a:pt x="98" y="95"/>
                  </a:lnTo>
                  <a:lnTo>
                    <a:pt x="100" y="93"/>
                  </a:lnTo>
                  <a:lnTo>
                    <a:pt x="105" y="93"/>
                  </a:lnTo>
                  <a:lnTo>
                    <a:pt x="108" y="88"/>
                  </a:lnTo>
                  <a:lnTo>
                    <a:pt x="113" y="87"/>
                  </a:lnTo>
                  <a:lnTo>
                    <a:pt x="118" y="82"/>
                  </a:lnTo>
                  <a:lnTo>
                    <a:pt x="126" y="80"/>
                  </a:lnTo>
                  <a:lnTo>
                    <a:pt x="123" y="77"/>
                  </a:lnTo>
                  <a:lnTo>
                    <a:pt x="123" y="77"/>
                  </a:lnTo>
                  <a:lnTo>
                    <a:pt x="118" y="77"/>
                  </a:lnTo>
                  <a:lnTo>
                    <a:pt x="118" y="77"/>
                  </a:lnTo>
                  <a:lnTo>
                    <a:pt x="113" y="72"/>
                  </a:lnTo>
                  <a:lnTo>
                    <a:pt x="110" y="72"/>
                  </a:lnTo>
                  <a:lnTo>
                    <a:pt x="105" y="67"/>
                  </a:lnTo>
                  <a:lnTo>
                    <a:pt x="105" y="67"/>
                  </a:lnTo>
                  <a:lnTo>
                    <a:pt x="100" y="60"/>
                  </a:lnTo>
                  <a:lnTo>
                    <a:pt x="95" y="56"/>
                  </a:lnTo>
                  <a:lnTo>
                    <a:pt x="90" y="47"/>
                  </a:lnTo>
                  <a:lnTo>
                    <a:pt x="85" y="42"/>
                  </a:lnTo>
                  <a:lnTo>
                    <a:pt x="80" y="33"/>
                  </a:lnTo>
                  <a:lnTo>
                    <a:pt x="75" y="23"/>
                  </a:lnTo>
                  <a:lnTo>
                    <a:pt x="70" y="10"/>
                  </a:lnTo>
                  <a:lnTo>
                    <a:pt x="67" y="0"/>
                  </a:lnTo>
                  <a:lnTo>
                    <a:pt x="64" y="0"/>
                  </a:lnTo>
                  <a:lnTo>
                    <a:pt x="64" y="0"/>
                  </a:lnTo>
                  <a:lnTo>
                    <a:pt x="64" y="0"/>
                  </a:lnTo>
                  <a:lnTo>
                    <a:pt x="64" y="0"/>
                  </a:lnTo>
                  <a:lnTo>
                    <a:pt x="59" y="0"/>
                  </a:lnTo>
                  <a:lnTo>
                    <a:pt x="59" y="0"/>
                  </a:lnTo>
                  <a:lnTo>
                    <a:pt x="57" y="0"/>
                  </a:lnTo>
                  <a:lnTo>
                    <a:pt x="57" y="5"/>
                  </a:lnTo>
                  <a:lnTo>
                    <a:pt x="52" y="5"/>
                  </a:lnTo>
                  <a:lnTo>
                    <a:pt x="52" y="8"/>
                  </a:lnTo>
                  <a:lnTo>
                    <a:pt x="47" y="10"/>
                  </a:lnTo>
                  <a:lnTo>
                    <a:pt x="47" y="15"/>
                  </a:lnTo>
                  <a:lnTo>
                    <a:pt x="42" y="18"/>
                  </a:lnTo>
                  <a:lnTo>
                    <a:pt x="41" y="23"/>
                  </a:lnTo>
                  <a:lnTo>
                    <a:pt x="36" y="28"/>
                  </a:lnTo>
                  <a:lnTo>
                    <a:pt x="36" y="34"/>
                  </a:lnTo>
                  <a:lnTo>
                    <a:pt x="33" y="34"/>
                  </a:lnTo>
                  <a:lnTo>
                    <a:pt x="33" y="34"/>
                  </a:lnTo>
                  <a:lnTo>
                    <a:pt x="29" y="34"/>
                  </a:lnTo>
                  <a:lnTo>
                    <a:pt x="29" y="36"/>
                  </a:lnTo>
                  <a:lnTo>
                    <a:pt x="24" y="36"/>
                  </a:lnTo>
                  <a:lnTo>
                    <a:pt x="21" y="41"/>
                  </a:lnTo>
                  <a:lnTo>
                    <a:pt x="16" y="42"/>
                  </a:lnTo>
                  <a:lnTo>
                    <a:pt x="16" y="47"/>
                  </a:lnTo>
                  <a:lnTo>
                    <a:pt x="11" y="51"/>
                  </a:lnTo>
                  <a:lnTo>
                    <a:pt x="8" y="56"/>
                  </a:lnTo>
                  <a:lnTo>
                    <a:pt x="3" y="60"/>
                  </a:lnTo>
                  <a:lnTo>
                    <a:pt x="3" y="67"/>
                  </a:lnTo>
                  <a:lnTo>
                    <a:pt x="0" y="72"/>
                  </a:lnTo>
                  <a:lnTo>
                    <a:pt x="0" y="80"/>
                  </a:lnTo>
                  <a:lnTo>
                    <a:pt x="0" y="90"/>
                  </a:lnTo>
                  <a:lnTo>
                    <a:pt x="1" y="100"/>
                  </a:lnTo>
                  <a:lnTo>
                    <a:pt x="0" y="100"/>
                  </a:lnTo>
                  <a:lnTo>
                    <a:pt x="0" y="101"/>
                  </a:lnTo>
                  <a:lnTo>
                    <a:pt x="0" y="105"/>
                  </a:lnTo>
                  <a:lnTo>
                    <a:pt x="0" y="110"/>
                  </a:lnTo>
                  <a:lnTo>
                    <a:pt x="0" y="115"/>
                  </a:lnTo>
                  <a:lnTo>
                    <a:pt x="3" y="121"/>
                  </a:lnTo>
                  <a:lnTo>
                    <a:pt x="6" y="128"/>
                  </a:lnTo>
                  <a:lnTo>
                    <a:pt x="11" y="137"/>
                  </a:lnTo>
                  <a:lnTo>
                    <a:pt x="16" y="146"/>
                  </a:lnTo>
                  <a:lnTo>
                    <a:pt x="23" y="156"/>
                  </a:lnTo>
                  <a:lnTo>
                    <a:pt x="31" y="165"/>
                  </a:lnTo>
                  <a:lnTo>
                    <a:pt x="42" y="177"/>
                  </a:lnTo>
                  <a:lnTo>
                    <a:pt x="52" y="187"/>
                  </a:lnTo>
                  <a:lnTo>
                    <a:pt x="67" y="200"/>
                  </a:lnTo>
                  <a:lnTo>
                    <a:pt x="85" y="210"/>
                  </a:lnTo>
                  <a:lnTo>
                    <a:pt x="106" y="224"/>
                  </a:lnTo>
                  <a:lnTo>
                    <a:pt x="106" y="224"/>
                  </a:lnTo>
                  <a:lnTo>
                    <a:pt x="106" y="224"/>
                  </a:lnTo>
                  <a:lnTo>
                    <a:pt x="108" y="224"/>
                  </a:lnTo>
                  <a:lnTo>
                    <a:pt x="113" y="226"/>
                  </a:lnTo>
                  <a:lnTo>
                    <a:pt x="116" y="226"/>
                  </a:lnTo>
                  <a:lnTo>
                    <a:pt x="121" y="228"/>
                  </a:lnTo>
                  <a:lnTo>
                    <a:pt x="126" y="228"/>
                  </a:lnTo>
                  <a:lnTo>
                    <a:pt x="134" y="233"/>
                  </a:lnTo>
                  <a:lnTo>
                    <a:pt x="139" y="233"/>
                  </a:lnTo>
                  <a:lnTo>
                    <a:pt x="147" y="233"/>
                  </a:lnTo>
                  <a:lnTo>
                    <a:pt x="152" y="233"/>
                  </a:lnTo>
                  <a:lnTo>
                    <a:pt x="162" y="237"/>
                  </a:lnTo>
                  <a:lnTo>
                    <a:pt x="167" y="237"/>
                  </a:lnTo>
                  <a:lnTo>
                    <a:pt x="177" y="237"/>
                  </a:lnTo>
                  <a:lnTo>
                    <a:pt x="187" y="237"/>
                  </a:lnTo>
                  <a:lnTo>
                    <a:pt x="197" y="239"/>
                  </a:lnTo>
                  <a:lnTo>
                    <a:pt x="197" y="236"/>
                  </a:lnTo>
                  <a:lnTo>
                    <a:pt x="197" y="236"/>
                  </a:lnTo>
                  <a:lnTo>
                    <a:pt x="197" y="236"/>
                  </a:lnTo>
                  <a:lnTo>
                    <a:pt x="200" y="236"/>
                  </a:lnTo>
                  <a:lnTo>
                    <a:pt x="200" y="234"/>
                  </a:lnTo>
                  <a:lnTo>
                    <a:pt x="205" y="234"/>
                  </a:lnTo>
                  <a:lnTo>
                    <a:pt x="206" y="234"/>
                  </a:lnTo>
                  <a:lnTo>
                    <a:pt x="211" y="234"/>
                  </a:lnTo>
                  <a:lnTo>
                    <a:pt x="211" y="229"/>
                  </a:lnTo>
                  <a:lnTo>
                    <a:pt x="216" y="229"/>
                  </a:lnTo>
                  <a:lnTo>
                    <a:pt x="216" y="226"/>
                  </a:lnTo>
                  <a:lnTo>
                    <a:pt x="221" y="226"/>
                  </a:lnTo>
                  <a:lnTo>
                    <a:pt x="221" y="221"/>
                  </a:lnTo>
                  <a:lnTo>
                    <a:pt x="226" y="221"/>
                  </a:lnTo>
                  <a:lnTo>
                    <a:pt x="226" y="219"/>
                  </a:lnTo>
                  <a:lnTo>
                    <a:pt x="231" y="219"/>
                  </a:lnTo>
                  <a:lnTo>
                    <a:pt x="231" y="216"/>
                  </a:lnTo>
                  <a:lnTo>
                    <a:pt x="231" y="216"/>
                  </a:lnTo>
                  <a:lnTo>
                    <a:pt x="231" y="215"/>
                  </a:lnTo>
                  <a:lnTo>
                    <a:pt x="231" y="215"/>
                  </a:lnTo>
                  <a:lnTo>
                    <a:pt x="229" y="210"/>
                  </a:lnTo>
                  <a:lnTo>
                    <a:pt x="229" y="210"/>
                  </a:lnTo>
                  <a:lnTo>
                    <a:pt x="229" y="210"/>
                  </a:lnTo>
                  <a:lnTo>
                    <a:pt x="229" y="210"/>
                  </a:lnTo>
                  <a:lnTo>
                    <a:pt x="224" y="205"/>
                  </a:lnTo>
                  <a:lnTo>
                    <a:pt x="224" y="205"/>
                  </a:lnTo>
                  <a:lnTo>
                    <a:pt x="221" y="205"/>
                  </a:lnTo>
                  <a:lnTo>
                    <a:pt x="221" y="205"/>
                  </a:lnTo>
                  <a:lnTo>
                    <a:pt x="216" y="205"/>
                  </a:lnTo>
                  <a:lnTo>
                    <a:pt x="213" y="205"/>
                  </a:lnTo>
                  <a:lnTo>
                    <a:pt x="206" y="205"/>
                  </a:lnTo>
                  <a:lnTo>
                    <a:pt x="201" y="210"/>
                  </a:lnTo>
                  <a:lnTo>
                    <a:pt x="201" y="206"/>
                  </a:lnTo>
                  <a:lnTo>
                    <a:pt x="201" y="206"/>
                  </a:lnTo>
                  <a:lnTo>
                    <a:pt x="201" y="205"/>
                  </a:lnTo>
                  <a:lnTo>
                    <a:pt x="206" y="205"/>
                  </a:lnTo>
                  <a:lnTo>
                    <a:pt x="206" y="200"/>
                  </a:lnTo>
                  <a:lnTo>
                    <a:pt x="211" y="200"/>
                  </a:lnTo>
                  <a:lnTo>
                    <a:pt x="215" y="198"/>
                  </a:lnTo>
                  <a:lnTo>
                    <a:pt x="220" y="198"/>
                  </a:lnTo>
                  <a:lnTo>
                    <a:pt x="220" y="193"/>
                  </a:lnTo>
                  <a:lnTo>
                    <a:pt x="224" y="190"/>
                  </a:lnTo>
                  <a:lnTo>
                    <a:pt x="226" y="185"/>
                  </a:lnTo>
                  <a:lnTo>
                    <a:pt x="231" y="185"/>
                  </a:lnTo>
                  <a:lnTo>
                    <a:pt x="231" y="180"/>
                  </a:lnTo>
                  <a:lnTo>
                    <a:pt x="233" y="178"/>
                  </a:lnTo>
                  <a:lnTo>
                    <a:pt x="233" y="174"/>
                  </a:lnTo>
                  <a:lnTo>
                    <a:pt x="236" y="174"/>
                  </a:lnTo>
                  <a:lnTo>
                    <a:pt x="233" y="170"/>
                  </a:lnTo>
                  <a:lnTo>
                    <a:pt x="233" y="170"/>
                  </a:lnTo>
                  <a:lnTo>
                    <a:pt x="233" y="170"/>
                  </a:lnTo>
                  <a:lnTo>
                    <a:pt x="233" y="170"/>
                  </a:lnTo>
                  <a:lnTo>
                    <a:pt x="229" y="167"/>
                  </a:lnTo>
                  <a:lnTo>
                    <a:pt x="229" y="167"/>
                  </a:lnTo>
                  <a:lnTo>
                    <a:pt x="228" y="167"/>
                  </a:lnTo>
                  <a:lnTo>
                    <a:pt x="228" y="167"/>
                  </a:lnTo>
                  <a:lnTo>
                    <a:pt x="223" y="167"/>
                  </a:lnTo>
                  <a:lnTo>
                    <a:pt x="221" y="167"/>
                  </a:lnTo>
                  <a:lnTo>
                    <a:pt x="216" y="167"/>
                  </a:lnTo>
                  <a:lnTo>
                    <a:pt x="216" y="169"/>
                  </a:lnTo>
                  <a:lnTo>
                    <a:pt x="211" y="169"/>
                  </a:lnTo>
                  <a:lnTo>
                    <a:pt x="206" y="174"/>
                  </a:lnTo>
                  <a:lnTo>
                    <a:pt x="201" y="178"/>
                  </a:lnTo>
                  <a:lnTo>
                    <a:pt x="197" y="183"/>
                  </a:lnTo>
                  <a:lnTo>
                    <a:pt x="197" y="180"/>
                  </a:lnTo>
                  <a:lnTo>
                    <a:pt x="197" y="180"/>
                  </a:lnTo>
                  <a:lnTo>
                    <a:pt x="197" y="178"/>
                  </a:lnTo>
                  <a:lnTo>
                    <a:pt x="198" y="178"/>
                  </a:lnTo>
                  <a:lnTo>
                    <a:pt x="198" y="174"/>
                  </a:lnTo>
                  <a:lnTo>
                    <a:pt x="198" y="174"/>
                  </a:lnTo>
                  <a:lnTo>
                    <a:pt x="198" y="172"/>
                  </a:lnTo>
                  <a:lnTo>
                    <a:pt x="203" y="172"/>
                  </a:lnTo>
                  <a:lnTo>
                    <a:pt x="203" y="167"/>
                  </a:lnTo>
                  <a:lnTo>
                    <a:pt x="203" y="167"/>
                  </a:lnTo>
                  <a:lnTo>
                    <a:pt x="203" y="162"/>
                  </a:lnTo>
                  <a:lnTo>
                    <a:pt x="205" y="162"/>
                  </a:lnTo>
                  <a:lnTo>
                    <a:pt x="203" y="157"/>
                  </a:lnTo>
                  <a:lnTo>
                    <a:pt x="203" y="157"/>
                  </a:lnTo>
                  <a:lnTo>
                    <a:pt x="201" y="154"/>
                  </a:lnTo>
                  <a:lnTo>
                    <a:pt x="201" y="154"/>
                  </a:lnTo>
                  <a:lnTo>
                    <a:pt x="198" y="151"/>
                  </a:lnTo>
                  <a:lnTo>
                    <a:pt x="198" y="151"/>
                  </a:lnTo>
                  <a:lnTo>
                    <a:pt x="198" y="151"/>
                  </a:lnTo>
                  <a:lnTo>
                    <a:pt x="198" y="151"/>
                  </a:lnTo>
                  <a:lnTo>
                    <a:pt x="193" y="151"/>
                  </a:lnTo>
                  <a:lnTo>
                    <a:pt x="193" y="151"/>
                  </a:lnTo>
                  <a:lnTo>
                    <a:pt x="193" y="151"/>
                  </a:lnTo>
                  <a:lnTo>
                    <a:pt x="193" y="151"/>
                  </a:lnTo>
                  <a:lnTo>
                    <a:pt x="188" y="151"/>
                  </a:lnTo>
                  <a:lnTo>
                    <a:pt x="188" y="151"/>
                  </a:lnTo>
                  <a:lnTo>
                    <a:pt x="183" y="151"/>
                  </a:lnTo>
                  <a:lnTo>
                    <a:pt x="183" y="154"/>
                  </a:lnTo>
                  <a:lnTo>
                    <a:pt x="179" y="154"/>
                  </a:lnTo>
                  <a:lnTo>
                    <a:pt x="179" y="159"/>
                  </a:lnTo>
                  <a:lnTo>
                    <a:pt x="175" y="164"/>
                  </a:lnTo>
                  <a:lnTo>
                    <a:pt x="175" y="169"/>
                  </a:lnTo>
                  <a:lnTo>
                    <a:pt x="172" y="165"/>
                  </a:lnTo>
                  <a:lnTo>
                    <a:pt x="172" y="165"/>
                  </a:lnTo>
                  <a:lnTo>
                    <a:pt x="172" y="165"/>
                  </a:lnTo>
                  <a:lnTo>
                    <a:pt x="172" y="165"/>
                  </a:lnTo>
                  <a:lnTo>
                    <a:pt x="167" y="164"/>
                  </a:lnTo>
                  <a:lnTo>
                    <a:pt x="167" y="164"/>
                  </a:lnTo>
                  <a:lnTo>
                    <a:pt x="165" y="164"/>
                  </a:lnTo>
                  <a:lnTo>
                    <a:pt x="165" y="164"/>
                  </a:lnTo>
                  <a:lnTo>
                    <a:pt x="161" y="159"/>
                  </a:lnTo>
                  <a:lnTo>
                    <a:pt x="157" y="159"/>
                  </a:lnTo>
                  <a:lnTo>
                    <a:pt x="152" y="159"/>
                  </a:lnTo>
                  <a:lnTo>
                    <a:pt x="151" y="159"/>
                  </a:lnTo>
                  <a:lnTo>
                    <a:pt x="146" y="154"/>
                  </a:lnTo>
                  <a:lnTo>
                    <a:pt x="141" y="154"/>
                  </a:lnTo>
                  <a:lnTo>
                    <a:pt x="136" y="154"/>
                  </a:lnTo>
                  <a:lnTo>
                    <a:pt x="131" y="154"/>
                  </a:lnTo>
                  <a:lnTo>
                    <a:pt x="129" y="151"/>
                  </a:lnTo>
                  <a:lnTo>
                    <a:pt x="129" y="151"/>
                  </a:lnTo>
                  <a:lnTo>
                    <a:pt x="129" y="146"/>
                  </a:lnTo>
                  <a:lnTo>
                    <a:pt x="129" y="146"/>
                  </a:lnTo>
                  <a:lnTo>
                    <a:pt x="126" y="141"/>
                  </a:lnTo>
                  <a:lnTo>
                    <a:pt x="126" y="137"/>
                  </a:lnTo>
                  <a:lnTo>
                    <a:pt x="126" y="133"/>
                  </a:lnTo>
                  <a:lnTo>
                    <a:pt x="126" y="133"/>
                  </a:lnTo>
                  <a:lnTo>
                    <a:pt x="121" y="128"/>
                  </a:lnTo>
                  <a:lnTo>
                    <a:pt x="121" y="123"/>
                  </a:lnTo>
                  <a:lnTo>
                    <a:pt x="116" y="118"/>
                  </a:lnTo>
                  <a:lnTo>
                    <a:pt x="116" y="113"/>
                  </a:lnTo>
                  <a:lnTo>
                    <a:pt x="111" y="108"/>
                  </a:lnTo>
                  <a:lnTo>
                    <a:pt x="108" y="103"/>
                  </a:lnTo>
                  <a:lnTo>
                    <a:pt x="103" y="98"/>
                  </a:lnTo>
                  <a:lnTo>
                    <a:pt x="101" y="95"/>
                  </a:lnTo>
                  <a:lnTo>
                    <a:pt x="101" y="95"/>
                  </a:lnTo>
                  <a:close/>
                </a:path>
              </a:pathLst>
            </a:custGeom>
            <a:solidFill>
              <a:srgbClr val="FFE5E5"/>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4" name="Freeform 244"/>
            <p:cNvSpPr>
              <a:spLocks/>
            </p:cNvSpPr>
            <p:nvPr/>
          </p:nvSpPr>
          <p:spPr bwMode="auto">
            <a:xfrm>
              <a:off x="6189663" y="4891088"/>
              <a:ext cx="374650" cy="379412"/>
            </a:xfrm>
            <a:custGeom>
              <a:avLst/>
              <a:gdLst/>
              <a:ahLst/>
              <a:cxnLst>
                <a:cxn ang="0">
                  <a:pos x="98" y="95"/>
                </a:cxn>
                <a:cxn ang="0">
                  <a:pos x="97" y="95"/>
                </a:cxn>
                <a:cxn ang="0">
                  <a:pos x="100" y="93"/>
                </a:cxn>
                <a:cxn ang="0">
                  <a:pos x="118" y="82"/>
                </a:cxn>
                <a:cxn ang="0">
                  <a:pos x="118" y="77"/>
                </a:cxn>
                <a:cxn ang="0">
                  <a:pos x="105" y="67"/>
                </a:cxn>
                <a:cxn ang="0">
                  <a:pos x="90" y="47"/>
                </a:cxn>
                <a:cxn ang="0">
                  <a:pos x="70" y="10"/>
                </a:cxn>
                <a:cxn ang="0">
                  <a:pos x="64" y="0"/>
                </a:cxn>
                <a:cxn ang="0">
                  <a:pos x="57" y="0"/>
                </a:cxn>
                <a:cxn ang="0">
                  <a:pos x="47" y="10"/>
                </a:cxn>
                <a:cxn ang="0">
                  <a:pos x="36" y="28"/>
                </a:cxn>
                <a:cxn ang="0">
                  <a:pos x="29" y="34"/>
                </a:cxn>
                <a:cxn ang="0">
                  <a:pos x="16" y="42"/>
                </a:cxn>
                <a:cxn ang="0">
                  <a:pos x="3" y="60"/>
                </a:cxn>
                <a:cxn ang="0">
                  <a:pos x="0" y="90"/>
                </a:cxn>
                <a:cxn ang="0">
                  <a:pos x="0" y="105"/>
                </a:cxn>
                <a:cxn ang="0">
                  <a:pos x="6" y="128"/>
                </a:cxn>
                <a:cxn ang="0">
                  <a:pos x="31" y="165"/>
                </a:cxn>
                <a:cxn ang="0">
                  <a:pos x="85" y="210"/>
                </a:cxn>
                <a:cxn ang="0">
                  <a:pos x="108" y="224"/>
                </a:cxn>
                <a:cxn ang="0">
                  <a:pos x="126" y="228"/>
                </a:cxn>
                <a:cxn ang="0">
                  <a:pos x="152" y="233"/>
                </a:cxn>
                <a:cxn ang="0">
                  <a:pos x="187" y="237"/>
                </a:cxn>
                <a:cxn ang="0">
                  <a:pos x="197" y="236"/>
                </a:cxn>
                <a:cxn ang="0">
                  <a:pos x="206" y="234"/>
                </a:cxn>
                <a:cxn ang="0">
                  <a:pos x="216" y="226"/>
                </a:cxn>
                <a:cxn ang="0">
                  <a:pos x="226" y="219"/>
                </a:cxn>
                <a:cxn ang="0">
                  <a:pos x="231" y="215"/>
                </a:cxn>
                <a:cxn ang="0">
                  <a:pos x="229" y="210"/>
                </a:cxn>
                <a:cxn ang="0">
                  <a:pos x="221" y="205"/>
                </a:cxn>
                <a:cxn ang="0">
                  <a:pos x="206" y="205"/>
                </a:cxn>
                <a:cxn ang="0">
                  <a:pos x="201" y="205"/>
                </a:cxn>
                <a:cxn ang="0">
                  <a:pos x="215" y="198"/>
                </a:cxn>
                <a:cxn ang="0">
                  <a:pos x="226" y="185"/>
                </a:cxn>
                <a:cxn ang="0">
                  <a:pos x="233" y="174"/>
                </a:cxn>
                <a:cxn ang="0">
                  <a:pos x="233" y="170"/>
                </a:cxn>
                <a:cxn ang="0">
                  <a:pos x="228" y="167"/>
                </a:cxn>
                <a:cxn ang="0">
                  <a:pos x="216" y="167"/>
                </a:cxn>
                <a:cxn ang="0">
                  <a:pos x="201" y="178"/>
                </a:cxn>
                <a:cxn ang="0">
                  <a:pos x="197" y="178"/>
                </a:cxn>
                <a:cxn ang="0">
                  <a:pos x="198" y="172"/>
                </a:cxn>
                <a:cxn ang="0">
                  <a:pos x="203" y="162"/>
                </a:cxn>
                <a:cxn ang="0">
                  <a:pos x="201" y="154"/>
                </a:cxn>
                <a:cxn ang="0">
                  <a:pos x="198" y="151"/>
                </a:cxn>
                <a:cxn ang="0">
                  <a:pos x="193" y="151"/>
                </a:cxn>
                <a:cxn ang="0">
                  <a:pos x="183" y="151"/>
                </a:cxn>
                <a:cxn ang="0">
                  <a:pos x="175" y="164"/>
                </a:cxn>
                <a:cxn ang="0">
                  <a:pos x="172" y="165"/>
                </a:cxn>
                <a:cxn ang="0">
                  <a:pos x="165" y="164"/>
                </a:cxn>
                <a:cxn ang="0">
                  <a:pos x="152" y="159"/>
                </a:cxn>
                <a:cxn ang="0">
                  <a:pos x="136" y="154"/>
                </a:cxn>
                <a:cxn ang="0">
                  <a:pos x="129" y="146"/>
                </a:cxn>
                <a:cxn ang="0">
                  <a:pos x="126" y="133"/>
                </a:cxn>
                <a:cxn ang="0">
                  <a:pos x="116" y="118"/>
                </a:cxn>
                <a:cxn ang="0">
                  <a:pos x="103" y="98"/>
                </a:cxn>
              </a:cxnLst>
              <a:rect l="0" t="0" r="r" b="b"/>
              <a:pathLst>
                <a:path w="236" h="239">
                  <a:moveTo>
                    <a:pt x="101" y="95"/>
                  </a:moveTo>
                  <a:lnTo>
                    <a:pt x="98" y="95"/>
                  </a:lnTo>
                  <a:lnTo>
                    <a:pt x="98" y="95"/>
                  </a:lnTo>
                  <a:lnTo>
                    <a:pt x="98" y="95"/>
                  </a:lnTo>
                  <a:lnTo>
                    <a:pt x="98" y="95"/>
                  </a:lnTo>
                  <a:lnTo>
                    <a:pt x="97" y="95"/>
                  </a:lnTo>
                  <a:lnTo>
                    <a:pt x="97" y="95"/>
                  </a:lnTo>
                  <a:lnTo>
                    <a:pt x="97" y="95"/>
                  </a:lnTo>
                  <a:lnTo>
                    <a:pt x="98" y="98"/>
                  </a:lnTo>
                  <a:lnTo>
                    <a:pt x="98" y="95"/>
                  </a:lnTo>
                  <a:lnTo>
                    <a:pt x="98" y="95"/>
                  </a:lnTo>
                  <a:lnTo>
                    <a:pt x="100" y="93"/>
                  </a:lnTo>
                  <a:lnTo>
                    <a:pt x="105" y="93"/>
                  </a:lnTo>
                  <a:lnTo>
                    <a:pt x="108" y="88"/>
                  </a:lnTo>
                  <a:lnTo>
                    <a:pt x="113" y="87"/>
                  </a:lnTo>
                  <a:lnTo>
                    <a:pt x="118" y="82"/>
                  </a:lnTo>
                  <a:lnTo>
                    <a:pt x="126" y="80"/>
                  </a:lnTo>
                  <a:lnTo>
                    <a:pt x="123" y="77"/>
                  </a:lnTo>
                  <a:lnTo>
                    <a:pt x="123" y="77"/>
                  </a:lnTo>
                  <a:lnTo>
                    <a:pt x="118" y="77"/>
                  </a:lnTo>
                  <a:lnTo>
                    <a:pt x="118" y="77"/>
                  </a:lnTo>
                  <a:lnTo>
                    <a:pt x="113" y="72"/>
                  </a:lnTo>
                  <a:lnTo>
                    <a:pt x="110" y="72"/>
                  </a:lnTo>
                  <a:lnTo>
                    <a:pt x="105" y="67"/>
                  </a:lnTo>
                  <a:lnTo>
                    <a:pt x="105" y="67"/>
                  </a:lnTo>
                  <a:lnTo>
                    <a:pt x="100" y="60"/>
                  </a:lnTo>
                  <a:lnTo>
                    <a:pt x="95" y="56"/>
                  </a:lnTo>
                  <a:lnTo>
                    <a:pt x="90" y="47"/>
                  </a:lnTo>
                  <a:lnTo>
                    <a:pt x="85" y="42"/>
                  </a:lnTo>
                  <a:lnTo>
                    <a:pt x="80" y="33"/>
                  </a:lnTo>
                  <a:lnTo>
                    <a:pt x="75" y="23"/>
                  </a:lnTo>
                  <a:lnTo>
                    <a:pt x="70" y="10"/>
                  </a:lnTo>
                  <a:lnTo>
                    <a:pt x="67" y="0"/>
                  </a:lnTo>
                  <a:lnTo>
                    <a:pt x="64" y="0"/>
                  </a:lnTo>
                  <a:lnTo>
                    <a:pt x="64" y="0"/>
                  </a:lnTo>
                  <a:lnTo>
                    <a:pt x="64" y="0"/>
                  </a:lnTo>
                  <a:lnTo>
                    <a:pt x="64" y="0"/>
                  </a:lnTo>
                  <a:lnTo>
                    <a:pt x="59" y="0"/>
                  </a:lnTo>
                  <a:lnTo>
                    <a:pt x="59" y="0"/>
                  </a:lnTo>
                  <a:lnTo>
                    <a:pt x="57" y="0"/>
                  </a:lnTo>
                  <a:lnTo>
                    <a:pt x="57" y="5"/>
                  </a:lnTo>
                  <a:lnTo>
                    <a:pt x="52" y="5"/>
                  </a:lnTo>
                  <a:lnTo>
                    <a:pt x="52" y="8"/>
                  </a:lnTo>
                  <a:lnTo>
                    <a:pt x="47" y="10"/>
                  </a:lnTo>
                  <a:lnTo>
                    <a:pt x="47" y="15"/>
                  </a:lnTo>
                  <a:lnTo>
                    <a:pt x="42" y="18"/>
                  </a:lnTo>
                  <a:lnTo>
                    <a:pt x="41" y="23"/>
                  </a:lnTo>
                  <a:lnTo>
                    <a:pt x="36" y="28"/>
                  </a:lnTo>
                  <a:lnTo>
                    <a:pt x="36" y="34"/>
                  </a:lnTo>
                  <a:lnTo>
                    <a:pt x="33" y="34"/>
                  </a:lnTo>
                  <a:lnTo>
                    <a:pt x="33" y="34"/>
                  </a:lnTo>
                  <a:lnTo>
                    <a:pt x="29" y="34"/>
                  </a:lnTo>
                  <a:lnTo>
                    <a:pt x="29" y="36"/>
                  </a:lnTo>
                  <a:lnTo>
                    <a:pt x="24" y="36"/>
                  </a:lnTo>
                  <a:lnTo>
                    <a:pt x="21" y="41"/>
                  </a:lnTo>
                  <a:lnTo>
                    <a:pt x="16" y="42"/>
                  </a:lnTo>
                  <a:lnTo>
                    <a:pt x="16" y="47"/>
                  </a:lnTo>
                  <a:lnTo>
                    <a:pt x="11" y="51"/>
                  </a:lnTo>
                  <a:lnTo>
                    <a:pt x="8" y="56"/>
                  </a:lnTo>
                  <a:lnTo>
                    <a:pt x="3" y="60"/>
                  </a:lnTo>
                  <a:lnTo>
                    <a:pt x="3" y="67"/>
                  </a:lnTo>
                  <a:lnTo>
                    <a:pt x="0" y="72"/>
                  </a:lnTo>
                  <a:lnTo>
                    <a:pt x="0" y="80"/>
                  </a:lnTo>
                  <a:lnTo>
                    <a:pt x="0" y="90"/>
                  </a:lnTo>
                  <a:lnTo>
                    <a:pt x="1" y="100"/>
                  </a:lnTo>
                  <a:lnTo>
                    <a:pt x="0" y="100"/>
                  </a:lnTo>
                  <a:lnTo>
                    <a:pt x="0" y="101"/>
                  </a:lnTo>
                  <a:lnTo>
                    <a:pt x="0" y="105"/>
                  </a:lnTo>
                  <a:lnTo>
                    <a:pt x="0" y="110"/>
                  </a:lnTo>
                  <a:lnTo>
                    <a:pt x="0" y="115"/>
                  </a:lnTo>
                  <a:lnTo>
                    <a:pt x="3" y="121"/>
                  </a:lnTo>
                  <a:lnTo>
                    <a:pt x="6" y="128"/>
                  </a:lnTo>
                  <a:lnTo>
                    <a:pt x="11" y="137"/>
                  </a:lnTo>
                  <a:lnTo>
                    <a:pt x="16" y="146"/>
                  </a:lnTo>
                  <a:lnTo>
                    <a:pt x="23" y="156"/>
                  </a:lnTo>
                  <a:lnTo>
                    <a:pt x="31" y="165"/>
                  </a:lnTo>
                  <a:lnTo>
                    <a:pt x="42" y="177"/>
                  </a:lnTo>
                  <a:lnTo>
                    <a:pt x="52" y="187"/>
                  </a:lnTo>
                  <a:lnTo>
                    <a:pt x="67" y="200"/>
                  </a:lnTo>
                  <a:lnTo>
                    <a:pt x="85" y="210"/>
                  </a:lnTo>
                  <a:lnTo>
                    <a:pt x="106" y="224"/>
                  </a:lnTo>
                  <a:lnTo>
                    <a:pt x="106" y="224"/>
                  </a:lnTo>
                  <a:lnTo>
                    <a:pt x="106" y="224"/>
                  </a:lnTo>
                  <a:lnTo>
                    <a:pt x="108" y="224"/>
                  </a:lnTo>
                  <a:lnTo>
                    <a:pt x="113" y="226"/>
                  </a:lnTo>
                  <a:lnTo>
                    <a:pt x="116" y="226"/>
                  </a:lnTo>
                  <a:lnTo>
                    <a:pt x="121" y="228"/>
                  </a:lnTo>
                  <a:lnTo>
                    <a:pt x="126" y="228"/>
                  </a:lnTo>
                  <a:lnTo>
                    <a:pt x="134" y="233"/>
                  </a:lnTo>
                  <a:lnTo>
                    <a:pt x="139" y="233"/>
                  </a:lnTo>
                  <a:lnTo>
                    <a:pt x="147" y="233"/>
                  </a:lnTo>
                  <a:lnTo>
                    <a:pt x="152" y="233"/>
                  </a:lnTo>
                  <a:lnTo>
                    <a:pt x="162" y="237"/>
                  </a:lnTo>
                  <a:lnTo>
                    <a:pt x="167" y="237"/>
                  </a:lnTo>
                  <a:lnTo>
                    <a:pt x="177" y="237"/>
                  </a:lnTo>
                  <a:lnTo>
                    <a:pt x="187" y="237"/>
                  </a:lnTo>
                  <a:lnTo>
                    <a:pt x="197" y="239"/>
                  </a:lnTo>
                  <a:lnTo>
                    <a:pt x="197" y="236"/>
                  </a:lnTo>
                  <a:lnTo>
                    <a:pt x="197" y="236"/>
                  </a:lnTo>
                  <a:lnTo>
                    <a:pt x="197" y="236"/>
                  </a:lnTo>
                  <a:lnTo>
                    <a:pt x="200" y="236"/>
                  </a:lnTo>
                  <a:lnTo>
                    <a:pt x="200" y="234"/>
                  </a:lnTo>
                  <a:lnTo>
                    <a:pt x="205" y="234"/>
                  </a:lnTo>
                  <a:lnTo>
                    <a:pt x="206" y="234"/>
                  </a:lnTo>
                  <a:lnTo>
                    <a:pt x="211" y="234"/>
                  </a:lnTo>
                  <a:lnTo>
                    <a:pt x="211" y="229"/>
                  </a:lnTo>
                  <a:lnTo>
                    <a:pt x="216" y="229"/>
                  </a:lnTo>
                  <a:lnTo>
                    <a:pt x="216" y="226"/>
                  </a:lnTo>
                  <a:lnTo>
                    <a:pt x="221" y="226"/>
                  </a:lnTo>
                  <a:lnTo>
                    <a:pt x="221" y="221"/>
                  </a:lnTo>
                  <a:lnTo>
                    <a:pt x="226" y="221"/>
                  </a:lnTo>
                  <a:lnTo>
                    <a:pt x="226" y="219"/>
                  </a:lnTo>
                  <a:lnTo>
                    <a:pt x="231" y="219"/>
                  </a:lnTo>
                  <a:lnTo>
                    <a:pt x="231" y="216"/>
                  </a:lnTo>
                  <a:lnTo>
                    <a:pt x="231" y="216"/>
                  </a:lnTo>
                  <a:lnTo>
                    <a:pt x="231" y="215"/>
                  </a:lnTo>
                  <a:lnTo>
                    <a:pt x="231" y="215"/>
                  </a:lnTo>
                  <a:lnTo>
                    <a:pt x="229" y="210"/>
                  </a:lnTo>
                  <a:lnTo>
                    <a:pt x="229" y="210"/>
                  </a:lnTo>
                  <a:lnTo>
                    <a:pt x="229" y="210"/>
                  </a:lnTo>
                  <a:lnTo>
                    <a:pt x="229" y="210"/>
                  </a:lnTo>
                  <a:lnTo>
                    <a:pt x="224" y="205"/>
                  </a:lnTo>
                  <a:lnTo>
                    <a:pt x="224" y="205"/>
                  </a:lnTo>
                  <a:lnTo>
                    <a:pt x="221" y="205"/>
                  </a:lnTo>
                  <a:lnTo>
                    <a:pt x="221" y="205"/>
                  </a:lnTo>
                  <a:lnTo>
                    <a:pt x="216" y="205"/>
                  </a:lnTo>
                  <a:lnTo>
                    <a:pt x="213" y="205"/>
                  </a:lnTo>
                  <a:lnTo>
                    <a:pt x="206" y="205"/>
                  </a:lnTo>
                  <a:lnTo>
                    <a:pt x="201" y="210"/>
                  </a:lnTo>
                  <a:lnTo>
                    <a:pt x="201" y="206"/>
                  </a:lnTo>
                  <a:lnTo>
                    <a:pt x="201" y="206"/>
                  </a:lnTo>
                  <a:lnTo>
                    <a:pt x="201" y="205"/>
                  </a:lnTo>
                  <a:lnTo>
                    <a:pt x="206" y="205"/>
                  </a:lnTo>
                  <a:lnTo>
                    <a:pt x="206" y="200"/>
                  </a:lnTo>
                  <a:lnTo>
                    <a:pt x="211" y="200"/>
                  </a:lnTo>
                  <a:lnTo>
                    <a:pt x="215" y="198"/>
                  </a:lnTo>
                  <a:lnTo>
                    <a:pt x="220" y="198"/>
                  </a:lnTo>
                  <a:lnTo>
                    <a:pt x="220" y="193"/>
                  </a:lnTo>
                  <a:lnTo>
                    <a:pt x="224" y="190"/>
                  </a:lnTo>
                  <a:lnTo>
                    <a:pt x="226" y="185"/>
                  </a:lnTo>
                  <a:lnTo>
                    <a:pt x="231" y="185"/>
                  </a:lnTo>
                  <a:lnTo>
                    <a:pt x="231" y="180"/>
                  </a:lnTo>
                  <a:lnTo>
                    <a:pt x="233" y="178"/>
                  </a:lnTo>
                  <a:lnTo>
                    <a:pt x="233" y="174"/>
                  </a:lnTo>
                  <a:lnTo>
                    <a:pt x="236" y="174"/>
                  </a:lnTo>
                  <a:lnTo>
                    <a:pt x="233" y="170"/>
                  </a:lnTo>
                  <a:lnTo>
                    <a:pt x="233" y="170"/>
                  </a:lnTo>
                  <a:lnTo>
                    <a:pt x="233" y="170"/>
                  </a:lnTo>
                  <a:lnTo>
                    <a:pt x="233" y="170"/>
                  </a:lnTo>
                  <a:lnTo>
                    <a:pt x="229" y="167"/>
                  </a:lnTo>
                  <a:lnTo>
                    <a:pt x="229" y="167"/>
                  </a:lnTo>
                  <a:lnTo>
                    <a:pt x="228" y="167"/>
                  </a:lnTo>
                  <a:lnTo>
                    <a:pt x="228" y="167"/>
                  </a:lnTo>
                  <a:lnTo>
                    <a:pt x="223" y="167"/>
                  </a:lnTo>
                  <a:lnTo>
                    <a:pt x="221" y="167"/>
                  </a:lnTo>
                  <a:lnTo>
                    <a:pt x="216" y="167"/>
                  </a:lnTo>
                  <a:lnTo>
                    <a:pt x="216" y="169"/>
                  </a:lnTo>
                  <a:lnTo>
                    <a:pt x="211" y="169"/>
                  </a:lnTo>
                  <a:lnTo>
                    <a:pt x="206" y="174"/>
                  </a:lnTo>
                  <a:lnTo>
                    <a:pt x="201" y="178"/>
                  </a:lnTo>
                  <a:lnTo>
                    <a:pt x="197" y="183"/>
                  </a:lnTo>
                  <a:lnTo>
                    <a:pt x="197" y="180"/>
                  </a:lnTo>
                  <a:lnTo>
                    <a:pt x="197" y="180"/>
                  </a:lnTo>
                  <a:lnTo>
                    <a:pt x="197" y="178"/>
                  </a:lnTo>
                  <a:lnTo>
                    <a:pt x="198" y="178"/>
                  </a:lnTo>
                  <a:lnTo>
                    <a:pt x="198" y="174"/>
                  </a:lnTo>
                  <a:lnTo>
                    <a:pt x="198" y="174"/>
                  </a:lnTo>
                  <a:lnTo>
                    <a:pt x="198" y="172"/>
                  </a:lnTo>
                  <a:lnTo>
                    <a:pt x="203" y="172"/>
                  </a:lnTo>
                  <a:lnTo>
                    <a:pt x="203" y="167"/>
                  </a:lnTo>
                  <a:lnTo>
                    <a:pt x="203" y="167"/>
                  </a:lnTo>
                  <a:lnTo>
                    <a:pt x="203" y="162"/>
                  </a:lnTo>
                  <a:lnTo>
                    <a:pt x="205" y="162"/>
                  </a:lnTo>
                  <a:lnTo>
                    <a:pt x="203" y="157"/>
                  </a:lnTo>
                  <a:lnTo>
                    <a:pt x="203" y="157"/>
                  </a:lnTo>
                  <a:lnTo>
                    <a:pt x="201" y="154"/>
                  </a:lnTo>
                  <a:lnTo>
                    <a:pt x="201" y="154"/>
                  </a:lnTo>
                  <a:lnTo>
                    <a:pt x="198" y="151"/>
                  </a:lnTo>
                  <a:lnTo>
                    <a:pt x="198" y="151"/>
                  </a:lnTo>
                  <a:lnTo>
                    <a:pt x="198" y="151"/>
                  </a:lnTo>
                  <a:lnTo>
                    <a:pt x="198" y="151"/>
                  </a:lnTo>
                  <a:lnTo>
                    <a:pt x="193" y="151"/>
                  </a:lnTo>
                  <a:lnTo>
                    <a:pt x="193" y="151"/>
                  </a:lnTo>
                  <a:lnTo>
                    <a:pt x="193" y="151"/>
                  </a:lnTo>
                  <a:lnTo>
                    <a:pt x="193" y="151"/>
                  </a:lnTo>
                  <a:lnTo>
                    <a:pt x="188" y="151"/>
                  </a:lnTo>
                  <a:lnTo>
                    <a:pt x="188" y="151"/>
                  </a:lnTo>
                  <a:lnTo>
                    <a:pt x="183" y="151"/>
                  </a:lnTo>
                  <a:lnTo>
                    <a:pt x="183" y="154"/>
                  </a:lnTo>
                  <a:lnTo>
                    <a:pt x="179" y="154"/>
                  </a:lnTo>
                  <a:lnTo>
                    <a:pt x="179" y="159"/>
                  </a:lnTo>
                  <a:lnTo>
                    <a:pt x="175" y="164"/>
                  </a:lnTo>
                  <a:lnTo>
                    <a:pt x="175" y="169"/>
                  </a:lnTo>
                  <a:lnTo>
                    <a:pt x="172" y="165"/>
                  </a:lnTo>
                  <a:lnTo>
                    <a:pt x="172" y="165"/>
                  </a:lnTo>
                  <a:lnTo>
                    <a:pt x="172" y="165"/>
                  </a:lnTo>
                  <a:lnTo>
                    <a:pt x="172" y="165"/>
                  </a:lnTo>
                  <a:lnTo>
                    <a:pt x="167" y="164"/>
                  </a:lnTo>
                  <a:lnTo>
                    <a:pt x="167" y="164"/>
                  </a:lnTo>
                  <a:lnTo>
                    <a:pt x="165" y="164"/>
                  </a:lnTo>
                  <a:lnTo>
                    <a:pt x="165" y="164"/>
                  </a:lnTo>
                  <a:lnTo>
                    <a:pt x="161" y="159"/>
                  </a:lnTo>
                  <a:lnTo>
                    <a:pt x="157" y="159"/>
                  </a:lnTo>
                  <a:lnTo>
                    <a:pt x="152" y="159"/>
                  </a:lnTo>
                  <a:lnTo>
                    <a:pt x="151" y="159"/>
                  </a:lnTo>
                  <a:lnTo>
                    <a:pt x="146" y="154"/>
                  </a:lnTo>
                  <a:lnTo>
                    <a:pt x="141" y="154"/>
                  </a:lnTo>
                  <a:lnTo>
                    <a:pt x="136" y="154"/>
                  </a:lnTo>
                  <a:lnTo>
                    <a:pt x="131" y="154"/>
                  </a:lnTo>
                  <a:lnTo>
                    <a:pt x="129" y="151"/>
                  </a:lnTo>
                  <a:lnTo>
                    <a:pt x="129" y="151"/>
                  </a:lnTo>
                  <a:lnTo>
                    <a:pt x="129" y="146"/>
                  </a:lnTo>
                  <a:lnTo>
                    <a:pt x="129" y="146"/>
                  </a:lnTo>
                  <a:lnTo>
                    <a:pt x="126" y="141"/>
                  </a:lnTo>
                  <a:lnTo>
                    <a:pt x="126" y="137"/>
                  </a:lnTo>
                  <a:lnTo>
                    <a:pt x="126" y="133"/>
                  </a:lnTo>
                  <a:lnTo>
                    <a:pt x="126" y="133"/>
                  </a:lnTo>
                  <a:lnTo>
                    <a:pt x="121" y="128"/>
                  </a:lnTo>
                  <a:lnTo>
                    <a:pt x="121" y="123"/>
                  </a:lnTo>
                  <a:lnTo>
                    <a:pt x="116" y="118"/>
                  </a:lnTo>
                  <a:lnTo>
                    <a:pt x="116" y="113"/>
                  </a:lnTo>
                  <a:lnTo>
                    <a:pt x="111" y="108"/>
                  </a:lnTo>
                  <a:lnTo>
                    <a:pt x="108" y="103"/>
                  </a:lnTo>
                  <a:lnTo>
                    <a:pt x="103" y="98"/>
                  </a:lnTo>
                  <a:lnTo>
                    <a:pt x="101" y="95"/>
                  </a:lnTo>
                  <a:lnTo>
                    <a:pt x="101" y="95"/>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5" name="Freeform 245"/>
            <p:cNvSpPr>
              <a:spLocks/>
            </p:cNvSpPr>
            <p:nvPr/>
          </p:nvSpPr>
          <p:spPr bwMode="auto">
            <a:xfrm>
              <a:off x="6275388" y="4805363"/>
              <a:ext cx="200025" cy="268287"/>
            </a:xfrm>
            <a:custGeom>
              <a:avLst/>
              <a:gdLst/>
              <a:ahLst/>
              <a:cxnLst>
                <a:cxn ang="0">
                  <a:pos x="38" y="0"/>
                </a:cxn>
                <a:cxn ang="0">
                  <a:pos x="34" y="0"/>
                </a:cxn>
                <a:cxn ang="0">
                  <a:pos x="34" y="0"/>
                </a:cxn>
                <a:cxn ang="0">
                  <a:pos x="33" y="0"/>
                </a:cxn>
                <a:cxn ang="0">
                  <a:pos x="33" y="1"/>
                </a:cxn>
                <a:cxn ang="0">
                  <a:pos x="28" y="1"/>
                </a:cxn>
                <a:cxn ang="0">
                  <a:pos x="28" y="5"/>
                </a:cxn>
                <a:cxn ang="0">
                  <a:pos x="25" y="5"/>
                </a:cxn>
                <a:cxn ang="0">
                  <a:pos x="25" y="10"/>
                </a:cxn>
                <a:cxn ang="0">
                  <a:pos x="20" y="10"/>
                </a:cxn>
                <a:cxn ang="0">
                  <a:pos x="16" y="11"/>
                </a:cxn>
                <a:cxn ang="0">
                  <a:pos x="11" y="11"/>
                </a:cxn>
                <a:cxn ang="0">
                  <a:pos x="11" y="16"/>
                </a:cxn>
                <a:cxn ang="0">
                  <a:pos x="6" y="16"/>
                </a:cxn>
                <a:cxn ang="0">
                  <a:pos x="6" y="19"/>
                </a:cxn>
                <a:cxn ang="0">
                  <a:pos x="2" y="19"/>
                </a:cxn>
                <a:cxn ang="0">
                  <a:pos x="2" y="24"/>
                </a:cxn>
                <a:cxn ang="0">
                  <a:pos x="0" y="24"/>
                </a:cxn>
                <a:cxn ang="0">
                  <a:pos x="0" y="26"/>
                </a:cxn>
                <a:cxn ang="0">
                  <a:pos x="0" y="31"/>
                </a:cxn>
                <a:cxn ang="0">
                  <a:pos x="0" y="37"/>
                </a:cxn>
                <a:cxn ang="0">
                  <a:pos x="0" y="42"/>
                </a:cxn>
                <a:cxn ang="0">
                  <a:pos x="0" y="51"/>
                </a:cxn>
                <a:cxn ang="0">
                  <a:pos x="2" y="60"/>
                </a:cxn>
                <a:cxn ang="0">
                  <a:pos x="6" y="72"/>
                </a:cxn>
                <a:cxn ang="0">
                  <a:pos x="10" y="82"/>
                </a:cxn>
                <a:cxn ang="0">
                  <a:pos x="15" y="95"/>
                </a:cxn>
                <a:cxn ang="0">
                  <a:pos x="23" y="105"/>
                </a:cxn>
                <a:cxn ang="0">
                  <a:pos x="34" y="119"/>
                </a:cxn>
                <a:cxn ang="0">
                  <a:pos x="44" y="129"/>
                </a:cxn>
                <a:cxn ang="0">
                  <a:pos x="61" y="144"/>
                </a:cxn>
                <a:cxn ang="0">
                  <a:pos x="79" y="154"/>
                </a:cxn>
                <a:cxn ang="0">
                  <a:pos x="102" y="169"/>
                </a:cxn>
                <a:cxn ang="0">
                  <a:pos x="126" y="129"/>
                </a:cxn>
                <a:cxn ang="0">
                  <a:pos x="123" y="126"/>
                </a:cxn>
                <a:cxn ang="0">
                  <a:pos x="121" y="126"/>
                </a:cxn>
                <a:cxn ang="0">
                  <a:pos x="116" y="121"/>
                </a:cxn>
                <a:cxn ang="0">
                  <a:pos x="113" y="121"/>
                </a:cxn>
                <a:cxn ang="0">
                  <a:pos x="105" y="114"/>
                </a:cxn>
                <a:cxn ang="0">
                  <a:pos x="100" y="110"/>
                </a:cxn>
                <a:cxn ang="0">
                  <a:pos x="93" y="103"/>
                </a:cxn>
                <a:cxn ang="0">
                  <a:pos x="88" y="98"/>
                </a:cxn>
                <a:cxn ang="0">
                  <a:pos x="79" y="88"/>
                </a:cxn>
                <a:cxn ang="0">
                  <a:pos x="72" y="80"/>
                </a:cxn>
                <a:cxn ang="0">
                  <a:pos x="62" y="69"/>
                </a:cxn>
                <a:cxn ang="0">
                  <a:pos x="57" y="59"/>
                </a:cxn>
                <a:cxn ang="0">
                  <a:pos x="51" y="44"/>
                </a:cxn>
                <a:cxn ang="0">
                  <a:pos x="46" y="31"/>
                </a:cxn>
                <a:cxn ang="0">
                  <a:pos x="41" y="14"/>
                </a:cxn>
                <a:cxn ang="0">
                  <a:pos x="38" y="0"/>
                </a:cxn>
                <a:cxn ang="0">
                  <a:pos x="38" y="0"/>
                </a:cxn>
              </a:cxnLst>
              <a:rect l="0" t="0" r="r" b="b"/>
              <a:pathLst>
                <a:path w="126" h="169">
                  <a:moveTo>
                    <a:pt x="38" y="0"/>
                  </a:moveTo>
                  <a:lnTo>
                    <a:pt x="34" y="0"/>
                  </a:lnTo>
                  <a:lnTo>
                    <a:pt x="34" y="0"/>
                  </a:lnTo>
                  <a:lnTo>
                    <a:pt x="33" y="0"/>
                  </a:lnTo>
                  <a:lnTo>
                    <a:pt x="33" y="1"/>
                  </a:lnTo>
                  <a:lnTo>
                    <a:pt x="28" y="1"/>
                  </a:lnTo>
                  <a:lnTo>
                    <a:pt x="28" y="5"/>
                  </a:lnTo>
                  <a:lnTo>
                    <a:pt x="25" y="5"/>
                  </a:lnTo>
                  <a:lnTo>
                    <a:pt x="25" y="10"/>
                  </a:lnTo>
                  <a:lnTo>
                    <a:pt x="20" y="10"/>
                  </a:lnTo>
                  <a:lnTo>
                    <a:pt x="16" y="11"/>
                  </a:lnTo>
                  <a:lnTo>
                    <a:pt x="11" y="11"/>
                  </a:lnTo>
                  <a:lnTo>
                    <a:pt x="11" y="16"/>
                  </a:lnTo>
                  <a:lnTo>
                    <a:pt x="6" y="16"/>
                  </a:lnTo>
                  <a:lnTo>
                    <a:pt x="6" y="19"/>
                  </a:lnTo>
                  <a:lnTo>
                    <a:pt x="2" y="19"/>
                  </a:lnTo>
                  <a:lnTo>
                    <a:pt x="2" y="24"/>
                  </a:lnTo>
                  <a:lnTo>
                    <a:pt x="0" y="24"/>
                  </a:lnTo>
                  <a:lnTo>
                    <a:pt x="0" y="26"/>
                  </a:lnTo>
                  <a:lnTo>
                    <a:pt x="0" y="31"/>
                  </a:lnTo>
                  <a:lnTo>
                    <a:pt x="0" y="37"/>
                  </a:lnTo>
                  <a:lnTo>
                    <a:pt x="0" y="42"/>
                  </a:lnTo>
                  <a:lnTo>
                    <a:pt x="0" y="51"/>
                  </a:lnTo>
                  <a:lnTo>
                    <a:pt x="2" y="60"/>
                  </a:lnTo>
                  <a:lnTo>
                    <a:pt x="6" y="72"/>
                  </a:lnTo>
                  <a:lnTo>
                    <a:pt x="10" y="82"/>
                  </a:lnTo>
                  <a:lnTo>
                    <a:pt x="15" y="95"/>
                  </a:lnTo>
                  <a:lnTo>
                    <a:pt x="23" y="105"/>
                  </a:lnTo>
                  <a:lnTo>
                    <a:pt x="34" y="119"/>
                  </a:lnTo>
                  <a:lnTo>
                    <a:pt x="44" y="129"/>
                  </a:lnTo>
                  <a:lnTo>
                    <a:pt x="61" y="144"/>
                  </a:lnTo>
                  <a:lnTo>
                    <a:pt x="79" y="154"/>
                  </a:lnTo>
                  <a:lnTo>
                    <a:pt x="102" y="169"/>
                  </a:lnTo>
                  <a:lnTo>
                    <a:pt x="126" y="129"/>
                  </a:lnTo>
                  <a:lnTo>
                    <a:pt x="123" y="126"/>
                  </a:lnTo>
                  <a:lnTo>
                    <a:pt x="121" y="126"/>
                  </a:lnTo>
                  <a:lnTo>
                    <a:pt x="116" y="121"/>
                  </a:lnTo>
                  <a:lnTo>
                    <a:pt x="113" y="121"/>
                  </a:lnTo>
                  <a:lnTo>
                    <a:pt x="105" y="114"/>
                  </a:lnTo>
                  <a:lnTo>
                    <a:pt x="100" y="110"/>
                  </a:lnTo>
                  <a:lnTo>
                    <a:pt x="93" y="103"/>
                  </a:lnTo>
                  <a:lnTo>
                    <a:pt x="88" y="98"/>
                  </a:lnTo>
                  <a:lnTo>
                    <a:pt x="79" y="88"/>
                  </a:lnTo>
                  <a:lnTo>
                    <a:pt x="72" y="80"/>
                  </a:lnTo>
                  <a:lnTo>
                    <a:pt x="62" y="69"/>
                  </a:lnTo>
                  <a:lnTo>
                    <a:pt x="57" y="59"/>
                  </a:lnTo>
                  <a:lnTo>
                    <a:pt x="51" y="44"/>
                  </a:lnTo>
                  <a:lnTo>
                    <a:pt x="46" y="31"/>
                  </a:lnTo>
                  <a:lnTo>
                    <a:pt x="41" y="14"/>
                  </a:lnTo>
                  <a:lnTo>
                    <a:pt x="38" y="0"/>
                  </a:lnTo>
                  <a:lnTo>
                    <a:pt x="38" y="0"/>
                  </a:lnTo>
                  <a:close/>
                </a:path>
              </a:pathLst>
            </a:custGeom>
            <a:solidFill>
              <a:srgbClr val="72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6" name="Freeform 246"/>
            <p:cNvSpPr>
              <a:spLocks/>
            </p:cNvSpPr>
            <p:nvPr/>
          </p:nvSpPr>
          <p:spPr bwMode="auto">
            <a:xfrm>
              <a:off x="6275388" y="4805363"/>
              <a:ext cx="200025" cy="268287"/>
            </a:xfrm>
            <a:custGeom>
              <a:avLst/>
              <a:gdLst/>
              <a:ahLst/>
              <a:cxnLst>
                <a:cxn ang="0">
                  <a:pos x="38" y="0"/>
                </a:cxn>
                <a:cxn ang="0">
                  <a:pos x="34" y="0"/>
                </a:cxn>
                <a:cxn ang="0">
                  <a:pos x="34" y="0"/>
                </a:cxn>
                <a:cxn ang="0">
                  <a:pos x="33" y="0"/>
                </a:cxn>
                <a:cxn ang="0">
                  <a:pos x="33" y="1"/>
                </a:cxn>
                <a:cxn ang="0">
                  <a:pos x="28" y="1"/>
                </a:cxn>
                <a:cxn ang="0">
                  <a:pos x="28" y="5"/>
                </a:cxn>
                <a:cxn ang="0">
                  <a:pos x="25" y="5"/>
                </a:cxn>
                <a:cxn ang="0">
                  <a:pos x="25" y="10"/>
                </a:cxn>
                <a:cxn ang="0">
                  <a:pos x="20" y="10"/>
                </a:cxn>
                <a:cxn ang="0">
                  <a:pos x="16" y="11"/>
                </a:cxn>
                <a:cxn ang="0">
                  <a:pos x="11" y="11"/>
                </a:cxn>
                <a:cxn ang="0">
                  <a:pos x="11" y="16"/>
                </a:cxn>
                <a:cxn ang="0">
                  <a:pos x="6" y="16"/>
                </a:cxn>
                <a:cxn ang="0">
                  <a:pos x="6" y="19"/>
                </a:cxn>
                <a:cxn ang="0">
                  <a:pos x="2" y="19"/>
                </a:cxn>
                <a:cxn ang="0">
                  <a:pos x="2" y="24"/>
                </a:cxn>
                <a:cxn ang="0">
                  <a:pos x="0" y="24"/>
                </a:cxn>
                <a:cxn ang="0">
                  <a:pos x="0" y="26"/>
                </a:cxn>
                <a:cxn ang="0">
                  <a:pos x="0" y="31"/>
                </a:cxn>
                <a:cxn ang="0">
                  <a:pos x="0" y="37"/>
                </a:cxn>
                <a:cxn ang="0">
                  <a:pos x="0" y="42"/>
                </a:cxn>
                <a:cxn ang="0">
                  <a:pos x="0" y="51"/>
                </a:cxn>
                <a:cxn ang="0">
                  <a:pos x="2" y="60"/>
                </a:cxn>
                <a:cxn ang="0">
                  <a:pos x="6" y="72"/>
                </a:cxn>
                <a:cxn ang="0">
                  <a:pos x="10" y="82"/>
                </a:cxn>
                <a:cxn ang="0">
                  <a:pos x="15" y="95"/>
                </a:cxn>
                <a:cxn ang="0">
                  <a:pos x="23" y="105"/>
                </a:cxn>
                <a:cxn ang="0">
                  <a:pos x="34" y="119"/>
                </a:cxn>
                <a:cxn ang="0">
                  <a:pos x="44" y="129"/>
                </a:cxn>
                <a:cxn ang="0">
                  <a:pos x="61" y="144"/>
                </a:cxn>
                <a:cxn ang="0">
                  <a:pos x="79" y="154"/>
                </a:cxn>
                <a:cxn ang="0">
                  <a:pos x="102" y="169"/>
                </a:cxn>
                <a:cxn ang="0">
                  <a:pos x="126" y="129"/>
                </a:cxn>
                <a:cxn ang="0">
                  <a:pos x="123" y="126"/>
                </a:cxn>
                <a:cxn ang="0">
                  <a:pos x="121" y="126"/>
                </a:cxn>
                <a:cxn ang="0">
                  <a:pos x="116" y="121"/>
                </a:cxn>
                <a:cxn ang="0">
                  <a:pos x="113" y="121"/>
                </a:cxn>
                <a:cxn ang="0">
                  <a:pos x="105" y="114"/>
                </a:cxn>
                <a:cxn ang="0">
                  <a:pos x="100" y="110"/>
                </a:cxn>
                <a:cxn ang="0">
                  <a:pos x="93" y="103"/>
                </a:cxn>
                <a:cxn ang="0">
                  <a:pos x="88" y="98"/>
                </a:cxn>
                <a:cxn ang="0">
                  <a:pos x="79" y="88"/>
                </a:cxn>
                <a:cxn ang="0">
                  <a:pos x="72" y="80"/>
                </a:cxn>
                <a:cxn ang="0">
                  <a:pos x="62" y="69"/>
                </a:cxn>
                <a:cxn ang="0">
                  <a:pos x="57" y="59"/>
                </a:cxn>
                <a:cxn ang="0">
                  <a:pos x="51" y="44"/>
                </a:cxn>
                <a:cxn ang="0">
                  <a:pos x="46" y="31"/>
                </a:cxn>
                <a:cxn ang="0">
                  <a:pos x="41" y="14"/>
                </a:cxn>
                <a:cxn ang="0">
                  <a:pos x="38" y="0"/>
                </a:cxn>
                <a:cxn ang="0">
                  <a:pos x="38" y="0"/>
                </a:cxn>
              </a:cxnLst>
              <a:rect l="0" t="0" r="r" b="b"/>
              <a:pathLst>
                <a:path w="126" h="169">
                  <a:moveTo>
                    <a:pt x="38" y="0"/>
                  </a:moveTo>
                  <a:lnTo>
                    <a:pt x="34" y="0"/>
                  </a:lnTo>
                  <a:lnTo>
                    <a:pt x="34" y="0"/>
                  </a:lnTo>
                  <a:lnTo>
                    <a:pt x="33" y="0"/>
                  </a:lnTo>
                  <a:lnTo>
                    <a:pt x="33" y="1"/>
                  </a:lnTo>
                  <a:lnTo>
                    <a:pt x="28" y="1"/>
                  </a:lnTo>
                  <a:lnTo>
                    <a:pt x="28" y="5"/>
                  </a:lnTo>
                  <a:lnTo>
                    <a:pt x="25" y="5"/>
                  </a:lnTo>
                  <a:lnTo>
                    <a:pt x="25" y="10"/>
                  </a:lnTo>
                  <a:lnTo>
                    <a:pt x="20" y="10"/>
                  </a:lnTo>
                  <a:lnTo>
                    <a:pt x="16" y="11"/>
                  </a:lnTo>
                  <a:lnTo>
                    <a:pt x="11" y="11"/>
                  </a:lnTo>
                  <a:lnTo>
                    <a:pt x="11" y="16"/>
                  </a:lnTo>
                  <a:lnTo>
                    <a:pt x="6" y="16"/>
                  </a:lnTo>
                  <a:lnTo>
                    <a:pt x="6" y="19"/>
                  </a:lnTo>
                  <a:lnTo>
                    <a:pt x="2" y="19"/>
                  </a:lnTo>
                  <a:lnTo>
                    <a:pt x="2" y="24"/>
                  </a:lnTo>
                  <a:lnTo>
                    <a:pt x="0" y="24"/>
                  </a:lnTo>
                  <a:lnTo>
                    <a:pt x="0" y="26"/>
                  </a:lnTo>
                  <a:lnTo>
                    <a:pt x="0" y="31"/>
                  </a:lnTo>
                  <a:lnTo>
                    <a:pt x="0" y="37"/>
                  </a:lnTo>
                  <a:lnTo>
                    <a:pt x="0" y="42"/>
                  </a:lnTo>
                  <a:lnTo>
                    <a:pt x="0" y="51"/>
                  </a:lnTo>
                  <a:lnTo>
                    <a:pt x="2" y="60"/>
                  </a:lnTo>
                  <a:lnTo>
                    <a:pt x="6" y="72"/>
                  </a:lnTo>
                  <a:lnTo>
                    <a:pt x="10" y="82"/>
                  </a:lnTo>
                  <a:lnTo>
                    <a:pt x="15" y="95"/>
                  </a:lnTo>
                  <a:lnTo>
                    <a:pt x="23" y="105"/>
                  </a:lnTo>
                  <a:lnTo>
                    <a:pt x="34" y="119"/>
                  </a:lnTo>
                  <a:lnTo>
                    <a:pt x="44" y="129"/>
                  </a:lnTo>
                  <a:lnTo>
                    <a:pt x="61" y="144"/>
                  </a:lnTo>
                  <a:lnTo>
                    <a:pt x="79" y="154"/>
                  </a:lnTo>
                  <a:lnTo>
                    <a:pt x="102" y="169"/>
                  </a:lnTo>
                  <a:lnTo>
                    <a:pt x="126" y="129"/>
                  </a:lnTo>
                  <a:lnTo>
                    <a:pt x="123" y="126"/>
                  </a:lnTo>
                  <a:lnTo>
                    <a:pt x="121" y="126"/>
                  </a:lnTo>
                  <a:lnTo>
                    <a:pt x="116" y="121"/>
                  </a:lnTo>
                  <a:lnTo>
                    <a:pt x="113" y="121"/>
                  </a:lnTo>
                  <a:lnTo>
                    <a:pt x="105" y="114"/>
                  </a:lnTo>
                  <a:lnTo>
                    <a:pt x="100" y="110"/>
                  </a:lnTo>
                  <a:lnTo>
                    <a:pt x="93" y="103"/>
                  </a:lnTo>
                  <a:lnTo>
                    <a:pt x="88" y="98"/>
                  </a:lnTo>
                  <a:lnTo>
                    <a:pt x="79" y="88"/>
                  </a:lnTo>
                  <a:lnTo>
                    <a:pt x="72" y="80"/>
                  </a:lnTo>
                  <a:lnTo>
                    <a:pt x="62" y="69"/>
                  </a:lnTo>
                  <a:lnTo>
                    <a:pt x="57" y="59"/>
                  </a:lnTo>
                  <a:lnTo>
                    <a:pt x="51" y="44"/>
                  </a:lnTo>
                  <a:lnTo>
                    <a:pt x="46" y="31"/>
                  </a:lnTo>
                  <a:lnTo>
                    <a:pt x="41" y="14"/>
                  </a:lnTo>
                  <a:lnTo>
                    <a:pt x="38" y="0"/>
                  </a:lnTo>
                  <a:lnTo>
                    <a:pt x="38" y="0"/>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7" name="Freeform 247"/>
            <p:cNvSpPr>
              <a:spLocks/>
            </p:cNvSpPr>
            <p:nvPr/>
          </p:nvSpPr>
          <p:spPr bwMode="auto">
            <a:xfrm>
              <a:off x="6270625" y="4906963"/>
              <a:ext cx="95250" cy="127000"/>
            </a:xfrm>
            <a:custGeom>
              <a:avLst/>
              <a:gdLst/>
              <a:ahLst/>
              <a:cxnLst>
                <a:cxn ang="0">
                  <a:pos x="55" y="80"/>
                </a:cxn>
                <a:cxn ang="0">
                  <a:pos x="52" y="77"/>
                </a:cxn>
                <a:cxn ang="0">
                  <a:pos x="52" y="77"/>
                </a:cxn>
                <a:cxn ang="0">
                  <a:pos x="47" y="75"/>
                </a:cxn>
                <a:cxn ang="0">
                  <a:pos x="47" y="75"/>
                </a:cxn>
                <a:cxn ang="0">
                  <a:pos x="42" y="70"/>
                </a:cxn>
                <a:cxn ang="0">
                  <a:pos x="37" y="67"/>
                </a:cxn>
                <a:cxn ang="0">
                  <a:pos x="32" y="62"/>
                </a:cxn>
                <a:cxn ang="0">
                  <a:pos x="31" y="60"/>
                </a:cxn>
                <a:cxn ang="0">
                  <a:pos x="26" y="54"/>
                </a:cxn>
                <a:cxn ang="0">
                  <a:pos x="21" y="49"/>
                </a:cxn>
                <a:cxn ang="0">
                  <a:pos x="16" y="44"/>
                </a:cxn>
                <a:cxn ang="0">
                  <a:pos x="11" y="39"/>
                </a:cxn>
                <a:cxn ang="0">
                  <a:pos x="6" y="29"/>
                </a:cxn>
                <a:cxn ang="0">
                  <a:pos x="3" y="24"/>
                </a:cxn>
                <a:cxn ang="0">
                  <a:pos x="0" y="14"/>
                </a:cxn>
                <a:cxn ang="0">
                  <a:pos x="0" y="9"/>
                </a:cxn>
                <a:cxn ang="0">
                  <a:pos x="5" y="0"/>
                </a:cxn>
                <a:cxn ang="0">
                  <a:pos x="5" y="0"/>
                </a:cxn>
                <a:cxn ang="0">
                  <a:pos x="5" y="1"/>
                </a:cxn>
                <a:cxn ang="0">
                  <a:pos x="5" y="3"/>
                </a:cxn>
                <a:cxn ang="0">
                  <a:pos x="6" y="8"/>
                </a:cxn>
                <a:cxn ang="0">
                  <a:pos x="6" y="11"/>
                </a:cxn>
                <a:cxn ang="0">
                  <a:pos x="9" y="16"/>
                </a:cxn>
                <a:cxn ang="0">
                  <a:pos x="11" y="21"/>
                </a:cxn>
                <a:cxn ang="0">
                  <a:pos x="16" y="29"/>
                </a:cxn>
                <a:cxn ang="0">
                  <a:pos x="18" y="34"/>
                </a:cxn>
                <a:cxn ang="0">
                  <a:pos x="23" y="41"/>
                </a:cxn>
                <a:cxn ang="0">
                  <a:pos x="28" y="46"/>
                </a:cxn>
                <a:cxn ang="0">
                  <a:pos x="32" y="55"/>
                </a:cxn>
                <a:cxn ang="0">
                  <a:pos x="37" y="60"/>
                </a:cxn>
                <a:cxn ang="0">
                  <a:pos x="46" y="67"/>
                </a:cxn>
                <a:cxn ang="0">
                  <a:pos x="50" y="72"/>
                </a:cxn>
                <a:cxn ang="0">
                  <a:pos x="60" y="80"/>
                </a:cxn>
                <a:cxn ang="0">
                  <a:pos x="55" y="80"/>
                </a:cxn>
                <a:cxn ang="0">
                  <a:pos x="55" y="80"/>
                </a:cxn>
              </a:cxnLst>
              <a:rect l="0" t="0" r="r" b="b"/>
              <a:pathLst>
                <a:path w="60" h="80">
                  <a:moveTo>
                    <a:pt x="55" y="80"/>
                  </a:moveTo>
                  <a:lnTo>
                    <a:pt x="52" y="77"/>
                  </a:lnTo>
                  <a:lnTo>
                    <a:pt x="52" y="77"/>
                  </a:lnTo>
                  <a:lnTo>
                    <a:pt x="47" y="75"/>
                  </a:lnTo>
                  <a:lnTo>
                    <a:pt x="47" y="75"/>
                  </a:lnTo>
                  <a:lnTo>
                    <a:pt x="42" y="70"/>
                  </a:lnTo>
                  <a:lnTo>
                    <a:pt x="37" y="67"/>
                  </a:lnTo>
                  <a:lnTo>
                    <a:pt x="32" y="62"/>
                  </a:lnTo>
                  <a:lnTo>
                    <a:pt x="31" y="60"/>
                  </a:lnTo>
                  <a:lnTo>
                    <a:pt x="26" y="54"/>
                  </a:lnTo>
                  <a:lnTo>
                    <a:pt x="21" y="49"/>
                  </a:lnTo>
                  <a:lnTo>
                    <a:pt x="16" y="44"/>
                  </a:lnTo>
                  <a:lnTo>
                    <a:pt x="11" y="39"/>
                  </a:lnTo>
                  <a:lnTo>
                    <a:pt x="6" y="29"/>
                  </a:lnTo>
                  <a:lnTo>
                    <a:pt x="3" y="24"/>
                  </a:lnTo>
                  <a:lnTo>
                    <a:pt x="0" y="14"/>
                  </a:lnTo>
                  <a:lnTo>
                    <a:pt x="0" y="9"/>
                  </a:lnTo>
                  <a:lnTo>
                    <a:pt x="5" y="0"/>
                  </a:lnTo>
                  <a:lnTo>
                    <a:pt x="5" y="0"/>
                  </a:lnTo>
                  <a:lnTo>
                    <a:pt x="5" y="1"/>
                  </a:lnTo>
                  <a:lnTo>
                    <a:pt x="5" y="3"/>
                  </a:lnTo>
                  <a:lnTo>
                    <a:pt x="6" y="8"/>
                  </a:lnTo>
                  <a:lnTo>
                    <a:pt x="6" y="11"/>
                  </a:lnTo>
                  <a:lnTo>
                    <a:pt x="9" y="16"/>
                  </a:lnTo>
                  <a:lnTo>
                    <a:pt x="11" y="21"/>
                  </a:lnTo>
                  <a:lnTo>
                    <a:pt x="16" y="29"/>
                  </a:lnTo>
                  <a:lnTo>
                    <a:pt x="18" y="34"/>
                  </a:lnTo>
                  <a:lnTo>
                    <a:pt x="23" y="41"/>
                  </a:lnTo>
                  <a:lnTo>
                    <a:pt x="28" y="46"/>
                  </a:lnTo>
                  <a:lnTo>
                    <a:pt x="32" y="55"/>
                  </a:lnTo>
                  <a:lnTo>
                    <a:pt x="37" y="60"/>
                  </a:lnTo>
                  <a:lnTo>
                    <a:pt x="46" y="67"/>
                  </a:lnTo>
                  <a:lnTo>
                    <a:pt x="50" y="72"/>
                  </a:lnTo>
                  <a:lnTo>
                    <a:pt x="60" y="80"/>
                  </a:lnTo>
                  <a:lnTo>
                    <a:pt x="55" y="80"/>
                  </a:lnTo>
                  <a:lnTo>
                    <a:pt x="55" y="8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8" name="Freeform 248"/>
            <p:cNvSpPr>
              <a:spLocks/>
            </p:cNvSpPr>
            <p:nvPr/>
          </p:nvSpPr>
          <p:spPr bwMode="auto">
            <a:xfrm>
              <a:off x="6405563" y="5200650"/>
              <a:ext cx="77787" cy="31750"/>
            </a:xfrm>
            <a:custGeom>
              <a:avLst/>
              <a:gdLst/>
              <a:ahLst/>
              <a:cxnLst>
                <a:cxn ang="0">
                  <a:pos x="46" y="16"/>
                </a:cxn>
                <a:cxn ang="0">
                  <a:pos x="44" y="16"/>
                </a:cxn>
                <a:cxn ang="0">
                  <a:pos x="39" y="15"/>
                </a:cxn>
                <a:cxn ang="0">
                  <a:pos x="39" y="15"/>
                </a:cxn>
                <a:cxn ang="0">
                  <a:pos x="34" y="11"/>
                </a:cxn>
                <a:cxn ang="0">
                  <a:pos x="29" y="11"/>
                </a:cxn>
                <a:cxn ang="0">
                  <a:pos x="25" y="11"/>
                </a:cxn>
                <a:cxn ang="0">
                  <a:pos x="25" y="11"/>
                </a:cxn>
                <a:cxn ang="0">
                  <a:pos x="21" y="11"/>
                </a:cxn>
                <a:cxn ang="0">
                  <a:pos x="21" y="11"/>
                </a:cxn>
                <a:cxn ang="0">
                  <a:pos x="18" y="8"/>
                </a:cxn>
                <a:cxn ang="0">
                  <a:pos x="18" y="8"/>
                </a:cxn>
                <a:cxn ang="0">
                  <a:pos x="13" y="5"/>
                </a:cxn>
                <a:cxn ang="0">
                  <a:pos x="10" y="5"/>
                </a:cxn>
                <a:cxn ang="0">
                  <a:pos x="5" y="5"/>
                </a:cxn>
                <a:cxn ang="0">
                  <a:pos x="0" y="5"/>
                </a:cxn>
                <a:cxn ang="0">
                  <a:pos x="0" y="2"/>
                </a:cxn>
                <a:cxn ang="0">
                  <a:pos x="0" y="2"/>
                </a:cxn>
                <a:cxn ang="0">
                  <a:pos x="2" y="0"/>
                </a:cxn>
                <a:cxn ang="0">
                  <a:pos x="3" y="0"/>
                </a:cxn>
                <a:cxn ang="0">
                  <a:pos x="8" y="0"/>
                </a:cxn>
                <a:cxn ang="0">
                  <a:pos x="10" y="0"/>
                </a:cxn>
                <a:cxn ang="0">
                  <a:pos x="15" y="0"/>
                </a:cxn>
                <a:cxn ang="0">
                  <a:pos x="20" y="5"/>
                </a:cxn>
                <a:cxn ang="0">
                  <a:pos x="25" y="10"/>
                </a:cxn>
                <a:cxn ang="0">
                  <a:pos x="25" y="10"/>
                </a:cxn>
                <a:cxn ang="0">
                  <a:pos x="25" y="10"/>
                </a:cxn>
                <a:cxn ang="0">
                  <a:pos x="25" y="10"/>
                </a:cxn>
                <a:cxn ang="0">
                  <a:pos x="29" y="10"/>
                </a:cxn>
                <a:cxn ang="0">
                  <a:pos x="33" y="10"/>
                </a:cxn>
                <a:cxn ang="0">
                  <a:pos x="38" y="13"/>
                </a:cxn>
                <a:cxn ang="0">
                  <a:pos x="44" y="15"/>
                </a:cxn>
                <a:cxn ang="0">
                  <a:pos x="49" y="20"/>
                </a:cxn>
              </a:cxnLst>
              <a:rect l="0" t="0" r="r" b="b"/>
              <a:pathLst>
                <a:path w="49" h="20">
                  <a:moveTo>
                    <a:pt x="49" y="20"/>
                  </a:moveTo>
                  <a:lnTo>
                    <a:pt x="46" y="16"/>
                  </a:lnTo>
                  <a:lnTo>
                    <a:pt x="46" y="16"/>
                  </a:lnTo>
                  <a:lnTo>
                    <a:pt x="44" y="16"/>
                  </a:lnTo>
                  <a:lnTo>
                    <a:pt x="44" y="16"/>
                  </a:lnTo>
                  <a:lnTo>
                    <a:pt x="39" y="15"/>
                  </a:lnTo>
                  <a:lnTo>
                    <a:pt x="39" y="15"/>
                  </a:lnTo>
                  <a:lnTo>
                    <a:pt x="39" y="15"/>
                  </a:lnTo>
                  <a:lnTo>
                    <a:pt x="39" y="15"/>
                  </a:lnTo>
                  <a:lnTo>
                    <a:pt x="34" y="11"/>
                  </a:lnTo>
                  <a:lnTo>
                    <a:pt x="34" y="11"/>
                  </a:lnTo>
                  <a:lnTo>
                    <a:pt x="29" y="11"/>
                  </a:lnTo>
                  <a:lnTo>
                    <a:pt x="29" y="11"/>
                  </a:lnTo>
                  <a:lnTo>
                    <a:pt x="25" y="11"/>
                  </a:lnTo>
                  <a:lnTo>
                    <a:pt x="25" y="11"/>
                  </a:lnTo>
                  <a:lnTo>
                    <a:pt x="25" y="11"/>
                  </a:lnTo>
                  <a:lnTo>
                    <a:pt x="25" y="15"/>
                  </a:lnTo>
                  <a:lnTo>
                    <a:pt x="21" y="11"/>
                  </a:lnTo>
                  <a:lnTo>
                    <a:pt x="21" y="11"/>
                  </a:lnTo>
                  <a:lnTo>
                    <a:pt x="21" y="11"/>
                  </a:lnTo>
                  <a:lnTo>
                    <a:pt x="21" y="11"/>
                  </a:lnTo>
                  <a:lnTo>
                    <a:pt x="18" y="8"/>
                  </a:lnTo>
                  <a:lnTo>
                    <a:pt x="18" y="8"/>
                  </a:lnTo>
                  <a:lnTo>
                    <a:pt x="18" y="8"/>
                  </a:lnTo>
                  <a:lnTo>
                    <a:pt x="18" y="8"/>
                  </a:lnTo>
                  <a:lnTo>
                    <a:pt x="13" y="5"/>
                  </a:lnTo>
                  <a:lnTo>
                    <a:pt x="13" y="5"/>
                  </a:lnTo>
                  <a:lnTo>
                    <a:pt x="10" y="5"/>
                  </a:lnTo>
                  <a:lnTo>
                    <a:pt x="10" y="5"/>
                  </a:lnTo>
                  <a:lnTo>
                    <a:pt x="5" y="5"/>
                  </a:lnTo>
                  <a:lnTo>
                    <a:pt x="5" y="5"/>
                  </a:lnTo>
                  <a:lnTo>
                    <a:pt x="0" y="5"/>
                  </a:lnTo>
                  <a:lnTo>
                    <a:pt x="0" y="5"/>
                  </a:lnTo>
                  <a:lnTo>
                    <a:pt x="0" y="2"/>
                  </a:lnTo>
                  <a:lnTo>
                    <a:pt x="0" y="2"/>
                  </a:lnTo>
                  <a:lnTo>
                    <a:pt x="0" y="2"/>
                  </a:lnTo>
                  <a:lnTo>
                    <a:pt x="2" y="2"/>
                  </a:lnTo>
                  <a:lnTo>
                    <a:pt x="2" y="0"/>
                  </a:lnTo>
                  <a:lnTo>
                    <a:pt x="3" y="0"/>
                  </a:lnTo>
                  <a:lnTo>
                    <a:pt x="3" y="0"/>
                  </a:lnTo>
                  <a:lnTo>
                    <a:pt x="8" y="0"/>
                  </a:lnTo>
                  <a:lnTo>
                    <a:pt x="8" y="0"/>
                  </a:lnTo>
                  <a:lnTo>
                    <a:pt x="10" y="0"/>
                  </a:lnTo>
                  <a:lnTo>
                    <a:pt x="10" y="0"/>
                  </a:lnTo>
                  <a:lnTo>
                    <a:pt x="15" y="0"/>
                  </a:lnTo>
                  <a:lnTo>
                    <a:pt x="15" y="0"/>
                  </a:lnTo>
                  <a:lnTo>
                    <a:pt x="20" y="3"/>
                  </a:lnTo>
                  <a:lnTo>
                    <a:pt x="20" y="5"/>
                  </a:lnTo>
                  <a:lnTo>
                    <a:pt x="25" y="10"/>
                  </a:lnTo>
                  <a:lnTo>
                    <a:pt x="25" y="10"/>
                  </a:lnTo>
                  <a:lnTo>
                    <a:pt x="25" y="10"/>
                  </a:lnTo>
                  <a:lnTo>
                    <a:pt x="25" y="10"/>
                  </a:lnTo>
                  <a:lnTo>
                    <a:pt x="25" y="10"/>
                  </a:lnTo>
                  <a:lnTo>
                    <a:pt x="25" y="10"/>
                  </a:lnTo>
                  <a:lnTo>
                    <a:pt x="25" y="10"/>
                  </a:lnTo>
                  <a:lnTo>
                    <a:pt x="25" y="10"/>
                  </a:lnTo>
                  <a:lnTo>
                    <a:pt x="29" y="10"/>
                  </a:lnTo>
                  <a:lnTo>
                    <a:pt x="29" y="10"/>
                  </a:lnTo>
                  <a:lnTo>
                    <a:pt x="33" y="10"/>
                  </a:lnTo>
                  <a:lnTo>
                    <a:pt x="33" y="10"/>
                  </a:lnTo>
                  <a:lnTo>
                    <a:pt x="38" y="13"/>
                  </a:lnTo>
                  <a:lnTo>
                    <a:pt x="38" y="13"/>
                  </a:lnTo>
                  <a:lnTo>
                    <a:pt x="43" y="15"/>
                  </a:lnTo>
                  <a:lnTo>
                    <a:pt x="44" y="15"/>
                  </a:lnTo>
                  <a:lnTo>
                    <a:pt x="49" y="20"/>
                  </a:lnTo>
                  <a:lnTo>
                    <a:pt x="49" y="2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69" name="Freeform 249"/>
            <p:cNvSpPr>
              <a:spLocks/>
            </p:cNvSpPr>
            <p:nvPr/>
          </p:nvSpPr>
          <p:spPr bwMode="auto">
            <a:xfrm>
              <a:off x="6373813" y="5156200"/>
              <a:ext cx="109537" cy="44450"/>
            </a:xfrm>
            <a:custGeom>
              <a:avLst/>
              <a:gdLst/>
              <a:ahLst/>
              <a:cxnLst>
                <a:cxn ang="0">
                  <a:pos x="66" y="25"/>
                </a:cxn>
                <a:cxn ang="0">
                  <a:pos x="64" y="25"/>
                </a:cxn>
                <a:cxn ang="0">
                  <a:pos x="59" y="21"/>
                </a:cxn>
                <a:cxn ang="0">
                  <a:pos x="56" y="21"/>
                </a:cxn>
                <a:cxn ang="0">
                  <a:pos x="51" y="16"/>
                </a:cxn>
                <a:cxn ang="0">
                  <a:pos x="45" y="16"/>
                </a:cxn>
                <a:cxn ang="0">
                  <a:pos x="40" y="16"/>
                </a:cxn>
                <a:cxn ang="0">
                  <a:pos x="35" y="16"/>
                </a:cxn>
                <a:cxn ang="0">
                  <a:pos x="31" y="13"/>
                </a:cxn>
                <a:cxn ang="0">
                  <a:pos x="31" y="13"/>
                </a:cxn>
                <a:cxn ang="0">
                  <a:pos x="28" y="8"/>
                </a:cxn>
                <a:cxn ang="0">
                  <a:pos x="28" y="8"/>
                </a:cxn>
                <a:cxn ang="0">
                  <a:pos x="23" y="3"/>
                </a:cxn>
                <a:cxn ang="0">
                  <a:pos x="17" y="3"/>
                </a:cxn>
                <a:cxn ang="0">
                  <a:pos x="12" y="2"/>
                </a:cxn>
                <a:cxn ang="0">
                  <a:pos x="2" y="2"/>
                </a:cxn>
                <a:cxn ang="0">
                  <a:pos x="0" y="0"/>
                </a:cxn>
                <a:cxn ang="0">
                  <a:pos x="0" y="0"/>
                </a:cxn>
                <a:cxn ang="0">
                  <a:pos x="2" y="0"/>
                </a:cxn>
                <a:cxn ang="0">
                  <a:pos x="7" y="0"/>
                </a:cxn>
                <a:cxn ang="0">
                  <a:pos x="12" y="0"/>
                </a:cxn>
                <a:cxn ang="0">
                  <a:pos x="17" y="0"/>
                </a:cxn>
                <a:cxn ang="0">
                  <a:pos x="22" y="2"/>
                </a:cxn>
                <a:cxn ang="0">
                  <a:pos x="30" y="7"/>
                </a:cxn>
                <a:cxn ang="0">
                  <a:pos x="35" y="10"/>
                </a:cxn>
                <a:cxn ang="0">
                  <a:pos x="35" y="10"/>
                </a:cxn>
                <a:cxn ang="0">
                  <a:pos x="36" y="10"/>
                </a:cxn>
                <a:cxn ang="0">
                  <a:pos x="38" y="10"/>
                </a:cxn>
                <a:cxn ang="0">
                  <a:pos x="43" y="10"/>
                </a:cxn>
                <a:cxn ang="0">
                  <a:pos x="49" y="10"/>
                </a:cxn>
                <a:cxn ang="0">
                  <a:pos x="54" y="13"/>
                </a:cxn>
                <a:cxn ang="0">
                  <a:pos x="64" y="23"/>
                </a:cxn>
                <a:cxn ang="0">
                  <a:pos x="69" y="28"/>
                </a:cxn>
              </a:cxnLst>
              <a:rect l="0" t="0" r="r" b="b"/>
              <a:pathLst>
                <a:path w="69" h="28">
                  <a:moveTo>
                    <a:pt x="69" y="28"/>
                  </a:moveTo>
                  <a:lnTo>
                    <a:pt x="66" y="25"/>
                  </a:lnTo>
                  <a:lnTo>
                    <a:pt x="66" y="25"/>
                  </a:lnTo>
                  <a:lnTo>
                    <a:pt x="64" y="25"/>
                  </a:lnTo>
                  <a:lnTo>
                    <a:pt x="64" y="25"/>
                  </a:lnTo>
                  <a:lnTo>
                    <a:pt x="59" y="21"/>
                  </a:lnTo>
                  <a:lnTo>
                    <a:pt x="59" y="21"/>
                  </a:lnTo>
                  <a:lnTo>
                    <a:pt x="56" y="21"/>
                  </a:lnTo>
                  <a:lnTo>
                    <a:pt x="56" y="21"/>
                  </a:lnTo>
                  <a:lnTo>
                    <a:pt x="51" y="16"/>
                  </a:lnTo>
                  <a:lnTo>
                    <a:pt x="49" y="16"/>
                  </a:lnTo>
                  <a:lnTo>
                    <a:pt x="45" y="16"/>
                  </a:lnTo>
                  <a:lnTo>
                    <a:pt x="45" y="16"/>
                  </a:lnTo>
                  <a:lnTo>
                    <a:pt x="40" y="16"/>
                  </a:lnTo>
                  <a:lnTo>
                    <a:pt x="40" y="16"/>
                  </a:lnTo>
                  <a:lnTo>
                    <a:pt x="35" y="16"/>
                  </a:lnTo>
                  <a:lnTo>
                    <a:pt x="35" y="16"/>
                  </a:lnTo>
                  <a:lnTo>
                    <a:pt x="31" y="13"/>
                  </a:lnTo>
                  <a:lnTo>
                    <a:pt x="31" y="13"/>
                  </a:lnTo>
                  <a:lnTo>
                    <a:pt x="31" y="13"/>
                  </a:lnTo>
                  <a:lnTo>
                    <a:pt x="31" y="13"/>
                  </a:lnTo>
                  <a:lnTo>
                    <a:pt x="28" y="8"/>
                  </a:lnTo>
                  <a:lnTo>
                    <a:pt x="28" y="8"/>
                  </a:lnTo>
                  <a:lnTo>
                    <a:pt x="28" y="8"/>
                  </a:lnTo>
                  <a:lnTo>
                    <a:pt x="28" y="8"/>
                  </a:lnTo>
                  <a:lnTo>
                    <a:pt x="23" y="3"/>
                  </a:lnTo>
                  <a:lnTo>
                    <a:pt x="22" y="3"/>
                  </a:lnTo>
                  <a:lnTo>
                    <a:pt x="17" y="3"/>
                  </a:lnTo>
                  <a:lnTo>
                    <a:pt x="17" y="3"/>
                  </a:lnTo>
                  <a:lnTo>
                    <a:pt x="12" y="2"/>
                  </a:lnTo>
                  <a:lnTo>
                    <a:pt x="7" y="2"/>
                  </a:lnTo>
                  <a:lnTo>
                    <a:pt x="2" y="2"/>
                  </a:lnTo>
                  <a:lnTo>
                    <a:pt x="0" y="2"/>
                  </a:lnTo>
                  <a:lnTo>
                    <a:pt x="0" y="0"/>
                  </a:lnTo>
                  <a:lnTo>
                    <a:pt x="0" y="0"/>
                  </a:lnTo>
                  <a:lnTo>
                    <a:pt x="0" y="0"/>
                  </a:lnTo>
                  <a:lnTo>
                    <a:pt x="2" y="0"/>
                  </a:lnTo>
                  <a:lnTo>
                    <a:pt x="2" y="0"/>
                  </a:lnTo>
                  <a:lnTo>
                    <a:pt x="7" y="0"/>
                  </a:lnTo>
                  <a:lnTo>
                    <a:pt x="7" y="0"/>
                  </a:lnTo>
                  <a:lnTo>
                    <a:pt x="12" y="0"/>
                  </a:lnTo>
                  <a:lnTo>
                    <a:pt x="12" y="0"/>
                  </a:lnTo>
                  <a:lnTo>
                    <a:pt x="17" y="0"/>
                  </a:lnTo>
                  <a:lnTo>
                    <a:pt x="17" y="0"/>
                  </a:lnTo>
                  <a:lnTo>
                    <a:pt x="22" y="2"/>
                  </a:lnTo>
                  <a:lnTo>
                    <a:pt x="22" y="2"/>
                  </a:lnTo>
                  <a:lnTo>
                    <a:pt x="26" y="5"/>
                  </a:lnTo>
                  <a:lnTo>
                    <a:pt x="30" y="7"/>
                  </a:lnTo>
                  <a:lnTo>
                    <a:pt x="35" y="11"/>
                  </a:lnTo>
                  <a:lnTo>
                    <a:pt x="35" y="10"/>
                  </a:lnTo>
                  <a:lnTo>
                    <a:pt x="35" y="10"/>
                  </a:lnTo>
                  <a:lnTo>
                    <a:pt x="35" y="10"/>
                  </a:lnTo>
                  <a:lnTo>
                    <a:pt x="36" y="10"/>
                  </a:lnTo>
                  <a:lnTo>
                    <a:pt x="36" y="10"/>
                  </a:lnTo>
                  <a:lnTo>
                    <a:pt x="38" y="10"/>
                  </a:lnTo>
                  <a:lnTo>
                    <a:pt x="38" y="10"/>
                  </a:lnTo>
                  <a:lnTo>
                    <a:pt x="43" y="10"/>
                  </a:lnTo>
                  <a:lnTo>
                    <a:pt x="43" y="10"/>
                  </a:lnTo>
                  <a:lnTo>
                    <a:pt x="48" y="10"/>
                  </a:lnTo>
                  <a:lnTo>
                    <a:pt x="49" y="10"/>
                  </a:lnTo>
                  <a:lnTo>
                    <a:pt x="54" y="13"/>
                  </a:lnTo>
                  <a:lnTo>
                    <a:pt x="54" y="13"/>
                  </a:lnTo>
                  <a:lnTo>
                    <a:pt x="59" y="18"/>
                  </a:lnTo>
                  <a:lnTo>
                    <a:pt x="64" y="23"/>
                  </a:lnTo>
                  <a:lnTo>
                    <a:pt x="69" y="28"/>
                  </a:lnTo>
                  <a:lnTo>
                    <a:pt x="69" y="28"/>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0" name="Freeform 250"/>
            <p:cNvSpPr>
              <a:spLocks/>
            </p:cNvSpPr>
            <p:nvPr/>
          </p:nvSpPr>
          <p:spPr bwMode="auto">
            <a:xfrm>
              <a:off x="6335713" y="5041900"/>
              <a:ext cx="14287" cy="15875"/>
            </a:xfrm>
            <a:custGeom>
              <a:avLst/>
              <a:gdLst/>
              <a:ahLst/>
              <a:cxnLst>
                <a:cxn ang="0">
                  <a:pos x="5" y="0"/>
                </a:cxn>
                <a:cxn ang="0">
                  <a:pos x="1" y="0"/>
                </a:cxn>
                <a:cxn ang="0">
                  <a:pos x="1" y="0"/>
                </a:cxn>
                <a:cxn ang="0">
                  <a:pos x="1" y="0"/>
                </a:cxn>
                <a:cxn ang="0">
                  <a:pos x="1" y="0"/>
                </a:cxn>
                <a:cxn ang="0">
                  <a:pos x="1" y="0"/>
                </a:cxn>
                <a:cxn ang="0">
                  <a:pos x="1" y="0"/>
                </a:cxn>
                <a:cxn ang="0">
                  <a:pos x="1" y="0"/>
                </a:cxn>
                <a:cxn ang="0">
                  <a:pos x="1" y="2"/>
                </a:cxn>
                <a:cxn ang="0">
                  <a:pos x="0" y="2"/>
                </a:cxn>
                <a:cxn ang="0">
                  <a:pos x="0" y="2"/>
                </a:cxn>
                <a:cxn ang="0">
                  <a:pos x="0" y="2"/>
                </a:cxn>
                <a:cxn ang="0">
                  <a:pos x="0" y="5"/>
                </a:cxn>
                <a:cxn ang="0">
                  <a:pos x="0" y="5"/>
                </a:cxn>
                <a:cxn ang="0">
                  <a:pos x="0" y="5"/>
                </a:cxn>
                <a:cxn ang="0">
                  <a:pos x="0" y="5"/>
                </a:cxn>
                <a:cxn ang="0">
                  <a:pos x="0" y="10"/>
                </a:cxn>
                <a:cxn ang="0">
                  <a:pos x="0" y="6"/>
                </a:cxn>
                <a:cxn ang="0">
                  <a:pos x="0" y="6"/>
                </a:cxn>
                <a:cxn ang="0">
                  <a:pos x="0" y="6"/>
                </a:cxn>
                <a:cxn ang="0">
                  <a:pos x="0" y="6"/>
                </a:cxn>
                <a:cxn ang="0">
                  <a:pos x="0" y="6"/>
                </a:cxn>
                <a:cxn ang="0">
                  <a:pos x="0" y="6"/>
                </a:cxn>
                <a:cxn ang="0">
                  <a:pos x="0" y="6"/>
                </a:cxn>
                <a:cxn ang="0">
                  <a:pos x="3" y="6"/>
                </a:cxn>
                <a:cxn ang="0">
                  <a:pos x="3" y="5"/>
                </a:cxn>
                <a:cxn ang="0">
                  <a:pos x="3" y="5"/>
                </a:cxn>
                <a:cxn ang="0">
                  <a:pos x="3" y="5"/>
                </a:cxn>
                <a:cxn ang="0">
                  <a:pos x="6" y="5"/>
                </a:cxn>
                <a:cxn ang="0">
                  <a:pos x="6" y="5"/>
                </a:cxn>
                <a:cxn ang="0">
                  <a:pos x="6" y="5"/>
                </a:cxn>
                <a:cxn ang="0">
                  <a:pos x="6" y="5"/>
                </a:cxn>
                <a:cxn ang="0">
                  <a:pos x="9" y="5"/>
                </a:cxn>
                <a:cxn ang="0">
                  <a:pos x="5" y="0"/>
                </a:cxn>
                <a:cxn ang="0">
                  <a:pos x="5" y="0"/>
                </a:cxn>
              </a:cxnLst>
              <a:rect l="0" t="0" r="r" b="b"/>
              <a:pathLst>
                <a:path w="9" h="10">
                  <a:moveTo>
                    <a:pt x="5" y="0"/>
                  </a:moveTo>
                  <a:lnTo>
                    <a:pt x="1" y="0"/>
                  </a:lnTo>
                  <a:lnTo>
                    <a:pt x="1" y="0"/>
                  </a:lnTo>
                  <a:lnTo>
                    <a:pt x="1" y="0"/>
                  </a:lnTo>
                  <a:lnTo>
                    <a:pt x="1" y="0"/>
                  </a:lnTo>
                  <a:lnTo>
                    <a:pt x="1" y="0"/>
                  </a:lnTo>
                  <a:lnTo>
                    <a:pt x="1" y="0"/>
                  </a:lnTo>
                  <a:lnTo>
                    <a:pt x="1" y="0"/>
                  </a:lnTo>
                  <a:lnTo>
                    <a:pt x="1" y="2"/>
                  </a:lnTo>
                  <a:lnTo>
                    <a:pt x="0" y="2"/>
                  </a:lnTo>
                  <a:lnTo>
                    <a:pt x="0" y="2"/>
                  </a:lnTo>
                  <a:lnTo>
                    <a:pt x="0" y="2"/>
                  </a:lnTo>
                  <a:lnTo>
                    <a:pt x="0" y="5"/>
                  </a:lnTo>
                  <a:lnTo>
                    <a:pt x="0" y="5"/>
                  </a:lnTo>
                  <a:lnTo>
                    <a:pt x="0" y="5"/>
                  </a:lnTo>
                  <a:lnTo>
                    <a:pt x="0" y="5"/>
                  </a:lnTo>
                  <a:lnTo>
                    <a:pt x="0" y="10"/>
                  </a:lnTo>
                  <a:lnTo>
                    <a:pt x="0" y="6"/>
                  </a:lnTo>
                  <a:lnTo>
                    <a:pt x="0" y="6"/>
                  </a:lnTo>
                  <a:lnTo>
                    <a:pt x="0" y="6"/>
                  </a:lnTo>
                  <a:lnTo>
                    <a:pt x="0" y="6"/>
                  </a:lnTo>
                  <a:lnTo>
                    <a:pt x="0" y="6"/>
                  </a:lnTo>
                  <a:lnTo>
                    <a:pt x="0" y="6"/>
                  </a:lnTo>
                  <a:lnTo>
                    <a:pt x="0" y="6"/>
                  </a:lnTo>
                  <a:lnTo>
                    <a:pt x="3" y="6"/>
                  </a:lnTo>
                  <a:lnTo>
                    <a:pt x="3" y="5"/>
                  </a:lnTo>
                  <a:lnTo>
                    <a:pt x="3" y="5"/>
                  </a:lnTo>
                  <a:lnTo>
                    <a:pt x="3" y="5"/>
                  </a:lnTo>
                  <a:lnTo>
                    <a:pt x="6" y="5"/>
                  </a:lnTo>
                  <a:lnTo>
                    <a:pt x="6" y="5"/>
                  </a:lnTo>
                  <a:lnTo>
                    <a:pt x="6" y="5"/>
                  </a:lnTo>
                  <a:lnTo>
                    <a:pt x="6" y="5"/>
                  </a:lnTo>
                  <a:lnTo>
                    <a:pt x="9" y="5"/>
                  </a:lnTo>
                  <a:lnTo>
                    <a:pt x="5" y="0"/>
                  </a:lnTo>
                  <a:lnTo>
                    <a:pt x="5"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1" name="Freeform 251"/>
            <p:cNvSpPr>
              <a:spLocks/>
            </p:cNvSpPr>
            <p:nvPr/>
          </p:nvSpPr>
          <p:spPr bwMode="auto">
            <a:xfrm>
              <a:off x="5392738" y="4740275"/>
              <a:ext cx="55562" cy="150812"/>
            </a:xfrm>
            <a:custGeom>
              <a:avLst/>
              <a:gdLst/>
              <a:ahLst/>
              <a:cxnLst>
                <a:cxn ang="0">
                  <a:pos x="35" y="95"/>
                </a:cxn>
                <a:cxn ang="0">
                  <a:pos x="31" y="92"/>
                </a:cxn>
                <a:cxn ang="0">
                  <a:pos x="31" y="90"/>
                </a:cxn>
                <a:cxn ang="0">
                  <a:pos x="28" y="85"/>
                </a:cxn>
                <a:cxn ang="0">
                  <a:pos x="28" y="83"/>
                </a:cxn>
                <a:cxn ang="0">
                  <a:pos x="23" y="77"/>
                </a:cxn>
                <a:cxn ang="0">
                  <a:pos x="23" y="72"/>
                </a:cxn>
                <a:cxn ang="0">
                  <a:pos x="20" y="65"/>
                </a:cxn>
                <a:cxn ang="0">
                  <a:pos x="20" y="60"/>
                </a:cxn>
                <a:cxn ang="0">
                  <a:pos x="15" y="51"/>
                </a:cxn>
                <a:cxn ang="0">
                  <a:pos x="15" y="44"/>
                </a:cxn>
                <a:cxn ang="0">
                  <a:pos x="12" y="34"/>
                </a:cxn>
                <a:cxn ang="0">
                  <a:pos x="12" y="29"/>
                </a:cxn>
                <a:cxn ang="0">
                  <a:pos x="12" y="19"/>
                </a:cxn>
                <a:cxn ang="0">
                  <a:pos x="12" y="14"/>
                </a:cxn>
                <a:cxn ang="0">
                  <a:pos x="12" y="5"/>
                </a:cxn>
                <a:cxn ang="0">
                  <a:pos x="15" y="0"/>
                </a:cxn>
                <a:cxn ang="0">
                  <a:pos x="12" y="0"/>
                </a:cxn>
                <a:cxn ang="0">
                  <a:pos x="12" y="1"/>
                </a:cxn>
                <a:cxn ang="0">
                  <a:pos x="8" y="3"/>
                </a:cxn>
                <a:cxn ang="0">
                  <a:pos x="8" y="8"/>
                </a:cxn>
                <a:cxn ang="0">
                  <a:pos x="3" y="13"/>
                </a:cxn>
                <a:cxn ang="0">
                  <a:pos x="3" y="18"/>
                </a:cxn>
                <a:cxn ang="0">
                  <a:pos x="2" y="23"/>
                </a:cxn>
                <a:cxn ang="0">
                  <a:pos x="2" y="32"/>
                </a:cxn>
                <a:cxn ang="0">
                  <a:pos x="0" y="37"/>
                </a:cxn>
                <a:cxn ang="0">
                  <a:pos x="0" y="47"/>
                </a:cxn>
                <a:cxn ang="0">
                  <a:pos x="0" y="52"/>
                </a:cxn>
                <a:cxn ang="0">
                  <a:pos x="5" y="62"/>
                </a:cxn>
                <a:cxn ang="0">
                  <a:pos x="8" y="67"/>
                </a:cxn>
                <a:cxn ang="0">
                  <a:pos x="15" y="77"/>
                </a:cxn>
                <a:cxn ang="0">
                  <a:pos x="23" y="85"/>
                </a:cxn>
                <a:cxn ang="0">
                  <a:pos x="35" y="95"/>
                </a:cxn>
                <a:cxn ang="0">
                  <a:pos x="35" y="95"/>
                </a:cxn>
              </a:cxnLst>
              <a:rect l="0" t="0" r="r" b="b"/>
              <a:pathLst>
                <a:path w="35" h="95">
                  <a:moveTo>
                    <a:pt x="35" y="95"/>
                  </a:moveTo>
                  <a:lnTo>
                    <a:pt x="31" y="92"/>
                  </a:lnTo>
                  <a:lnTo>
                    <a:pt x="31" y="90"/>
                  </a:lnTo>
                  <a:lnTo>
                    <a:pt x="28" y="85"/>
                  </a:lnTo>
                  <a:lnTo>
                    <a:pt x="28" y="83"/>
                  </a:lnTo>
                  <a:lnTo>
                    <a:pt x="23" y="77"/>
                  </a:lnTo>
                  <a:lnTo>
                    <a:pt x="23" y="72"/>
                  </a:lnTo>
                  <a:lnTo>
                    <a:pt x="20" y="65"/>
                  </a:lnTo>
                  <a:lnTo>
                    <a:pt x="20" y="60"/>
                  </a:lnTo>
                  <a:lnTo>
                    <a:pt x="15" y="51"/>
                  </a:lnTo>
                  <a:lnTo>
                    <a:pt x="15" y="44"/>
                  </a:lnTo>
                  <a:lnTo>
                    <a:pt x="12" y="34"/>
                  </a:lnTo>
                  <a:lnTo>
                    <a:pt x="12" y="29"/>
                  </a:lnTo>
                  <a:lnTo>
                    <a:pt x="12" y="19"/>
                  </a:lnTo>
                  <a:lnTo>
                    <a:pt x="12" y="14"/>
                  </a:lnTo>
                  <a:lnTo>
                    <a:pt x="12" y="5"/>
                  </a:lnTo>
                  <a:lnTo>
                    <a:pt x="15" y="0"/>
                  </a:lnTo>
                  <a:lnTo>
                    <a:pt x="12" y="0"/>
                  </a:lnTo>
                  <a:lnTo>
                    <a:pt x="12" y="1"/>
                  </a:lnTo>
                  <a:lnTo>
                    <a:pt x="8" y="3"/>
                  </a:lnTo>
                  <a:lnTo>
                    <a:pt x="8" y="8"/>
                  </a:lnTo>
                  <a:lnTo>
                    <a:pt x="3" y="13"/>
                  </a:lnTo>
                  <a:lnTo>
                    <a:pt x="3" y="18"/>
                  </a:lnTo>
                  <a:lnTo>
                    <a:pt x="2" y="23"/>
                  </a:lnTo>
                  <a:lnTo>
                    <a:pt x="2" y="32"/>
                  </a:lnTo>
                  <a:lnTo>
                    <a:pt x="0" y="37"/>
                  </a:lnTo>
                  <a:lnTo>
                    <a:pt x="0" y="47"/>
                  </a:lnTo>
                  <a:lnTo>
                    <a:pt x="0" y="52"/>
                  </a:lnTo>
                  <a:lnTo>
                    <a:pt x="5" y="62"/>
                  </a:lnTo>
                  <a:lnTo>
                    <a:pt x="8" y="67"/>
                  </a:lnTo>
                  <a:lnTo>
                    <a:pt x="15" y="77"/>
                  </a:lnTo>
                  <a:lnTo>
                    <a:pt x="23" y="85"/>
                  </a:lnTo>
                  <a:lnTo>
                    <a:pt x="35" y="95"/>
                  </a:lnTo>
                  <a:lnTo>
                    <a:pt x="35" y="9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2" name="Freeform 252"/>
            <p:cNvSpPr>
              <a:spLocks/>
            </p:cNvSpPr>
            <p:nvPr/>
          </p:nvSpPr>
          <p:spPr bwMode="auto">
            <a:xfrm>
              <a:off x="5241925" y="4805363"/>
              <a:ext cx="174625" cy="131762"/>
            </a:xfrm>
            <a:custGeom>
              <a:avLst/>
              <a:gdLst/>
              <a:ahLst/>
              <a:cxnLst>
                <a:cxn ang="0">
                  <a:pos x="85" y="3"/>
                </a:cxn>
                <a:cxn ang="0">
                  <a:pos x="76" y="0"/>
                </a:cxn>
                <a:cxn ang="0">
                  <a:pos x="67" y="0"/>
                </a:cxn>
                <a:cxn ang="0">
                  <a:pos x="61" y="0"/>
                </a:cxn>
                <a:cxn ang="0">
                  <a:pos x="46" y="0"/>
                </a:cxn>
                <a:cxn ang="0">
                  <a:pos x="36" y="0"/>
                </a:cxn>
                <a:cxn ang="0">
                  <a:pos x="26" y="0"/>
                </a:cxn>
                <a:cxn ang="0">
                  <a:pos x="16" y="5"/>
                </a:cxn>
                <a:cxn ang="0">
                  <a:pos x="10" y="10"/>
                </a:cxn>
                <a:cxn ang="0">
                  <a:pos x="5" y="16"/>
                </a:cxn>
                <a:cxn ang="0">
                  <a:pos x="0" y="21"/>
                </a:cxn>
                <a:cxn ang="0">
                  <a:pos x="0" y="29"/>
                </a:cxn>
                <a:cxn ang="0">
                  <a:pos x="0" y="31"/>
                </a:cxn>
                <a:cxn ang="0">
                  <a:pos x="10" y="26"/>
                </a:cxn>
                <a:cxn ang="0">
                  <a:pos x="16" y="21"/>
                </a:cxn>
                <a:cxn ang="0">
                  <a:pos x="26" y="19"/>
                </a:cxn>
                <a:cxn ang="0">
                  <a:pos x="38" y="13"/>
                </a:cxn>
                <a:cxn ang="0">
                  <a:pos x="57" y="11"/>
                </a:cxn>
                <a:cxn ang="0">
                  <a:pos x="77" y="11"/>
                </a:cxn>
                <a:cxn ang="0">
                  <a:pos x="97" y="14"/>
                </a:cxn>
                <a:cxn ang="0">
                  <a:pos x="90" y="19"/>
                </a:cxn>
                <a:cxn ang="0">
                  <a:pos x="77" y="19"/>
                </a:cxn>
                <a:cxn ang="0">
                  <a:pos x="66" y="21"/>
                </a:cxn>
                <a:cxn ang="0">
                  <a:pos x="56" y="24"/>
                </a:cxn>
                <a:cxn ang="0">
                  <a:pos x="48" y="29"/>
                </a:cxn>
                <a:cxn ang="0">
                  <a:pos x="43" y="29"/>
                </a:cxn>
                <a:cxn ang="0">
                  <a:pos x="38" y="29"/>
                </a:cxn>
                <a:cxn ang="0">
                  <a:pos x="36" y="29"/>
                </a:cxn>
                <a:cxn ang="0">
                  <a:pos x="21" y="39"/>
                </a:cxn>
                <a:cxn ang="0">
                  <a:pos x="12" y="51"/>
                </a:cxn>
                <a:cxn ang="0">
                  <a:pos x="3" y="64"/>
                </a:cxn>
                <a:cxn ang="0">
                  <a:pos x="3" y="78"/>
                </a:cxn>
                <a:cxn ang="0">
                  <a:pos x="8" y="69"/>
                </a:cxn>
                <a:cxn ang="0">
                  <a:pos x="18" y="59"/>
                </a:cxn>
                <a:cxn ang="0">
                  <a:pos x="31" y="49"/>
                </a:cxn>
                <a:cxn ang="0">
                  <a:pos x="46" y="44"/>
                </a:cxn>
                <a:cxn ang="0">
                  <a:pos x="56" y="39"/>
                </a:cxn>
                <a:cxn ang="0">
                  <a:pos x="66" y="34"/>
                </a:cxn>
                <a:cxn ang="0">
                  <a:pos x="76" y="29"/>
                </a:cxn>
                <a:cxn ang="0">
                  <a:pos x="90" y="29"/>
                </a:cxn>
                <a:cxn ang="0">
                  <a:pos x="95" y="29"/>
                </a:cxn>
                <a:cxn ang="0">
                  <a:pos x="95" y="29"/>
                </a:cxn>
                <a:cxn ang="0">
                  <a:pos x="100" y="29"/>
                </a:cxn>
                <a:cxn ang="0">
                  <a:pos x="105" y="29"/>
                </a:cxn>
                <a:cxn ang="0">
                  <a:pos x="110" y="23"/>
                </a:cxn>
                <a:cxn ang="0">
                  <a:pos x="110" y="18"/>
                </a:cxn>
                <a:cxn ang="0">
                  <a:pos x="105" y="13"/>
                </a:cxn>
                <a:cxn ang="0">
                  <a:pos x="100" y="10"/>
                </a:cxn>
                <a:cxn ang="0">
                  <a:pos x="100" y="10"/>
                </a:cxn>
                <a:cxn ang="0">
                  <a:pos x="100" y="10"/>
                </a:cxn>
                <a:cxn ang="0">
                  <a:pos x="100" y="10"/>
                </a:cxn>
                <a:cxn ang="0">
                  <a:pos x="100" y="10"/>
                </a:cxn>
              </a:cxnLst>
              <a:rect l="0" t="0" r="r" b="b"/>
              <a:pathLst>
                <a:path w="110" h="83">
                  <a:moveTo>
                    <a:pt x="100" y="10"/>
                  </a:moveTo>
                  <a:lnTo>
                    <a:pt x="95" y="5"/>
                  </a:lnTo>
                  <a:lnTo>
                    <a:pt x="90" y="5"/>
                  </a:lnTo>
                  <a:lnTo>
                    <a:pt x="85" y="3"/>
                  </a:lnTo>
                  <a:lnTo>
                    <a:pt x="84" y="3"/>
                  </a:lnTo>
                  <a:lnTo>
                    <a:pt x="79" y="0"/>
                  </a:lnTo>
                  <a:lnTo>
                    <a:pt x="79" y="0"/>
                  </a:lnTo>
                  <a:lnTo>
                    <a:pt x="76" y="0"/>
                  </a:lnTo>
                  <a:lnTo>
                    <a:pt x="76" y="0"/>
                  </a:lnTo>
                  <a:lnTo>
                    <a:pt x="71" y="0"/>
                  </a:lnTo>
                  <a:lnTo>
                    <a:pt x="71" y="0"/>
                  </a:lnTo>
                  <a:lnTo>
                    <a:pt x="67" y="0"/>
                  </a:lnTo>
                  <a:lnTo>
                    <a:pt x="67" y="0"/>
                  </a:lnTo>
                  <a:lnTo>
                    <a:pt x="62" y="0"/>
                  </a:lnTo>
                  <a:lnTo>
                    <a:pt x="62" y="0"/>
                  </a:lnTo>
                  <a:lnTo>
                    <a:pt x="61" y="0"/>
                  </a:lnTo>
                  <a:lnTo>
                    <a:pt x="61" y="0"/>
                  </a:lnTo>
                  <a:lnTo>
                    <a:pt x="56" y="0"/>
                  </a:lnTo>
                  <a:lnTo>
                    <a:pt x="51" y="0"/>
                  </a:lnTo>
                  <a:lnTo>
                    <a:pt x="46" y="0"/>
                  </a:lnTo>
                  <a:lnTo>
                    <a:pt x="46" y="0"/>
                  </a:lnTo>
                  <a:lnTo>
                    <a:pt x="41" y="0"/>
                  </a:lnTo>
                  <a:lnTo>
                    <a:pt x="41" y="0"/>
                  </a:lnTo>
                  <a:lnTo>
                    <a:pt x="36" y="0"/>
                  </a:lnTo>
                  <a:lnTo>
                    <a:pt x="36" y="0"/>
                  </a:lnTo>
                  <a:lnTo>
                    <a:pt x="31" y="0"/>
                  </a:lnTo>
                  <a:lnTo>
                    <a:pt x="31" y="0"/>
                  </a:lnTo>
                  <a:lnTo>
                    <a:pt x="26" y="0"/>
                  </a:lnTo>
                  <a:lnTo>
                    <a:pt x="26" y="3"/>
                  </a:lnTo>
                  <a:lnTo>
                    <a:pt x="21" y="3"/>
                  </a:lnTo>
                  <a:lnTo>
                    <a:pt x="21" y="5"/>
                  </a:lnTo>
                  <a:lnTo>
                    <a:pt x="16" y="5"/>
                  </a:lnTo>
                  <a:lnTo>
                    <a:pt x="16" y="10"/>
                  </a:lnTo>
                  <a:lnTo>
                    <a:pt x="12" y="10"/>
                  </a:lnTo>
                  <a:lnTo>
                    <a:pt x="12" y="10"/>
                  </a:lnTo>
                  <a:lnTo>
                    <a:pt x="10" y="10"/>
                  </a:lnTo>
                  <a:lnTo>
                    <a:pt x="10" y="13"/>
                  </a:lnTo>
                  <a:lnTo>
                    <a:pt x="5" y="13"/>
                  </a:lnTo>
                  <a:lnTo>
                    <a:pt x="5" y="16"/>
                  </a:lnTo>
                  <a:lnTo>
                    <a:pt x="5" y="16"/>
                  </a:lnTo>
                  <a:lnTo>
                    <a:pt x="5" y="21"/>
                  </a:lnTo>
                  <a:lnTo>
                    <a:pt x="0" y="21"/>
                  </a:lnTo>
                  <a:lnTo>
                    <a:pt x="0" y="21"/>
                  </a:lnTo>
                  <a:lnTo>
                    <a:pt x="0" y="21"/>
                  </a:lnTo>
                  <a:lnTo>
                    <a:pt x="0" y="26"/>
                  </a:lnTo>
                  <a:lnTo>
                    <a:pt x="0" y="26"/>
                  </a:lnTo>
                  <a:lnTo>
                    <a:pt x="0" y="29"/>
                  </a:lnTo>
                  <a:lnTo>
                    <a:pt x="0" y="29"/>
                  </a:lnTo>
                  <a:lnTo>
                    <a:pt x="0" y="34"/>
                  </a:lnTo>
                  <a:lnTo>
                    <a:pt x="0" y="31"/>
                  </a:lnTo>
                  <a:lnTo>
                    <a:pt x="0" y="31"/>
                  </a:lnTo>
                  <a:lnTo>
                    <a:pt x="0" y="31"/>
                  </a:lnTo>
                  <a:lnTo>
                    <a:pt x="5" y="31"/>
                  </a:lnTo>
                  <a:lnTo>
                    <a:pt x="5" y="26"/>
                  </a:lnTo>
                  <a:lnTo>
                    <a:pt x="10" y="26"/>
                  </a:lnTo>
                  <a:lnTo>
                    <a:pt x="10" y="26"/>
                  </a:lnTo>
                  <a:lnTo>
                    <a:pt x="15" y="26"/>
                  </a:lnTo>
                  <a:lnTo>
                    <a:pt x="15" y="21"/>
                  </a:lnTo>
                  <a:lnTo>
                    <a:pt x="16" y="21"/>
                  </a:lnTo>
                  <a:lnTo>
                    <a:pt x="16" y="21"/>
                  </a:lnTo>
                  <a:lnTo>
                    <a:pt x="21" y="21"/>
                  </a:lnTo>
                  <a:lnTo>
                    <a:pt x="21" y="19"/>
                  </a:lnTo>
                  <a:lnTo>
                    <a:pt x="26" y="19"/>
                  </a:lnTo>
                  <a:lnTo>
                    <a:pt x="26" y="19"/>
                  </a:lnTo>
                  <a:lnTo>
                    <a:pt x="31" y="19"/>
                  </a:lnTo>
                  <a:lnTo>
                    <a:pt x="31" y="14"/>
                  </a:lnTo>
                  <a:lnTo>
                    <a:pt x="36" y="14"/>
                  </a:lnTo>
                  <a:lnTo>
                    <a:pt x="38" y="13"/>
                  </a:lnTo>
                  <a:lnTo>
                    <a:pt x="43" y="13"/>
                  </a:lnTo>
                  <a:lnTo>
                    <a:pt x="48" y="11"/>
                  </a:lnTo>
                  <a:lnTo>
                    <a:pt x="53" y="11"/>
                  </a:lnTo>
                  <a:lnTo>
                    <a:pt x="57" y="11"/>
                  </a:lnTo>
                  <a:lnTo>
                    <a:pt x="62" y="11"/>
                  </a:lnTo>
                  <a:lnTo>
                    <a:pt x="67" y="11"/>
                  </a:lnTo>
                  <a:lnTo>
                    <a:pt x="72" y="11"/>
                  </a:lnTo>
                  <a:lnTo>
                    <a:pt x="77" y="11"/>
                  </a:lnTo>
                  <a:lnTo>
                    <a:pt x="82" y="13"/>
                  </a:lnTo>
                  <a:lnTo>
                    <a:pt x="87" y="13"/>
                  </a:lnTo>
                  <a:lnTo>
                    <a:pt x="92" y="14"/>
                  </a:lnTo>
                  <a:lnTo>
                    <a:pt x="97" y="14"/>
                  </a:lnTo>
                  <a:lnTo>
                    <a:pt x="105" y="19"/>
                  </a:lnTo>
                  <a:lnTo>
                    <a:pt x="100" y="19"/>
                  </a:lnTo>
                  <a:lnTo>
                    <a:pt x="95" y="19"/>
                  </a:lnTo>
                  <a:lnTo>
                    <a:pt x="90" y="19"/>
                  </a:lnTo>
                  <a:lnTo>
                    <a:pt x="90" y="19"/>
                  </a:lnTo>
                  <a:lnTo>
                    <a:pt x="85" y="19"/>
                  </a:lnTo>
                  <a:lnTo>
                    <a:pt x="82" y="19"/>
                  </a:lnTo>
                  <a:lnTo>
                    <a:pt x="77" y="19"/>
                  </a:lnTo>
                  <a:lnTo>
                    <a:pt x="77" y="21"/>
                  </a:lnTo>
                  <a:lnTo>
                    <a:pt x="72" y="21"/>
                  </a:lnTo>
                  <a:lnTo>
                    <a:pt x="71" y="21"/>
                  </a:lnTo>
                  <a:lnTo>
                    <a:pt x="66" y="21"/>
                  </a:lnTo>
                  <a:lnTo>
                    <a:pt x="66" y="24"/>
                  </a:lnTo>
                  <a:lnTo>
                    <a:pt x="61" y="24"/>
                  </a:lnTo>
                  <a:lnTo>
                    <a:pt x="61" y="24"/>
                  </a:lnTo>
                  <a:lnTo>
                    <a:pt x="56" y="24"/>
                  </a:lnTo>
                  <a:lnTo>
                    <a:pt x="56" y="29"/>
                  </a:lnTo>
                  <a:lnTo>
                    <a:pt x="51" y="29"/>
                  </a:lnTo>
                  <a:lnTo>
                    <a:pt x="51" y="29"/>
                  </a:lnTo>
                  <a:lnTo>
                    <a:pt x="48" y="29"/>
                  </a:lnTo>
                  <a:lnTo>
                    <a:pt x="48" y="29"/>
                  </a:lnTo>
                  <a:lnTo>
                    <a:pt x="43" y="29"/>
                  </a:lnTo>
                  <a:lnTo>
                    <a:pt x="43" y="29"/>
                  </a:lnTo>
                  <a:lnTo>
                    <a:pt x="43" y="29"/>
                  </a:lnTo>
                  <a:lnTo>
                    <a:pt x="43" y="29"/>
                  </a:lnTo>
                  <a:lnTo>
                    <a:pt x="38" y="29"/>
                  </a:lnTo>
                  <a:lnTo>
                    <a:pt x="38" y="29"/>
                  </a:lnTo>
                  <a:lnTo>
                    <a:pt x="38" y="29"/>
                  </a:lnTo>
                  <a:lnTo>
                    <a:pt x="38" y="29"/>
                  </a:lnTo>
                  <a:lnTo>
                    <a:pt x="36" y="29"/>
                  </a:lnTo>
                  <a:lnTo>
                    <a:pt x="36" y="29"/>
                  </a:lnTo>
                  <a:lnTo>
                    <a:pt x="36" y="29"/>
                  </a:lnTo>
                  <a:lnTo>
                    <a:pt x="36" y="34"/>
                  </a:lnTo>
                  <a:lnTo>
                    <a:pt x="31" y="34"/>
                  </a:lnTo>
                  <a:lnTo>
                    <a:pt x="26" y="39"/>
                  </a:lnTo>
                  <a:lnTo>
                    <a:pt x="21" y="39"/>
                  </a:lnTo>
                  <a:lnTo>
                    <a:pt x="21" y="44"/>
                  </a:lnTo>
                  <a:lnTo>
                    <a:pt x="16" y="44"/>
                  </a:lnTo>
                  <a:lnTo>
                    <a:pt x="16" y="49"/>
                  </a:lnTo>
                  <a:lnTo>
                    <a:pt x="12" y="51"/>
                  </a:lnTo>
                  <a:lnTo>
                    <a:pt x="12" y="55"/>
                  </a:lnTo>
                  <a:lnTo>
                    <a:pt x="7" y="55"/>
                  </a:lnTo>
                  <a:lnTo>
                    <a:pt x="7" y="60"/>
                  </a:lnTo>
                  <a:lnTo>
                    <a:pt x="3" y="64"/>
                  </a:lnTo>
                  <a:lnTo>
                    <a:pt x="3" y="69"/>
                  </a:lnTo>
                  <a:lnTo>
                    <a:pt x="3" y="69"/>
                  </a:lnTo>
                  <a:lnTo>
                    <a:pt x="3" y="73"/>
                  </a:lnTo>
                  <a:lnTo>
                    <a:pt x="3" y="78"/>
                  </a:lnTo>
                  <a:lnTo>
                    <a:pt x="5" y="83"/>
                  </a:lnTo>
                  <a:lnTo>
                    <a:pt x="5" y="78"/>
                  </a:lnTo>
                  <a:lnTo>
                    <a:pt x="8" y="73"/>
                  </a:lnTo>
                  <a:lnTo>
                    <a:pt x="8" y="69"/>
                  </a:lnTo>
                  <a:lnTo>
                    <a:pt x="13" y="69"/>
                  </a:lnTo>
                  <a:lnTo>
                    <a:pt x="13" y="64"/>
                  </a:lnTo>
                  <a:lnTo>
                    <a:pt x="18" y="64"/>
                  </a:lnTo>
                  <a:lnTo>
                    <a:pt x="18" y="59"/>
                  </a:lnTo>
                  <a:lnTo>
                    <a:pt x="23" y="59"/>
                  </a:lnTo>
                  <a:lnTo>
                    <a:pt x="23" y="54"/>
                  </a:lnTo>
                  <a:lnTo>
                    <a:pt x="28" y="54"/>
                  </a:lnTo>
                  <a:lnTo>
                    <a:pt x="31" y="49"/>
                  </a:lnTo>
                  <a:lnTo>
                    <a:pt x="36" y="49"/>
                  </a:lnTo>
                  <a:lnTo>
                    <a:pt x="36" y="44"/>
                  </a:lnTo>
                  <a:lnTo>
                    <a:pt x="41" y="44"/>
                  </a:lnTo>
                  <a:lnTo>
                    <a:pt x="46" y="44"/>
                  </a:lnTo>
                  <a:lnTo>
                    <a:pt x="51" y="44"/>
                  </a:lnTo>
                  <a:lnTo>
                    <a:pt x="51" y="39"/>
                  </a:lnTo>
                  <a:lnTo>
                    <a:pt x="56" y="39"/>
                  </a:lnTo>
                  <a:lnTo>
                    <a:pt x="56" y="39"/>
                  </a:lnTo>
                  <a:lnTo>
                    <a:pt x="61" y="39"/>
                  </a:lnTo>
                  <a:lnTo>
                    <a:pt x="61" y="34"/>
                  </a:lnTo>
                  <a:lnTo>
                    <a:pt x="66" y="34"/>
                  </a:lnTo>
                  <a:lnTo>
                    <a:pt x="66" y="34"/>
                  </a:lnTo>
                  <a:lnTo>
                    <a:pt x="71" y="34"/>
                  </a:lnTo>
                  <a:lnTo>
                    <a:pt x="71" y="29"/>
                  </a:lnTo>
                  <a:lnTo>
                    <a:pt x="76" y="29"/>
                  </a:lnTo>
                  <a:lnTo>
                    <a:pt x="76" y="29"/>
                  </a:lnTo>
                  <a:lnTo>
                    <a:pt x="80" y="29"/>
                  </a:lnTo>
                  <a:lnTo>
                    <a:pt x="80" y="29"/>
                  </a:lnTo>
                  <a:lnTo>
                    <a:pt x="85" y="29"/>
                  </a:lnTo>
                  <a:lnTo>
                    <a:pt x="90" y="29"/>
                  </a:lnTo>
                  <a:lnTo>
                    <a:pt x="95" y="29"/>
                  </a:lnTo>
                  <a:lnTo>
                    <a:pt x="95" y="29"/>
                  </a:lnTo>
                  <a:lnTo>
                    <a:pt x="95" y="29"/>
                  </a:lnTo>
                  <a:lnTo>
                    <a:pt x="95" y="29"/>
                  </a:lnTo>
                  <a:lnTo>
                    <a:pt x="95" y="29"/>
                  </a:lnTo>
                  <a:lnTo>
                    <a:pt x="95" y="29"/>
                  </a:lnTo>
                  <a:lnTo>
                    <a:pt x="95" y="29"/>
                  </a:lnTo>
                  <a:lnTo>
                    <a:pt x="95" y="29"/>
                  </a:lnTo>
                  <a:lnTo>
                    <a:pt x="100" y="29"/>
                  </a:lnTo>
                  <a:lnTo>
                    <a:pt x="100" y="29"/>
                  </a:lnTo>
                  <a:lnTo>
                    <a:pt x="100" y="29"/>
                  </a:lnTo>
                  <a:lnTo>
                    <a:pt x="100" y="29"/>
                  </a:lnTo>
                  <a:lnTo>
                    <a:pt x="105" y="29"/>
                  </a:lnTo>
                  <a:lnTo>
                    <a:pt x="105" y="29"/>
                  </a:lnTo>
                  <a:lnTo>
                    <a:pt x="105" y="29"/>
                  </a:lnTo>
                  <a:lnTo>
                    <a:pt x="105" y="29"/>
                  </a:lnTo>
                  <a:lnTo>
                    <a:pt x="110" y="29"/>
                  </a:lnTo>
                  <a:lnTo>
                    <a:pt x="110" y="24"/>
                  </a:lnTo>
                  <a:lnTo>
                    <a:pt x="110" y="24"/>
                  </a:lnTo>
                  <a:lnTo>
                    <a:pt x="110" y="23"/>
                  </a:lnTo>
                  <a:lnTo>
                    <a:pt x="110" y="23"/>
                  </a:lnTo>
                  <a:lnTo>
                    <a:pt x="110" y="18"/>
                  </a:lnTo>
                  <a:lnTo>
                    <a:pt x="110" y="18"/>
                  </a:lnTo>
                  <a:lnTo>
                    <a:pt x="110" y="18"/>
                  </a:lnTo>
                  <a:lnTo>
                    <a:pt x="110" y="18"/>
                  </a:lnTo>
                  <a:lnTo>
                    <a:pt x="105" y="13"/>
                  </a:lnTo>
                  <a:lnTo>
                    <a:pt x="105" y="13"/>
                  </a:lnTo>
                  <a:lnTo>
                    <a:pt x="105" y="13"/>
                  </a:lnTo>
                  <a:lnTo>
                    <a:pt x="105" y="13"/>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lnTo>
                    <a:pt x="100" y="1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3" name="Freeform 253"/>
            <p:cNvSpPr>
              <a:spLocks/>
            </p:cNvSpPr>
            <p:nvPr/>
          </p:nvSpPr>
          <p:spPr bwMode="auto">
            <a:xfrm>
              <a:off x="5551488" y="4953000"/>
              <a:ext cx="63500" cy="57150"/>
            </a:xfrm>
            <a:custGeom>
              <a:avLst/>
              <a:gdLst/>
              <a:ahLst/>
              <a:cxnLst>
                <a:cxn ang="0">
                  <a:pos x="40" y="33"/>
                </a:cxn>
                <a:cxn ang="0">
                  <a:pos x="40" y="31"/>
                </a:cxn>
                <a:cxn ang="0">
                  <a:pos x="40" y="26"/>
                </a:cxn>
                <a:cxn ang="0">
                  <a:pos x="40" y="26"/>
                </a:cxn>
                <a:cxn ang="0">
                  <a:pos x="40" y="21"/>
                </a:cxn>
                <a:cxn ang="0">
                  <a:pos x="40" y="18"/>
                </a:cxn>
                <a:cxn ang="0">
                  <a:pos x="40" y="15"/>
                </a:cxn>
                <a:cxn ang="0">
                  <a:pos x="40" y="15"/>
                </a:cxn>
                <a:cxn ang="0">
                  <a:pos x="36" y="12"/>
                </a:cxn>
                <a:cxn ang="0">
                  <a:pos x="33" y="12"/>
                </a:cxn>
                <a:cxn ang="0">
                  <a:pos x="28" y="8"/>
                </a:cxn>
                <a:cxn ang="0">
                  <a:pos x="20" y="8"/>
                </a:cxn>
                <a:cxn ang="0">
                  <a:pos x="15" y="3"/>
                </a:cxn>
                <a:cxn ang="0">
                  <a:pos x="7" y="3"/>
                </a:cxn>
                <a:cxn ang="0">
                  <a:pos x="2" y="0"/>
                </a:cxn>
                <a:cxn ang="0">
                  <a:pos x="0" y="0"/>
                </a:cxn>
                <a:cxn ang="0">
                  <a:pos x="0" y="0"/>
                </a:cxn>
                <a:cxn ang="0">
                  <a:pos x="0" y="0"/>
                </a:cxn>
                <a:cxn ang="0">
                  <a:pos x="0" y="0"/>
                </a:cxn>
                <a:cxn ang="0">
                  <a:pos x="2" y="0"/>
                </a:cxn>
                <a:cxn ang="0">
                  <a:pos x="7" y="5"/>
                </a:cxn>
                <a:cxn ang="0">
                  <a:pos x="12" y="5"/>
                </a:cxn>
                <a:cxn ang="0">
                  <a:pos x="20" y="10"/>
                </a:cxn>
                <a:cxn ang="0">
                  <a:pos x="30" y="15"/>
                </a:cxn>
                <a:cxn ang="0">
                  <a:pos x="35" y="20"/>
                </a:cxn>
                <a:cxn ang="0">
                  <a:pos x="35" y="20"/>
                </a:cxn>
                <a:cxn ang="0">
                  <a:pos x="35" y="20"/>
                </a:cxn>
                <a:cxn ang="0">
                  <a:pos x="35" y="20"/>
                </a:cxn>
                <a:cxn ang="0">
                  <a:pos x="35" y="23"/>
                </a:cxn>
                <a:cxn ang="0">
                  <a:pos x="35" y="23"/>
                </a:cxn>
                <a:cxn ang="0">
                  <a:pos x="35" y="28"/>
                </a:cxn>
                <a:cxn ang="0">
                  <a:pos x="35" y="31"/>
                </a:cxn>
                <a:cxn ang="0">
                  <a:pos x="40" y="36"/>
                </a:cxn>
              </a:cxnLst>
              <a:rect l="0" t="0" r="r" b="b"/>
              <a:pathLst>
                <a:path w="40" h="36">
                  <a:moveTo>
                    <a:pt x="40" y="36"/>
                  </a:moveTo>
                  <a:lnTo>
                    <a:pt x="40" y="33"/>
                  </a:lnTo>
                  <a:lnTo>
                    <a:pt x="40" y="33"/>
                  </a:lnTo>
                  <a:lnTo>
                    <a:pt x="40" y="31"/>
                  </a:lnTo>
                  <a:lnTo>
                    <a:pt x="40" y="31"/>
                  </a:lnTo>
                  <a:lnTo>
                    <a:pt x="40" y="26"/>
                  </a:lnTo>
                  <a:lnTo>
                    <a:pt x="40" y="26"/>
                  </a:lnTo>
                  <a:lnTo>
                    <a:pt x="40" y="26"/>
                  </a:lnTo>
                  <a:lnTo>
                    <a:pt x="40" y="26"/>
                  </a:lnTo>
                  <a:lnTo>
                    <a:pt x="40" y="21"/>
                  </a:lnTo>
                  <a:lnTo>
                    <a:pt x="40" y="21"/>
                  </a:lnTo>
                  <a:lnTo>
                    <a:pt x="40" y="18"/>
                  </a:lnTo>
                  <a:lnTo>
                    <a:pt x="40" y="18"/>
                  </a:lnTo>
                  <a:lnTo>
                    <a:pt x="40" y="15"/>
                  </a:lnTo>
                  <a:lnTo>
                    <a:pt x="40" y="15"/>
                  </a:lnTo>
                  <a:lnTo>
                    <a:pt x="40" y="15"/>
                  </a:lnTo>
                  <a:lnTo>
                    <a:pt x="40" y="15"/>
                  </a:lnTo>
                  <a:lnTo>
                    <a:pt x="36" y="12"/>
                  </a:lnTo>
                  <a:lnTo>
                    <a:pt x="36" y="12"/>
                  </a:lnTo>
                  <a:lnTo>
                    <a:pt x="33" y="12"/>
                  </a:lnTo>
                  <a:lnTo>
                    <a:pt x="33" y="12"/>
                  </a:lnTo>
                  <a:lnTo>
                    <a:pt x="28" y="8"/>
                  </a:lnTo>
                  <a:lnTo>
                    <a:pt x="25" y="8"/>
                  </a:lnTo>
                  <a:lnTo>
                    <a:pt x="20" y="8"/>
                  </a:lnTo>
                  <a:lnTo>
                    <a:pt x="20" y="8"/>
                  </a:lnTo>
                  <a:lnTo>
                    <a:pt x="15" y="3"/>
                  </a:lnTo>
                  <a:lnTo>
                    <a:pt x="12" y="3"/>
                  </a:lnTo>
                  <a:lnTo>
                    <a:pt x="7" y="3"/>
                  </a:lnTo>
                  <a:lnTo>
                    <a:pt x="7" y="3"/>
                  </a:lnTo>
                  <a:lnTo>
                    <a:pt x="2" y="0"/>
                  </a:lnTo>
                  <a:lnTo>
                    <a:pt x="2" y="0"/>
                  </a:lnTo>
                  <a:lnTo>
                    <a:pt x="0" y="0"/>
                  </a:lnTo>
                  <a:lnTo>
                    <a:pt x="0" y="0"/>
                  </a:lnTo>
                  <a:lnTo>
                    <a:pt x="0" y="0"/>
                  </a:lnTo>
                  <a:lnTo>
                    <a:pt x="0" y="0"/>
                  </a:lnTo>
                  <a:lnTo>
                    <a:pt x="0" y="0"/>
                  </a:lnTo>
                  <a:lnTo>
                    <a:pt x="0" y="0"/>
                  </a:lnTo>
                  <a:lnTo>
                    <a:pt x="0" y="0"/>
                  </a:lnTo>
                  <a:lnTo>
                    <a:pt x="2" y="0"/>
                  </a:lnTo>
                  <a:lnTo>
                    <a:pt x="2" y="0"/>
                  </a:lnTo>
                  <a:lnTo>
                    <a:pt x="7" y="5"/>
                  </a:lnTo>
                  <a:lnTo>
                    <a:pt x="7" y="5"/>
                  </a:lnTo>
                  <a:lnTo>
                    <a:pt x="12" y="5"/>
                  </a:lnTo>
                  <a:lnTo>
                    <a:pt x="12" y="5"/>
                  </a:lnTo>
                  <a:lnTo>
                    <a:pt x="17" y="10"/>
                  </a:lnTo>
                  <a:lnTo>
                    <a:pt x="20" y="10"/>
                  </a:lnTo>
                  <a:lnTo>
                    <a:pt x="25" y="15"/>
                  </a:lnTo>
                  <a:lnTo>
                    <a:pt x="30" y="15"/>
                  </a:lnTo>
                  <a:lnTo>
                    <a:pt x="35" y="20"/>
                  </a:lnTo>
                  <a:lnTo>
                    <a:pt x="35" y="20"/>
                  </a:lnTo>
                  <a:lnTo>
                    <a:pt x="35" y="20"/>
                  </a:lnTo>
                  <a:lnTo>
                    <a:pt x="35" y="20"/>
                  </a:lnTo>
                  <a:lnTo>
                    <a:pt x="35" y="20"/>
                  </a:lnTo>
                  <a:lnTo>
                    <a:pt x="35" y="20"/>
                  </a:lnTo>
                  <a:lnTo>
                    <a:pt x="35" y="20"/>
                  </a:lnTo>
                  <a:lnTo>
                    <a:pt x="35" y="20"/>
                  </a:lnTo>
                  <a:lnTo>
                    <a:pt x="35" y="23"/>
                  </a:lnTo>
                  <a:lnTo>
                    <a:pt x="35" y="23"/>
                  </a:lnTo>
                  <a:lnTo>
                    <a:pt x="35" y="23"/>
                  </a:lnTo>
                  <a:lnTo>
                    <a:pt x="35" y="23"/>
                  </a:lnTo>
                  <a:lnTo>
                    <a:pt x="35" y="28"/>
                  </a:lnTo>
                  <a:lnTo>
                    <a:pt x="35" y="28"/>
                  </a:lnTo>
                  <a:lnTo>
                    <a:pt x="35" y="31"/>
                  </a:lnTo>
                  <a:lnTo>
                    <a:pt x="35" y="31"/>
                  </a:lnTo>
                  <a:lnTo>
                    <a:pt x="40" y="36"/>
                  </a:lnTo>
                  <a:lnTo>
                    <a:pt x="40" y="36"/>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4" name="Freeform 254"/>
            <p:cNvSpPr>
              <a:spLocks/>
            </p:cNvSpPr>
            <p:nvPr/>
          </p:nvSpPr>
          <p:spPr bwMode="auto">
            <a:xfrm>
              <a:off x="6319838" y="4805363"/>
              <a:ext cx="155575" cy="212725"/>
            </a:xfrm>
            <a:custGeom>
              <a:avLst/>
              <a:gdLst/>
              <a:ahLst/>
              <a:cxnLst>
                <a:cxn ang="0">
                  <a:pos x="93" y="134"/>
                </a:cxn>
                <a:cxn ang="0">
                  <a:pos x="90" y="131"/>
                </a:cxn>
                <a:cxn ang="0">
                  <a:pos x="88" y="131"/>
                </a:cxn>
                <a:cxn ang="0">
                  <a:pos x="82" y="126"/>
                </a:cxn>
                <a:cxn ang="0">
                  <a:pos x="77" y="124"/>
                </a:cxn>
                <a:cxn ang="0">
                  <a:pos x="67" y="116"/>
                </a:cxn>
                <a:cxn ang="0">
                  <a:pos x="60" y="111"/>
                </a:cxn>
                <a:cxn ang="0">
                  <a:pos x="51" y="103"/>
                </a:cxn>
                <a:cxn ang="0">
                  <a:pos x="46" y="98"/>
                </a:cxn>
                <a:cxn ang="0">
                  <a:pos x="36" y="88"/>
                </a:cxn>
                <a:cxn ang="0">
                  <a:pos x="28" y="78"/>
                </a:cxn>
                <a:cxn ang="0">
                  <a:pos x="18" y="69"/>
                </a:cxn>
                <a:cxn ang="0">
                  <a:pos x="13" y="59"/>
                </a:cxn>
                <a:cxn ang="0">
                  <a:pos x="6" y="44"/>
                </a:cxn>
                <a:cxn ang="0">
                  <a:pos x="1" y="34"/>
                </a:cxn>
                <a:cxn ang="0">
                  <a:pos x="0" y="19"/>
                </a:cxn>
                <a:cxn ang="0">
                  <a:pos x="0" y="10"/>
                </a:cxn>
                <a:cxn ang="0">
                  <a:pos x="10" y="0"/>
                </a:cxn>
                <a:cxn ang="0">
                  <a:pos x="10" y="0"/>
                </a:cxn>
                <a:cxn ang="0">
                  <a:pos x="10" y="1"/>
                </a:cxn>
                <a:cxn ang="0">
                  <a:pos x="10" y="6"/>
                </a:cxn>
                <a:cxn ang="0">
                  <a:pos x="11" y="11"/>
                </a:cxn>
                <a:cxn ang="0">
                  <a:pos x="11" y="16"/>
                </a:cxn>
                <a:cxn ang="0">
                  <a:pos x="15" y="24"/>
                </a:cxn>
                <a:cxn ang="0">
                  <a:pos x="18" y="34"/>
                </a:cxn>
                <a:cxn ang="0">
                  <a:pos x="23" y="44"/>
                </a:cxn>
                <a:cxn ang="0">
                  <a:pos x="28" y="54"/>
                </a:cxn>
                <a:cxn ang="0">
                  <a:pos x="33" y="64"/>
                </a:cxn>
                <a:cxn ang="0">
                  <a:pos x="39" y="73"/>
                </a:cxn>
                <a:cxn ang="0">
                  <a:pos x="49" y="87"/>
                </a:cxn>
                <a:cxn ang="0">
                  <a:pos x="59" y="96"/>
                </a:cxn>
                <a:cxn ang="0">
                  <a:pos x="70" y="106"/>
                </a:cxn>
                <a:cxn ang="0">
                  <a:pos x="83" y="116"/>
                </a:cxn>
                <a:cxn ang="0">
                  <a:pos x="98" y="129"/>
                </a:cxn>
                <a:cxn ang="0">
                  <a:pos x="93" y="134"/>
                </a:cxn>
                <a:cxn ang="0">
                  <a:pos x="93" y="134"/>
                </a:cxn>
              </a:cxnLst>
              <a:rect l="0" t="0" r="r" b="b"/>
              <a:pathLst>
                <a:path w="98" h="134">
                  <a:moveTo>
                    <a:pt x="93" y="134"/>
                  </a:moveTo>
                  <a:lnTo>
                    <a:pt x="90" y="131"/>
                  </a:lnTo>
                  <a:lnTo>
                    <a:pt x="88" y="131"/>
                  </a:lnTo>
                  <a:lnTo>
                    <a:pt x="82" y="126"/>
                  </a:lnTo>
                  <a:lnTo>
                    <a:pt x="77" y="124"/>
                  </a:lnTo>
                  <a:lnTo>
                    <a:pt x="67" y="116"/>
                  </a:lnTo>
                  <a:lnTo>
                    <a:pt x="60" y="111"/>
                  </a:lnTo>
                  <a:lnTo>
                    <a:pt x="51" y="103"/>
                  </a:lnTo>
                  <a:lnTo>
                    <a:pt x="46" y="98"/>
                  </a:lnTo>
                  <a:lnTo>
                    <a:pt x="36" y="88"/>
                  </a:lnTo>
                  <a:lnTo>
                    <a:pt x="28" y="78"/>
                  </a:lnTo>
                  <a:lnTo>
                    <a:pt x="18" y="69"/>
                  </a:lnTo>
                  <a:lnTo>
                    <a:pt x="13" y="59"/>
                  </a:lnTo>
                  <a:lnTo>
                    <a:pt x="6" y="44"/>
                  </a:lnTo>
                  <a:lnTo>
                    <a:pt x="1" y="34"/>
                  </a:lnTo>
                  <a:lnTo>
                    <a:pt x="0" y="19"/>
                  </a:lnTo>
                  <a:lnTo>
                    <a:pt x="0" y="10"/>
                  </a:lnTo>
                  <a:lnTo>
                    <a:pt x="10" y="0"/>
                  </a:lnTo>
                  <a:lnTo>
                    <a:pt x="10" y="0"/>
                  </a:lnTo>
                  <a:lnTo>
                    <a:pt x="10" y="1"/>
                  </a:lnTo>
                  <a:lnTo>
                    <a:pt x="10" y="6"/>
                  </a:lnTo>
                  <a:lnTo>
                    <a:pt x="11" y="11"/>
                  </a:lnTo>
                  <a:lnTo>
                    <a:pt x="11" y="16"/>
                  </a:lnTo>
                  <a:lnTo>
                    <a:pt x="15" y="24"/>
                  </a:lnTo>
                  <a:lnTo>
                    <a:pt x="18" y="34"/>
                  </a:lnTo>
                  <a:lnTo>
                    <a:pt x="23" y="44"/>
                  </a:lnTo>
                  <a:lnTo>
                    <a:pt x="28" y="54"/>
                  </a:lnTo>
                  <a:lnTo>
                    <a:pt x="33" y="64"/>
                  </a:lnTo>
                  <a:lnTo>
                    <a:pt x="39" y="73"/>
                  </a:lnTo>
                  <a:lnTo>
                    <a:pt x="49" y="87"/>
                  </a:lnTo>
                  <a:lnTo>
                    <a:pt x="59" y="96"/>
                  </a:lnTo>
                  <a:lnTo>
                    <a:pt x="70" y="106"/>
                  </a:lnTo>
                  <a:lnTo>
                    <a:pt x="83" y="116"/>
                  </a:lnTo>
                  <a:lnTo>
                    <a:pt x="98" y="129"/>
                  </a:lnTo>
                  <a:lnTo>
                    <a:pt x="93" y="134"/>
                  </a:lnTo>
                  <a:lnTo>
                    <a:pt x="93" y="13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5" name="Freeform 255"/>
            <p:cNvSpPr>
              <a:spLocks/>
            </p:cNvSpPr>
            <p:nvPr/>
          </p:nvSpPr>
          <p:spPr bwMode="auto">
            <a:xfrm>
              <a:off x="6483350" y="4937125"/>
              <a:ext cx="33337" cy="23812"/>
            </a:xfrm>
            <a:custGeom>
              <a:avLst/>
              <a:gdLst/>
              <a:ahLst/>
              <a:cxnLst>
                <a:cxn ang="0">
                  <a:pos x="12" y="13"/>
                </a:cxn>
                <a:cxn ang="0">
                  <a:pos x="12" y="13"/>
                </a:cxn>
                <a:cxn ang="0">
                  <a:pos x="12" y="13"/>
                </a:cxn>
                <a:cxn ang="0">
                  <a:pos x="12" y="13"/>
                </a:cxn>
                <a:cxn ang="0">
                  <a:pos x="16" y="10"/>
                </a:cxn>
                <a:cxn ang="0">
                  <a:pos x="16" y="10"/>
                </a:cxn>
                <a:cxn ang="0">
                  <a:pos x="18" y="10"/>
                </a:cxn>
                <a:cxn ang="0">
                  <a:pos x="18" y="10"/>
                </a:cxn>
                <a:cxn ang="0">
                  <a:pos x="18" y="5"/>
                </a:cxn>
                <a:cxn ang="0">
                  <a:pos x="18" y="5"/>
                </a:cxn>
                <a:cxn ang="0">
                  <a:pos x="16" y="2"/>
                </a:cxn>
                <a:cxn ang="0">
                  <a:pos x="16" y="2"/>
                </a:cxn>
                <a:cxn ang="0">
                  <a:pos x="12" y="0"/>
                </a:cxn>
                <a:cxn ang="0">
                  <a:pos x="12" y="0"/>
                </a:cxn>
                <a:cxn ang="0">
                  <a:pos x="12" y="0"/>
                </a:cxn>
                <a:cxn ang="0">
                  <a:pos x="12" y="0"/>
                </a:cxn>
                <a:cxn ang="0">
                  <a:pos x="7" y="0"/>
                </a:cxn>
                <a:cxn ang="0">
                  <a:pos x="7" y="0"/>
                </a:cxn>
                <a:cxn ang="0">
                  <a:pos x="2" y="0"/>
                </a:cxn>
                <a:cxn ang="0">
                  <a:pos x="2" y="0"/>
                </a:cxn>
                <a:cxn ang="0">
                  <a:pos x="0" y="2"/>
                </a:cxn>
                <a:cxn ang="0">
                  <a:pos x="0" y="2"/>
                </a:cxn>
                <a:cxn ang="0">
                  <a:pos x="0" y="5"/>
                </a:cxn>
                <a:cxn ang="0">
                  <a:pos x="0" y="5"/>
                </a:cxn>
                <a:cxn ang="0">
                  <a:pos x="0" y="10"/>
                </a:cxn>
                <a:cxn ang="0">
                  <a:pos x="0" y="10"/>
                </a:cxn>
                <a:cxn ang="0">
                  <a:pos x="0" y="10"/>
                </a:cxn>
                <a:cxn ang="0">
                  <a:pos x="0" y="10"/>
                </a:cxn>
                <a:cxn ang="0">
                  <a:pos x="2" y="13"/>
                </a:cxn>
                <a:cxn ang="0">
                  <a:pos x="2" y="13"/>
                </a:cxn>
                <a:cxn ang="0">
                  <a:pos x="7" y="13"/>
                </a:cxn>
                <a:cxn ang="0">
                  <a:pos x="7" y="13"/>
                </a:cxn>
                <a:cxn ang="0">
                  <a:pos x="12" y="15"/>
                </a:cxn>
              </a:cxnLst>
              <a:rect l="0" t="0" r="r" b="b"/>
              <a:pathLst>
                <a:path w="21" h="15">
                  <a:moveTo>
                    <a:pt x="12" y="15"/>
                  </a:moveTo>
                  <a:lnTo>
                    <a:pt x="12" y="13"/>
                  </a:lnTo>
                  <a:lnTo>
                    <a:pt x="12" y="13"/>
                  </a:lnTo>
                  <a:lnTo>
                    <a:pt x="12" y="13"/>
                  </a:lnTo>
                  <a:lnTo>
                    <a:pt x="12" y="13"/>
                  </a:lnTo>
                  <a:lnTo>
                    <a:pt x="12" y="13"/>
                  </a:lnTo>
                  <a:lnTo>
                    <a:pt x="12" y="13"/>
                  </a:lnTo>
                  <a:lnTo>
                    <a:pt x="12" y="13"/>
                  </a:lnTo>
                  <a:lnTo>
                    <a:pt x="16" y="13"/>
                  </a:lnTo>
                  <a:lnTo>
                    <a:pt x="16" y="10"/>
                  </a:lnTo>
                  <a:lnTo>
                    <a:pt x="16" y="10"/>
                  </a:lnTo>
                  <a:lnTo>
                    <a:pt x="16" y="10"/>
                  </a:lnTo>
                  <a:lnTo>
                    <a:pt x="18" y="10"/>
                  </a:lnTo>
                  <a:lnTo>
                    <a:pt x="18" y="10"/>
                  </a:lnTo>
                  <a:lnTo>
                    <a:pt x="18" y="10"/>
                  </a:lnTo>
                  <a:lnTo>
                    <a:pt x="18" y="10"/>
                  </a:lnTo>
                  <a:lnTo>
                    <a:pt x="21" y="10"/>
                  </a:lnTo>
                  <a:lnTo>
                    <a:pt x="18" y="5"/>
                  </a:lnTo>
                  <a:lnTo>
                    <a:pt x="18" y="5"/>
                  </a:lnTo>
                  <a:lnTo>
                    <a:pt x="18" y="5"/>
                  </a:lnTo>
                  <a:lnTo>
                    <a:pt x="18" y="5"/>
                  </a:lnTo>
                  <a:lnTo>
                    <a:pt x="16" y="2"/>
                  </a:lnTo>
                  <a:lnTo>
                    <a:pt x="16" y="2"/>
                  </a:lnTo>
                  <a:lnTo>
                    <a:pt x="16" y="2"/>
                  </a:lnTo>
                  <a:lnTo>
                    <a:pt x="16" y="2"/>
                  </a:lnTo>
                  <a:lnTo>
                    <a:pt x="12" y="0"/>
                  </a:lnTo>
                  <a:lnTo>
                    <a:pt x="12" y="0"/>
                  </a:lnTo>
                  <a:lnTo>
                    <a:pt x="12" y="0"/>
                  </a:lnTo>
                  <a:lnTo>
                    <a:pt x="12" y="0"/>
                  </a:lnTo>
                  <a:lnTo>
                    <a:pt x="12" y="0"/>
                  </a:lnTo>
                  <a:lnTo>
                    <a:pt x="12" y="0"/>
                  </a:lnTo>
                  <a:lnTo>
                    <a:pt x="12" y="0"/>
                  </a:lnTo>
                  <a:lnTo>
                    <a:pt x="12" y="0"/>
                  </a:lnTo>
                  <a:lnTo>
                    <a:pt x="7" y="0"/>
                  </a:lnTo>
                  <a:lnTo>
                    <a:pt x="7" y="0"/>
                  </a:lnTo>
                  <a:lnTo>
                    <a:pt x="7" y="0"/>
                  </a:lnTo>
                  <a:lnTo>
                    <a:pt x="7" y="0"/>
                  </a:lnTo>
                  <a:lnTo>
                    <a:pt x="2" y="0"/>
                  </a:lnTo>
                  <a:lnTo>
                    <a:pt x="2" y="0"/>
                  </a:lnTo>
                  <a:lnTo>
                    <a:pt x="2" y="0"/>
                  </a:lnTo>
                  <a:lnTo>
                    <a:pt x="2" y="2"/>
                  </a:lnTo>
                  <a:lnTo>
                    <a:pt x="0" y="2"/>
                  </a:lnTo>
                  <a:lnTo>
                    <a:pt x="0" y="2"/>
                  </a:lnTo>
                  <a:lnTo>
                    <a:pt x="0" y="2"/>
                  </a:lnTo>
                  <a:lnTo>
                    <a:pt x="0" y="5"/>
                  </a:lnTo>
                  <a:lnTo>
                    <a:pt x="0" y="5"/>
                  </a:lnTo>
                  <a:lnTo>
                    <a:pt x="0" y="5"/>
                  </a:lnTo>
                  <a:lnTo>
                    <a:pt x="0" y="5"/>
                  </a:lnTo>
                  <a:lnTo>
                    <a:pt x="0" y="10"/>
                  </a:lnTo>
                  <a:lnTo>
                    <a:pt x="0" y="10"/>
                  </a:lnTo>
                  <a:lnTo>
                    <a:pt x="0" y="10"/>
                  </a:lnTo>
                  <a:lnTo>
                    <a:pt x="0" y="10"/>
                  </a:lnTo>
                  <a:lnTo>
                    <a:pt x="0" y="10"/>
                  </a:lnTo>
                  <a:lnTo>
                    <a:pt x="0" y="10"/>
                  </a:lnTo>
                  <a:lnTo>
                    <a:pt x="0" y="10"/>
                  </a:lnTo>
                  <a:lnTo>
                    <a:pt x="0" y="10"/>
                  </a:lnTo>
                  <a:lnTo>
                    <a:pt x="2" y="13"/>
                  </a:lnTo>
                  <a:lnTo>
                    <a:pt x="2" y="13"/>
                  </a:lnTo>
                  <a:lnTo>
                    <a:pt x="2" y="13"/>
                  </a:lnTo>
                  <a:lnTo>
                    <a:pt x="2" y="13"/>
                  </a:lnTo>
                  <a:lnTo>
                    <a:pt x="7" y="13"/>
                  </a:lnTo>
                  <a:lnTo>
                    <a:pt x="7" y="13"/>
                  </a:lnTo>
                  <a:lnTo>
                    <a:pt x="7" y="13"/>
                  </a:lnTo>
                  <a:lnTo>
                    <a:pt x="7" y="13"/>
                  </a:lnTo>
                  <a:lnTo>
                    <a:pt x="12" y="15"/>
                  </a:lnTo>
                  <a:lnTo>
                    <a:pt x="12" y="1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6" name="Freeform 256"/>
            <p:cNvSpPr>
              <a:spLocks/>
            </p:cNvSpPr>
            <p:nvPr/>
          </p:nvSpPr>
          <p:spPr bwMode="auto">
            <a:xfrm>
              <a:off x="6524625" y="4899025"/>
              <a:ext cx="31750" cy="22225"/>
            </a:xfrm>
            <a:custGeom>
              <a:avLst/>
              <a:gdLst/>
              <a:ahLst/>
              <a:cxnLst>
                <a:cxn ang="0">
                  <a:pos x="10" y="13"/>
                </a:cxn>
                <a:cxn ang="0">
                  <a:pos x="10" y="13"/>
                </a:cxn>
                <a:cxn ang="0">
                  <a:pos x="10" y="13"/>
                </a:cxn>
                <a:cxn ang="0">
                  <a:pos x="10" y="13"/>
                </a:cxn>
                <a:cxn ang="0">
                  <a:pos x="15" y="10"/>
                </a:cxn>
                <a:cxn ang="0">
                  <a:pos x="15" y="10"/>
                </a:cxn>
                <a:cxn ang="0">
                  <a:pos x="17" y="10"/>
                </a:cxn>
                <a:cxn ang="0">
                  <a:pos x="17" y="10"/>
                </a:cxn>
                <a:cxn ang="0">
                  <a:pos x="17" y="5"/>
                </a:cxn>
                <a:cxn ang="0">
                  <a:pos x="17" y="5"/>
                </a:cxn>
                <a:cxn ang="0">
                  <a:pos x="15" y="1"/>
                </a:cxn>
                <a:cxn ang="0">
                  <a:pos x="15" y="1"/>
                </a:cxn>
                <a:cxn ang="0">
                  <a:pos x="10" y="0"/>
                </a:cxn>
                <a:cxn ang="0">
                  <a:pos x="10" y="0"/>
                </a:cxn>
                <a:cxn ang="0">
                  <a:pos x="10" y="0"/>
                </a:cxn>
                <a:cxn ang="0">
                  <a:pos x="10" y="0"/>
                </a:cxn>
                <a:cxn ang="0">
                  <a:pos x="5" y="0"/>
                </a:cxn>
                <a:cxn ang="0">
                  <a:pos x="5" y="0"/>
                </a:cxn>
                <a:cxn ang="0">
                  <a:pos x="2" y="0"/>
                </a:cxn>
                <a:cxn ang="0">
                  <a:pos x="2" y="0"/>
                </a:cxn>
                <a:cxn ang="0">
                  <a:pos x="0" y="1"/>
                </a:cxn>
                <a:cxn ang="0">
                  <a:pos x="0" y="1"/>
                </a:cxn>
                <a:cxn ang="0">
                  <a:pos x="0" y="5"/>
                </a:cxn>
                <a:cxn ang="0">
                  <a:pos x="0" y="5"/>
                </a:cxn>
                <a:cxn ang="0">
                  <a:pos x="0" y="10"/>
                </a:cxn>
                <a:cxn ang="0">
                  <a:pos x="0" y="10"/>
                </a:cxn>
                <a:cxn ang="0">
                  <a:pos x="0" y="10"/>
                </a:cxn>
                <a:cxn ang="0">
                  <a:pos x="0" y="10"/>
                </a:cxn>
                <a:cxn ang="0">
                  <a:pos x="2" y="13"/>
                </a:cxn>
                <a:cxn ang="0">
                  <a:pos x="2" y="13"/>
                </a:cxn>
                <a:cxn ang="0">
                  <a:pos x="5" y="13"/>
                </a:cxn>
                <a:cxn ang="0">
                  <a:pos x="5" y="13"/>
                </a:cxn>
                <a:cxn ang="0">
                  <a:pos x="10" y="14"/>
                </a:cxn>
              </a:cxnLst>
              <a:rect l="0" t="0" r="r" b="b"/>
              <a:pathLst>
                <a:path w="20" h="14">
                  <a:moveTo>
                    <a:pt x="10" y="14"/>
                  </a:moveTo>
                  <a:lnTo>
                    <a:pt x="10" y="13"/>
                  </a:lnTo>
                  <a:lnTo>
                    <a:pt x="10" y="13"/>
                  </a:lnTo>
                  <a:lnTo>
                    <a:pt x="10" y="13"/>
                  </a:lnTo>
                  <a:lnTo>
                    <a:pt x="10" y="13"/>
                  </a:lnTo>
                  <a:lnTo>
                    <a:pt x="10" y="13"/>
                  </a:lnTo>
                  <a:lnTo>
                    <a:pt x="10" y="13"/>
                  </a:lnTo>
                  <a:lnTo>
                    <a:pt x="10" y="13"/>
                  </a:lnTo>
                  <a:lnTo>
                    <a:pt x="15" y="13"/>
                  </a:lnTo>
                  <a:lnTo>
                    <a:pt x="15" y="10"/>
                  </a:lnTo>
                  <a:lnTo>
                    <a:pt x="15" y="10"/>
                  </a:lnTo>
                  <a:lnTo>
                    <a:pt x="15" y="10"/>
                  </a:lnTo>
                  <a:lnTo>
                    <a:pt x="17" y="10"/>
                  </a:lnTo>
                  <a:lnTo>
                    <a:pt x="17" y="10"/>
                  </a:lnTo>
                  <a:lnTo>
                    <a:pt x="17" y="10"/>
                  </a:lnTo>
                  <a:lnTo>
                    <a:pt x="17" y="10"/>
                  </a:lnTo>
                  <a:lnTo>
                    <a:pt x="20" y="10"/>
                  </a:lnTo>
                  <a:lnTo>
                    <a:pt x="17" y="5"/>
                  </a:lnTo>
                  <a:lnTo>
                    <a:pt x="17" y="5"/>
                  </a:lnTo>
                  <a:lnTo>
                    <a:pt x="17" y="5"/>
                  </a:lnTo>
                  <a:lnTo>
                    <a:pt x="17" y="5"/>
                  </a:lnTo>
                  <a:lnTo>
                    <a:pt x="15" y="1"/>
                  </a:lnTo>
                  <a:lnTo>
                    <a:pt x="15" y="1"/>
                  </a:lnTo>
                  <a:lnTo>
                    <a:pt x="15" y="1"/>
                  </a:lnTo>
                  <a:lnTo>
                    <a:pt x="15" y="1"/>
                  </a:lnTo>
                  <a:lnTo>
                    <a:pt x="10" y="0"/>
                  </a:lnTo>
                  <a:lnTo>
                    <a:pt x="10" y="0"/>
                  </a:lnTo>
                  <a:lnTo>
                    <a:pt x="10" y="0"/>
                  </a:lnTo>
                  <a:lnTo>
                    <a:pt x="10" y="0"/>
                  </a:lnTo>
                  <a:lnTo>
                    <a:pt x="10" y="0"/>
                  </a:lnTo>
                  <a:lnTo>
                    <a:pt x="10" y="0"/>
                  </a:lnTo>
                  <a:lnTo>
                    <a:pt x="10" y="0"/>
                  </a:lnTo>
                  <a:lnTo>
                    <a:pt x="10" y="0"/>
                  </a:lnTo>
                  <a:lnTo>
                    <a:pt x="5" y="0"/>
                  </a:lnTo>
                  <a:lnTo>
                    <a:pt x="5" y="0"/>
                  </a:lnTo>
                  <a:lnTo>
                    <a:pt x="5" y="0"/>
                  </a:lnTo>
                  <a:lnTo>
                    <a:pt x="5" y="0"/>
                  </a:lnTo>
                  <a:lnTo>
                    <a:pt x="2" y="0"/>
                  </a:lnTo>
                  <a:lnTo>
                    <a:pt x="2" y="0"/>
                  </a:lnTo>
                  <a:lnTo>
                    <a:pt x="2" y="0"/>
                  </a:lnTo>
                  <a:lnTo>
                    <a:pt x="2" y="1"/>
                  </a:lnTo>
                  <a:lnTo>
                    <a:pt x="0" y="1"/>
                  </a:lnTo>
                  <a:lnTo>
                    <a:pt x="0" y="1"/>
                  </a:lnTo>
                  <a:lnTo>
                    <a:pt x="0" y="1"/>
                  </a:lnTo>
                  <a:lnTo>
                    <a:pt x="0" y="5"/>
                  </a:lnTo>
                  <a:lnTo>
                    <a:pt x="0" y="5"/>
                  </a:lnTo>
                  <a:lnTo>
                    <a:pt x="0" y="5"/>
                  </a:lnTo>
                  <a:lnTo>
                    <a:pt x="0" y="5"/>
                  </a:lnTo>
                  <a:lnTo>
                    <a:pt x="0" y="10"/>
                  </a:lnTo>
                  <a:lnTo>
                    <a:pt x="0" y="10"/>
                  </a:lnTo>
                  <a:lnTo>
                    <a:pt x="0" y="10"/>
                  </a:lnTo>
                  <a:lnTo>
                    <a:pt x="0" y="10"/>
                  </a:lnTo>
                  <a:lnTo>
                    <a:pt x="0" y="10"/>
                  </a:lnTo>
                  <a:lnTo>
                    <a:pt x="0" y="10"/>
                  </a:lnTo>
                  <a:lnTo>
                    <a:pt x="0" y="10"/>
                  </a:lnTo>
                  <a:lnTo>
                    <a:pt x="0" y="10"/>
                  </a:lnTo>
                  <a:lnTo>
                    <a:pt x="2" y="13"/>
                  </a:lnTo>
                  <a:lnTo>
                    <a:pt x="2" y="13"/>
                  </a:lnTo>
                  <a:lnTo>
                    <a:pt x="2" y="13"/>
                  </a:lnTo>
                  <a:lnTo>
                    <a:pt x="2" y="13"/>
                  </a:lnTo>
                  <a:lnTo>
                    <a:pt x="5" y="13"/>
                  </a:lnTo>
                  <a:lnTo>
                    <a:pt x="5" y="13"/>
                  </a:lnTo>
                  <a:lnTo>
                    <a:pt x="5" y="13"/>
                  </a:lnTo>
                  <a:lnTo>
                    <a:pt x="5" y="13"/>
                  </a:lnTo>
                  <a:lnTo>
                    <a:pt x="10" y="14"/>
                  </a:lnTo>
                  <a:lnTo>
                    <a:pt x="10" y="1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7" name="Freeform 257"/>
            <p:cNvSpPr>
              <a:spLocks/>
            </p:cNvSpPr>
            <p:nvPr/>
          </p:nvSpPr>
          <p:spPr bwMode="auto">
            <a:xfrm>
              <a:off x="6564313" y="4851400"/>
              <a:ext cx="31750" cy="31750"/>
            </a:xfrm>
            <a:custGeom>
              <a:avLst/>
              <a:gdLst/>
              <a:ahLst/>
              <a:cxnLst>
                <a:cxn ang="0">
                  <a:pos x="10" y="17"/>
                </a:cxn>
                <a:cxn ang="0">
                  <a:pos x="10" y="17"/>
                </a:cxn>
                <a:cxn ang="0">
                  <a:pos x="10" y="15"/>
                </a:cxn>
                <a:cxn ang="0">
                  <a:pos x="10" y="15"/>
                </a:cxn>
                <a:cxn ang="0">
                  <a:pos x="15" y="10"/>
                </a:cxn>
                <a:cxn ang="0">
                  <a:pos x="15" y="10"/>
                </a:cxn>
                <a:cxn ang="0">
                  <a:pos x="16" y="10"/>
                </a:cxn>
                <a:cxn ang="0">
                  <a:pos x="16" y="10"/>
                </a:cxn>
                <a:cxn ang="0">
                  <a:pos x="16" y="5"/>
                </a:cxn>
                <a:cxn ang="0">
                  <a:pos x="16" y="5"/>
                </a:cxn>
                <a:cxn ang="0">
                  <a:pos x="15" y="2"/>
                </a:cxn>
                <a:cxn ang="0">
                  <a:pos x="15" y="2"/>
                </a:cxn>
                <a:cxn ang="0">
                  <a:pos x="10" y="0"/>
                </a:cxn>
                <a:cxn ang="0">
                  <a:pos x="10" y="0"/>
                </a:cxn>
                <a:cxn ang="0">
                  <a:pos x="10" y="0"/>
                </a:cxn>
                <a:cxn ang="0">
                  <a:pos x="10" y="0"/>
                </a:cxn>
                <a:cxn ang="0">
                  <a:pos x="5" y="0"/>
                </a:cxn>
                <a:cxn ang="0">
                  <a:pos x="5" y="0"/>
                </a:cxn>
                <a:cxn ang="0">
                  <a:pos x="2" y="0"/>
                </a:cxn>
                <a:cxn ang="0">
                  <a:pos x="2" y="0"/>
                </a:cxn>
                <a:cxn ang="0">
                  <a:pos x="0" y="2"/>
                </a:cxn>
                <a:cxn ang="0">
                  <a:pos x="0" y="2"/>
                </a:cxn>
                <a:cxn ang="0">
                  <a:pos x="0" y="5"/>
                </a:cxn>
                <a:cxn ang="0">
                  <a:pos x="0" y="5"/>
                </a:cxn>
                <a:cxn ang="0">
                  <a:pos x="0" y="10"/>
                </a:cxn>
                <a:cxn ang="0">
                  <a:pos x="0" y="10"/>
                </a:cxn>
                <a:cxn ang="0">
                  <a:pos x="0" y="10"/>
                </a:cxn>
                <a:cxn ang="0">
                  <a:pos x="0" y="10"/>
                </a:cxn>
                <a:cxn ang="0">
                  <a:pos x="2" y="15"/>
                </a:cxn>
                <a:cxn ang="0">
                  <a:pos x="2" y="15"/>
                </a:cxn>
                <a:cxn ang="0">
                  <a:pos x="5" y="17"/>
                </a:cxn>
                <a:cxn ang="0">
                  <a:pos x="5" y="17"/>
                </a:cxn>
                <a:cxn ang="0">
                  <a:pos x="10" y="20"/>
                </a:cxn>
              </a:cxnLst>
              <a:rect l="0" t="0" r="r" b="b"/>
              <a:pathLst>
                <a:path w="20" h="20">
                  <a:moveTo>
                    <a:pt x="10" y="20"/>
                  </a:moveTo>
                  <a:lnTo>
                    <a:pt x="10" y="17"/>
                  </a:lnTo>
                  <a:lnTo>
                    <a:pt x="10" y="17"/>
                  </a:lnTo>
                  <a:lnTo>
                    <a:pt x="10" y="17"/>
                  </a:lnTo>
                  <a:lnTo>
                    <a:pt x="10" y="17"/>
                  </a:lnTo>
                  <a:lnTo>
                    <a:pt x="10" y="15"/>
                  </a:lnTo>
                  <a:lnTo>
                    <a:pt x="10" y="15"/>
                  </a:lnTo>
                  <a:lnTo>
                    <a:pt x="10" y="15"/>
                  </a:lnTo>
                  <a:lnTo>
                    <a:pt x="15" y="15"/>
                  </a:lnTo>
                  <a:lnTo>
                    <a:pt x="15" y="10"/>
                  </a:lnTo>
                  <a:lnTo>
                    <a:pt x="15" y="10"/>
                  </a:lnTo>
                  <a:lnTo>
                    <a:pt x="15" y="10"/>
                  </a:lnTo>
                  <a:lnTo>
                    <a:pt x="16" y="10"/>
                  </a:lnTo>
                  <a:lnTo>
                    <a:pt x="16" y="10"/>
                  </a:lnTo>
                  <a:lnTo>
                    <a:pt x="16" y="10"/>
                  </a:lnTo>
                  <a:lnTo>
                    <a:pt x="16" y="10"/>
                  </a:lnTo>
                  <a:lnTo>
                    <a:pt x="20" y="10"/>
                  </a:lnTo>
                  <a:lnTo>
                    <a:pt x="16" y="5"/>
                  </a:lnTo>
                  <a:lnTo>
                    <a:pt x="16" y="5"/>
                  </a:lnTo>
                  <a:lnTo>
                    <a:pt x="16" y="5"/>
                  </a:lnTo>
                  <a:lnTo>
                    <a:pt x="16" y="5"/>
                  </a:lnTo>
                  <a:lnTo>
                    <a:pt x="15" y="2"/>
                  </a:lnTo>
                  <a:lnTo>
                    <a:pt x="15" y="2"/>
                  </a:lnTo>
                  <a:lnTo>
                    <a:pt x="15" y="2"/>
                  </a:lnTo>
                  <a:lnTo>
                    <a:pt x="15" y="2"/>
                  </a:lnTo>
                  <a:lnTo>
                    <a:pt x="10" y="0"/>
                  </a:lnTo>
                  <a:lnTo>
                    <a:pt x="10" y="0"/>
                  </a:lnTo>
                  <a:lnTo>
                    <a:pt x="10" y="0"/>
                  </a:lnTo>
                  <a:lnTo>
                    <a:pt x="10" y="0"/>
                  </a:lnTo>
                  <a:lnTo>
                    <a:pt x="10" y="0"/>
                  </a:lnTo>
                  <a:lnTo>
                    <a:pt x="10" y="0"/>
                  </a:lnTo>
                  <a:lnTo>
                    <a:pt x="10" y="0"/>
                  </a:lnTo>
                  <a:lnTo>
                    <a:pt x="10" y="0"/>
                  </a:lnTo>
                  <a:lnTo>
                    <a:pt x="5" y="0"/>
                  </a:lnTo>
                  <a:lnTo>
                    <a:pt x="5" y="0"/>
                  </a:lnTo>
                  <a:lnTo>
                    <a:pt x="5" y="0"/>
                  </a:lnTo>
                  <a:lnTo>
                    <a:pt x="5" y="0"/>
                  </a:lnTo>
                  <a:lnTo>
                    <a:pt x="2" y="0"/>
                  </a:lnTo>
                  <a:lnTo>
                    <a:pt x="2" y="0"/>
                  </a:lnTo>
                  <a:lnTo>
                    <a:pt x="2" y="0"/>
                  </a:lnTo>
                  <a:lnTo>
                    <a:pt x="2" y="2"/>
                  </a:lnTo>
                  <a:lnTo>
                    <a:pt x="0" y="2"/>
                  </a:lnTo>
                  <a:lnTo>
                    <a:pt x="0" y="2"/>
                  </a:lnTo>
                  <a:lnTo>
                    <a:pt x="0" y="2"/>
                  </a:lnTo>
                  <a:lnTo>
                    <a:pt x="0" y="5"/>
                  </a:lnTo>
                  <a:lnTo>
                    <a:pt x="0" y="5"/>
                  </a:lnTo>
                  <a:lnTo>
                    <a:pt x="0" y="5"/>
                  </a:lnTo>
                  <a:lnTo>
                    <a:pt x="0" y="5"/>
                  </a:lnTo>
                  <a:lnTo>
                    <a:pt x="0" y="10"/>
                  </a:lnTo>
                  <a:lnTo>
                    <a:pt x="0" y="10"/>
                  </a:lnTo>
                  <a:lnTo>
                    <a:pt x="0" y="10"/>
                  </a:lnTo>
                  <a:lnTo>
                    <a:pt x="0" y="10"/>
                  </a:lnTo>
                  <a:lnTo>
                    <a:pt x="0" y="10"/>
                  </a:lnTo>
                  <a:lnTo>
                    <a:pt x="0" y="10"/>
                  </a:lnTo>
                  <a:lnTo>
                    <a:pt x="0" y="10"/>
                  </a:lnTo>
                  <a:lnTo>
                    <a:pt x="0" y="10"/>
                  </a:lnTo>
                  <a:lnTo>
                    <a:pt x="2" y="15"/>
                  </a:lnTo>
                  <a:lnTo>
                    <a:pt x="2" y="15"/>
                  </a:lnTo>
                  <a:lnTo>
                    <a:pt x="2" y="15"/>
                  </a:lnTo>
                  <a:lnTo>
                    <a:pt x="2" y="15"/>
                  </a:lnTo>
                  <a:lnTo>
                    <a:pt x="5" y="17"/>
                  </a:lnTo>
                  <a:lnTo>
                    <a:pt x="5" y="17"/>
                  </a:lnTo>
                  <a:lnTo>
                    <a:pt x="5" y="17"/>
                  </a:lnTo>
                  <a:lnTo>
                    <a:pt x="5" y="17"/>
                  </a:lnTo>
                  <a:lnTo>
                    <a:pt x="10" y="20"/>
                  </a:lnTo>
                  <a:lnTo>
                    <a:pt x="10" y="2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8" name="Freeform 258"/>
            <p:cNvSpPr>
              <a:spLocks/>
            </p:cNvSpPr>
            <p:nvPr/>
          </p:nvSpPr>
          <p:spPr bwMode="auto">
            <a:xfrm>
              <a:off x="5270500" y="5083175"/>
              <a:ext cx="28575" cy="28575"/>
            </a:xfrm>
            <a:custGeom>
              <a:avLst/>
              <a:gdLst/>
              <a:ahLst/>
              <a:cxnLst>
                <a:cxn ang="0">
                  <a:pos x="3" y="13"/>
                </a:cxn>
                <a:cxn ang="0">
                  <a:pos x="3" y="13"/>
                </a:cxn>
                <a:cxn ang="0">
                  <a:pos x="3" y="13"/>
                </a:cxn>
                <a:cxn ang="0">
                  <a:pos x="3" y="13"/>
                </a:cxn>
                <a:cxn ang="0">
                  <a:pos x="5" y="16"/>
                </a:cxn>
                <a:cxn ang="0">
                  <a:pos x="5" y="16"/>
                </a:cxn>
                <a:cxn ang="0">
                  <a:pos x="8" y="16"/>
                </a:cxn>
                <a:cxn ang="0">
                  <a:pos x="8" y="16"/>
                </a:cxn>
                <a:cxn ang="0">
                  <a:pos x="13" y="15"/>
                </a:cxn>
                <a:cxn ang="0">
                  <a:pos x="13" y="15"/>
                </a:cxn>
                <a:cxn ang="0">
                  <a:pos x="13" y="13"/>
                </a:cxn>
                <a:cxn ang="0">
                  <a:pos x="13" y="13"/>
                </a:cxn>
                <a:cxn ang="0">
                  <a:pos x="18" y="8"/>
                </a:cxn>
                <a:cxn ang="0">
                  <a:pos x="18" y="8"/>
                </a:cxn>
                <a:cxn ang="0">
                  <a:pos x="18" y="8"/>
                </a:cxn>
                <a:cxn ang="0">
                  <a:pos x="18" y="8"/>
                </a:cxn>
                <a:cxn ang="0">
                  <a:pos x="15" y="3"/>
                </a:cxn>
                <a:cxn ang="0">
                  <a:pos x="15" y="3"/>
                </a:cxn>
                <a:cxn ang="0">
                  <a:pos x="13" y="0"/>
                </a:cxn>
                <a:cxn ang="0">
                  <a:pos x="13" y="0"/>
                </a:cxn>
                <a:cxn ang="0">
                  <a:pos x="8" y="0"/>
                </a:cxn>
                <a:cxn ang="0">
                  <a:pos x="8" y="0"/>
                </a:cxn>
                <a:cxn ang="0">
                  <a:pos x="8" y="0"/>
                </a:cxn>
                <a:cxn ang="0">
                  <a:pos x="8" y="0"/>
                </a:cxn>
                <a:cxn ang="0">
                  <a:pos x="3" y="3"/>
                </a:cxn>
                <a:cxn ang="0">
                  <a:pos x="3" y="3"/>
                </a:cxn>
                <a:cxn ang="0">
                  <a:pos x="0" y="3"/>
                </a:cxn>
                <a:cxn ang="0">
                  <a:pos x="0" y="3"/>
                </a:cxn>
                <a:cxn ang="0">
                  <a:pos x="0" y="5"/>
                </a:cxn>
                <a:cxn ang="0">
                  <a:pos x="0" y="5"/>
                </a:cxn>
                <a:cxn ang="0">
                  <a:pos x="0" y="8"/>
                </a:cxn>
                <a:cxn ang="0">
                  <a:pos x="0" y="8"/>
                </a:cxn>
                <a:cxn ang="0">
                  <a:pos x="3" y="13"/>
                </a:cxn>
              </a:cxnLst>
              <a:rect l="0" t="0" r="r" b="b"/>
              <a:pathLst>
                <a:path w="18" h="18">
                  <a:moveTo>
                    <a:pt x="3" y="13"/>
                  </a:moveTo>
                  <a:lnTo>
                    <a:pt x="3" y="13"/>
                  </a:lnTo>
                  <a:lnTo>
                    <a:pt x="3" y="13"/>
                  </a:lnTo>
                  <a:lnTo>
                    <a:pt x="3" y="13"/>
                  </a:lnTo>
                  <a:lnTo>
                    <a:pt x="3" y="13"/>
                  </a:lnTo>
                  <a:lnTo>
                    <a:pt x="3" y="13"/>
                  </a:lnTo>
                  <a:lnTo>
                    <a:pt x="3" y="13"/>
                  </a:lnTo>
                  <a:lnTo>
                    <a:pt x="3" y="13"/>
                  </a:lnTo>
                  <a:lnTo>
                    <a:pt x="5" y="16"/>
                  </a:lnTo>
                  <a:lnTo>
                    <a:pt x="5" y="16"/>
                  </a:lnTo>
                  <a:lnTo>
                    <a:pt x="5" y="16"/>
                  </a:lnTo>
                  <a:lnTo>
                    <a:pt x="5" y="16"/>
                  </a:lnTo>
                  <a:lnTo>
                    <a:pt x="8" y="16"/>
                  </a:lnTo>
                  <a:lnTo>
                    <a:pt x="8" y="16"/>
                  </a:lnTo>
                  <a:lnTo>
                    <a:pt x="8" y="16"/>
                  </a:lnTo>
                  <a:lnTo>
                    <a:pt x="8" y="16"/>
                  </a:lnTo>
                  <a:lnTo>
                    <a:pt x="13" y="18"/>
                  </a:lnTo>
                  <a:lnTo>
                    <a:pt x="13" y="15"/>
                  </a:lnTo>
                  <a:lnTo>
                    <a:pt x="13" y="15"/>
                  </a:lnTo>
                  <a:lnTo>
                    <a:pt x="13" y="15"/>
                  </a:lnTo>
                  <a:lnTo>
                    <a:pt x="13" y="15"/>
                  </a:lnTo>
                  <a:lnTo>
                    <a:pt x="13" y="13"/>
                  </a:lnTo>
                  <a:lnTo>
                    <a:pt x="13" y="13"/>
                  </a:lnTo>
                  <a:lnTo>
                    <a:pt x="13" y="13"/>
                  </a:lnTo>
                  <a:lnTo>
                    <a:pt x="18" y="13"/>
                  </a:lnTo>
                  <a:lnTo>
                    <a:pt x="18" y="8"/>
                  </a:lnTo>
                  <a:lnTo>
                    <a:pt x="18" y="8"/>
                  </a:lnTo>
                  <a:lnTo>
                    <a:pt x="18" y="8"/>
                  </a:lnTo>
                  <a:lnTo>
                    <a:pt x="18" y="8"/>
                  </a:lnTo>
                  <a:lnTo>
                    <a:pt x="18" y="8"/>
                  </a:lnTo>
                  <a:lnTo>
                    <a:pt x="18" y="8"/>
                  </a:lnTo>
                  <a:lnTo>
                    <a:pt x="18" y="8"/>
                  </a:lnTo>
                  <a:lnTo>
                    <a:pt x="18" y="8"/>
                  </a:lnTo>
                  <a:lnTo>
                    <a:pt x="15" y="3"/>
                  </a:lnTo>
                  <a:lnTo>
                    <a:pt x="15" y="3"/>
                  </a:lnTo>
                  <a:lnTo>
                    <a:pt x="15" y="3"/>
                  </a:lnTo>
                  <a:lnTo>
                    <a:pt x="15" y="3"/>
                  </a:lnTo>
                  <a:lnTo>
                    <a:pt x="13" y="0"/>
                  </a:lnTo>
                  <a:lnTo>
                    <a:pt x="13" y="0"/>
                  </a:lnTo>
                  <a:lnTo>
                    <a:pt x="13" y="0"/>
                  </a:lnTo>
                  <a:lnTo>
                    <a:pt x="13" y="0"/>
                  </a:lnTo>
                  <a:lnTo>
                    <a:pt x="8" y="0"/>
                  </a:lnTo>
                  <a:lnTo>
                    <a:pt x="8" y="0"/>
                  </a:lnTo>
                  <a:lnTo>
                    <a:pt x="8" y="0"/>
                  </a:lnTo>
                  <a:lnTo>
                    <a:pt x="8" y="0"/>
                  </a:lnTo>
                  <a:lnTo>
                    <a:pt x="8" y="0"/>
                  </a:lnTo>
                  <a:lnTo>
                    <a:pt x="8" y="0"/>
                  </a:lnTo>
                  <a:lnTo>
                    <a:pt x="8" y="0"/>
                  </a:lnTo>
                  <a:lnTo>
                    <a:pt x="8" y="3"/>
                  </a:lnTo>
                  <a:lnTo>
                    <a:pt x="3" y="3"/>
                  </a:lnTo>
                  <a:lnTo>
                    <a:pt x="3" y="3"/>
                  </a:lnTo>
                  <a:lnTo>
                    <a:pt x="3" y="3"/>
                  </a:lnTo>
                  <a:lnTo>
                    <a:pt x="3" y="3"/>
                  </a:lnTo>
                  <a:lnTo>
                    <a:pt x="0" y="3"/>
                  </a:lnTo>
                  <a:lnTo>
                    <a:pt x="0" y="3"/>
                  </a:lnTo>
                  <a:lnTo>
                    <a:pt x="0" y="3"/>
                  </a:lnTo>
                  <a:lnTo>
                    <a:pt x="0" y="5"/>
                  </a:lnTo>
                  <a:lnTo>
                    <a:pt x="0" y="5"/>
                  </a:lnTo>
                  <a:lnTo>
                    <a:pt x="0" y="5"/>
                  </a:lnTo>
                  <a:lnTo>
                    <a:pt x="0" y="5"/>
                  </a:lnTo>
                  <a:lnTo>
                    <a:pt x="0" y="8"/>
                  </a:lnTo>
                  <a:lnTo>
                    <a:pt x="0" y="8"/>
                  </a:lnTo>
                  <a:lnTo>
                    <a:pt x="0" y="8"/>
                  </a:lnTo>
                  <a:lnTo>
                    <a:pt x="0" y="8"/>
                  </a:lnTo>
                  <a:lnTo>
                    <a:pt x="3" y="13"/>
                  </a:lnTo>
                  <a:lnTo>
                    <a:pt x="3" y="1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79" name="Freeform 259"/>
            <p:cNvSpPr>
              <a:spLocks/>
            </p:cNvSpPr>
            <p:nvPr/>
          </p:nvSpPr>
          <p:spPr bwMode="auto">
            <a:xfrm>
              <a:off x="5322888" y="5111750"/>
              <a:ext cx="23812" cy="23812"/>
            </a:xfrm>
            <a:custGeom>
              <a:avLst/>
              <a:gdLst/>
              <a:ahLst/>
              <a:cxnLst>
                <a:cxn ang="0">
                  <a:pos x="0" y="10"/>
                </a:cxn>
                <a:cxn ang="0">
                  <a:pos x="0" y="10"/>
                </a:cxn>
                <a:cxn ang="0">
                  <a:pos x="0" y="10"/>
                </a:cxn>
                <a:cxn ang="0">
                  <a:pos x="0" y="10"/>
                </a:cxn>
                <a:cxn ang="0">
                  <a:pos x="2" y="15"/>
                </a:cxn>
                <a:cxn ang="0">
                  <a:pos x="2" y="15"/>
                </a:cxn>
                <a:cxn ang="0">
                  <a:pos x="5" y="15"/>
                </a:cxn>
                <a:cxn ang="0">
                  <a:pos x="5" y="15"/>
                </a:cxn>
                <a:cxn ang="0">
                  <a:pos x="10" y="12"/>
                </a:cxn>
                <a:cxn ang="0">
                  <a:pos x="10" y="12"/>
                </a:cxn>
                <a:cxn ang="0">
                  <a:pos x="10" y="10"/>
                </a:cxn>
                <a:cxn ang="0">
                  <a:pos x="10" y="10"/>
                </a:cxn>
                <a:cxn ang="0">
                  <a:pos x="15" y="5"/>
                </a:cxn>
                <a:cxn ang="0">
                  <a:pos x="15" y="5"/>
                </a:cxn>
                <a:cxn ang="0">
                  <a:pos x="15" y="5"/>
                </a:cxn>
                <a:cxn ang="0">
                  <a:pos x="15" y="5"/>
                </a:cxn>
                <a:cxn ang="0">
                  <a:pos x="11" y="0"/>
                </a:cxn>
                <a:cxn ang="0">
                  <a:pos x="11" y="0"/>
                </a:cxn>
                <a:cxn ang="0">
                  <a:pos x="10" y="0"/>
                </a:cxn>
                <a:cxn ang="0">
                  <a:pos x="10" y="0"/>
                </a:cxn>
                <a:cxn ang="0">
                  <a:pos x="5" y="0"/>
                </a:cxn>
                <a:cxn ang="0">
                  <a:pos x="5" y="0"/>
                </a:cxn>
                <a:cxn ang="0">
                  <a:pos x="5" y="0"/>
                </a:cxn>
                <a:cxn ang="0">
                  <a:pos x="5" y="0"/>
                </a:cxn>
                <a:cxn ang="0">
                  <a:pos x="0" y="0"/>
                </a:cxn>
                <a:cxn ang="0">
                  <a:pos x="0" y="0"/>
                </a:cxn>
                <a:cxn ang="0">
                  <a:pos x="0" y="0"/>
                </a:cxn>
                <a:cxn ang="0">
                  <a:pos x="0" y="0"/>
                </a:cxn>
                <a:cxn ang="0">
                  <a:pos x="0" y="2"/>
                </a:cxn>
                <a:cxn ang="0">
                  <a:pos x="0" y="2"/>
                </a:cxn>
                <a:cxn ang="0">
                  <a:pos x="0" y="5"/>
                </a:cxn>
                <a:cxn ang="0">
                  <a:pos x="0" y="5"/>
                </a:cxn>
                <a:cxn ang="0">
                  <a:pos x="0" y="10"/>
                </a:cxn>
              </a:cxnLst>
              <a:rect l="0" t="0" r="r" b="b"/>
              <a:pathLst>
                <a:path w="15" h="15">
                  <a:moveTo>
                    <a:pt x="0" y="10"/>
                  </a:moveTo>
                  <a:lnTo>
                    <a:pt x="0" y="10"/>
                  </a:lnTo>
                  <a:lnTo>
                    <a:pt x="0" y="10"/>
                  </a:lnTo>
                  <a:lnTo>
                    <a:pt x="0" y="10"/>
                  </a:lnTo>
                  <a:lnTo>
                    <a:pt x="0" y="10"/>
                  </a:lnTo>
                  <a:lnTo>
                    <a:pt x="0" y="10"/>
                  </a:lnTo>
                  <a:lnTo>
                    <a:pt x="0" y="10"/>
                  </a:lnTo>
                  <a:lnTo>
                    <a:pt x="0" y="10"/>
                  </a:lnTo>
                  <a:lnTo>
                    <a:pt x="2" y="15"/>
                  </a:lnTo>
                  <a:lnTo>
                    <a:pt x="2" y="15"/>
                  </a:lnTo>
                  <a:lnTo>
                    <a:pt x="2" y="15"/>
                  </a:lnTo>
                  <a:lnTo>
                    <a:pt x="2" y="15"/>
                  </a:lnTo>
                  <a:lnTo>
                    <a:pt x="5" y="15"/>
                  </a:lnTo>
                  <a:lnTo>
                    <a:pt x="5" y="15"/>
                  </a:lnTo>
                  <a:lnTo>
                    <a:pt x="5" y="15"/>
                  </a:lnTo>
                  <a:lnTo>
                    <a:pt x="5" y="15"/>
                  </a:lnTo>
                  <a:lnTo>
                    <a:pt x="10" y="15"/>
                  </a:lnTo>
                  <a:lnTo>
                    <a:pt x="10" y="12"/>
                  </a:lnTo>
                  <a:lnTo>
                    <a:pt x="10" y="12"/>
                  </a:lnTo>
                  <a:lnTo>
                    <a:pt x="10" y="12"/>
                  </a:lnTo>
                  <a:lnTo>
                    <a:pt x="10" y="12"/>
                  </a:lnTo>
                  <a:lnTo>
                    <a:pt x="10" y="10"/>
                  </a:lnTo>
                  <a:lnTo>
                    <a:pt x="10" y="10"/>
                  </a:lnTo>
                  <a:lnTo>
                    <a:pt x="10" y="10"/>
                  </a:lnTo>
                  <a:lnTo>
                    <a:pt x="15" y="10"/>
                  </a:lnTo>
                  <a:lnTo>
                    <a:pt x="15" y="5"/>
                  </a:lnTo>
                  <a:lnTo>
                    <a:pt x="15" y="5"/>
                  </a:lnTo>
                  <a:lnTo>
                    <a:pt x="15" y="5"/>
                  </a:lnTo>
                  <a:lnTo>
                    <a:pt x="15" y="5"/>
                  </a:lnTo>
                  <a:lnTo>
                    <a:pt x="15" y="5"/>
                  </a:lnTo>
                  <a:lnTo>
                    <a:pt x="15" y="5"/>
                  </a:lnTo>
                  <a:lnTo>
                    <a:pt x="15" y="5"/>
                  </a:lnTo>
                  <a:lnTo>
                    <a:pt x="15" y="5"/>
                  </a:lnTo>
                  <a:lnTo>
                    <a:pt x="11" y="0"/>
                  </a:lnTo>
                  <a:lnTo>
                    <a:pt x="11" y="0"/>
                  </a:lnTo>
                  <a:lnTo>
                    <a:pt x="11" y="0"/>
                  </a:lnTo>
                  <a:lnTo>
                    <a:pt x="11" y="0"/>
                  </a:lnTo>
                  <a:lnTo>
                    <a:pt x="10" y="0"/>
                  </a:lnTo>
                  <a:lnTo>
                    <a:pt x="10" y="0"/>
                  </a:lnTo>
                  <a:lnTo>
                    <a:pt x="10" y="0"/>
                  </a:lnTo>
                  <a:lnTo>
                    <a:pt x="10"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2"/>
                  </a:lnTo>
                  <a:lnTo>
                    <a:pt x="0" y="2"/>
                  </a:lnTo>
                  <a:lnTo>
                    <a:pt x="0" y="2"/>
                  </a:lnTo>
                  <a:lnTo>
                    <a:pt x="0" y="2"/>
                  </a:lnTo>
                  <a:lnTo>
                    <a:pt x="0" y="5"/>
                  </a:lnTo>
                  <a:lnTo>
                    <a:pt x="0" y="5"/>
                  </a:lnTo>
                  <a:lnTo>
                    <a:pt x="0" y="5"/>
                  </a:lnTo>
                  <a:lnTo>
                    <a:pt x="0" y="5"/>
                  </a:lnTo>
                  <a:lnTo>
                    <a:pt x="0" y="10"/>
                  </a:lnTo>
                  <a:lnTo>
                    <a:pt x="0" y="1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0" name="Freeform 260"/>
            <p:cNvSpPr>
              <a:spLocks/>
            </p:cNvSpPr>
            <p:nvPr/>
          </p:nvSpPr>
          <p:spPr bwMode="auto">
            <a:xfrm>
              <a:off x="5376863" y="5135563"/>
              <a:ext cx="23812" cy="23812"/>
            </a:xfrm>
            <a:custGeom>
              <a:avLst/>
              <a:gdLst/>
              <a:ahLst/>
              <a:cxnLst>
                <a:cxn ang="0">
                  <a:pos x="0" y="10"/>
                </a:cxn>
                <a:cxn ang="0">
                  <a:pos x="0" y="10"/>
                </a:cxn>
                <a:cxn ang="0">
                  <a:pos x="0" y="10"/>
                </a:cxn>
                <a:cxn ang="0">
                  <a:pos x="0" y="10"/>
                </a:cxn>
                <a:cxn ang="0">
                  <a:pos x="2" y="13"/>
                </a:cxn>
                <a:cxn ang="0">
                  <a:pos x="2" y="13"/>
                </a:cxn>
                <a:cxn ang="0">
                  <a:pos x="5" y="13"/>
                </a:cxn>
                <a:cxn ang="0">
                  <a:pos x="5" y="13"/>
                </a:cxn>
                <a:cxn ang="0">
                  <a:pos x="10" y="11"/>
                </a:cxn>
                <a:cxn ang="0">
                  <a:pos x="10" y="11"/>
                </a:cxn>
                <a:cxn ang="0">
                  <a:pos x="10" y="10"/>
                </a:cxn>
                <a:cxn ang="0">
                  <a:pos x="10" y="10"/>
                </a:cxn>
                <a:cxn ang="0">
                  <a:pos x="15" y="5"/>
                </a:cxn>
                <a:cxn ang="0">
                  <a:pos x="15" y="5"/>
                </a:cxn>
                <a:cxn ang="0">
                  <a:pos x="15" y="5"/>
                </a:cxn>
                <a:cxn ang="0">
                  <a:pos x="15" y="5"/>
                </a:cxn>
                <a:cxn ang="0">
                  <a:pos x="12" y="0"/>
                </a:cxn>
                <a:cxn ang="0">
                  <a:pos x="12" y="0"/>
                </a:cxn>
                <a:cxn ang="0">
                  <a:pos x="10" y="0"/>
                </a:cxn>
                <a:cxn ang="0">
                  <a:pos x="10" y="0"/>
                </a:cxn>
                <a:cxn ang="0">
                  <a:pos x="5" y="0"/>
                </a:cxn>
                <a:cxn ang="0">
                  <a:pos x="5" y="0"/>
                </a:cxn>
                <a:cxn ang="0">
                  <a:pos x="5" y="0"/>
                </a:cxn>
                <a:cxn ang="0">
                  <a:pos x="5" y="0"/>
                </a:cxn>
                <a:cxn ang="0">
                  <a:pos x="0" y="0"/>
                </a:cxn>
                <a:cxn ang="0">
                  <a:pos x="0" y="0"/>
                </a:cxn>
                <a:cxn ang="0">
                  <a:pos x="0" y="0"/>
                </a:cxn>
                <a:cxn ang="0">
                  <a:pos x="0" y="0"/>
                </a:cxn>
                <a:cxn ang="0">
                  <a:pos x="0" y="2"/>
                </a:cxn>
                <a:cxn ang="0">
                  <a:pos x="0" y="2"/>
                </a:cxn>
                <a:cxn ang="0">
                  <a:pos x="0" y="5"/>
                </a:cxn>
                <a:cxn ang="0">
                  <a:pos x="0" y="5"/>
                </a:cxn>
                <a:cxn ang="0">
                  <a:pos x="0" y="10"/>
                </a:cxn>
              </a:cxnLst>
              <a:rect l="0" t="0" r="r" b="b"/>
              <a:pathLst>
                <a:path w="15" h="15">
                  <a:moveTo>
                    <a:pt x="0" y="10"/>
                  </a:moveTo>
                  <a:lnTo>
                    <a:pt x="0" y="10"/>
                  </a:lnTo>
                  <a:lnTo>
                    <a:pt x="0" y="10"/>
                  </a:lnTo>
                  <a:lnTo>
                    <a:pt x="0" y="10"/>
                  </a:lnTo>
                  <a:lnTo>
                    <a:pt x="0" y="10"/>
                  </a:lnTo>
                  <a:lnTo>
                    <a:pt x="0" y="10"/>
                  </a:lnTo>
                  <a:lnTo>
                    <a:pt x="0" y="10"/>
                  </a:lnTo>
                  <a:lnTo>
                    <a:pt x="0" y="10"/>
                  </a:lnTo>
                  <a:lnTo>
                    <a:pt x="2" y="13"/>
                  </a:lnTo>
                  <a:lnTo>
                    <a:pt x="2" y="13"/>
                  </a:lnTo>
                  <a:lnTo>
                    <a:pt x="2" y="13"/>
                  </a:lnTo>
                  <a:lnTo>
                    <a:pt x="2" y="13"/>
                  </a:lnTo>
                  <a:lnTo>
                    <a:pt x="5" y="13"/>
                  </a:lnTo>
                  <a:lnTo>
                    <a:pt x="5" y="13"/>
                  </a:lnTo>
                  <a:lnTo>
                    <a:pt x="5" y="13"/>
                  </a:lnTo>
                  <a:lnTo>
                    <a:pt x="5" y="13"/>
                  </a:lnTo>
                  <a:lnTo>
                    <a:pt x="10" y="15"/>
                  </a:lnTo>
                  <a:lnTo>
                    <a:pt x="10" y="11"/>
                  </a:lnTo>
                  <a:lnTo>
                    <a:pt x="10" y="11"/>
                  </a:lnTo>
                  <a:lnTo>
                    <a:pt x="10" y="11"/>
                  </a:lnTo>
                  <a:lnTo>
                    <a:pt x="10" y="11"/>
                  </a:lnTo>
                  <a:lnTo>
                    <a:pt x="10" y="10"/>
                  </a:lnTo>
                  <a:lnTo>
                    <a:pt x="10" y="10"/>
                  </a:lnTo>
                  <a:lnTo>
                    <a:pt x="10" y="10"/>
                  </a:lnTo>
                  <a:lnTo>
                    <a:pt x="15" y="10"/>
                  </a:lnTo>
                  <a:lnTo>
                    <a:pt x="15" y="5"/>
                  </a:lnTo>
                  <a:lnTo>
                    <a:pt x="15" y="5"/>
                  </a:lnTo>
                  <a:lnTo>
                    <a:pt x="15" y="5"/>
                  </a:lnTo>
                  <a:lnTo>
                    <a:pt x="15" y="5"/>
                  </a:lnTo>
                  <a:lnTo>
                    <a:pt x="15" y="5"/>
                  </a:lnTo>
                  <a:lnTo>
                    <a:pt x="15" y="5"/>
                  </a:lnTo>
                  <a:lnTo>
                    <a:pt x="15" y="5"/>
                  </a:lnTo>
                  <a:lnTo>
                    <a:pt x="15" y="5"/>
                  </a:lnTo>
                  <a:lnTo>
                    <a:pt x="12" y="0"/>
                  </a:lnTo>
                  <a:lnTo>
                    <a:pt x="12" y="0"/>
                  </a:lnTo>
                  <a:lnTo>
                    <a:pt x="12" y="0"/>
                  </a:lnTo>
                  <a:lnTo>
                    <a:pt x="12" y="0"/>
                  </a:lnTo>
                  <a:lnTo>
                    <a:pt x="10" y="0"/>
                  </a:lnTo>
                  <a:lnTo>
                    <a:pt x="10" y="0"/>
                  </a:lnTo>
                  <a:lnTo>
                    <a:pt x="10" y="0"/>
                  </a:lnTo>
                  <a:lnTo>
                    <a:pt x="10" y="0"/>
                  </a:lnTo>
                  <a:lnTo>
                    <a:pt x="5" y="0"/>
                  </a:lnTo>
                  <a:lnTo>
                    <a:pt x="5" y="0"/>
                  </a:lnTo>
                  <a:lnTo>
                    <a:pt x="5" y="0"/>
                  </a:lnTo>
                  <a:lnTo>
                    <a:pt x="5" y="0"/>
                  </a:lnTo>
                  <a:lnTo>
                    <a:pt x="5" y="0"/>
                  </a:lnTo>
                  <a:lnTo>
                    <a:pt x="5" y="0"/>
                  </a:lnTo>
                  <a:lnTo>
                    <a:pt x="5" y="0"/>
                  </a:lnTo>
                  <a:lnTo>
                    <a:pt x="5" y="0"/>
                  </a:lnTo>
                  <a:lnTo>
                    <a:pt x="0" y="0"/>
                  </a:lnTo>
                  <a:lnTo>
                    <a:pt x="0" y="0"/>
                  </a:lnTo>
                  <a:lnTo>
                    <a:pt x="0" y="0"/>
                  </a:lnTo>
                  <a:lnTo>
                    <a:pt x="0" y="0"/>
                  </a:lnTo>
                  <a:lnTo>
                    <a:pt x="0" y="0"/>
                  </a:lnTo>
                  <a:lnTo>
                    <a:pt x="0" y="0"/>
                  </a:lnTo>
                  <a:lnTo>
                    <a:pt x="0" y="0"/>
                  </a:lnTo>
                  <a:lnTo>
                    <a:pt x="0" y="2"/>
                  </a:lnTo>
                  <a:lnTo>
                    <a:pt x="0" y="2"/>
                  </a:lnTo>
                  <a:lnTo>
                    <a:pt x="0" y="2"/>
                  </a:lnTo>
                  <a:lnTo>
                    <a:pt x="0" y="2"/>
                  </a:lnTo>
                  <a:lnTo>
                    <a:pt x="0" y="5"/>
                  </a:lnTo>
                  <a:lnTo>
                    <a:pt x="0" y="5"/>
                  </a:lnTo>
                  <a:lnTo>
                    <a:pt x="0" y="5"/>
                  </a:lnTo>
                  <a:lnTo>
                    <a:pt x="0" y="5"/>
                  </a:lnTo>
                  <a:lnTo>
                    <a:pt x="0" y="10"/>
                  </a:lnTo>
                  <a:lnTo>
                    <a:pt x="0" y="1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1" name="Freeform 261"/>
            <p:cNvSpPr>
              <a:spLocks/>
            </p:cNvSpPr>
            <p:nvPr/>
          </p:nvSpPr>
          <p:spPr bwMode="auto">
            <a:xfrm>
              <a:off x="5437188" y="5018088"/>
              <a:ext cx="169862" cy="182562"/>
            </a:xfrm>
            <a:custGeom>
              <a:avLst/>
              <a:gdLst/>
              <a:ahLst/>
              <a:cxnLst>
                <a:cxn ang="0">
                  <a:pos x="7" y="115"/>
                </a:cxn>
                <a:cxn ang="0">
                  <a:pos x="7" y="112"/>
                </a:cxn>
                <a:cxn ang="0">
                  <a:pos x="7" y="110"/>
                </a:cxn>
                <a:cxn ang="0">
                  <a:pos x="7" y="103"/>
                </a:cxn>
                <a:cxn ang="0">
                  <a:pos x="8" y="98"/>
                </a:cxn>
                <a:cxn ang="0">
                  <a:pos x="8" y="89"/>
                </a:cxn>
                <a:cxn ang="0">
                  <a:pos x="12" y="80"/>
                </a:cxn>
                <a:cxn ang="0">
                  <a:pos x="15" y="71"/>
                </a:cxn>
                <a:cxn ang="0">
                  <a:pos x="20" y="66"/>
                </a:cxn>
                <a:cxn ang="0">
                  <a:pos x="25" y="56"/>
                </a:cxn>
                <a:cxn ang="0">
                  <a:pos x="31" y="46"/>
                </a:cxn>
                <a:cxn ang="0">
                  <a:pos x="39" y="36"/>
                </a:cxn>
                <a:cxn ang="0">
                  <a:pos x="49" y="30"/>
                </a:cxn>
                <a:cxn ang="0">
                  <a:pos x="59" y="20"/>
                </a:cxn>
                <a:cxn ang="0">
                  <a:pos x="72" y="15"/>
                </a:cxn>
                <a:cxn ang="0">
                  <a:pos x="87" y="10"/>
                </a:cxn>
                <a:cxn ang="0">
                  <a:pos x="107" y="10"/>
                </a:cxn>
                <a:cxn ang="0">
                  <a:pos x="103" y="7"/>
                </a:cxn>
                <a:cxn ang="0">
                  <a:pos x="103" y="7"/>
                </a:cxn>
                <a:cxn ang="0">
                  <a:pos x="103" y="7"/>
                </a:cxn>
                <a:cxn ang="0">
                  <a:pos x="103" y="7"/>
                </a:cxn>
                <a:cxn ang="0">
                  <a:pos x="100" y="3"/>
                </a:cxn>
                <a:cxn ang="0">
                  <a:pos x="100" y="3"/>
                </a:cxn>
                <a:cxn ang="0">
                  <a:pos x="100" y="3"/>
                </a:cxn>
                <a:cxn ang="0">
                  <a:pos x="100" y="3"/>
                </a:cxn>
                <a:cxn ang="0">
                  <a:pos x="97" y="0"/>
                </a:cxn>
                <a:cxn ang="0">
                  <a:pos x="97" y="0"/>
                </a:cxn>
                <a:cxn ang="0">
                  <a:pos x="97" y="0"/>
                </a:cxn>
                <a:cxn ang="0">
                  <a:pos x="97" y="0"/>
                </a:cxn>
                <a:cxn ang="0">
                  <a:pos x="97" y="0"/>
                </a:cxn>
                <a:cxn ang="0">
                  <a:pos x="97" y="0"/>
                </a:cxn>
                <a:cxn ang="0">
                  <a:pos x="97" y="0"/>
                </a:cxn>
                <a:cxn ang="0">
                  <a:pos x="97" y="0"/>
                </a:cxn>
                <a:cxn ang="0">
                  <a:pos x="93" y="0"/>
                </a:cxn>
                <a:cxn ang="0">
                  <a:pos x="92" y="0"/>
                </a:cxn>
                <a:cxn ang="0">
                  <a:pos x="85" y="0"/>
                </a:cxn>
                <a:cxn ang="0">
                  <a:pos x="80" y="2"/>
                </a:cxn>
                <a:cxn ang="0">
                  <a:pos x="71" y="2"/>
                </a:cxn>
                <a:cxn ang="0">
                  <a:pos x="62" y="5"/>
                </a:cxn>
                <a:cxn ang="0">
                  <a:pos x="53" y="10"/>
                </a:cxn>
                <a:cxn ang="0">
                  <a:pos x="46" y="17"/>
                </a:cxn>
                <a:cxn ang="0">
                  <a:pos x="36" y="21"/>
                </a:cxn>
                <a:cxn ang="0">
                  <a:pos x="26" y="28"/>
                </a:cxn>
                <a:cxn ang="0">
                  <a:pos x="18" y="36"/>
                </a:cxn>
                <a:cxn ang="0">
                  <a:pos x="13" y="48"/>
                </a:cxn>
                <a:cxn ang="0">
                  <a:pos x="7" y="59"/>
                </a:cxn>
                <a:cxn ang="0">
                  <a:pos x="2" y="74"/>
                </a:cxn>
                <a:cxn ang="0">
                  <a:pos x="0" y="89"/>
                </a:cxn>
                <a:cxn ang="0">
                  <a:pos x="2" y="108"/>
                </a:cxn>
                <a:cxn ang="0">
                  <a:pos x="7" y="115"/>
                </a:cxn>
                <a:cxn ang="0">
                  <a:pos x="7" y="115"/>
                </a:cxn>
              </a:cxnLst>
              <a:rect l="0" t="0" r="r" b="b"/>
              <a:pathLst>
                <a:path w="107" h="115">
                  <a:moveTo>
                    <a:pt x="7" y="115"/>
                  </a:moveTo>
                  <a:lnTo>
                    <a:pt x="7" y="112"/>
                  </a:lnTo>
                  <a:lnTo>
                    <a:pt x="7" y="110"/>
                  </a:lnTo>
                  <a:lnTo>
                    <a:pt x="7" y="103"/>
                  </a:lnTo>
                  <a:lnTo>
                    <a:pt x="8" y="98"/>
                  </a:lnTo>
                  <a:lnTo>
                    <a:pt x="8" y="89"/>
                  </a:lnTo>
                  <a:lnTo>
                    <a:pt x="12" y="80"/>
                  </a:lnTo>
                  <a:lnTo>
                    <a:pt x="15" y="71"/>
                  </a:lnTo>
                  <a:lnTo>
                    <a:pt x="20" y="66"/>
                  </a:lnTo>
                  <a:lnTo>
                    <a:pt x="25" y="56"/>
                  </a:lnTo>
                  <a:lnTo>
                    <a:pt x="31" y="46"/>
                  </a:lnTo>
                  <a:lnTo>
                    <a:pt x="39" y="36"/>
                  </a:lnTo>
                  <a:lnTo>
                    <a:pt x="49" y="30"/>
                  </a:lnTo>
                  <a:lnTo>
                    <a:pt x="59" y="20"/>
                  </a:lnTo>
                  <a:lnTo>
                    <a:pt x="72" y="15"/>
                  </a:lnTo>
                  <a:lnTo>
                    <a:pt x="87" y="10"/>
                  </a:lnTo>
                  <a:lnTo>
                    <a:pt x="107" y="10"/>
                  </a:lnTo>
                  <a:lnTo>
                    <a:pt x="103" y="7"/>
                  </a:lnTo>
                  <a:lnTo>
                    <a:pt x="103" y="7"/>
                  </a:lnTo>
                  <a:lnTo>
                    <a:pt x="103" y="7"/>
                  </a:lnTo>
                  <a:lnTo>
                    <a:pt x="103" y="7"/>
                  </a:lnTo>
                  <a:lnTo>
                    <a:pt x="100" y="3"/>
                  </a:lnTo>
                  <a:lnTo>
                    <a:pt x="100" y="3"/>
                  </a:lnTo>
                  <a:lnTo>
                    <a:pt x="100" y="3"/>
                  </a:lnTo>
                  <a:lnTo>
                    <a:pt x="100" y="3"/>
                  </a:lnTo>
                  <a:lnTo>
                    <a:pt x="97" y="0"/>
                  </a:lnTo>
                  <a:lnTo>
                    <a:pt x="97" y="0"/>
                  </a:lnTo>
                  <a:lnTo>
                    <a:pt x="97" y="0"/>
                  </a:lnTo>
                  <a:lnTo>
                    <a:pt x="97" y="0"/>
                  </a:lnTo>
                  <a:lnTo>
                    <a:pt x="97" y="0"/>
                  </a:lnTo>
                  <a:lnTo>
                    <a:pt x="97" y="0"/>
                  </a:lnTo>
                  <a:lnTo>
                    <a:pt x="97" y="0"/>
                  </a:lnTo>
                  <a:lnTo>
                    <a:pt x="97" y="0"/>
                  </a:lnTo>
                  <a:lnTo>
                    <a:pt x="93" y="0"/>
                  </a:lnTo>
                  <a:lnTo>
                    <a:pt x="92" y="0"/>
                  </a:lnTo>
                  <a:lnTo>
                    <a:pt x="85" y="0"/>
                  </a:lnTo>
                  <a:lnTo>
                    <a:pt x="80" y="2"/>
                  </a:lnTo>
                  <a:lnTo>
                    <a:pt x="71" y="2"/>
                  </a:lnTo>
                  <a:lnTo>
                    <a:pt x="62" y="5"/>
                  </a:lnTo>
                  <a:lnTo>
                    <a:pt x="53" y="10"/>
                  </a:lnTo>
                  <a:lnTo>
                    <a:pt x="46" y="17"/>
                  </a:lnTo>
                  <a:lnTo>
                    <a:pt x="36" y="21"/>
                  </a:lnTo>
                  <a:lnTo>
                    <a:pt x="26" y="28"/>
                  </a:lnTo>
                  <a:lnTo>
                    <a:pt x="18" y="36"/>
                  </a:lnTo>
                  <a:lnTo>
                    <a:pt x="13" y="48"/>
                  </a:lnTo>
                  <a:lnTo>
                    <a:pt x="7" y="59"/>
                  </a:lnTo>
                  <a:lnTo>
                    <a:pt x="2" y="74"/>
                  </a:lnTo>
                  <a:lnTo>
                    <a:pt x="0" y="89"/>
                  </a:lnTo>
                  <a:lnTo>
                    <a:pt x="2" y="108"/>
                  </a:lnTo>
                  <a:lnTo>
                    <a:pt x="7" y="115"/>
                  </a:lnTo>
                  <a:lnTo>
                    <a:pt x="7" y="11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2" name="Freeform 262"/>
            <p:cNvSpPr>
              <a:spLocks/>
            </p:cNvSpPr>
            <p:nvPr/>
          </p:nvSpPr>
          <p:spPr bwMode="auto">
            <a:xfrm>
              <a:off x="5726113" y="5262563"/>
              <a:ext cx="47625" cy="120650"/>
            </a:xfrm>
            <a:custGeom>
              <a:avLst/>
              <a:gdLst/>
              <a:ahLst/>
              <a:cxnLst>
                <a:cxn ang="0">
                  <a:pos x="0" y="0"/>
                </a:cxn>
                <a:cxn ang="0">
                  <a:pos x="0" y="0"/>
                </a:cxn>
                <a:cxn ang="0">
                  <a:pos x="0" y="0"/>
                </a:cxn>
                <a:cxn ang="0">
                  <a:pos x="0" y="0"/>
                </a:cxn>
                <a:cxn ang="0">
                  <a:pos x="2" y="2"/>
                </a:cxn>
                <a:cxn ang="0">
                  <a:pos x="2" y="2"/>
                </a:cxn>
                <a:cxn ang="0">
                  <a:pos x="7" y="7"/>
                </a:cxn>
                <a:cxn ang="0">
                  <a:pos x="7" y="8"/>
                </a:cxn>
                <a:cxn ang="0">
                  <a:pos x="11" y="13"/>
                </a:cxn>
                <a:cxn ang="0">
                  <a:pos x="11" y="15"/>
                </a:cxn>
                <a:cxn ang="0">
                  <a:pos x="16" y="20"/>
                </a:cxn>
                <a:cxn ang="0">
                  <a:pos x="16" y="25"/>
                </a:cxn>
                <a:cxn ang="0">
                  <a:pos x="21" y="30"/>
                </a:cxn>
                <a:cxn ang="0">
                  <a:pos x="21" y="35"/>
                </a:cxn>
                <a:cxn ang="0">
                  <a:pos x="25" y="40"/>
                </a:cxn>
                <a:cxn ang="0">
                  <a:pos x="25" y="44"/>
                </a:cxn>
                <a:cxn ang="0">
                  <a:pos x="30" y="54"/>
                </a:cxn>
                <a:cxn ang="0">
                  <a:pos x="28" y="54"/>
                </a:cxn>
                <a:cxn ang="0">
                  <a:pos x="28" y="54"/>
                </a:cxn>
                <a:cxn ang="0">
                  <a:pos x="28" y="54"/>
                </a:cxn>
                <a:cxn ang="0">
                  <a:pos x="28" y="59"/>
                </a:cxn>
                <a:cxn ang="0">
                  <a:pos x="26" y="59"/>
                </a:cxn>
                <a:cxn ang="0">
                  <a:pos x="26" y="64"/>
                </a:cxn>
                <a:cxn ang="0">
                  <a:pos x="26" y="66"/>
                </a:cxn>
                <a:cxn ang="0">
                  <a:pos x="26" y="71"/>
                </a:cxn>
                <a:cxn ang="0">
                  <a:pos x="21" y="71"/>
                </a:cxn>
                <a:cxn ang="0">
                  <a:pos x="21" y="72"/>
                </a:cxn>
                <a:cxn ang="0">
                  <a:pos x="20" y="72"/>
                </a:cxn>
                <a:cxn ang="0">
                  <a:pos x="20" y="76"/>
                </a:cxn>
                <a:cxn ang="0">
                  <a:pos x="15" y="74"/>
                </a:cxn>
                <a:cxn ang="0">
                  <a:pos x="15" y="74"/>
                </a:cxn>
                <a:cxn ang="0">
                  <a:pos x="10" y="71"/>
                </a:cxn>
                <a:cxn ang="0">
                  <a:pos x="10" y="69"/>
                </a:cxn>
                <a:cxn ang="0">
                  <a:pos x="0" y="0"/>
                </a:cxn>
                <a:cxn ang="0">
                  <a:pos x="0" y="0"/>
                </a:cxn>
              </a:cxnLst>
              <a:rect l="0" t="0" r="r" b="b"/>
              <a:pathLst>
                <a:path w="30" h="76">
                  <a:moveTo>
                    <a:pt x="0" y="0"/>
                  </a:moveTo>
                  <a:lnTo>
                    <a:pt x="0" y="0"/>
                  </a:lnTo>
                  <a:lnTo>
                    <a:pt x="0" y="0"/>
                  </a:lnTo>
                  <a:lnTo>
                    <a:pt x="0" y="0"/>
                  </a:lnTo>
                  <a:lnTo>
                    <a:pt x="2" y="2"/>
                  </a:lnTo>
                  <a:lnTo>
                    <a:pt x="2" y="2"/>
                  </a:lnTo>
                  <a:lnTo>
                    <a:pt x="7" y="7"/>
                  </a:lnTo>
                  <a:lnTo>
                    <a:pt x="7" y="8"/>
                  </a:lnTo>
                  <a:lnTo>
                    <a:pt x="11" y="13"/>
                  </a:lnTo>
                  <a:lnTo>
                    <a:pt x="11" y="15"/>
                  </a:lnTo>
                  <a:lnTo>
                    <a:pt x="16" y="20"/>
                  </a:lnTo>
                  <a:lnTo>
                    <a:pt x="16" y="25"/>
                  </a:lnTo>
                  <a:lnTo>
                    <a:pt x="21" y="30"/>
                  </a:lnTo>
                  <a:lnTo>
                    <a:pt x="21" y="35"/>
                  </a:lnTo>
                  <a:lnTo>
                    <a:pt x="25" y="40"/>
                  </a:lnTo>
                  <a:lnTo>
                    <a:pt x="25" y="44"/>
                  </a:lnTo>
                  <a:lnTo>
                    <a:pt x="30" y="54"/>
                  </a:lnTo>
                  <a:lnTo>
                    <a:pt x="28" y="54"/>
                  </a:lnTo>
                  <a:lnTo>
                    <a:pt x="28" y="54"/>
                  </a:lnTo>
                  <a:lnTo>
                    <a:pt x="28" y="54"/>
                  </a:lnTo>
                  <a:lnTo>
                    <a:pt x="28" y="59"/>
                  </a:lnTo>
                  <a:lnTo>
                    <a:pt x="26" y="59"/>
                  </a:lnTo>
                  <a:lnTo>
                    <a:pt x="26" y="64"/>
                  </a:lnTo>
                  <a:lnTo>
                    <a:pt x="26" y="66"/>
                  </a:lnTo>
                  <a:lnTo>
                    <a:pt x="26" y="71"/>
                  </a:lnTo>
                  <a:lnTo>
                    <a:pt x="21" y="71"/>
                  </a:lnTo>
                  <a:lnTo>
                    <a:pt x="21" y="72"/>
                  </a:lnTo>
                  <a:lnTo>
                    <a:pt x="20" y="72"/>
                  </a:lnTo>
                  <a:lnTo>
                    <a:pt x="20" y="76"/>
                  </a:lnTo>
                  <a:lnTo>
                    <a:pt x="15" y="74"/>
                  </a:lnTo>
                  <a:lnTo>
                    <a:pt x="15" y="74"/>
                  </a:lnTo>
                  <a:lnTo>
                    <a:pt x="10" y="71"/>
                  </a:lnTo>
                  <a:lnTo>
                    <a:pt x="10" y="69"/>
                  </a:lnTo>
                  <a:lnTo>
                    <a:pt x="0" y="0"/>
                  </a:lnTo>
                  <a:lnTo>
                    <a:pt x="0" y="0"/>
                  </a:lnTo>
                  <a:close/>
                </a:path>
              </a:pathLst>
            </a:custGeom>
            <a:solidFill>
              <a:srgbClr val="FFE5E5"/>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3" name="Freeform 263"/>
            <p:cNvSpPr>
              <a:spLocks/>
            </p:cNvSpPr>
            <p:nvPr/>
          </p:nvSpPr>
          <p:spPr bwMode="auto">
            <a:xfrm>
              <a:off x="5726113" y="5262563"/>
              <a:ext cx="47625" cy="120650"/>
            </a:xfrm>
            <a:custGeom>
              <a:avLst/>
              <a:gdLst/>
              <a:ahLst/>
              <a:cxnLst>
                <a:cxn ang="0">
                  <a:pos x="0" y="0"/>
                </a:cxn>
                <a:cxn ang="0">
                  <a:pos x="0" y="0"/>
                </a:cxn>
                <a:cxn ang="0">
                  <a:pos x="0" y="0"/>
                </a:cxn>
                <a:cxn ang="0">
                  <a:pos x="0" y="0"/>
                </a:cxn>
                <a:cxn ang="0">
                  <a:pos x="2" y="2"/>
                </a:cxn>
                <a:cxn ang="0">
                  <a:pos x="2" y="2"/>
                </a:cxn>
                <a:cxn ang="0">
                  <a:pos x="7" y="7"/>
                </a:cxn>
                <a:cxn ang="0">
                  <a:pos x="7" y="8"/>
                </a:cxn>
                <a:cxn ang="0">
                  <a:pos x="11" y="13"/>
                </a:cxn>
                <a:cxn ang="0">
                  <a:pos x="11" y="15"/>
                </a:cxn>
                <a:cxn ang="0">
                  <a:pos x="16" y="20"/>
                </a:cxn>
                <a:cxn ang="0">
                  <a:pos x="16" y="25"/>
                </a:cxn>
                <a:cxn ang="0">
                  <a:pos x="21" y="30"/>
                </a:cxn>
                <a:cxn ang="0">
                  <a:pos x="21" y="35"/>
                </a:cxn>
                <a:cxn ang="0">
                  <a:pos x="25" y="40"/>
                </a:cxn>
                <a:cxn ang="0">
                  <a:pos x="25" y="44"/>
                </a:cxn>
                <a:cxn ang="0">
                  <a:pos x="30" y="54"/>
                </a:cxn>
                <a:cxn ang="0">
                  <a:pos x="28" y="54"/>
                </a:cxn>
                <a:cxn ang="0">
                  <a:pos x="28" y="54"/>
                </a:cxn>
                <a:cxn ang="0">
                  <a:pos x="28" y="54"/>
                </a:cxn>
                <a:cxn ang="0">
                  <a:pos x="28" y="59"/>
                </a:cxn>
                <a:cxn ang="0">
                  <a:pos x="26" y="59"/>
                </a:cxn>
                <a:cxn ang="0">
                  <a:pos x="26" y="64"/>
                </a:cxn>
                <a:cxn ang="0">
                  <a:pos x="26" y="66"/>
                </a:cxn>
                <a:cxn ang="0">
                  <a:pos x="26" y="71"/>
                </a:cxn>
                <a:cxn ang="0">
                  <a:pos x="21" y="71"/>
                </a:cxn>
                <a:cxn ang="0">
                  <a:pos x="21" y="72"/>
                </a:cxn>
                <a:cxn ang="0">
                  <a:pos x="20" y="72"/>
                </a:cxn>
                <a:cxn ang="0">
                  <a:pos x="20" y="76"/>
                </a:cxn>
                <a:cxn ang="0">
                  <a:pos x="15" y="74"/>
                </a:cxn>
                <a:cxn ang="0">
                  <a:pos x="15" y="74"/>
                </a:cxn>
                <a:cxn ang="0">
                  <a:pos x="10" y="71"/>
                </a:cxn>
                <a:cxn ang="0">
                  <a:pos x="10" y="69"/>
                </a:cxn>
                <a:cxn ang="0">
                  <a:pos x="0" y="0"/>
                </a:cxn>
                <a:cxn ang="0">
                  <a:pos x="0" y="0"/>
                </a:cxn>
              </a:cxnLst>
              <a:rect l="0" t="0" r="r" b="b"/>
              <a:pathLst>
                <a:path w="30" h="76">
                  <a:moveTo>
                    <a:pt x="0" y="0"/>
                  </a:moveTo>
                  <a:lnTo>
                    <a:pt x="0" y="0"/>
                  </a:lnTo>
                  <a:lnTo>
                    <a:pt x="0" y="0"/>
                  </a:lnTo>
                  <a:lnTo>
                    <a:pt x="0" y="0"/>
                  </a:lnTo>
                  <a:lnTo>
                    <a:pt x="2" y="2"/>
                  </a:lnTo>
                  <a:lnTo>
                    <a:pt x="2" y="2"/>
                  </a:lnTo>
                  <a:lnTo>
                    <a:pt x="7" y="7"/>
                  </a:lnTo>
                  <a:lnTo>
                    <a:pt x="7" y="8"/>
                  </a:lnTo>
                  <a:lnTo>
                    <a:pt x="11" y="13"/>
                  </a:lnTo>
                  <a:lnTo>
                    <a:pt x="11" y="15"/>
                  </a:lnTo>
                  <a:lnTo>
                    <a:pt x="16" y="20"/>
                  </a:lnTo>
                  <a:lnTo>
                    <a:pt x="16" y="25"/>
                  </a:lnTo>
                  <a:lnTo>
                    <a:pt x="21" y="30"/>
                  </a:lnTo>
                  <a:lnTo>
                    <a:pt x="21" y="35"/>
                  </a:lnTo>
                  <a:lnTo>
                    <a:pt x="25" y="40"/>
                  </a:lnTo>
                  <a:lnTo>
                    <a:pt x="25" y="44"/>
                  </a:lnTo>
                  <a:lnTo>
                    <a:pt x="30" y="54"/>
                  </a:lnTo>
                  <a:lnTo>
                    <a:pt x="28" y="54"/>
                  </a:lnTo>
                  <a:lnTo>
                    <a:pt x="28" y="54"/>
                  </a:lnTo>
                  <a:lnTo>
                    <a:pt x="28" y="54"/>
                  </a:lnTo>
                  <a:lnTo>
                    <a:pt x="28" y="59"/>
                  </a:lnTo>
                  <a:lnTo>
                    <a:pt x="26" y="59"/>
                  </a:lnTo>
                  <a:lnTo>
                    <a:pt x="26" y="64"/>
                  </a:lnTo>
                  <a:lnTo>
                    <a:pt x="26" y="66"/>
                  </a:lnTo>
                  <a:lnTo>
                    <a:pt x="26" y="71"/>
                  </a:lnTo>
                  <a:lnTo>
                    <a:pt x="21" y="71"/>
                  </a:lnTo>
                  <a:lnTo>
                    <a:pt x="21" y="72"/>
                  </a:lnTo>
                  <a:lnTo>
                    <a:pt x="20" y="72"/>
                  </a:lnTo>
                  <a:lnTo>
                    <a:pt x="20" y="76"/>
                  </a:lnTo>
                  <a:lnTo>
                    <a:pt x="15" y="74"/>
                  </a:lnTo>
                  <a:lnTo>
                    <a:pt x="15" y="74"/>
                  </a:lnTo>
                  <a:lnTo>
                    <a:pt x="10" y="71"/>
                  </a:lnTo>
                  <a:lnTo>
                    <a:pt x="10" y="69"/>
                  </a:lnTo>
                  <a:lnTo>
                    <a:pt x="0" y="0"/>
                  </a:lnTo>
                  <a:lnTo>
                    <a:pt x="0" y="0"/>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4" name="Freeform 264"/>
            <p:cNvSpPr>
              <a:spLocks/>
            </p:cNvSpPr>
            <p:nvPr/>
          </p:nvSpPr>
          <p:spPr bwMode="auto">
            <a:xfrm>
              <a:off x="5513388" y="5095875"/>
              <a:ext cx="111125" cy="100012"/>
            </a:xfrm>
            <a:custGeom>
              <a:avLst/>
              <a:gdLst/>
              <a:ahLst/>
              <a:cxnLst>
                <a:cxn ang="0">
                  <a:pos x="55" y="5"/>
                </a:cxn>
                <a:cxn ang="0">
                  <a:pos x="49" y="5"/>
                </a:cxn>
                <a:cxn ang="0">
                  <a:pos x="42" y="5"/>
                </a:cxn>
                <a:cxn ang="0">
                  <a:pos x="32" y="10"/>
                </a:cxn>
                <a:cxn ang="0">
                  <a:pos x="21" y="15"/>
                </a:cxn>
                <a:cxn ang="0">
                  <a:pos x="11" y="25"/>
                </a:cxn>
                <a:cxn ang="0">
                  <a:pos x="3" y="35"/>
                </a:cxn>
                <a:cxn ang="0">
                  <a:pos x="0" y="49"/>
                </a:cxn>
                <a:cxn ang="0">
                  <a:pos x="0" y="59"/>
                </a:cxn>
                <a:cxn ang="0">
                  <a:pos x="0" y="59"/>
                </a:cxn>
                <a:cxn ang="0">
                  <a:pos x="0" y="59"/>
                </a:cxn>
                <a:cxn ang="0">
                  <a:pos x="0" y="59"/>
                </a:cxn>
                <a:cxn ang="0">
                  <a:pos x="3" y="63"/>
                </a:cxn>
                <a:cxn ang="0">
                  <a:pos x="6" y="63"/>
                </a:cxn>
                <a:cxn ang="0">
                  <a:pos x="14" y="59"/>
                </a:cxn>
                <a:cxn ang="0">
                  <a:pos x="24" y="59"/>
                </a:cxn>
                <a:cxn ang="0">
                  <a:pos x="29" y="56"/>
                </a:cxn>
                <a:cxn ang="0">
                  <a:pos x="29" y="51"/>
                </a:cxn>
                <a:cxn ang="0">
                  <a:pos x="34" y="46"/>
                </a:cxn>
                <a:cxn ang="0">
                  <a:pos x="44" y="38"/>
                </a:cxn>
                <a:cxn ang="0">
                  <a:pos x="49" y="33"/>
                </a:cxn>
                <a:cxn ang="0">
                  <a:pos x="57" y="23"/>
                </a:cxn>
                <a:cxn ang="0">
                  <a:pos x="62" y="17"/>
                </a:cxn>
                <a:cxn ang="0">
                  <a:pos x="65" y="15"/>
                </a:cxn>
                <a:cxn ang="0">
                  <a:pos x="68" y="12"/>
                </a:cxn>
                <a:cxn ang="0">
                  <a:pos x="68" y="10"/>
                </a:cxn>
                <a:cxn ang="0">
                  <a:pos x="68" y="5"/>
                </a:cxn>
                <a:cxn ang="0">
                  <a:pos x="68" y="5"/>
                </a:cxn>
                <a:cxn ang="0">
                  <a:pos x="67" y="0"/>
                </a:cxn>
                <a:cxn ang="0">
                  <a:pos x="67" y="0"/>
                </a:cxn>
                <a:cxn ang="0">
                  <a:pos x="62" y="0"/>
                </a:cxn>
                <a:cxn ang="0">
                  <a:pos x="59" y="0"/>
                </a:cxn>
                <a:cxn ang="0">
                  <a:pos x="59" y="5"/>
                </a:cxn>
              </a:cxnLst>
              <a:rect l="0" t="0" r="r" b="b"/>
              <a:pathLst>
                <a:path w="70" h="63">
                  <a:moveTo>
                    <a:pt x="59" y="5"/>
                  </a:moveTo>
                  <a:lnTo>
                    <a:pt x="55" y="5"/>
                  </a:lnTo>
                  <a:lnTo>
                    <a:pt x="54" y="5"/>
                  </a:lnTo>
                  <a:lnTo>
                    <a:pt x="49" y="5"/>
                  </a:lnTo>
                  <a:lnTo>
                    <a:pt x="47" y="5"/>
                  </a:lnTo>
                  <a:lnTo>
                    <a:pt x="42" y="5"/>
                  </a:lnTo>
                  <a:lnTo>
                    <a:pt x="37" y="8"/>
                  </a:lnTo>
                  <a:lnTo>
                    <a:pt x="32" y="10"/>
                  </a:lnTo>
                  <a:lnTo>
                    <a:pt x="29" y="15"/>
                  </a:lnTo>
                  <a:lnTo>
                    <a:pt x="21" y="15"/>
                  </a:lnTo>
                  <a:lnTo>
                    <a:pt x="16" y="20"/>
                  </a:lnTo>
                  <a:lnTo>
                    <a:pt x="11" y="25"/>
                  </a:lnTo>
                  <a:lnTo>
                    <a:pt x="8" y="30"/>
                  </a:lnTo>
                  <a:lnTo>
                    <a:pt x="3" y="35"/>
                  </a:lnTo>
                  <a:lnTo>
                    <a:pt x="1" y="43"/>
                  </a:lnTo>
                  <a:lnTo>
                    <a:pt x="0" y="49"/>
                  </a:lnTo>
                  <a:lnTo>
                    <a:pt x="0" y="59"/>
                  </a:lnTo>
                  <a:lnTo>
                    <a:pt x="0" y="59"/>
                  </a:lnTo>
                  <a:lnTo>
                    <a:pt x="0" y="59"/>
                  </a:lnTo>
                  <a:lnTo>
                    <a:pt x="0" y="59"/>
                  </a:lnTo>
                  <a:lnTo>
                    <a:pt x="0" y="59"/>
                  </a:lnTo>
                  <a:lnTo>
                    <a:pt x="0" y="59"/>
                  </a:lnTo>
                  <a:lnTo>
                    <a:pt x="0" y="59"/>
                  </a:lnTo>
                  <a:lnTo>
                    <a:pt x="0" y="59"/>
                  </a:lnTo>
                  <a:lnTo>
                    <a:pt x="3" y="63"/>
                  </a:lnTo>
                  <a:lnTo>
                    <a:pt x="3" y="63"/>
                  </a:lnTo>
                  <a:lnTo>
                    <a:pt x="6" y="63"/>
                  </a:lnTo>
                  <a:lnTo>
                    <a:pt x="6" y="63"/>
                  </a:lnTo>
                  <a:lnTo>
                    <a:pt x="11" y="63"/>
                  </a:lnTo>
                  <a:lnTo>
                    <a:pt x="14" y="59"/>
                  </a:lnTo>
                  <a:lnTo>
                    <a:pt x="19" y="59"/>
                  </a:lnTo>
                  <a:lnTo>
                    <a:pt x="24" y="59"/>
                  </a:lnTo>
                  <a:lnTo>
                    <a:pt x="29" y="59"/>
                  </a:lnTo>
                  <a:lnTo>
                    <a:pt x="29" y="56"/>
                  </a:lnTo>
                  <a:lnTo>
                    <a:pt x="29" y="56"/>
                  </a:lnTo>
                  <a:lnTo>
                    <a:pt x="29" y="51"/>
                  </a:lnTo>
                  <a:lnTo>
                    <a:pt x="34" y="51"/>
                  </a:lnTo>
                  <a:lnTo>
                    <a:pt x="34" y="46"/>
                  </a:lnTo>
                  <a:lnTo>
                    <a:pt x="39" y="43"/>
                  </a:lnTo>
                  <a:lnTo>
                    <a:pt x="44" y="38"/>
                  </a:lnTo>
                  <a:lnTo>
                    <a:pt x="49" y="38"/>
                  </a:lnTo>
                  <a:lnTo>
                    <a:pt x="49" y="33"/>
                  </a:lnTo>
                  <a:lnTo>
                    <a:pt x="54" y="28"/>
                  </a:lnTo>
                  <a:lnTo>
                    <a:pt x="57" y="23"/>
                  </a:lnTo>
                  <a:lnTo>
                    <a:pt x="62" y="22"/>
                  </a:lnTo>
                  <a:lnTo>
                    <a:pt x="62" y="17"/>
                  </a:lnTo>
                  <a:lnTo>
                    <a:pt x="65" y="17"/>
                  </a:lnTo>
                  <a:lnTo>
                    <a:pt x="65" y="15"/>
                  </a:lnTo>
                  <a:lnTo>
                    <a:pt x="68" y="15"/>
                  </a:lnTo>
                  <a:lnTo>
                    <a:pt x="68" y="12"/>
                  </a:lnTo>
                  <a:lnTo>
                    <a:pt x="68" y="12"/>
                  </a:lnTo>
                  <a:lnTo>
                    <a:pt x="68" y="10"/>
                  </a:lnTo>
                  <a:lnTo>
                    <a:pt x="68" y="10"/>
                  </a:lnTo>
                  <a:lnTo>
                    <a:pt x="68" y="5"/>
                  </a:lnTo>
                  <a:lnTo>
                    <a:pt x="68" y="5"/>
                  </a:lnTo>
                  <a:lnTo>
                    <a:pt x="68" y="5"/>
                  </a:lnTo>
                  <a:lnTo>
                    <a:pt x="70" y="5"/>
                  </a:lnTo>
                  <a:lnTo>
                    <a:pt x="67" y="0"/>
                  </a:lnTo>
                  <a:lnTo>
                    <a:pt x="67" y="0"/>
                  </a:lnTo>
                  <a:lnTo>
                    <a:pt x="67" y="0"/>
                  </a:lnTo>
                  <a:lnTo>
                    <a:pt x="67" y="0"/>
                  </a:lnTo>
                  <a:lnTo>
                    <a:pt x="62" y="0"/>
                  </a:lnTo>
                  <a:lnTo>
                    <a:pt x="62" y="0"/>
                  </a:lnTo>
                  <a:lnTo>
                    <a:pt x="59" y="0"/>
                  </a:lnTo>
                  <a:lnTo>
                    <a:pt x="59" y="5"/>
                  </a:lnTo>
                  <a:lnTo>
                    <a:pt x="59"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5" name="Freeform 265"/>
            <p:cNvSpPr>
              <a:spLocks/>
            </p:cNvSpPr>
            <p:nvPr/>
          </p:nvSpPr>
          <p:spPr bwMode="auto">
            <a:xfrm>
              <a:off x="5543550" y="5103813"/>
              <a:ext cx="200025" cy="427037"/>
            </a:xfrm>
            <a:custGeom>
              <a:avLst/>
              <a:gdLst/>
              <a:ahLst/>
              <a:cxnLst>
                <a:cxn ang="0">
                  <a:pos x="122" y="135"/>
                </a:cxn>
                <a:cxn ang="0">
                  <a:pos x="115" y="112"/>
                </a:cxn>
                <a:cxn ang="0">
                  <a:pos x="102" y="77"/>
                </a:cxn>
                <a:cxn ang="0">
                  <a:pos x="79" y="35"/>
                </a:cxn>
                <a:cxn ang="0">
                  <a:pos x="71" y="20"/>
                </a:cxn>
                <a:cxn ang="0">
                  <a:pos x="66" y="15"/>
                </a:cxn>
                <a:cxn ang="0">
                  <a:pos x="58" y="5"/>
                </a:cxn>
                <a:cxn ang="0">
                  <a:pos x="49" y="0"/>
                </a:cxn>
                <a:cxn ang="0">
                  <a:pos x="41" y="0"/>
                </a:cxn>
                <a:cxn ang="0">
                  <a:pos x="28" y="0"/>
                </a:cxn>
                <a:cxn ang="0">
                  <a:pos x="13" y="12"/>
                </a:cxn>
                <a:cxn ang="0">
                  <a:pos x="0" y="35"/>
                </a:cxn>
                <a:cxn ang="0">
                  <a:pos x="0" y="44"/>
                </a:cxn>
                <a:cxn ang="0">
                  <a:pos x="0" y="46"/>
                </a:cxn>
                <a:cxn ang="0">
                  <a:pos x="0" y="54"/>
                </a:cxn>
                <a:cxn ang="0">
                  <a:pos x="5" y="66"/>
                </a:cxn>
                <a:cxn ang="0">
                  <a:pos x="7" y="74"/>
                </a:cxn>
                <a:cxn ang="0">
                  <a:pos x="4" y="92"/>
                </a:cxn>
                <a:cxn ang="0">
                  <a:pos x="2" y="122"/>
                </a:cxn>
                <a:cxn ang="0">
                  <a:pos x="13" y="154"/>
                </a:cxn>
                <a:cxn ang="0">
                  <a:pos x="17" y="164"/>
                </a:cxn>
                <a:cxn ang="0">
                  <a:pos x="15" y="177"/>
                </a:cxn>
                <a:cxn ang="0">
                  <a:pos x="12" y="195"/>
                </a:cxn>
                <a:cxn ang="0">
                  <a:pos x="12" y="215"/>
                </a:cxn>
                <a:cxn ang="0">
                  <a:pos x="15" y="225"/>
                </a:cxn>
                <a:cxn ang="0">
                  <a:pos x="15" y="228"/>
                </a:cxn>
                <a:cxn ang="0">
                  <a:pos x="18" y="233"/>
                </a:cxn>
                <a:cxn ang="0">
                  <a:pos x="30" y="230"/>
                </a:cxn>
                <a:cxn ang="0">
                  <a:pos x="31" y="230"/>
                </a:cxn>
                <a:cxn ang="0">
                  <a:pos x="31" y="233"/>
                </a:cxn>
                <a:cxn ang="0">
                  <a:pos x="31" y="240"/>
                </a:cxn>
                <a:cxn ang="0">
                  <a:pos x="45" y="249"/>
                </a:cxn>
                <a:cxn ang="0">
                  <a:pos x="49" y="253"/>
                </a:cxn>
                <a:cxn ang="0">
                  <a:pos x="49" y="251"/>
                </a:cxn>
                <a:cxn ang="0">
                  <a:pos x="53" y="244"/>
                </a:cxn>
                <a:cxn ang="0">
                  <a:pos x="56" y="235"/>
                </a:cxn>
                <a:cxn ang="0">
                  <a:pos x="59" y="235"/>
                </a:cxn>
                <a:cxn ang="0">
                  <a:pos x="59" y="244"/>
                </a:cxn>
                <a:cxn ang="0">
                  <a:pos x="61" y="254"/>
                </a:cxn>
                <a:cxn ang="0">
                  <a:pos x="69" y="264"/>
                </a:cxn>
                <a:cxn ang="0">
                  <a:pos x="74" y="269"/>
                </a:cxn>
                <a:cxn ang="0">
                  <a:pos x="76" y="269"/>
                </a:cxn>
                <a:cxn ang="0">
                  <a:pos x="81" y="261"/>
                </a:cxn>
                <a:cxn ang="0">
                  <a:pos x="87" y="248"/>
                </a:cxn>
                <a:cxn ang="0">
                  <a:pos x="90" y="244"/>
                </a:cxn>
                <a:cxn ang="0">
                  <a:pos x="90" y="251"/>
                </a:cxn>
                <a:cxn ang="0">
                  <a:pos x="97" y="256"/>
                </a:cxn>
                <a:cxn ang="0">
                  <a:pos x="110" y="248"/>
                </a:cxn>
                <a:cxn ang="0">
                  <a:pos x="115" y="236"/>
                </a:cxn>
                <a:cxn ang="0">
                  <a:pos x="118" y="223"/>
                </a:cxn>
                <a:cxn ang="0">
                  <a:pos x="123" y="194"/>
                </a:cxn>
                <a:cxn ang="0">
                  <a:pos x="125" y="154"/>
                </a:cxn>
              </a:cxnLst>
              <a:rect l="0" t="0" r="r" b="b"/>
              <a:pathLst>
                <a:path w="126" h="269">
                  <a:moveTo>
                    <a:pt x="125" y="144"/>
                  </a:moveTo>
                  <a:lnTo>
                    <a:pt x="122" y="141"/>
                  </a:lnTo>
                  <a:lnTo>
                    <a:pt x="122" y="140"/>
                  </a:lnTo>
                  <a:lnTo>
                    <a:pt x="122" y="135"/>
                  </a:lnTo>
                  <a:lnTo>
                    <a:pt x="122" y="133"/>
                  </a:lnTo>
                  <a:lnTo>
                    <a:pt x="117" y="125"/>
                  </a:lnTo>
                  <a:lnTo>
                    <a:pt x="117" y="120"/>
                  </a:lnTo>
                  <a:lnTo>
                    <a:pt x="115" y="112"/>
                  </a:lnTo>
                  <a:lnTo>
                    <a:pt x="115" y="107"/>
                  </a:lnTo>
                  <a:lnTo>
                    <a:pt x="110" y="97"/>
                  </a:lnTo>
                  <a:lnTo>
                    <a:pt x="107" y="87"/>
                  </a:lnTo>
                  <a:lnTo>
                    <a:pt x="102" y="77"/>
                  </a:lnTo>
                  <a:lnTo>
                    <a:pt x="100" y="67"/>
                  </a:lnTo>
                  <a:lnTo>
                    <a:pt x="92" y="54"/>
                  </a:lnTo>
                  <a:lnTo>
                    <a:pt x="87" y="44"/>
                  </a:lnTo>
                  <a:lnTo>
                    <a:pt x="79" y="35"/>
                  </a:lnTo>
                  <a:lnTo>
                    <a:pt x="74" y="25"/>
                  </a:lnTo>
                  <a:lnTo>
                    <a:pt x="71" y="22"/>
                  </a:lnTo>
                  <a:lnTo>
                    <a:pt x="71" y="22"/>
                  </a:lnTo>
                  <a:lnTo>
                    <a:pt x="71" y="20"/>
                  </a:lnTo>
                  <a:lnTo>
                    <a:pt x="71" y="20"/>
                  </a:lnTo>
                  <a:lnTo>
                    <a:pt x="66" y="15"/>
                  </a:lnTo>
                  <a:lnTo>
                    <a:pt x="66" y="15"/>
                  </a:lnTo>
                  <a:lnTo>
                    <a:pt x="66" y="15"/>
                  </a:lnTo>
                  <a:lnTo>
                    <a:pt x="66" y="15"/>
                  </a:lnTo>
                  <a:lnTo>
                    <a:pt x="61" y="10"/>
                  </a:lnTo>
                  <a:lnTo>
                    <a:pt x="61" y="10"/>
                  </a:lnTo>
                  <a:lnTo>
                    <a:pt x="58" y="5"/>
                  </a:lnTo>
                  <a:lnTo>
                    <a:pt x="58" y="5"/>
                  </a:lnTo>
                  <a:lnTo>
                    <a:pt x="53" y="0"/>
                  </a:lnTo>
                  <a:lnTo>
                    <a:pt x="53" y="0"/>
                  </a:lnTo>
                  <a:lnTo>
                    <a:pt x="49" y="0"/>
                  </a:lnTo>
                  <a:lnTo>
                    <a:pt x="49" y="0"/>
                  </a:lnTo>
                  <a:lnTo>
                    <a:pt x="46" y="0"/>
                  </a:lnTo>
                  <a:lnTo>
                    <a:pt x="46" y="0"/>
                  </a:lnTo>
                  <a:lnTo>
                    <a:pt x="41" y="0"/>
                  </a:lnTo>
                  <a:lnTo>
                    <a:pt x="41" y="0"/>
                  </a:lnTo>
                  <a:lnTo>
                    <a:pt x="36" y="0"/>
                  </a:lnTo>
                  <a:lnTo>
                    <a:pt x="33" y="0"/>
                  </a:lnTo>
                  <a:lnTo>
                    <a:pt x="28" y="0"/>
                  </a:lnTo>
                  <a:lnTo>
                    <a:pt x="28" y="5"/>
                  </a:lnTo>
                  <a:lnTo>
                    <a:pt x="23" y="5"/>
                  </a:lnTo>
                  <a:lnTo>
                    <a:pt x="18" y="8"/>
                  </a:lnTo>
                  <a:lnTo>
                    <a:pt x="13" y="12"/>
                  </a:lnTo>
                  <a:lnTo>
                    <a:pt x="10" y="17"/>
                  </a:lnTo>
                  <a:lnTo>
                    <a:pt x="5" y="22"/>
                  </a:lnTo>
                  <a:lnTo>
                    <a:pt x="4" y="28"/>
                  </a:lnTo>
                  <a:lnTo>
                    <a:pt x="0" y="35"/>
                  </a:lnTo>
                  <a:lnTo>
                    <a:pt x="0" y="44"/>
                  </a:lnTo>
                  <a:lnTo>
                    <a:pt x="0" y="44"/>
                  </a:lnTo>
                  <a:lnTo>
                    <a:pt x="0" y="44"/>
                  </a:lnTo>
                  <a:lnTo>
                    <a:pt x="0" y="44"/>
                  </a:lnTo>
                  <a:lnTo>
                    <a:pt x="0" y="44"/>
                  </a:lnTo>
                  <a:lnTo>
                    <a:pt x="0" y="44"/>
                  </a:lnTo>
                  <a:lnTo>
                    <a:pt x="0" y="46"/>
                  </a:lnTo>
                  <a:lnTo>
                    <a:pt x="0" y="46"/>
                  </a:lnTo>
                  <a:lnTo>
                    <a:pt x="0" y="51"/>
                  </a:lnTo>
                  <a:lnTo>
                    <a:pt x="0" y="51"/>
                  </a:lnTo>
                  <a:lnTo>
                    <a:pt x="0" y="54"/>
                  </a:lnTo>
                  <a:lnTo>
                    <a:pt x="0" y="54"/>
                  </a:lnTo>
                  <a:lnTo>
                    <a:pt x="4" y="59"/>
                  </a:lnTo>
                  <a:lnTo>
                    <a:pt x="4" y="59"/>
                  </a:lnTo>
                  <a:lnTo>
                    <a:pt x="5" y="64"/>
                  </a:lnTo>
                  <a:lnTo>
                    <a:pt x="5" y="66"/>
                  </a:lnTo>
                  <a:lnTo>
                    <a:pt x="10" y="71"/>
                  </a:lnTo>
                  <a:lnTo>
                    <a:pt x="7" y="71"/>
                  </a:lnTo>
                  <a:lnTo>
                    <a:pt x="7" y="72"/>
                  </a:lnTo>
                  <a:lnTo>
                    <a:pt x="7" y="74"/>
                  </a:lnTo>
                  <a:lnTo>
                    <a:pt x="7" y="79"/>
                  </a:lnTo>
                  <a:lnTo>
                    <a:pt x="4" y="82"/>
                  </a:lnTo>
                  <a:lnTo>
                    <a:pt x="4" y="87"/>
                  </a:lnTo>
                  <a:lnTo>
                    <a:pt x="4" y="92"/>
                  </a:lnTo>
                  <a:lnTo>
                    <a:pt x="4" y="102"/>
                  </a:lnTo>
                  <a:lnTo>
                    <a:pt x="2" y="107"/>
                  </a:lnTo>
                  <a:lnTo>
                    <a:pt x="2" y="115"/>
                  </a:lnTo>
                  <a:lnTo>
                    <a:pt x="2" y="122"/>
                  </a:lnTo>
                  <a:lnTo>
                    <a:pt x="4" y="131"/>
                  </a:lnTo>
                  <a:lnTo>
                    <a:pt x="4" y="136"/>
                  </a:lnTo>
                  <a:lnTo>
                    <a:pt x="8" y="146"/>
                  </a:lnTo>
                  <a:lnTo>
                    <a:pt x="13" y="154"/>
                  </a:lnTo>
                  <a:lnTo>
                    <a:pt x="20" y="164"/>
                  </a:lnTo>
                  <a:lnTo>
                    <a:pt x="17" y="164"/>
                  </a:lnTo>
                  <a:lnTo>
                    <a:pt x="17" y="164"/>
                  </a:lnTo>
                  <a:lnTo>
                    <a:pt x="17" y="164"/>
                  </a:lnTo>
                  <a:lnTo>
                    <a:pt x="17" y="167"/>
                  </a:lnTo>
                  <a:lnTo>
                    <a:pt x="15" y="167"/>
                  </a:lnTo>
                  <a:lnTo>
                    <a:pt x="15" y="172"/>
                  </a:lnTo>
                  <a:lnTo>
                    <a:pt x="15" y="177"/>
                  </a:lnTo>
                  <a:lnTo>
                    <a:pt x="15" y="182"/>
                  </a:lnTo>
                  <a:lnTo>
                    <a:pt x="12" y="185"/>
                  </a:lnTo>
                  <a:lnTo>
                    <a:pt x="12" y="190"/>
                  </a:lnTo>
                  <a:lnTo>
                    <a:pt x="12" y="195"/>
                  </a:lnTo>
                  <a:lnTo>
                    <a:pt x="12" y="200"/>
                  </a:lnTo>
                  <a:lnTo>
                    <a:pt x="12" y="205"/>
                  </a:lnTo>
                  <a:lnTo>
                    <a:pt x="12" y="210"/>
                  </a:lnTo>
                  <a:lnTo>
                    <a:pt x="12" y="215"/>
                  </a:lnTo>
                  <a:lnTo>
                    <a:pt x="15" y="225"/>
                  </a:lnTo>
                  <a:lnTo>
                    <a:pt x="15" y="225"/>
                  </a:lnTo>
                  <a:lnTo>
                    <a:pt x="15" y="225"/>
                  </a:lnTo>
                  <a:lnTo>
                    <a:pt x="15" y="225"/>
                  </a:lnTo>
                  <a:lnTo>
                    <a:pt x="15" y="226"/>
                  </a:lnTo>
                  <a:lnTo>
                    <a:pt x="15" y="226"/>
                  </a:lnTo>
                  <a:lnTo>
                    <a:pt x="15" y="228"/>
                  </a:lnTo>
                  <a:lnTo>
                    <a:pt x="15" y="228"/>
                  </a:lnTo>
                  <a:lnTo>
                    <a:pt x="18" y="233"/>
                  </a:lnTo>
                  <a:lnTo>
                    <a:pt x="18" y="233"/>
                  </a:lnTo>
                  <a:lnTo>
                    <a:pt x="18" y="233"/>
                  </a:lnTo>
                  <a:lnTo>
                    <a:pt x="18" y="233"/>
                  </a:lnTo>
                  <a:lnTo>
                    <a:pt x="23" y="236"/>
                  </a:lnTo>
                  <a:lnTo>
                    <a:pt x="23" y="233"/>
                  </a:lnTo>
                  <a:lnTo>
                    <a:pt x="28" y="233"/>
                  </a:lnTo>
                  <a:lnTo>
                    <a:pt x="30" y="230"/>
                  </a:lnTo>
                  <a:lnTo>
                    <a:pt x="35" y="230"/>
                  </a:lnTo>
                  <a:lnTo>
                    <a:pt x="31" y="230"/>
                  </a:lnTo>
                  <a:lnTo>
                    <a:pt x="31" y="230"/>
                  </a:lnTo>
                  <a:lnTo>
                    <a:pt x="31" y="230"/>
                  </a:lnTo>
                  <a:lnTo>
                    <a:pt x="31" y="231"/>
                  </a:lnTo>
                  <a:lnTo>
                    <a:pt x="31" y="231"/>
                  </a:lnTo>
                  <a:lnTo>
                    <a:pt x="31" y="233"/>
                  </a:lnTo>
                  <a:lnTo>
                    <a:pt x="31" y="233"/>
                  </a:lnTo>
                  <a:lnTo>
                    <a:pt x="31" y="238"/>
                  </a:lnTo>
                  <a:lnTo>
                    <a:pt x="31" y="238"/>
                  </a:lnTo>
                  <a:lnTo>
                    <a:pt x="31" y="240"/>
                  </a:lnTo>
                  <a:lnTo>
                    <a:pt x="31" y="240"/>
                  </a:lnTo>
                  <a:lnTo>
                    <a:pt x="35" y="244"/>
                  </a:lnTo>
                  <a:lnTo>
                    <a:pt x="35" y="244"/>
                  </a:lnTo>
                  <a:lnTo>
                    <a:pt x="40" y="249"/>
                  </a:lnTo>
                  <a:lnTo>
                    <a:pt x="45" y="249"/>
                  </a:lnTo>
                  <a:lnTo>
                    <a:pt x="49" y="254"/>
                  </a:lnTo>
                  <a:lnTo>
                    <a:pt x="49" y="253"/>
                  </a:lnTo>
                  <a:lnTo>
                    <a:pt x="49" y="253"/>
                  </a:lnTo>
                  <a:lnTo>
                    <a:pt x="49" y="253"/>
                  </a:lnTo>
                  <a:lnTo>
                    <a:pt x="49" y="253"/>
                  </a:lnTo>
                  <a:lnTo>
                    <a:pt x="49" y="251"/>
                  </a:lnTo>
                  <a:lnTo>
                    <a:pt x="49" y="251"/>
                  </a:lnTo>
                  <a:lnTo>
                    <a:pt x="49" y="251"/>
                  </a:lnTo>
                  <a:lnTo>
                    <a:pt x="53" y="251"/>
                  </a:lnTo>
                  <a:lnTo>
                    <a:pt x="53" y="246"/>
                  </a:lnTo>
                  <a:lnTo>
                    <a:pt x="53" y="246"/>
                  </a:lnTo>
                  <a:lnTo>
                    <a:pt x="53" y="244"/>
                  </a:lnTo>
                  <a:lnTo>
                    <a:pt x="56" y="244"/>
                  </a:lnTo>
                  <a:lnTo>
                    <a:pt x="56" y="240"/>
                  </a:lnTo>
                  <a:lnTo>
                    <a:pt x="56" y="240"/>
                  </a:lnTo>
                  <a:lnTo>
                    <a:pt x="56" y="235"/>
                  </a:lnTo>
                  <a:lnTo>
                    <a:pt x="59" y="235"/>
                  </a:lnTo>
                  <a:lnTo>
                    <a:pt x="59" y="235"/>
                  </a:lnTo>
                  <a:lnTo>
                    <a:pt x="59" y="235"/>
                  </a:lnTo>
                  <a:lnTo>
                    <a:pt x="59" y="235"/>
                  </a:lnTo>
                  <a:lnTo>
                    <a:pt x="59" y="238"/>
                  </a:lnTo>
                  <a:lnTo>
                    <a:pt x="59" y="238"/>
                  </a:lnTo>
                  <a:lnTo>
                    <a:pt x="59" y="243"/>
                  </a:lnTo>
                  <a:lnTo>
                    <a:pt x="59" y="244"/>
                  </a:lnTo>
                  <a:lnTo>
                    <a:pt x="61" y="249"/>
                  </a:lnTo>
                  <a:lnTo>
                    <a:pt x="61" y="249"/>
                  </a:lnTo>
                  <a:lnTo>
                    <a:pt x="61" y="254"/>
                  </a:lnTo>
                  <a:lnTo>
                    <a:pt x="61" y="254"/>
                  </a:lnTo>
                  <a:lnTo>
                    <a:pt x="66" y="259"/>
                  </a:lnTo>
                  <a:lnTo>
                    <a:pt x="66" y="259"/>
                  </a:lnTo>
                  <a:lnTo>
                    <a:pt x="69" y="264"/>
                  </a:lnTo>
                  <a:lnTo>
                    <a:pt x="69" y="264"/>
                  </a:lnTo>
                  <a:lnTo>
                    <a:pt x="74" y="269"/>
                  </a:lnTo>
                  <a:lnTo>
                    <a:pt x="74" y="269"/>
                  </a:lnTo>
                  <a:lnTo>
                    <a:pt x="74" y="269"/>
                  </a:lnTo>
                  <a:lnTo>
                    <a:pt x="74" y="269"/>
                  </a:lnTo>
                  <a:lnTo>
                    <a:pt x="76" y="269"/>
                  </a:lnTo>
                  <a:lnTo>
                    <a:pt x="76" y="269"/>
                  </a:lnTo>
                  <a:lnTo>
                    <a:pt x="76" y="269"/>
                  </a:lnTo>
                  <a:lnTo>
                    <a:pt x="76" y="269"/>
                  </a:lnTo>
                  <a:lnTo>
                    <a:pt x="81" y="269"/>
                  </a:lnTo>
                  <a:lnTo>
                    <a:pt x="81" y="264"/>
                  </a:lnTo>
                  <a:lnTo>
                    <a:pt x="81" y="264"/>
                  </a:lnTo>
                  <a:lnTo>
                    <a:pt x="81" y="261"/>
                  </a:lnTo>
                  <a:lnTo>
                    <a:pt x="86" y="261"/>
                  </a:lnTo>
                  <a:lnTo>
                    <a:pt x="86" y="256"/>
                  </a:lnTo>
                  <a:lnTo>
                    <a:pt x="87" y="253"/>
                  </a:lnTo>
                  <a:lnTo>
                    <a:pt x="87" y="248"/>
                  </a:lnTo>
                  <a:lnTo>
                    <a:pt x="90" y="244"/>
                  </a:lnTo>
                  <a:lnTo>
                    <a:pt x="90" y="244"/>
                  </a:lnTo>
                  <a:lnTo>
                    <a:pt x="90" y="244"/>
                  </a:lnTo>
                  <a:lnTo>
                    <a:pt x="90" y="244"/>
                  </a:lnTo>
                  <a:lnTo>
                    <a:pt x="90" y="248"/>
                  </a:lnTo>
                  <a:lnTo>
                    <a:pt x="90" y="248"/>
                  </a:lnTo>
                  <a:lnTo>
                    <a:pt x="90" y="251"/>
                  </a:lnTo>
                  <a:lnTo>
                    <a:pt x="90" y="251"/>
                  </a:lnTo>
                  <a:lnTo>
                    <a:pt x="94" y="256"/>
                  </a:lnTo>
                  <a:lnTo>
                    <a:pt x="94" y="256"/>
                  </a:lnTo>
                  <a:lnTo>
                    <a:pt x="97" y="256"/>
                  </a:lnTo>
                  <a:lnTo>
                    <a:pt x="97" y="256"/>
                  </a:lnTo>
                  <a:lnTo>
                    <a:pt x="102" y="258"/>
                  </a:lnTo>
                  <a:lnTo>
                    <a:pt x="102" y="253"/>
                  </a:lnTo>
                  <a:lnTo>
                    <a:pt x="107" y="253"/>
                  </a:lnTo>
                  <a:lnTo>
                    <a:pt x="110" y="248"/>
                  </a:lnTo>
                  <a:lnTo>
                    <a:pt x="115" y="244"/>
                  </a:lnTo>
                  <a:lnTo>
                    <a:pt x="115" y="241"/>
                  </a:lnTo>
                  <a:lnTo>
                    <a:pt x="115" y="241"/>
                  </a:lnTo>
                  <a:lnTo>
                    <a:pt x="115" y="236"/>
                  </a:lnTo>
                  <a:lnTo>
                    <a:pt x="117" y="236"/>
                  </a:lnTo>
                  <a:lnTo>
                    <a:pt x="117" y="231"/>
                  </a:lnTo>
                  <a:lnTo>
                    <a:pt x="118" y="228"/>
                  </a:lnTo>
                  <a:lnTo>
                    <a:pt x="118" y="223"/>
                  </a:lnTo>
                  <a:lnTo>
                    <a:pt x="123" y="220"/>
                  </a:lnTo>
                  <a:lnTo>
                    <a:pt x="123" y="210"/>
                  </a:lnTo>
                  <a:lnTo>
                    <a:pt x="123" y="204"/>
                  </a:lnTo>
                  <a:lnTo>
                    <a:pt x="123" y="194"/>
                  </a:lnTo>
                  <a:lnTo>
                    <a:pt x="126" y="187"/>
                  </a:lnTo>
                  <a:lnTo>
                    <a:pt x="126" y="176"/>
                  </a:lnTo>
                  <a:lnTo>
                    <a:pt x="126" y="166"/>
                  </a:lnTo>
                  <a:lnTo>
                    <a:pt x="125" y="154"/>
                  </a:lnTo>
                  <a:lnTo>
                    <a:pt x="125" y="144"/>
                  </a:lnTo>
                  <a:lnTo>
                    <a:pt x="125" y="144"/>
                  </a:lnTo>
                  <a:close/>
                </a:path>
              </a:pathLst>
            </a:custGeom>
            <a:solidFill>
              <a:srgbClr val="FFE5E5"/>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6" name="Freeform 266"/>
            <p:cNvSpPr>
              <a:spLocks/>
            </p:cNvSpPr>
            <p:nvPr/>
          </p:nvSpPr>
          <p:spPr bwMode="auto">
            <a:xfrm>
              <a:off x="5543550" y="5103813"/>
              <a:ext cx="200025" cy="427037"/>
            </a:xfrm>
            <a:custGeom>
              <a:avLst/>
              <a:gdLst/>
              <a:ahLst/>
              <a:cxnLst>
                <a:cxn ang="0">
                  <a:pos x="122" y="135"/>
                </a:cxn>
                <a:cxn ang="0">
                  <a:pos x="115" y="112"/>
                </a:cxn>
                <a:cxn ang="0">
                  <a:pos x="102" y="77"/>
                </a:cxn>
                <a:cxn ang="0">
                  <a:pos x="79" y="35"/>
                </a:cxn>
                <a:cxn ang="0">
                  <a:pos x="71" y="20"/>
                </a:cxn>
                <a:cxn ang="0">
                  <a:pos x="66" y="15"/>
                </a:cxn>
                <a:cxn ang="0">
                  <a:pos x="58" y="5"/>
                </a:cxn>
                <a:cxn ang="0">
                  <a:pos x="49" y="0"/>
                </a:cxn>
                <a:cxn ang="0">
                  <a:pos x="41" y="0"/>
                </a:cxn>
                <a:cxn ang="0">
                  <a:pos x="28" y="0"/>
                </a:cxn>
                <a:cxn ang="0">
                  <a:pos x="13" y="12"/>
                </a:cxn>
                <a:cxn ang="0">
                  <a:pos x="0" y="35"/>
                </a:cxn>
                <a:cxn ang="0">
                  <a:pos x="0" y="44"/>
                </a:cxn>
                <a:cxn ang="0">
                  <a:pos x="0" y="46"/>
                </a:cxn>
                <a:cxn ang="0">
                  <a:pos x="0" y="54"/>
                </a:cxn>
                <a:cxn ang="0">
                  <a:pos x="5" y="66"/>
                </a:cxn>
                <a:cxn ang="0">
                  <a:pos x="7" y="74"/>
                </a:cxn>
                <a:cxn ang="0">
                  <a:pos x="4" y="92"/>
                </a:cxn>
                <a:cxn ang="0">
                  <a:pos x="2" y="122"/>
                </a:cxn>
                <a:cxn ang="0">
                  <a:pos x="13" y="154"/>
                </a:cxn>
                <a:cxn ang="0">
                  <a:pos x="17" y="164"/>
                </a:cxn>
                <a:cxn ang="0">
                  <a:pos x="15" y="177"/>
                </a:cxn>
                <a:cxn ang="0">
                  <a:pos x="12" y="195"/>
                </a:cxn>
                <a:cxn ang="0">
                  <a:pos x="12" y="215"/>
                </a:cxn>
                <a:cxn ang="0">
                  <a:pos x="15" y="225"/>
                </a:cxn>
                <a:cxn ang="0">
                  <a:pos x="15" y="228"/>
                </a:cxn>
                <a:cxn ang="0">
                  <a:pos x="18" y="233"/>
                </a:cxn>
                <a:cxn ang="0">
                  <a:pos x="30" y="230"/>
                </a:cxn>
                <a:cxn ang="0">
                  <a:pos x="31" y="230"/>
                </a:cxn>
                <a:cxn ang="0">
                  <a:pos x="31" y="233"/>
                </a:cxn>
                <a:cxn ang="0">
                  <a:pos x="31" y="240"/>
                </a:cxn>
                <a:cxn ang="0">
                  <a:pos x="45" y="249"/>
                </a:cxn>
                <a:cxn ang="0">
                  <a:pos x="49" y="253"/>
                </a:cxn>
                <a:cxn ang="0">
                  <a:pos x="49" y="251"/>
                </a:cxn>
                <a:cxn ang="0">
                  <a:pos x="53" y="244"/>
                </a:cxn>
                <a:cxn ang="0">
                  <a:pos x="56" y="235"/>
                </a:cxn>
                <a:cxn ang="0">
                  <a:pos x="59" y="235"/>
                </a:cxn>
                <a:cxn ang="0">
                  <a:pos x="59" y="244"/>
                </a:cxn>
                <a:cxn ang="0">
                  <a:pos x="61" y="254"/>
                </a:cxn>
                <a:cxn ang="0">
                  <a:pos x="69" y="264"/>
                </a:cxn>
                <a:cxn ang="0">
                  <a:pos x="74" y="269"/>
                </a:cxn>
                <a:cxn ang="0">
                  <a:pos x="76" y="269"/>
                </a:cxn>
                <a:cxn ang="0">
                  <a:pos x="81" y="261"/>
                </a:cxn>
                <a:cxn ang="0">
                  <a:pos x="87" y="248"/>
                </a:cxn>
                <a:cxn ang="0">
                  <a:pos x="90" y="244"/>
                </a:cxn>
                <a:cxn ang="0">
                  <a:pos x="90" y="251"/>
                </a:cxn>
                <a:cxn ang="0">
                  <a:pos x="97" y="256"/>
                </a:cxn>
                <a:cxn ang="0">
                  <a:pos x="110" y="248"/>
                </a:cxn>
                <a:cxn ang="0">
                  <a:pos x="115" y="236"/>
                </a:cxn>
                <a:cxn ang="0">
                  <a:pos x="118" y="223"/>
                </a:cxn>
                <a:cxn ang="0">
                  <a:pos x="123" y="194"/>
                </a:cxn>
                <a:cxn ang="0">
                  <a:pos x="125" y="154"/>
                </a:cxn>
              </a:cxnLst>
              <a:rect l="0" t="0" r="r" b="b"/>
              <a:pathLst>
                <a:path w="126" h="269">
                  <a:moveTo>
                    <a:pt x="125" y="144"/>
                  </a:moveTo>
                  <a:lnTo>
                    <a:pt x="122" y="141"/>
                  </a:lnTo>
                  <a:lnTo>
                    <a:pt x="122" y="140"/>
                  </a:lnTo>
                  <a:lnTo>
                    <a:pt x="122" y="135"/>
                  </a:lnTo>
                  <a:lnTo>
                    <a:pt x="122" y="133"/>
                  </a:lnTo>
                  <a:lnTo>
                    <a:pt x="117" y="125"/>
                  </a:lnTo>
                  <a:lnTo>
                    <a:pt x="117" y="120"/>
                  </a:lnTo>
                  <a:lnTo>
                    <a:pt x="115" y="112"/>
                  </a:lnTo>
                  <a:lnTo>
                    <a:pt x="115" y="107"/>
                  </a:lnTo>
                  <a:lnTo>
                    <a:pt x="110" y="97"/>
                  </a:lnTo>
                  <a:lnTo>
                    <a:pt x="107" y="87"/>
                  </a:lnTo>
                  <a:lnTo>
                    <a:pt x="102" y="77"/>
                  </a:lnTo>
                  <a:lnTo>
                    <a:pt x="100" y="67"/>
                  </a:lnTo>
                  <a:lnTo>
                    <a:pt x="92" y="54"/>
                  </a:lnTo>
                  <a:lnTo>
                    <a:pt x="87" y="44"/>
                  </a:lnTo>
                  <a:lnTo>
                    <a:pt x="79" y="35"/>
                  </a:lnTo>
                  <a:lnTo>
                    <a:pt x="74" y="25"/>
                  </a:lnTo>
                  <a:lnTo>
                    <a:pt x="71" y="22"/>
                  </a:lnTo>
                  <a:lnTo>
                    <a:pt x="71" y="22"/>
                  </a:lnTo>
                  <a:lnTo>
                    <a:pt x="71" y="20"/>
                  </a:lnTo>
                  <a:lnTo>
                    <a:pt x="71" y="20"/>
                  </a:lnTo>
                  <a:lnTo>
                    <a:pt x="66" y="15"/>
                  </a:lnTo>
                  <a:lnTo>
                    <a:pt x="66" y="15"/>
                  </a:lnTo>
                  <a:lnTo>
                    <a:pt x="66" y="15"/>
                  </a:lnTo>
                  <a:lnTo>
                    <a:pt x="66" y="15"/>
                  </a:lnTo>
                  <a:lnTo>
                    <a:pt x="61" y="10"/>
                  </a:lnTo>
                  <a:lnTo>
                    <a:pt x="61" y="10"/>
                  </a:lnTo>
                  <a:lnTo>
                    <a:pt x="58" y="5"/>
                  </a:lnTo>
                  <a:lnTo>
                    <a:pt x="58" y="5"/>
                  </a:lnTo>
                  <a:lnTo>
                    <a:pt x="53" y="0"/>
                  </a:lnTo>
                  <a:lnTo>
                    <a:pt x="53" y="0"/>
                  </a:lnTo>
                  <a:lnTo>
                    <a:pt x="49" y="0"/>
                  </a:lnTo>
                  <a:lnTo>
                    <a:pt x="49" y="0"/>
                  </a:lnTo>
                  <a:lnTo>
                    <a:pt x="46" y="0"/>
                  </a:lnTo>
                  <a:lnTo>
                    <a:pt x="46" y="0"/>
                  </a:lnTo>
                  <a:lnTo>
                    <a:pt x="41" y="0"/>
                  </a:lnTo>
                  <a:lnTo>
                    <a:pt x="41" y="0"/>
                  </a:lnTo>
                  <a:lnTo>
                    <a:pt x="36" y="0"/>
                  </a:lnTo>
                  <a:lnTo>
                    <a:pt x="33" y="0"/>
                  </a:lnTo>
                  <a:lnTo>
                    <a:pt x="28" y="0"/>
                  </a:lnTo>
                  <a:lnTo>
                    <a:pt x="28" y="5"/>
                  </a:lnTo>
                  <a:lnTo>
                    <a:pt x="23" y="5"/>
                  </a:lnTo>
                  <a:lnTo>
                    <a:pt x="18" y="8"/>
                  </a:lnTo>
                  <a:lnTo>
                    <a:pt x="13" y="12"/>
                  </a:lnTo>
                  <a:lnTo>
                    <a:pt x="10" y="17"/>
                  </a:lnTo>
                  <a:lnTo>
                    <a:pt x="5" y="22"/>
                  </a:lnTo>
                  <a:lnTo>
                    <a:pt x="4" y="28"/>
                  </a:lnTo>
                  <a:lnTo>
                    <a:pt x="0" y="35"/>
                  </a:lnTo>
                  <a:lnTo>
                    <a:pt x="0" y="44"/>
                  </a:lnTo>
                  <a:lnTo>
                    <a:pt x="0" y="44"/>
                  </a:lnTo>
                  <a:lnTo>
                    <a:pt x="0" y="44"/>
                  </a:lnTo>
                  <a:lnTo>
                    <a:pt x="0" y="44"/>
                  </a:lnTo>
                  <a:lnTo>
                    <a:pt x="0" y="44"/>
                  </a:lnTo>
                  <a:lnTo>
                    <a:pt x="0" y="44"/>
                  </a:lnTo>
                  <a:lnTo>
                    <a:pt x="0" y="46"/>
                  </a:lnTo>
                  <a:lnTo>
                    <a:pt x="0" y="46"/>
                  </a:lnTo>
                  <a:lnTo>
                    <a:pt x="0" y="51"/>
                  </a:lnTo>
                  <a:lnTo>
                    <a:pt x="0" y="51"/>
                  </a:lnTo>
                  <a:lnTo>
                    <a:pt x="0" y="54"/>
                  </a:lnTo>
                  <a:lnTo>
                    <a:pt x="0" y="54"/>
                  </a:lnTo>
                  <a:lnTo>
                    <a:pt x="4" y="59"/>
                  </a:lnTo>
                  <a:lnTo>
                    <a:pt x="4" y="59"/>
                  </a:lnTo>
                  <a:lnTo>
                    <a:pt x="5" y="64"/>
                  </a:lnTo>
                  <a:lnTo>
                    <a:pt x="5" y="66"/>
                  </a:lnTo>
                  <a:lnTo>
                    <a:pt x="10" y="71"/>
                  </a:lnTo>
                  <a:lnTo>
                    <a:pt x="7" y="71"/>
                  </a:lnTo>
                  <a:lnTo>
                    <a:pt x="7" y="72"/>
                  </a:lnTo>
                  <a:lnTo>
                    <a:pt x="7" y="74"/>
                  </a:lnTo>
                  <a:lnTo>
                    <a:pt x="7" y="79"/>
                  </a:lnTo>
                  <a:lnTo>
                    <a:pt x="4" y="82"/>
                  </a:lnTo>
                  <a:lnTo>
                    <a:pt x="4" y="87"/>
                  </a:lnTo>
                  <a:lnTo>
                    <a:pt x="4" y="92"/>
                  </a:lnTo>
                  <a:lnTo>
                    <a:pt x="4" y="102"/>
                  </a:lnTo>
                  <a:lnTo>
                    <a:pt x="2" y="107"/>
                  </a:lnTo>
                  <a:lnTo>
                    <a:pt x="2" y="115"/>
                  </a:lnTo>
                  <a:lnTo>
                    <a:pt x="2" y="122"/>
                  </a:lnTo>
                  <a:lnTo>
                    <a:pt x="4" y="131"/>
                  </a:lnTo>
                  <a:lnTo>
                    <a:pt x="4" y="136"/>
                  </a:lnTo>
                  <a:lnTo>
                    <a:pt x="8" y="146"/>
                  </a:lnTo>
                  <a:lnTo>
                    <a:pt x="13" y="154"/>
                  </a:lnTo>
                  <a:lnTo>
                    <a:pt x="20" y="164"/>
                  </a:lnTo>
                  <a:lnTo>
                    <a:pt x="17" y="164"/>
                  </a:lnTo>
                  <a:lnTo>
                    <a:pt x="17" y="164"/>
                  </a:lnTo>
                  <a:lnTo>
                    <a:pt x="17" y="164"/>
                  </a:lnTo>
                  <a:lnTo>
                    <a:pt x="17" y="167"/>
                  </a:lnTo>
                  <a:lnTo>
                    <a:pt x="15" y="167"/>
                  </a:lnTo>
                  <a:lnTo>
                    <a:pt x="15" y="172"/>
                  </a:lnTo>
                  <a:lnTo>
                    <a:pt x="15" y="177"/>
                  </a:lnTo>
                  <a:lnTo>
                    <a:pt x="15" y="182"/>
                  </a:lnTo>
                  <a:lnTo>
                    <a:pt x="12" y="185"/>
                  </a:lnTo>
                  <a:lnTo>
                    <a:pt x="12" y="190"/>
                  </a:lnTo>
                  <a:lnTo>
                    <a:pt x="12" y="195"/>
                  </a:lnTo>
                  <a:lnTo>
                    <a:pt x="12" y="200"/>
                  </a:lnTo>
                  <a:lnTo>
                    <a:pt x="12" y="205"/>
                  </a:lnTo>
                  <a:lnTo>
                    <a:pt x="12" y="210"/>
                  </a:lnTo>
                  <a:lnTo>
                    <a:pt x="12" y="215"/>
                  </a:lnTo>
                  <a:lnTo>
                    <a:pt x="15" y="225"/>
                  </a:lnTo>
                  <a:lnTo>
                    <a:pt x="15" y="225"/>
                  </a:lnTo>
                  <a:lnTo>
                    <a:pt x="15" y="225"/>
                  </a:lnTo>
                  <a:lnTo>
                    <a:pt x="15" y="225"/>
                  </a:lnTo>
                  <a:lnTo>
                    <a:pt x="15" y="226"/>
                  </a:lnTo>
                  <a:lnTo>
                    <a:pt x="15" y="226"/>
                  </a:lnTo>
                  <a:lnTo>
                    <a:pt x="15" y="228"/>
                  </a:lnTo>
                  <a:lnTo>
                    <a:pt x="15" y="228"/>
                  </a:lnTo>
                  <a:lnTo>
                    <a:pt x="18" y="233"/>
                  </a:lnTo>
                  <a:lnTo>
                    <a:pt x="18" y="233"/>
                  </a:lnTo>
                  <a:lnTo>
                    <a:pt x="18" y="233"/>
                  </a:lnTo>
                  <a:lnTo>
                    <a:pt x="18" y="233"/>
                  </a:lnTo>
                  <a:lnTo>
                    <a:pt x="23" y="236"/>
                  </a:lnTo>
                  <a:lnTo>
                    <a:pt x="23" y="233"/>
                  </a:lnTo>
                  <a:lnTo>
                    <a:pt x="28" y="233"/>
                  </a:lnTo>
                  <a:lnTo>
                    <a:pt x="30" y="230"/>
                  </a:lnTo>
                  <a:lnTo>
                    <a:pt x="35" y="230"/>
                  </a:lnTo>
                  <a:lnTo>
                    <a:pt x="31" y="230"/>
                  </a:lnTo>
                  <a:lnTo>
                    <a:pt x="31" y="230"/>
                  </a:lnTo>
                  <a:lnTo>
                    <a:pt x="31" y="230"/>
                  </a:lnTo>
                  <a:lnTo>
                    <a:pt x="31" y="231"/>
                  </a:lnTo>
                  <a:lnTo>
                    <a:pt x="31" y="231"/>
                  </a:lnTo>
                  <a:lnTo>
                    <a:pt x="31" y="233"/>
                  </a:lnTo>
                  <a:lnTo>
                    <a:pt x="31" y="233"/>
                  </a:lnTo>
                  <a:lnTo>
                    <a:pt x="31" y="238"/>
                  </a:lnTo>
                  <a:lnTo>
                    <a:pt x="31" y="238"/>
                  </a:lnTo>
                  <a:lnTo>
                    <a:pt x="31" y="240"/>
                  </a:lnTo>
                  <a:lnTo>
                    <a:pt x="31" y="240"/>
                  </a:lnTo>
                  <a:lnTo>
                    <a:pt x="35" y="244"/>
                  </a:lnTo>
                  <a:lnTo>
                    <a:pt x="35" y="244"/>
                  </a:lnTo>
                  <a:lnTo>
                    <a:pt x="40" y="249"/>
                  </a:lnTo>
                  <a:lnTo>
                    <a:pt x="45" y="249"/>
                  </a:lnTo>
                  <a:lnTo>
                    <a:pt x="49" y="254"/>
                  </a:lnTo>
                  <a:lnTo>
                    <a:pt x="49" y="253"/>
                  </a:lnTo>
                  <a:lnTo>
                    <a:pt x="49" y="253"/>
                  </a:lnTo>
                  <a:lnTo>
                    <a:pt x="49" y="253"/>
                  </a:lnTo>
                  <a:lnTo>
                    <a:pt x="49" y="253"/>
                  </a:lnTo>
                  <a:lnTo>
                    <a:pt x="49" y="251"/>
                  </a:lnTo>
                  <a:lnTo>
                    <a:pt x="49" y="251"/>
                  </a:lnTo>
                  <a:lnTo>
                    <a:pt x="49" y="251"/>
                  </a:lnTo>
                  <a:lnTo>
                    <a:pt x="53" y="251"/>
                  </a:lnTo>
                  <a:lnTo>
                    <a:pt x="53" y="246"/>
                  </a:lnTo>
                  <a:lnTo>
                    <a:pt x="53" y="246"/>
                  </a:lnTo>
                  <a:lnTo>
                    <a:pt x="53" y="244"/>
                  </a:lnTo>
                  <a:lnTo>
                    <a:pt x="56" y="244"/>
                  </a:lnTo>
                  <a:lnTo>
                    <a:pt x="56" y="240"/>
                  </a:lnTo>
                  <a:lnTo>
                    <a:pt x="56" y="240"/>
                  </a:lnTo>
                  <a:lnTo>
                    <a:pt x="56" y="235"/>
                  </a:lnTo>
                  <a:lnTo>
                    <a:pt x="59" y="235"/>
                  </a:lnTo>
                  <a:lnTo>
                    <a:pt x="59" y="235"/>
                  </a:lnTo>
                  <a:lnTo>
                    <a:pt x="59" y="235"/>
                  </a:lnTo>
                  <a:lnTo>
                    <a:pt x="59" y="235"/>
                  </a:lnTo>
                  <a:lnTo>
                    <a:pt x="59" y="238"/>
                  </a:lnTo>
                  <a:lnTo>
                    <a:pt x="59" y="238"/>
                  </a:lnTo>
                  <a:lnTo>
                    <a:pt x="59" y="243"/>
                  </a:lnTo>
                  <a:lnTo>
                    <a:pt x="59" y="244"/>
                  </a:lnTo>
                  <a:lnTo>
                    <a:pt x="61" y="249"/>
                  </a:lnTo>
                  <a:lnTo>
                    <a:pt x="61" y="249"/>
                  </a:lnTo>
                  <a:lnTo>
                    <a:pt x="61" y="254"/>
                  </a:lnTo>
                  <a:lnTo>
                    <a:pt x="61" y="254"/>
                  </a:lnTo>
                  <a:lnTo>
                    <a:pt x="66" y="259"/>
                  </a:lnTo>
                  <a:lnTo>
                    <a:pt x="66" y="259"/>
                  </a:lnTo>
                  <a:lnTo>
                    <a:pt x="69" y="264"/>
                  </a:lnTo>
                  <a:lnTo>
                    <a:pt x="69" y="264"/>
                  </a:lnTo>
                  <a:lnTo>
                    <a:pt x="74" y="269"/>
                  </a:lnTo>
                  <a:lnTo>
                    <a:pt x="74" y="269"/>
                  </a:lnTo>
                  <a:lnTo>
                    <a:pt x="74" y="269"/>
                  </a:lnTo>
                  <a:lnTo>
                    <a:pt x="74" y="269"/>
                  </a:lnTo>
                  <a:lnTo>
                    <a:pt x="76" y="269"/>
                  </a:lnTo>
                  <a:lnTo>
                    <a:pt x="76" y="269"/>
                  </a:lnTo>
                  <a:lnTo>
                    <a:pt x="76" y="269"/>
                  </a:lnTo>
                  <a:lnTo>
                    <a:pt x="76" y="269"/>
                  </a:lnTo>
                  <a:lnTo>
                    <a:pt x="81" y="269"/>
                  </a:lnTo>
                  <a:lnTo>
                    <a:pt x="81" y="264"/>
                  </a:lnTo>
                  <a:lnTo>
                    <a:pt x="81" y="264"/>
                  </a:lnTo>
                  <a:lnTo>
                    <a:pt x="81" y="261"/>
                  </a:lnTo>
                  <a:lnTo>
                    <a:pt x="86" y="261"/>
                  </a:lnTo>
                  <a:lnTo>
                    <a:pt x="86" y="256"/>
                  </a:lnTo>
                  <a:lnTo>
                    <a:pt x="87" y="253"/>
                  </a:lnTo>
                  <a:lnTo>
                    <a:pt x="87" y="248"/>
                  </a:lnTo>
                  <a:lnTo>
                    <a:pt x="90" y="244"/>
                  </a:lnTo>
                  <a:lnTo>
                    <a:pt x="90" y="244"/>
                  </a:lnTo>
                  <a:lnTo>
                    <a:pt x="90" y="244"/>
                  </a:lnTo>
                  <a:lnTo>
                    <a:pt x="90" y="244"/>
                  </a:lnTo>
                  <a:lnTo>
                    <a:pt x="90" y="248"/>
                  </a:lnTo>
                  <a:lnTo>
                    <a:pt x="90" y="248"/>
                  </a:lnTo>
                  <a:lnTo>
                    <a:pt x="90" y="251"/>
                  </a:lnTo>
                  <a:lnTo>
                    <a:pt x="90" y="251"/>
                  </a:lnTo>
                  <a:lnTo>
                    <a:pt x="94" y="256"/>
                  </a:lnTo>
                  <a:lnTo>
                    <a:pt x="94" y="256"/>
                  </a:lnTo>
                  <a:lnTo>
                    <a:pt x="97" y="256"/>
                  </a:lnTo>
                  <a:lnTo>
                    <a:pt x="97" y="256"/>
                  </a:lnTo>
                  <a:lnTo>
                    <a:pt x="102" y="258"/>
                  </a:lnTo>
                  <a:lnTo>
                    <a:pt x="102" y="253"/>
                  </a:lnTo>
                  <a:lnTo>
                    <a:pt x="107" y="253"/>
                  </a:lnTo>
                  <a:lnTo>
                    <a:pt x="110" y="248"/>
                  </a:lnTo>
                  <a:lnTo>
                    <a:pt x="115" y="244"/>
                  </a:lnTo>
                  <a:lnTo>
                    <a:pt x="115" y="241"/>
                  </a:lnTo>
                  <a:lnTo>
                    <a:pt x="115" y="241"/>
                  </a:lnTo>
                  <a:lnTo>
                    <a:pt x="115" y="236"/>
                  </a:lnTo>
                  <a:lnTo>
                    <a:pt x="117" y="236"/>
                  </a:lnTo>
                  <a:lnTo>
                    <a:pt x="117" y="231"/>
                  </a:lnTo>
                  <a:lnTo>
                    <a:pt x="118" y="228"/>
                  </a:lnTo>
                  <a:lnTo>
                    <a:pt x="118" y="223"/>
                  </a:lnTo>
                  <a:lnTo>
                    <a:pt x="123" y="220"/>
                  </a:lnTo>
                  <a:lnTo>
                    <a:pt x="123" y="210"/>
                  </a:lnTo>
                  <a:lnTo>
                    <a:pt x="123" y="204"/>
                  </a:lnTo>
                  <a:lnTo>
                    <a:pt x="123" y="194"/>
                  </a:lnTo>
                  <a:lnTo>
                    <a:pt x="126" y="187"/>
                  </a:lnTo>
                  <a:lnTo>
                    <a:pt x="126" y="176"/>
                  </a:lnTo>
                  <a:lnTo>
                    <a:pt x="126" y="166"/>
                  </a:lnTo>
                  <a:lnTo>
                    <a:pt x="125" y="154"/>
                  </a:lnTo>
                  <a:lnTo>
                    <a:pt x="125" y="144"/>
                  </a:lnTo>
                  <a:lnTo>
                    <a:pt x="125" y="144"/>
                  </a:lnTo>
                </a:path>
              </a:pathLst>
            </a:custGeom>
            <a:noFill/>
            <a:ln w="3">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7" name="Freeform 267"/>
            <p:cNvSpPr>
              <a:spLocks/>
            </p:cNvSpPr>
            <p:nvPr/>
          </p:nvSpPr>
          <p:spPr bwMode="auto">
            <a:xfrm>
              <a:off x="5908675" y="4179888"/>
              <a:ext cx="117475" cy="206375"/>
            </a:xfrm>
            <a:custGeom>
              <a:avLst/>
              <a:gdLst/>
              <a:ahLst/>
              <a:cxnLst>
                <a:cxn ang="0">
                  <a:pos x="39" y="0"/>
                </a:cxn>
                <a:cxn ang="0">
                  <a:pos x="44" y="103"/>
                </a:cxn>
                <a:cxn ang="0">
                  <a:pos x="0" y="130"/>
                </a:cxn>
                <a:cxn ang="0">
                  <a:pos x="74" y="120"/>
                </a:cxn>
                <a:cxn ang="0">
                  <a:pos x="39" y="0"/>
                </a:cxn>
                <a:cxn ang="0">
                  <a:pos x="39" y="0"/>
                </a:cxn>
              </a:cxnLst>
              <a:rect l="0" t="0" r="r" b="b"/>
              <a:pathLst>
                <a:path w="74" h="130">
                  <a:moveTo>
                    <a:pt x="39" y="0"/>
                  </a:moveTo>
                  <a:lnTo>
                    <a:pt x="44" y="103"/>
                  </a:lnTo>
                  <a:lnTo>
                    <a:pt x="0" y="130"/>
                  </a:lnTo>
                  <a:lnTo>
                    <a:pt x="74" y="120"/>
                  </a:lnTo>
                  <a:lnTo>
                    <a:pt x="39" y="0"/>
                  </a:lnTo>
                  <a:lnTo>
                    <a:pt x="39"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8" name="Freeform 268"/>
            <p:cNvSpPr>
              <a:spLocks/>
            </p:cNvSpPr>
            <p:nvPr/>
          </p:nvSpPr>
          <p:spPr bwMode="auto">
            <a:xfrm>
              <a:off x="5827713" y="4386263"/>
              <a:ext cx="150812" cy="268287"/>
            </a:xfrm>
            <a:custGeom>
              <a:avLst/>
              <a:gdLst/>
              <a:ahLst/>
              <a:cxnLst>
                <a:cxn ang="0">
                  <a:pos x="51" y="0"/>
                </a:cxn>
                <a:cxn ang="0">
                  <a:pos x="75" y="49"/>
                </a:cxn>
                <a:cxn ang="0">
                  <a:pos x="0" y="169"/>
                </a:cxn>
                <a:cxn ang="0">
                  <a:pos x="95" y="59"/>
                </a:cxn>
                <a:cxn ang="0">
                  <a:pos x="51" y="0"/>
                </a:cxn>
                <a:cxn ang="0">
                  <a:pos x="51" y="0"/>
                </a:cxn>
              </a:cxnLst>
              <a:rect l="0" t="0" r="r" b="b"/>
              <a:pathLst>
                <a:path w="95" h="169">
                  <a:moveTo>
                    <a:pt x="51" y="0"/>
                  </a:moveTo>
                  <a:lnTo>
                    <a:pt x="75" y="49"/>
                  </a:lnTo>
                  <a:lnTo>
                    <a:pt x="0" y="169"/>
                  </a:lnTo>
                  <a:lnTo>
                    <a:pt x="95" y="59"/>
                  </a:lnTo>
                  <a:lnTo>
                    <a:pt x="51" y="0"/>
                  </a:lnTo>
                  <a:lnTo>
                    <a:pt x="51"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89" name="Freeform 269"/>
            <p:cNvSpPr>
              <a:spLocks/>
            </p:cNvSpPr>
            <p:nvPr/>
          </p:nvSpPr>
          <p:spPr bwMode="auto">
            <a:xfrm>
              <a:off x="5346700" y="4305300"/>
              <a:ext cx="109537" cy="174625"/>
            </a:xfrm>
            <a:custGeom>
              <a:avLst/>
              <a:gdLst/>
              <a:ahLst/>
              <a:cxnLst>
                <a:cxn ang="0">
                  <a:pos x="14" y="0"/>
                </a:cxn>
                <a:cxn ang="0">
                  <a:pos x="24" y="90"/>
                </a:cxn>
                <a:cxn ang="0">
                  <a:pos x="69" y="105"/>
                </a:cxn>
                <a:cxn ang="0">
                  <a:pos x="0" y="110"/>
                </a:cxn>
                <a:cxn ang="0">
                  <a:pos x="14" y="0"/>
                </a:cxn>
                <a:cxn ang="0">
                  <a:pos x="14" y="0"/>
                </a:cxn>
              </a:cxnLst>
              <a:rect l="0" t="0" r="r" b="b"/>
              <a:pathLst>
                <a:path w="69" h="110">
                  <a:moveTo>
                    <a:pt x="14" y="0"/>
                  </a:moveTo>
                  <a:lnTo>
                    <a:pt x="24" y="90"/>
                  </a:lnTo>
                  <a:lnTo>
                    <a:pt x="69" y="105"/>
                  </a:lnTo>
                  <a:lnTo>
                    <a:pt x="0" y="110"/>
                  </a:lnTo>
                  <a:lnTo>
                    <a:pt x="14" y="0"/>
                  </a:lnTo>
                  <a:lnTo>
                    <a:pt x="14"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0" name="Freeform 270"/>
            <p:cNvSpPr>
              <a:spLocks/>
            </p:cNvSpPr>
            <p:nvPr/>
          </p:nvSpPr>
          <p:spPr bwMode="auto">
            <a:xfrm>
              <a:off x="5408613" y="4471988"/>
              <a:ext cx="174625" cy="220662"/>
            </a:xfrm>
            <a:custGeom>
              <a:avLst/>
              <a:gdLst/>
              <a:ahLst/>
              <a:cxnLst>
                <a:cxn ang="0">
                  <a:pos x="30" y="0"/>
                </a:cxn>
                <a:cxn ang="0">
                  <a:pos x="20" y="49"/>
                </a:cxn>
                <a:cxn ang="0">
                  <a:pos x="110" y="139"/>
                </a:cxn>
                <a:cxn ang="0">
                  <a:pos x="0" y="59"/>
                </a:cxn>
                <a:cxn ang="0">
                  <a:pos x="30" y="0"/>
                </a:cxn>
                <a:cxn ang="0">
                  <a:pos x="30" y="0"/>
                </a:cxn>
              </a:cxnLst>
              <a:rect l="0" t="0" r="r" b="b"/>
              <a:pathLst>
                <a:path w="110" h="139">
                  <a:moveTo>
                    <a:pt x="30" y="0"/>
                  </a:moveTo>
                  <a:lnTo>
                    <a:pt x="20" y="49"/>
                  </a:lnTo>
                  <a:lnTo>
                    <a:pt x="110" y="139"/>
                  </a:lnTo>
                  <a:lnTo>
                    <a:pt x="0" y="59"/>
                  </a:lnTo>
                  <a:lnTo>
                    <a:pt x="30" y="0"/>
                  </a:lnTo>
                  <a:lnTo>
                    <a:pt x="3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1" name="Freeform 271"/>
            <p:cNvSpPr>
              <a:spLocks/>
            </p:cNvSpPr>
            <p:nvPr/>
          </p:nvSpPr>
          <p:spPr bwMode="auto">
            <a:xfrm>
              <a:off x="6350000" y="5127625"/>
              <a:ext cx="42862" cy="73025"/>
            </a:xfrm>
            <a:custGeom>
              <a:avLst/>
              <a:gdLst/>
              <a:ahLst/>
              <a:cxnLst>
                <a:cxn ang="0">
                  <a:pos x="0" y="0"/>
                </a:cxn>
                <a:cxn ang="0">
                  <a:pos x="0" y="0"/>
                </a:cxn>
                <a:cxn ang="0">
                  <a:pos x="0" y="0"/>
                </a:cxn>
                <a:cxn ang="0">
                  <a:pos x="0" y="0"/>
                </a:cxn>
                <a:cxn ang="0">
                  <a:pos x="2" y="2"/>
                </a:cxn>
                <a:cxn ang="0">
                  <a:pos x="2" y="2"/>
                </a:cxn>
                <a:cxn ang="0">
                  <a:pos x="7" y="7"/>
                </a:cxn>
                <a:cxn ang="0">
                  <a:pos x="7" y="8"/>
                </a:cxn>
                <a:cxn ang="0">
                  <a:pos x="12" y="13"/>
                </a:cxn>
                <a:cxn ang="0">
                  <a:pos x="12" y="13"/>
                </a:cxn>
                <a:cxn ang="0">
                  <a:pos x="15" y="18"/>
                </a:cxn>
                <a:cxn ang="0">
                  <a:pos x="15" y="23"/>
                </a:cxn>
                <a:cxn ang="0">
                  <a:pos x="20" y="28"/>
                </a:cxn>
                <a:cxn ang="0">
                  <a:pos x="20" y="31"/>
                </a:cxn>
                <a:cxn ang="0">
                  <a:pos x="22" y="36"/>
                </a:cxn>
                <a:cxn ang="0">
                  <a:pos x="22" y="41"/>
                </a:cxn>
                <a:cxn ang="0">
                  <a:pos x="25" y="46"/>
                </a:cxn>
                <a:cxn ang="0">
                  <a:pos x="25" y="43"/>
                </a:cxn>
                <a:cxn ang="0">
                  <a:pos x="25" y="43"/>
                </a:cxn>
                <a:cxn ang="0">
                  <a:pos x="25" y="41"/>
                </a:cxn>
                <a:cxn ang="0">
                  <a:pos x="25" y="41"/>
                </a:cxn>
                <a:cxn ang="0">
                  <a:pos x="25" y="36"/>
                </a:cxn>
                <a:cxn ang="0">
                  <a:pos x="25" y="36"/>
                </a:cxn>
                <a:cxn ang="0">
                  <a:pos x="25" y="33"/>
                </a:cxn>
                <a:cxn ang="0">
                  <a:pos x="27" y="33"/>
                </a:cxn>
                <a:cxn ang="0">
                  <a:pos x="22" y="28"/>
                </a:cxn>
                <a:cxn ang="0">
                  <a:pos x="22" y="25"/>
                </a:cxn>
                <a:cxn ang="0">
                  <a:pos x="19" y="20"/>
                </a:cxn>
                <a:cxn ang="0">
                  <a:pos x="19" y="18"/>
                </a:cxn>
                <a:cxn ang="0">
                  <a:pos x="14" y="13"/>
                </a:cxn>
                <a:cxn ang="0">
                  <a:pos x="10" y="8"/>
                </a:cxn>
                <a:cxn ang="0">
                  <a:pos x="5" y="3"/>
                </a:cxn>
                <a:cxn ang="0">
                  <a:pos x="0" y="0"/>
                </a:cxn>
                <a:cxn ang="0">
                  <a:pos x="0" y="0"/>
                </a:cxn>
              </a:cxnLst>
              <a:rect l="0" t="0" r="r" b="b"/>
              <a:pathLst>
                <a:path w="27" h="46">
                  <a:moveTo>
                    <a:pt x="0" y="0"/>
                  </a:moveTo>
                  <a:lnTo>
                    <a:pt x="0" y="0"/>
                  </a:lnTo>
                  <a:lnTo>
                    <a:pt x="0" y="0"/>
                  </a:lnTo>
                  <a:lnTo>
                    <a:pt x="0" y="0"/>
                  </a:lnTo>
                  <a:lnTo>
                    <a:pt x="2" y="2"/>
                  </a:lnTo>
                  <a:lnTo>
                    <a:pt x="2" y="2"/>
                  </a:lnTo>
                  <a:lnTo>
                    <a:pt x="7" y="7"/>
                  </a:lnTo>
                  <a:lnTo>
                    <a:pt x="7" y="8"/>
                  </a:lnTo>
                  <a:lnTo>
                    <a:pt x="12" y="13"/>
                  </a:lnTo>
                  <a:lnTo>
                    <a:pt x="12" y="13"/>
                  </a:lnTo>
                  <a:lnTo>
                    <a:pt x="15" y="18"/>
                  </a:lnTo>
                  <a:lnTo>
                    <a:pt x="15" y="23"/>
                  </a:lnTo>
                  <a:lnTo>
                    <a:pt x="20" y="28"/>
                  </a:lnTo>
                  <a:lnTo>
                    <a:pt x="20" y="31"/>
                  </a:lnTo>
                  <a:lnTo>
                    <a:pt x="22" y="36"/>
                  </a:lnTo>
                  <a:lnTo>
                    <a:pt x="22" y="41"/>
                  </a:lnTo>
                  <a:lnTo>
                    <a:pt x="25" y="46"/>
                  </a:lnTo>
                  <a:lnTo>
                    <a:pt x="25" y="43"/>
                  </a:lnTo>
                  <a:lnTo>
                    <a:pt x="25" y="43"/>
                  </a:lnTo>
                  <a:lnTo>
                    <a:pt x="25" y="41"/>
                  </a:lnTo>
                  <a:lnTo>
                    <a:pt x="25" y="41"/>
                  </a:lnTo>
                  <a:lnTo>
                    <a:pt x="25" y="36"/>
                  </a:lnTo>
                  <a:lnTo>
                    <a:pt x="25" y="36"/>
                  </a:lnTo>
                  <a:lnTo>
                    <a:pt x="25" y="33"/>
                  </a:lnTo>
                  <a:lnTo>
                    <a:pt x="27" y="33"/>
                  </a:lnTo>
                  <a:lnTo>
                    <a:pt x="22" y="28"/>
                  </a:lnTo>
                  <a:lnTo>
                    <a:pt x="22" y="25"/>
                  </a:lnTo>
                  <a:lnTo>
                    <a:pt x="19" y="20"/>
                  </a:lnTo>
                  <a:lnTo>
                    <a:pt x="19" y="18"/>
                  </a:lnTo>
                  <a:lnTo>
                    <a:pt x="14" y="13"/>
                  </a:lnTo>
                  <a:lnTo>
                    <a:pt x="10" y="8"/>
                  </a:lnTo>
                  <a:lnTo>
                    <a:pt x="5" y="3"/>
                  </a:lnTo>
                  <a:lnTo>
                    <a:pt x="0" y="0"/>
                  </a:lnTo>
                  <a:lnTo>
                    <a:pt x="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2" name="Freeform 272"/>
            <p:cNvSpPr>
              <a:spLocks/>
            </p:cNvSpPr>
            <p:nvPr/>
          </p:nvSpPr>
          <p:spPr bwMode="auto">
            <a:xfrm>
              <a:off x="6170613" y="4614863"/>
              <a:ext cx="149225" cy="504825"/>
            </a:xfrm>
            <a:custGeom>
              <a:avLst/>
              <a:gdLst/>
              <a:ahLst/>
              <a:cxnLst>
                <a:cxn ang="0">
                  <a:pos x="25" y="315"/>
                </a:cxn>
                <a:cxn ang="0">
                  <a:pos x="15" y="300"/>
                </a:cxn>
                <a:cxn ang="0">
                  <a:pos x="7" y="280"/>
                </a:cxn>
                <a:cxn ang="0">
                  <a:pos x="0" y="246"/>
                </a:cxn>
                <a:cxn ang="0">
                  <a:pos x="5" y="208"/>
                </a:cxn>
                <a:cxn ang="0">
                  <a:pos x="18" y="175"/>
                </a:cxn>
                <a:cxn ang="0">
                  <a:pos x="23" y="157"/>
                </a:cxn>
                <a:cxn ang="0">
                  <a:pos x="36" y="118"/>
                </a:cxn>
                <a:cxn ang="0">
                  <a:pos x="50" y="75"/>
                </a:cxn>
                <a:cxn ang="0">
                  <a:pos x="59" y="31"/>
                </a:cxn>
                <a:cxn ang="0">
                  <a:pos x="68" y="0"/>
                </a:cxn>
                <a:cxn ang="0">
                  <a:pos x="68" y="7"/>
                </a:cxn>
                <a:cxn ang="0">
                  <a:pos x="71" y="28"/>
                </a:cxn>
                <a:cxn ang="0">
                  <a:pos x="76" y="57"/>
                </a:cxn>
                <a:cxn ang="0">
                  <a:pos x="84" y="90"/>
                </a:cxn>
                <a:cxn ang="0">
                  <a:pos x="89" y="120"/>
                </a:cxn>
                <a:cxn ang="0">
                  <a:pos x="91" y="130"/>
                </a:cxn>
                <a:cxn ang="0">
                  <a:pos x="84" y="131"/>
                </a:cxn>
                <a:cxn ang="0">
                  <a:pos x="84" y="136"/>
                </a:cxn>
                <a:cxn ang="0">
                  <a:pos x="74" y="136"/>
                </a:cxn>
                <a:cxn ang="0">
                  <a:pos x="69" y="141"/>
                </a:cxn>
                <a:cxn ang="0">
                  <a:pos x="68" y="144"/>
                </a:cxn>
                <a:cxn ang="0">
                  <a:pos x="68" y="148"/>
                </a:cxn>
                <a:cxn ang="0">
                  <a:pos x="68" y="156"/>
                </a:cxn>
                <a:cxn ang="0">
                  <a:pos x="68" y="166"/>
                </a:cxn>
                <a:cxn ang="0">
                  <a:pos x="68" y="174"/>
                </a:cxn>
                <a:cxn ang="0">
                  <a:pos x="68" y="184"/>
                </a:cxn>
                <a:cxn ang="0">
                  <a:pos x="63" y="184"/>
                </a:cxn>
                <a:cxn ang="0">
                  <a:pos x="58" y="190"/>
                </a:cxn>
                <a:cxn ang="0">
                  <a:pos x="53" y="195"/>
                </a:cxn>
                <a:cxn ang="0">
                  <a:pos x="50" y="203"/>
                </a:cxn>
                <a:cxn ang="0">
                  <a:pos x="48" y="205"/>
                </a:cxn>
                <a:cxn ang="0">
                  <a:pos x="45" y="208"/>
                </a:cxn>
                <a:cxn ang="0">
                  <a:pos x="38" y="208"/>
                </a:cxn>
                <a:cxn ang="0">
                  <a:pos x="33" y="216"/>
                </a:cxn>
                <a:cxn ang="0">
                  <a:pos x="22" y="225"/>
                </a:cxn>
                <a:cxn ang="0">
                  <a:pos x="17" y="239"/>
                </a:cxn>
                <a:cxn ang="0">
                  <a:pos x="10" y="254"/>
                </a:cxn>
                <a:cxn ang="0">
                  <a:pos x="10" y="256"/>
                </a:cxn>
                <a:cxn ang="0">
                  <a:pos x="10" y="266"/>
                </a:cxn>
                <a:cxn ang="0">
                  <a:pos x="10" y="279"/>
                </a:cxn>
                <a:cxn ang="0">
                  <a:pos x="13" y="295"/>
                </a:cxn>
                <a:cxn ang="0">
                  <a:pos x="28" y="318"/>
                </a:cxn>
              </a:cxnLst>
              <a:rect l="0" t="0" r="r" b="b"/>
              <a:pathLst>
                <a:path w="94" h="318">
                  <a:moveTo>
                    <a:pt x="28" y="318"/>
                  </a:moveTo>
                  <a:lnTo>
                    <a:pt x="25" y="315"/>
                  </a:lnTo>
                  <a:lnTo>
                    <a:pt x="25" y="315"/>
                  </a:lnTo>
                  <a:lnTo>
                    <a:pt x="20" y="310"/>
                  </a:lnTo>
                  <a:lnTo>
                    <a:pt x="20" y="308"/>
                  </a:lnTo>
                  <a:lnTo>
                    <a:pt x="15" y="300"/>
                  </a:lnTo>
                  <a:lnTo>
                    <a:pt x="12" y="295"/>
                  </a:lnTo>
                  <a:lnTo>
                    <a:pt x="7" y="285"/>
                  </a:lnTo>
                  <a:lnTo>
                    <a:pt x="7" y="280"/>
                  </a:lnTo>
                  <a:lnTo>
                    <a:pt x="2" y="269"/>
                  </a:lnTo>
                  <a:lnTo>
                    <a:pt x="2" y="259"/>
                  </a:lnTo>
                  <a:lnTo>
                    <a:pt x="0" y="246"/>
                  </a:lnTo>
                  <a:lnTo>
                    <a:pt x="2" y="236"/>
                  </a:lnTo>
                  <a:lnTo>
                    <a:pt x="2" y="221"/>
                  </a:lnTo>
                  <a:lnTo>
                    <a:pt x="5" y="208"/>
                  </a:lnTo>
                  <a:lnTo>
                    <a:pt x="10" y="193"/>
                  </a:lnTo>
                  <a:lnTo>
                    <a:pt x="18" y="179"/>
                  </a:lnTo>
                  <a:lnTo>
                    <a:pt x="18" y="175"/>
                  </a:lnTo>
                  <a:lnTo>
                    <a:pt x="18" y="172"/>
                  </a:lnTo>
                  <a:lnTo>
                    <a:pt x="18" y="164"/>
                  </a:lnTo>
                  <a:lnTo>
                    <a:pt x="23" y="157"/>
                  </a:lnTo>
                  <a:lnTo>
                    <a:pt x="27" y="144"/>
                  </a:lnTo>
                  <a:lnTo>
                    <a:pt x="32" y="133"/>
                  </a:lnTo>
                  <a:lnTo>
                    <a:pt x="36" y="118"/>
                  </a:lnTo>
                  <a:lnTo>
                    <a:pt x="41" y="107"/>
                  </a:lnTo>
                  <a:lnTo>
                    <a:pt x="45" y="90"/>
                  </a:lnTo>
                  <a:lnTo>
                    <a:pt x="50" y="75"/>
                  </a:lnTo>
                  <a:lnTo>
                    <a:pt x="54" y="61"/>
                  </a:lnTo>
                  <a:lnTo>
                    <a:pt x="59" y="46"/>
                  </a:lnTo>
                  <a:lnTo>
                    <a:pt x="59" y="31"/>
                  </a:lnTo>
                  <a:lnTo>
                    <a:pt x="64" y="20"/>
                  </a:lnTo>
                  <a:lnTo>
                    <a:pt x="64" y="8"/>
                  </a:lnTo>
                  <a:lnTo>
                    <a:pt x="68" y="0"/>
                  </a:lnTo>
                  <a:lnTo>
                    <a:pt x="68" y="0"/>
                  </a:lnTo>
                  <a:lnTo>
                    <a:pt x="68" y="2"/>
                  </a:lnTo>
                  <a:lnTo>
                    <a:pt x="68" y="7"/>
                  </a:lnTo>
                  <a:lnTo>
                    <a:pt x="69" y="13"/>
                  </a:lnTo>
                  <a:lnTo>
                    <a:pt x="69" y="18"/>
                  </a:lnTo>
                  <a:lnTo>
                    <a:pt x="71" y="28"/>
                  </a:lnTo>
                  <a:lnTo>
                    <a:pt x="71" y="38"/>
                  </a:lnTo>
                  <a:lnTo>
                    <a:pt x="76" y="48"/>
                  </a:lnTo>
                  <a:lnTo>
                    <a:pt x="76" y="57"/>
                  </a:lnTo>
                  <a:lnTo>
                    <a:pt x="79" y="67"/>
                  </a:lnTo>
                  <a:lnTo>
                    <a:pt x="79" y="77"/>
                  </a:lnTo>
                  <a:lnTo>
                    <a:pt x="84" y="90"/>
                  </a:lnTo>
                  <a:lnTo>
                    <a:pt x="84" y="100"/>
                  </a:lnTo>
                  <a:lnTo>
                    <a:pt x="89" y="110"/>
                  </a:lnTo>
                  <a:lnTo>
                    <a:pt x="89" y="120"/>
                  </a:lnTo>
                  <a:lnTo>
                    <a:pt x="94" y="130"/>
                  </a:lnTo>
                  <a:lnTo>
                    <a:pt x="91" y="130"/>
                  </a:lnTo>
                  <a:lnTo>
                    <a:pt x="91" y="130"/>
                  </a:lnTo>
                  <a:lnTo>
                    <a:pt x="89" y="130"/>
                  </a:lnTo>
                  <a:lnTo>
                    <a:pt x="89" y="131"/>
                  </a:lnTo>
                  <a:lnTo>
                    <a:pt x="84" y="131"/>
                  </a:lnTo>
                  <a:lnTo>
                    <a:pt x="84" y="131"/>
                  </a:lnTo>
                  <a:lnTo>
                    <a:pt x="84" y="131"/>
                  </a:lnTo>
                  <a:lnTo>
                    <a:pt x="84" y="136"/>
                  </a:lnTo>
                  <a:lnTo>
                    <a:pt x="79" y="136"/>
                  </a:lnTo>
                  <a:lnTo>
                    <a:pt x="79" y="136"/>
                  </a:lnTo>
                  <a:lnTo>
                    <a:pt x="74" y="136"/>
                  </a:lnTo>
                  <a:lnTo>
                    <a:pt x="74" y="141"/>
                  </a:lnTo>
                  <a:lnTo>
                    <a:pt x="69" y="141"/>
                  </a:lnTo>
                  <a:lnTo>
                    <a:pt x="69" y="141"/>
                  </a:lnTo>
                  <a:lnTo>
                    <a:pt x="68" y="141"/>
                  </a:lnTo>
                  <a:lnTo>
                    <a:pt x="68" y="144"/>
                  </a:lnTo>
                  <a:lnTo>
                    <a:pt x="68" y="144"/>
                  </a:lnTo>
                  <a:lnTo>
                    <a:pt x="68" y="144"/>
                  </a:lnTo>
                  <a:lnTo>
                    <a:pt x="68" y="144"/>
                  </a:lnTo>
                  <a:lnTo>
                    <a:pt x="68" y="148"/>
                  </a:lnTo>
                  <a:lnTo>
                    <a:pt x="68" y="148"/>
                  </a:lnTo>
                  <a:lnTo>
                    <a:pt x="68" y="152"/>
                  </a:lnTo>
                  <a:lnTo>
                    <a:pt x="68" y="156"/>
                  </a:lnTo>
                  <a:lnTo>
                    <a:pt x="68" y="161"/>
                  </a:lnTo>
                  <a:lnTo>
                    <a:pt x="68" y="161"/>
                  </a:lnTo>
                  <a:lnTo>
                    <a:pt x="68" y="166"/>
                  </a:lnTo>
                  <a:lnTo>
                    <a:pt x="68" y="169"/>
                  </a:lnTo>
                  <a:lnTo>
                    <a:pt x="68" y="174"/>
                  </a:lnTo>
                  <a:lnTo>
                    <a:pt x="68" y="174"/>
                  </a:lnTo>
                  <a:lnTo>
                    <a:pt x="68" y="179"/>
                  </a:lnTo>
                  <a:lnTo>
                    <a:pt x="68" y="179"/>
                  </a:lnTo>
                  <a:lnTo>
                    <a:pt x="68" y="184"/>
                  </a:lnTo>
                  <a:lnTo>
                    <a:pt x="64" y="184"/>
                  </a:lnTo>
                  <a:lnTo>
                    <a:pt x="64" y="184"/>
                  </a:lnTo>
                  <a:lnTo>
                    <a:pt x="63" y="184"/>
                  </a:lnTo>
                  <a:lnTo>
                    <a:pt x="63" y="185"/>
                  </a:lnTo>
                  <a:lnTo>
                    <a:pt x="58" y="185"/>
                  </a:lnTo>
                  <a:lnTo>
                    <a:pt x="58" y="190"/>
                  </a:lnTo>
                  <a:lnTo>
                    <a:pt x="58" y="190"/>
                  </a:lnTo>
                  <a:lnTo>
                    <a:pt x="58" y="195"/>
                  </a:lnTo>
                  <a:lnTo>
                    <a:pt x="53" y="195"/>
                  </a:lnTo>
                  <a:lnTo>
                    <a:pt x="53" y="198"/>
                  </a:lnTo>
                  <a:lnTo>
                    <a:pt x="50" y="198"/>
                  </a:lnTo>
                  <a:lnTo>
                    <a:pt x="50" y="203"/>
                  </a:lnTo>
                  <a:lnTo>
                    <a:pt x="48" y="203"/>
                  </a:lnTo>
                  <a:lnTo>
                    <a:pt x="48" y="205"/>
                  </a:lnTo>
                  <a:lnTo>
                    <a:pt x="48" y="205"/>
                  </a:lnTo>
                  <a:lnTo>
                    <a:pt x="48" y="208"/>
                  </a:lnTo>
                  <a:lnTo>
                    <a:pt x="45" y="208"/>
                  </a:lnTo>
                  <a:lnTo>
                    <a:pt x="45" y="208"/>
                  </a:lnTo>
                  <a:lnTo>
                    <a:pt x="43" y="208"/>
                  </a:lnTo>
                  <a:lnTo>
                    <a:pt x="43" y="208"/>
                  </a:lnTo>
                  <a:lnTo>
                    <a:pt x="38" y="208"/>
                  </a:lnTo>
                  <a:lnTo>
                    <a:pt x="38" y="211"/>
                  </a:lnTo>
                  <a:lnTo>
                    <a:pt x="33" y="211"/>
                  </a:lnTo>
                  <a:lnTo>
                    <a:pt x="33" y="216"/>
                  </a:lnTo>
                  <a:lnTo>
                    <a:pt x="28" y="216"/>
                  </a:lnTo>
                  <a:lnTo>
                    <a:pt x="27" y="221"/>
                  </a:lnTo>
                  <a:lnTo>
                    <a:pt x="22" y="225"/>
                  </a:lnTo>
                  <a:lnTo>
                    <a:pt x="22" y="230"/>
                  </a:lnTo>
                  <a:lnTo>
                    <a:pt x="17" y="234"/>
                  </a:lnTo>
                  <a:lnTo>
                    <a:pt x="17" y="239"/>
                  </a:lnTo>
                  <a:lnTo>
                    <a:pt x="13" y="244"/>
                  </a:lnTo>
                  <a:lnTo>
                    <a:pt x="13" y="254"/>
                  </a:lnTo>
                  <a:lnTo>
                    <a:pt x="10" y="254"/>
                  </a:lnTo>
                  <a:lnTo>
                    <a:pt x="10" y="254"/>
                  </a:lnTo>
                  <a:lnTo>
                    <a:pt x="10" y="254"/>
                  </a:lnTo>
                  <a:lnTo>
                    <a:pt x="10" y="256"/>
                  </a:lnTo>
                  <a:lnTo>
                    <a:pt x="10" y="256"/>
                  </a:lnTo>
                  <a:lnTo>
                    <a:pt x="10" y="261"/>
                  </a:lnTo>
                  <a:lnTo>
                    <a:pt x="10" y="266"/>
                  </a:lnTo>
                  <a:lnTo>
                    <a:pt x="10" y="271"/>
                  </a:lnTo>
                  <a:lnTo>
                    <a:pt x="10" y="274"/>
                  </a:lnTo>
                  <a:lnTo>
                    <a:pt x="10" y="279"/>
                  </a:lnTo>
                  <a:lnTo>
                    <a:pt x="10" y="284"/>
                  </a:lnTo>
                  <a:lnTo>
                    <a:pt x="13" y="290"/>
                  </a:lnTo>
                  <a:lnTo>
                    <a:pt x="13" y="295"/>
                  </a:lnTo>
                  <a:lnTo>
                    <a:pt x="18" y="303"/>
                  </a:lnTo>
                  <a:lnTo>
                    <a:pt x="23" y="308"/>
                  </a:lnTo>
                  <a:lnTo>
                    <a:pt x="28" y="318"/>
                  </a:lnTo>
                  <a:lnTo>
                    <a:pt x="28" y="318"/>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3" name="Freeform 273"/>
            <p:cNvSpPr>
              <a:spLocks/>
            </p:cNvSpPr>
            <p:nvPr/>
          </p:nvSpPr>
          <p:spPr bwMode="auto">
            <a:xfrm>
              <a:off x="5835650" y="5340350"/>
              <a:ext cx="933450" cy="657225"/>
            </a:xfrm>
            <a:custGeom>
              <a:avLst/>
              <a:gdLst/>
              <a:ahLst/>
              <a:cxnLst>
                <a:cxn ang="0">
                  <a:pos x="24" y="14"/>
                </a:cxn>
                <a:cxn ang="0">
                  <a:pos x="64" y="77"/>
                </a:cxn>
                <a:cxn ang="0">
                  <a:pos x="146" y="166"/>
                </a:cxn>
                <a:cxn ang="0">
                  <a:pos x="267" y="241"/>
                </a:cxn>
                <a:cxn ang="0">
                  <a:pos x="438" y="281"/>
                </a:cxn>
                <a:cxn ang="0">
                  <a:pos x="579" y="269"/>
                </a:cxn>
                <a:cxn ang="0">
                  <a:pos x="579" y="277"/>
                </a:cxn>
                <a:cxn ang="0">
                  <a:pos x="579" y="291"/>
                </a:cxn>
                <a:cxn ang="0">
                  <a:pos x="582" y="310"/>
                </a:cxn>
                <a:cxn ang="0">
                  <a:pos x="585" y="330"/>
                </a:cxn>
                <a:cxn ang="0">
                  <a:pos x="588" y="350"/>
                </a:cxn>
                <a:cxn ang="0">
                  <a:pos x="575" y="340"/>
                </a:cxn>
                <a:cxn ang="0">
                  <a:pos x="551" y="327"/>
                </a:cxn>
                <a:cxn ang="0">
                  <a:pos x="505" y="312"/>
                </a:cxn>
                <a:cxn ang="0">
                  <a:pos x="447" y="305"/>
                </a:cxn>
                <a:cxn ang="0">
                  <a:pos x="370" y="315"/>
                </a:cxn>
                <a:cxn ang="0">
                  <a:pos x="334" y="317"/>
                </a:cxn>
                <a:cxn ang="0">
                  <a:pos x="290" y="287"/>
                </a:cxn>
                <a:cxn ang="0">
                  <a:pos x="231" y="251"/>
                </a:cxn>
                <a:cxn ang="0">
                  <a:pos x="159" y="207"/>
                </a:cxn>
                <a:cxn ang="0">
                  <a:pos x="100" y="177"/>
                </a:cxn>
                <a:cxn ang="0">
                  <a:pos x="70" y="173"/>
                </a:cxn>
                <a:cxn ang="0">
                  <a:pos x="77" y="205"/>
                </a:cxn>
                <a:cxn ang="0">
                  <a:pos x="85" y="263"/>
                </a:cxn>
                <a:cxn ang="0">
                  <a:pos x="92" y="330"/>
                </a:cxn>
                <a:cxn ang="0">
                  <a:pos x="83" y="384"/>
                </a:cxn>
                <a:cxn ang="0">
                  <a:pos x="61" y="414"/>
                </a:cxn>
                <a:cxn ang="0">
                  <a:pos x="56" y="412"/>
                </a:cxn>
                <a:cxn ang="0">
                  <a:pos x="51" y="410"/>
                </a:cxn>
                <a:cxn ang="0">
                  <a:pos x="41" y="405"/>
                </a:cxn>
                <a:cxn ang="0">
                  <a:pos x="29" y="405"/>
                </a:cxn>
                <a:cxn ang="0">
                  <a:pos x="15" y="399"/>
                </a:cxn>
                <a:cxn ang="0">
                  <a:pos x="6" y="396"/>
                </a:cxn>
                <a:cxn ang="0">
                  <a:pos x="3" y="389"/>
                </a:cxn>
                <a:cxn ang="0">
                  <a:pos x="3" y="389"/>
                </a:cxn>
                <a:cxn ang="0">
                  <a:pos x="0" y="379"/>
                </a:cxn>
                <a:cxn ang="0">
                  <a:pos x="0" y="374"/>
                </a:cxn>
                <a:cxn ang="0">
                  <a:pos x="0" y="373"/>
                </a:cxn>
                <a:cxn ang="0">
                  <a:pos x="6" y="373"/>
                </a:cxn>
                <a:cxn ang="0">
                  <a:pos x="20" y="369"/>
                </a:cxn>
                <a:cxn ang="0">
                  <a:pos x="34" y="364"/>
                </a:cxn>
                <a:cxn ang="0">
                  <a:pos x="51" y="355"/>
                </a:cxn>
                <a:cxn ang="0">
                  <a:pos x="65" y="345"/>
                </a:cxn>
                <a:cxn ang="0">
                  <a:pos x="65" y="336"/>
                </a:cxn>
                <a:cxn ang="0">
                  <a:pos x="67" y="314"/>
                </a:cxn>
                <a:cxn ang="0">
                  <a:pos x="65" y="264"/>
                </a:cxn>
                <a:cxn ang="0">
                  <a:pos x="57" y="182"/>
                </a:cxn>
                <a:cxn ang="0">
                  <a:pos x="29" y="53"/>
                </a:cxn>
              </a:cxnLst>
              <a:rect l="0" t="0" r="r" b="b"/>
              <a:pathLst>
                <a:path w="588" h="414">
                  <a:moveTo>
                    <a:pt x="20" y="0"/>
                  </a:moveTo>
                  <a:lnTo>
                    <a:pt x="20" y="2"/>
                  </a:lnTo>
                  <a:lnTo>
                    <a:pt x="24" y="14"/>
                  </a:lnTo>
                  <a:lnTo>
                    <a:pt x="33" y="30"/>
                  </a:lnTo>
                  <a:lnTo>
                    <a:pt x="47" y="53"/>
                  </a:lnTo>
                  <a:lnTo>
                    <a:pt x="64" y="77"/>
                  </a:lnTo>
                  <a:lnTo>
                    <a:pt x="87" y="105"/>
                  </a:lnTo>
                  <a:lnTo>
                    <a:pt x="113" y="135"/>
                  </a:lnTo>
                  <a:lnTo>
                    <a:pt x="146" y="166"/>
                  </a:lnTo>
                  <a:lnTo>
                    <a:pt x="179" y="192"/>
                  </a:lnTo>
                  <a:lnTo>
                    <a:pt x="221" y="220"/>
                  </a:lnTo>
                  <a:lnTo>
                    <a:pt x="267" y="241"/>
                  </a:lnTo>
                  <a:lnTo>
                    <a:pt x="320" y="263"/>
                  </a:lnTo>
                  <a:lnTo>
                    <a:pt x="375" y="274"/>
                  </a:lnTo>
                  <a:lnTo>
                    <a:pt x="438" y="281"/>
                  </a:lnTo>
                  <a:lnTo>
                    <a:pt x="503" y="279"/>
                  </a:lnTo>
                  <a:lnTo>
                    <a:pt x="579" y="269"/>
                  </a:lnTo>
                  <a:lnTo>
                    <a:pt x="579" y="269"/>
                  </a:lnTo>
                  <a:lnTo>
                    <a:pt x="579" y="271"/>
                  </a:lnTo>
                  <a:lnTo>
                    <a:pt x="579" y="273"/>
                  </a:lnTo>
                  <a:lnTo>
                    <a:pt x="579" y="277"/>
                  </a:lnTo>
                  <a:lnTo>
                    <a:pt x="579" y="281"/>
                  </a:lnTo>
                  <a:lnTo>
                    <a:pt x="579" y="286"/>
                  </a:lnTo>
                  <a:lnTo>
                    <a:pt x="579" y="291"/>
                  </a:lnTo>
                  <a:lnTo>
                    <a:pt x="582" y="299"/>
                  </a:lnTo>
                  <a:lnTo>
                    <a:pt x="582" y="304"/>
                  </a:lnTo>
                  <a:lnTo>
                    <a:pt x="582" y="310"/>
                  </a:lnTo>
                  <a:lnTo>
                    <a:pt x="582" y="315"/>
                  </a:lnTo>
                  <a:lnTo>
                    <a:pt x="585" y="325"/>
                  </a:lnTo>
                  <a:lnTo>
                    <a:pt x="585" y="330"/>
                  </a:lnTo>
                  <a:lnTo>
                    <a:pt x="585" y="336"/>
                  </a:lnTo>
                  <a:lnTo>
                    <a:pt x="585" y="341"/>
                  </a:lnTo>
                  <a:lnTo>
                    <a:pt x="588" y="350"/>
                  </a:lnTo>
                  <a:lnTo>
                    <a:pt x="585" y="346"/>
                  </a:lnTo>
                  <a:lnTo>
                    <a:pt x="584" y="345"/>
                  </a:lnTo>
                  <a:lnTo>
                    <a:pt x="575" y="340"/>
                  </a:lnTo>
                  <a:lnTo>
                    <a:pt x="570" y="338"/>
                  </a:lnTo>
                  <a:lnTo>
                    <a:pt x="561" y="332"/>
                  </a:lnTo>
                  <a:lnTo>
                    <a:pt x="551" y="327"/>
                  </a:lnTo>
                  <a:lnTo>
                    <a:pt x="536" y="322"/>
                  </a:lnTo>
                  <a:lnTo>
                    <a:pt x="524" y="317"/>
                  </a:lnTo>
                  <a:lnTo>
                    <a:pt x="505" y="312"/>
                  </a:lnTo>
                  <a:lnTo>
                    <a:pt x="488" y="307"/>
                  </a:lnTo>
                  <a:lnTo>
                    <a:pt x="467" y="305"/>
                  </a:lnTo>
                  <a:lnTo>
                    <a:pt x="447" y="305"/>
                  </a:lnTo>
                  <a:lnTo>
                    <a:pt x="423" y="305"/>
                  </a:lnTo>
                  <a:lnTo>
                    <a:pt x="398" y="310"/>
                  </a:lnTo>
                  <a:lnTo>
                    <a:pt x="370" y="315"/>
                  </a:lnTo>
                  <a:lnTo>
                    <a:pt x="344" y="325"/>
                  </a:lnTo>
                  <a:lnTo>
                    <a:pt x="341" y="322"/>
                  </a:lnTo>
                  <a:lnTo>
                    <a:pt x="334" y="317"/>
                  </a:lnTo>
                  <a:lnTo>
                    <a:pt x="321" y="309"/>
                  </a:lnTo>
                  <a:lnTo>
                    <a:pt x="310" y="300"/>
                  </a:lnTo>
                  <a:lnTo>
                    <a:pt x="290" y="287"/>
                  </a:lnTo>
                  <a:lnTo>
                    <a:pt x="272" y="276"/>
                  </a:lnTo>
                  <a:lnTo>
                    <a:pt x="251" y="261"/>
                  </a:lnTo>
                  <a:lnTo>
                    <a:pt x="231" y="251"/>
                  </a:lnTo>
                  <a:lnTo>
                    <a:pt x="206" y="236"/>
                  </a:lnTo>
                  <a:lnTo>
                    <a:pt x="183" y="222"/>
                  </a:lnTo>
                  <a:lnTo>
                    <a:pt x="159" y="207"/>
                  </a:lnTo>
                  <a:lnTo>
                    <a:pt x="139" y="197"/>
                  </a:lnTo>
                  <a:lnTo>
                    <a:pt x="118" y="186"/>
                  </a:lnTo>
                  <a:lnTo>
                    <a:pt x="100" y="177"/>
                  </a:lnTo>
                  <a:lnTo>
                    <a:pt x="83" y="173"/>
                  </a:lnTo>
                  <a:lnTo>
                    <a:pt x="70" y="171"/>
                  </a:lnTo>
                  <a:lnTo>
                    <a:pt x="70" y="173"/>
                  </a:lnTo>
                  <a:lnTo>
                    <a:pt x="72" y="179"/>
                  </a:lnTo>
                  <a:lnTo>
                    <a:pt x="72" y="189"/>
                  </a:lnTo>
                  <a:lnTo>
                    <a:pt x="77" y="205"/>
                  </a:lnTo>
                  <a:lnTo>
                    <a:pt x="77" y="223"/>
                  </a:lnTo>
                  <a:lnTo>
                    <a:pt x="82" y="243"/>
                  </a:lnTo>
                  <a:lnTo>
                    <a:pt x="85" y="263"/>
                  </a:lnTo>
                  <a:lnTo>
                    <a:pt x="90" y="287"/>
                  </a:lnTo>
                  <a:lnTo>
                    <a:pt x="90" y="307"/>
                  </a:lnTo>
                  <a:lnTo>
                    <a:pt x="92" y="330"/>
                  </a:lnTo>
                  <a:lnTo>
                    <a:pt x="88" y="350"/>
                  </a:lnTo>
                  <a:lnTo>
                    <a:pt x="88" y="369"/>
                  </a:lnTo>
                  <a:lnTo>
                    <a:pt x="83" y="384"/>
                  </a:lnTo>
                  <a:lnTo>
                    <a:pt x="79" y="399"/>
                  </a:lnTo>
                  <a:lnTo>
                    <a:pt x="69" y="407"/>
                  </a:lnTo>
                  <a:lnTo>
                    <a:pt x="61" y="414"/>
                  </a:lnTo>
                  <a:lnTo>
                    <a:pt x="57" y="412"/>
                  </a:lnTo>
                  <a:lnTo>
                    <a:pt x="57" y="412"/>
                  </a:lnTo>
                  <a:lnTo>
                    <a:pt x="56" y="412"/>
                  </a:lnTo>
                  <a:lnTo>
                    <a:pt x="56" y="412"/>
                  </a:lnTo>
                  <a:lnTo>
                    <a:pt x="51" y="410"/>
                  </a:lnTo>
                  <a:lnTo>
                    <a:pt x="51" y="410"/>
                  </a:lnTo>
                  <a:lnTo>
                    <a:pt x="46" y="410"/>
                  </a:lnTo>
                  <a:lnTo>
                    <a:pt x="46" y="410"/>
                  </a:lnTo>
                  <a:lnTo>
                    <a:pt x="41" y="405"/>
                  </a:lnTo>
                  <a:lnTo>
                    <a:pt x="36" y="405"/>
                  </a:lnTo>
                  <a:lnTo>
                    <a:pt x="31" y="405"/>
                  </a:lnTo>
                  <a:lnTo>
                    <a:pt x="29" y="405"/>
                  </a:lnTo>
                  <a:lnTo>
                    <a:pt x="24" y="400"/>
                  </a:lnTo>
                  <a:lnTo>
                    <a:pt x="20" y="400"/>
                  </a:lnTo>
                  <a:lnTo>
                    <a:pt x="15" y="399"/>
                  </a:lnTo>
                  <a:lnTo>
                    <a:pt x="10" y="399"/>
                  </a:lnTo>
                  <a:lnTo>
                    <a:pt x="6" y="396"/>
                  </a:lnTo>
                  <a:lnTo>
                    <a:pt x="6" y="396"/>
                  </a:lnTo>
                  <a:lnTo>
                    <a:pt x="6" y="394"/>
                  </a:lnTo>
                  <a:lnTo>
                    <a:pt x="6" y="394"/>
                  </a:lnTo>
                  <a:lnTo>
                    <a:pt x="3" y="389"/>
                  </a:lnTo>
                  <a:lnTo>
                    <a:pt x="3" y="389"/>
                  </a:lnTo>
                  <a:lnTo>
                    <a:pt x="3" y="389"/>
                  </a:lnTo>
                  <a:lnTo>
                    <a:pt x="3" y="389"/>
                  </a:lnTo>
                  <a:lnTo>
                    <a:pt x="0" y="384"/>
                  </a:lnTo>
                  <a:lnTo>
                    <a:pt x="0" y="384"/>
                  </a:lnTo>
                  <a:lnTo>
                    <a:pt x="0" y="379"/>
                  </a:lnTo>
                  <a:lnTo>
                    <a:pt x="0" y="379"/>
                  </a:lnTo>
                  <a:lnTo>
                    <a:pt x="0" y="374"/>
                  </a:lnTo>
                  <a:lnTo>
                    <a:pt x="0" y="374"/>
                  </a:lnTo>
                  <a:lnTo>
                    <a:pt x="0" y="374"/>
                  </a:lnTo>
                  <a:lnTo>
                    <a:pt x="0" y="374"/>
                  </a:lnTo>
                  <a:lnTo>
                    <a:pt x="0" y="373"/>
                  </a:lnTo>
                  <a:lnTo>
                    <a:pt x="0" y="373"/>
                  </a:lnTo>
                  <a:lnTo>
                    <a:pt x="2" y="373"/>
                  </a:lnTo>
                  <a:lnTo>
                    <a:pt x="6" y="373"/>
                  </a:lnTo>
                  <a:lnTo>
                    <a:pt x="10" y="369"/>
                  </a:lnTo>
                  <a:lnTo>
                    <a:pt x="15" y="369"/>
                  </a:lnTo>
                  <a:lnTo>
                    <a:pt x="20" y="369"/>
                  </a:lnTo>
                  <a:lnTo>
                    <a:pt x="24" y="369"/>
                  </a:lnTo>
                  <a:lnTo>
                    <a:pt x="29" y="364"/>
                  </a:lnTo>
                  <a:lnTo>
                    <a:pt x="34" y="364"/>
                  </a:lnTo>
                  <a:lnTo>
                    <a:pt x="39" y="359"/>
                  </a:lnTo>
                  <a:lnTo>
                    <a:pt x="46" y="359"/>
                  </a:lnTo>
                  <a:lnTo>
                    <a:pt x="51" y="355"/>
                  </a:lnTo>
                  <a:lnTo>
                    <a:pt x="56" y="351"/>
                  </a:lnTo>
                  <a:lnTo>
                    <a:pt x="61" y="346"/>
                  </a:lnTo>
                  <a:lnTo>
                    <a:pt x="65" y="345"/>
                  </a:lnTo>
                  <a:lnTo>
                    <a:pt x="65" y="341"/>
                  </a:lnTo>
                  <a:lnTo>
                    <a:pt x="65" y="341"/>
                  </a:lnTo>
                  <a:lnTo>
                    <a:pt x="65" y="336"/>
                  </a:lnTo>
                  <a:lnTo>
                    <a:pt x="67" y="333"/>
                  </a:lnTo>
                  <a:lnTo>
                    <a:pt x="67" y="323"/>
                  </a:lnTo>
                  <a:lnTo>
                    <a:pt x="67" y="314"/>
                  </a:lnTo>
                  <a:lnTo>
                    <a:pt x="67" y="300"/>
                  </a:lnTo>
                  <a:lnTo>
                    <a:pt x="70" y="287"/>
                  </a:lnTo>
                  <a:lnTo>
                    <a:pt x="65" y="264"/>
                  </a:lnTo>
                  <a:lnTo>
                    <a:pt x="65" y="241"/>
                  </a:lnTo>
                  <a:lnTo>
                    <a:pt x="61" y="214"/>
                  </a:lnTo>
                  <a:lnTo>
                    <a:pt x="57" y="182"/>
                  </a:lnTo>
                  <a:lnTo>
                    <a:pt x="47" y="145"/>
                  </a:lnTo>
                  <a:lnTo>
                    <a:pt x="41" y="102"/>
                  </a:lnTo>
                  <a:lnTo>
                    <a:pt x="29" y="53"/>
                  </a:lnTo>
                  <a:lnTo>
                    <a:pt x="20" y="0"/>
                  </a:lnTo>
                  <a:lnTo>
                    <a:pt x="20"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4" name="Freeform 274"/>
            <p:cNvSpPr>
              <a:spLocks/>
            </p:cNvSpPr>
            <p:nvPr/>
          </p:nvSpPr>
          <p:spPr bwMode="auto">
            <a:xfrm>
              <a:off x="6303963" y="6450013"/>
              <a:ext cx="458787" cy="131762"/>
            </a:xfrm>
            <a:custGeom>
              <a:avLst/>
              <a:gdLst/>
              <a:ahLst/>
              <a:cxnLst>
                <a:cxn ang="0">
                  <a:pos x="5" y="34"/>
                </a:cxn>
                <a:cxn ang="0">
                  <a:pos x="16" y="34"/>
                </a:cxn>
                <a:cxn ang="0">
                  <a:pos x="38" y="36"/>
                </a:cxn>
                <a:cxn ang="0">
                  <a:pos x="70" y="39"/>
                </a:cxn>
                <a:cxn ang="0">
                  <a:pos x="110" y="44"/>
                </a:cxn>
                <a:cxn ang="0">
                  <a:pos x="154" y="54"/>
                </a:cxn>
                <a:cxn ang="0">
                  <a:pos x="203" y="64"/>
                </a:cxn>
                <a:cxn ang="0">
                  <a:pos x="254" y="74"/>
                </a:cxn>
                <a:cxn ang="0">
                  <a:pos x="284" y="80"/>
                </a:cxn>
                <a:cxn ang="0">
                  <a:pos x="284" y="78"/>
                </a:cxn>
                <a:cxn ang="0">
                  <a:pos x="284" y="74"/>
                </a:cxn>
                <a:cxn ang="0">
                  <a:pos x="284" y="74"/>
                </a:cxn>
                <a:cxn ang="0">
                  <a:pos x="285" y="69"/>
                </a:cxn>
                <a:cxn ang="0">
                  <a:pos x="285" y="64"/>
                </a:cxn>
                <a:cxn ang="0">
                  <a:pos x="285" y="59"/>
                </a:cxn>
                <a:cxn ang="0">
                  <a:pos x="285" y="59"/>
                </a:cxn>
                <a:cxn ang="0">
                  <a:pos x="285" y="56"/>
                </a:cxn>
                <a:cxn ang="0">
                  <a:pos x="269" y="56"/>
                </a:cxn>
                <a:cxn ang="0">
                  <a:pos x="244" y="51"/>
                </a:cxn>
                <a:cxn ang="0">
                  <a:pos x="210" y="49"/>
                </a:cxn>
                <a:cxn ang="0">
                  <a:pos x="167" y="44"/>
                </a:cxn>
                <a:cxn ang="0">
                  <a:pos x="121" y="34"/>
                </a:cxn>
                <a:cxn ang="0">
                  <a:pos x="72" y="21"/>
                </a:cxn>
                <a:cxn ang="0">
                  <a:pos x="23" y="6"/>
                </a:cxn>
                <a:cxn ang="0">
                  <a:pos x="0" y="0"/>
                </a:cxn>
                <a:cxn ang="0">
                  <a:pos x="0" y="0"/>
                </a:cxn>
                <a:cxn ang="0">
                  <a:pos x="0" y="1"/>
                </a:cxn>
                <a:cxn ang="0">
                  <a:pos x="0" y="3"/>
                </a:cxn>
                <a:cxn ang="0">
                  <a:pos x="0" y="8"/>
                </a:cxn>
                <a:cxn ang="0">
                  <a:pos x="0" y="15"/>
                </a:cxn>
                <a:cxn ang="0">
                  <a:pos x="0" y="19"/>
                </a:cxn>
                <a:cxn ang="0">
                  <a:pos x="0" y="29"/>
                </a:cxn>
                <a:cxn ang="0">
                  <a:pos x="5" y="34"/>
                </a:cxn>
              </a:cxnLst>
              <a:rect l="0" t="0" r="r" b="b"/>
              <a:pathLst>
                <a:path w="289" h="83">
                  <a:moveTo>
                    <a:pt x="5" y="34"/>
                  </a:moveTo>
                  <a:lnTo>
                    <a:pt x="5" y="34"/>
                  </a:lnTo>
                  <a:lnTo>
                    <a:pt x="10" y="34"/>
                  </a:lnTo>
                  <a:lnTo>
                    <a:pt x="16" y="34"/>
                  </a:lnTo>
                  <a:lnTo>
                    <a:pt x="28" y="36"/>
                  </a:lnTo>
                  <a:lnTo>
                    <a:pt x="38" y="36"/>
                  </a:lnTo>
                  <a:lnTo>
                    <a:pt x="52" y="39"/>
                  </a:lnTo>
                  <a:lnTo>
                    <a:pt x="70" y="39"/>
                  </a:lnTo>
                  <a:lnTo>
                    <a:pt x="90" y="44"/>
                  </a:lnTo>
                  <a:lnTo>
                    <a:pt x="110" y="44"/>
                  </a:lnTo>
                  <a:lnTo>
                    <a:pt x="131" y="49"/>
                  </a:lnTo>
                  <a:lnTo>
                    <a:pt x="154" y="54"/>
                  </a:lnTo>
                  <a:lnTo>
                    <a:pt x="179" y="59"/>
                  </a:lnTo>
                  <a:lnTo>
                    <a:pt x="203" y="64"/>
                  </a:lnTo>
                  <a:lnTo>
                    <a:pt x="229" y="69"/>
                  </a:lnTo>
                  <a:lnTo>
                    <a:pt x="254" y="74"/>
                  </a:lnTo>
                  <a:lnTo>
                    <a:pt x="284" y="83"/>
                  </a:lnTo>
                  <a:lnTo>
                    <a:pt x="284" y="80"/>
                  </a:lnTo>
                  <a:lnTo>
                    <a:pt x="284" y="80"/>
                  </a:lnTo>
                  <a:lnTo>
                    <a:pt x="284" y="78"/>
                  </a:lnTo>
                  <a:lnTo>
                    <a:pt x="284" y="78"/>
                  </a:lnTo>
                  <a:lnTo>
                    <a:pt x="284" y="74"/>
                  </a:lnTo>
                  <a:lnTo>
                    <a:pt x="284" y="74"/>
                  </a:lnTo>
                  <a:lnTo>
                    <a:pt x="284" y="74"/>
                  </a:lnTo>
                  <a:lnTo>
                    <a:pt x="285" y="74"/>
                  </a:lnTo>
                  <a:lnTo>
                    <a:pt x="285" y="69"/>
                  </a:lnTo>
                  <a:lnTo>
                    <a:pt x="285" y="69"/>
                  </a:lnTo>
                  <a:lnTo>
                    <a:pt x="285" y="64"/>
                  </a:lnTo>
                  <a:lnTo>
                    <a:pt x="285" y="64"/>
                  </a:lnTo>
                  <a:lnTo>
                    <a:pt x="285" y="59"/>
                  </a:lnTo>
                  <a:lnTo>
                    <a:pt x="285" y="59"/>
                  </a:lnTo>
                  <a:lnTo>
                    <a:pt x="285" y="59"/>
                  </a:lnTo>
                  <a:lnTo>
                    <a:pt x="289" y="59"/>
                  </a:lnTo>
                  <a:lnTo>
                    <a:pt x="285" y="56"/>
                  </a:lnTo>
                  <a:lnTo>
                    <a:pt x="279" y="56"/>
                  </a:lnTo>
                  <a:lnTo>
                    <a:pt x="269" y="56"/>
                  </a:lnTo>
                  <a:lnTo>
                    <a:pt x="259" y="56"/>
                  </a:lnTo>
                  <a:lnTo>
                    <a:pt x="244" y="51"/>
                  </a:lnTo>
                  <a:lnTo>
                    <a:pt x="229" y="51"/>
                  </a:lnTo>
                  <a:lnTo>
                    <a:pt x="210" y="49"/>
                  </a:lnTo>
                  <a:lnTo>
                    <a:pt x="192" y="49"/>
                  </a:lnTo>
                  <a:lnTo>
                    <a:pt x="167" y="44"/>
                  </a:lnTo>
                  <a:lnTo>
                    <a:pt x="146" y="39"/>
                  </a:lnTo>
                  <a:lnTo>
                    <a:pt x="121" y="34"/>
                  </a:lnTo>
                  <a:lnTo>
                    <a:pt x="98" y="29"/>
                  </a:lnTo>
                  <a:lnTo>
                    <a:pt x="72" y="21"/>
                  </a:lnTo>
                  <a:lnTo>
                    <a:pt x="48" y="16"/>
                  </a:lnTo>
                  <a:lnTo>
                    <a:pt x="23" y="6"/>
                  </a:lnTo>
                  <a:lnTo>
                    <a:pt x="0" y="0"/>
                  </a:lnTo>
                  <a:lnTo>
                    <a:pt x="0" y="0"/>
                  </a:lnTo>
                  <a:lnTo>
                    <a:pt x="0" y="0"/>
                  </a:lnTo>
                  <a:lnTo>
                    <a:pt x="0" y="0"/>
                  </a:lnTo>
                  <a:lnTo>
                    <a:pt x="0" y="1"/>
                  </a:lnTo>
                  <a:lnTo>
                    <a:pt x="0" y="1"/>
                  </a:lnTo>
                  <a:lnTo>
                    <a:pt x="0" y="3"/>
                  </a:lnTo>
                  <a:lnTo>
                    <a:pt x="0" y="3"/>
                  </a:lnTo>
                  <a:lnTo>
                    <a:pt x="0" y="8"/>
                  </a:lnTo>
                  <a:lnTo>
                    <a:pt x="0" y="8"/>
                  </a:lnTo>
                  <a:lnTo>
                    <a:pt x="0" y="13"/>
                  </a:lnTo>
                  <a:lnTo>
                    <a:pt x="0" y="15"/>
                  </a:lnTo>
                  <a:lnTo>
                    <a:pt x="0" y="19"/>
                  </a:lnTo>
                  <a:lnTo>
                    <a:pt x="0" y="19"/>
                  </a:lnTo>
                  <a:lnTo>
                    <a:pt x="0" y="24"/>
                  </a:lnTo>
                  <a:lnTo>
                    <a:pt x="0" y="29"/>
                  </a:lnTo>
                  <a:lnTo>
                    <a:pt x="5" y="34"/>
                  </a:lnTo>
                  <a:lnTo>
                    <a:pt x="5" y="34"/>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5" name="Freeform 275"/>
            <p:cNvSpPr>
              <a:spLocks/>
            </p:cNvSpPr>
            <p:nvPr/>
          </p:nvSpPr>
          <p:spPr bwMode="auto">
            <a:xfrm>
              <a:off x="5946775" y="5957888"/>
              <a:ext cx="838200" cy="546100"/>
            </a:xfrm>
            <a:custGeom>
              <a:avLst/>
              <a:gdLst/>
              <a:ahLst/>
              <a:cxnLst>
                <a:cxn ang="0">
                  <a:pos x="5" y="0"/>
                </a:cxn>
                <a:cxn ang="0">
                  <a:pos x="5" y="2"/>
                </a:cxn>
                <a:cxn ang="0">
                  <a:pos x="9" y="11"/>
                </a:cxn>
                <a:cxn ang="0">
                  <a:pos x="13" y="25"/>
                </a:cxn>
                <a:cxn ang="0">
                  <a:pos x="25" y="46"/>
                </a:cxn>
                <a:cxn ang="0">
                  <a:pos x="38" y="67"/>
                </a:cxn>
                <a:cxn ang="0">
                  <a:pos x="56" y="93"/>
                </a:cxn>
                <a:cxn ang="0">
                  <a:pos x="77" y="121"/>
                </a:cxn>
                <a:cxn ang="0">
                  <a:pos x="105" y="151"/>
                </a:cxn>
                <a:cxn ang="0">
                  <a:pos x="135" y="179"/>
                </a:cxn>
                <a:cxn ang="0">
                  <a:pos x="173" y="208"/>
                </a:cxn>
                <a:cxn ang="0">
                  <a:pos x="213" y="236"/>
                </a:cxn>
                <a:cxn ang="0">
                  <a:pos x="264" y="266"/>
                </a:cxn>
                <a:cxn ang="0">
                  <a:pos x="317" y="288"/>
                </a:cxn>
                <a:cxn ang="0">
                  <a:pos x="381" y="311"/>
                </a:cxn>
                <a:cxn ang="0">
                  <a:pos x="450" y="328"/>
                </a:cxn>
                <a:cxn ang="0">
                  <a:pos x="528" y="344"/>
                </a:cxn>
                <a:cxn ang="0">
                  <a:pos x="523" y="341"/>
                </a:cxn>
                <a:cxn ang="0">
                  <a:pos x="510" y="341"/>
                </a:cxn>
                <a:cxn ang="0">
                  <a:pos x="491" y="338"/>
                </a:cxn>
                <a:cxn ang="0">
                  <a:pos x="468" y="336"/>
                </a:cxn>
                <a:cxn ang="0">
                  <a:pos x="436" y="328"/>
                </a:cxn>
                <a:cxn ang="0">
                  <a:pos x="402" y="321"/>
                </a:cxn>
                <a:cxn ang="0">
                  <a:pos x="364" y="311"/>
                </a:cxn>
                <a:cxn ang="0">
                  <a:pos x="325" y="300"/>
                </a:cxn>
                <a:cxn ang="0">
                  <a:pos x="281" y="280"/>
                </a:cxn>
                <a:cxn ang="0">
                  <a:pos x="238" y="259"/>
                </a:cxn>
                <a:cxn ang="0">
                  <a:pos x="194" y="231"/>
                </a:cxn>
                <a:cxn ang="0">
                  <a:pos x="151" y="203"/>
                </a:cxn>
                <a:cxn ang="0">
                  <a:pos x="107" y="166"/>
                </a:cxn>
                <a:cxn ang="0">
                  <a:pos x="68" y="125"/>
                </a:cxn>
                <a:cxn ang="0">
                  <a:pos x="32" y="77"/>
                </a:cxn>
                <a:cxn ang="0">
                  <a:pos x="0" y="25"/>
                </a:cxn>
                <a:cxn ang="0">
                  <a:pos x="5" y="0"/>
                </a:cxn>
                <a:cxn ang="0">
                  <a:pos x="5" y="0"/>
                </a:cxn>
              </a:cxnLst>
              <a:rect l="0" t="0" r="r" b="b"/>
              <a:pathLst>
                <a:path w="528" h="344">
                  <a:moveTo>
                    <a:pt x="5" y="0"/>
                  </a:moveTo>
                  <a:lnTo>
                    <a:pt x="5" y="2"/>
                  </a:lnTo>
                  <a:lnTo>
                    <a:pt x="9" y="11"/>
                  </a:lnTo>
                  <a:lnTo>
                    <a:pt x="13" y="25"/>
                  </a:lnTo>
                  <a:lnTo>
                    <a:pt x="25" y="46"/>
                  </a:lnTo>
                  <a:lnTo>
                    <a:pt x="38" y="67"/>
                  </a:lnTo>
                  <a:lnTo>
                    <a:pt x="56" y="93"/>
                  </a:lnTo>
                  <a:lnTo>
                    <a:pt x="77" y="121"/>
                  </a:lnTo>
                  <a:lnTo>
                    <a:pt x="105" y="151"/>
                  </a:lnTo>
                  <a:lnTo>
                    <a:pt x="135" y="179"/>
                  </a:lnTo>
                  <a:lnTo>
                    <a:pt x="173" y="208"/>
                  </a:lnTo>
                  <a:lnTo>
                    <a:pt x="213" y="236"/>
                  </a:lnTo>
                  <a:lnTo>
                    <a:pt x="264" y="266"/>
                  </a:lnTo>
                  <a:lnTo>
                    <a:pt x="317" y="288"/>
                  </a:lnTo>
                  <a:lnTo>
                    <a:pt x="381" y="311"/>
                  </a:lnTo>
                  <a:lnTo>
                    <a:pt x="450" y="328"/>
                  </a:lnTo>
                  <a:lnTo>
                    <a:pt x="528" y="344"/>
                  </a:lnTo>
                  <a:lnTo>
                    <a:pt x="523" y="341"/>
                  </a:lnTo>
                  <a:lnTo>
                    <a:pt x="510" y="341"/>
                  </a:lnTo>
                  <a:lnTo>
                    <a:pt x="491" y="338"/>
                  </a:lnTo>
                  <a:lnTo>
                    <a:pt x="468" y="336"/>
                  </a:lnTo>
                  <a:lnTo>
                    <a:pt x="436" y="328"/>
                  </a:lnTo>
                  <a:lnTo>
                    <a:pt x="402" y="321"/>
                  </a:lnTo>
                  <a:lnTo>
                    <a:pt x="364" y="311"/>
                  </a:lnTo>
                  <a:lnTo>
                    <a:pt x="325" y="300"/>
                  </a:lnTo>
                  <a:lnTo>
                    <a:pt x="281" y="280"/>
                  </a:lnTo>
                  <a:lnTo>
                    <a:pt x="238" y="259"/>
                  </a:lnTo>
                  <a:lnTo>
                    <a:pt x="194" y="231"/>
                  </a:lnTo>
                  <a:lnTo>
                    <a:pt x="151" y="203"/>
                  </a:lnTo>
                  <a:lnTo>
                    <a:pt x="107" y="166"/>
                  </a:lnTo>
                  <a:lnTo>
                    <a:pt x="68" y="125"/>
                  </a:lnTo>
                  <a:lnTo>
                    <a:pt x="32" y="77"/>
                  </a:lnTo>
                  <a:lnTo>
                    <a:pt x="0" y="25"/>
                  </a:lnTo>
                  <a:lnTo>
                    <a:pt x="5" y="0"/>
                  </a:lnTo>
                  <a:lnTo>
                    <a:pt x="5" y="0"/>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6" name="Freeform 276"/>
            <p:cNvSpPr>
              <a:spLocks/>
            </p:cNvSpPr>
            <p:nvPr/>
          </p:nvSpPr>
          <p:spPr bwMode="auto">
            <a:xfrm>
              <a:off x="5694363" y="5332413"/>
              <a:ext cx="7937" cy="128587"/>
            </a:xfrm>
            <a:custGeom>
              <a:avLst/>
              <a:gdLst/>
              <a:ahLst/>
              <a:cxnLst>
                <a:cxn ang="0">
                  <a:pos x="0" y="81"/>
                </a:cxn>
                <a:cxn ang="0">
                  <a:pos x="0" y="78"/>
                </a:cxn>
                <a:cxn ang="0">
                  <a:pos x="0" y="76"/>
                </a:cxn>
                <a:cxn ang="0">
                  <a:pos x="0" y="71"/>
                </a:cxn>
                <a:cxn ang="0">
                  <a:pos x="0" y="69"/>
                </a:cxn>
                <a:cxn ang="0">
                  <a:pos x="0" y="61"/>
                </a:cxn>
                <a:cxn ang="0">
                  <a:pos x="0" y="56"/>
                </a:cxn>
                <a:cxn ang="0">
                  <a:pos x="0" y="51"/>
                </a:cxn>
                <a:cxn ang="0">
                  <a:pos x="5" y="46"/>
                </a:cxn>
                <a:cxn ang="0">
                  <a:pos x="5" y="37"/>
                </a:cxn>
                <a:cxn ang="0">
                  <a:pos x="5" y="32"/>
                </a:cxn>
                <a:cxn ang="0">
                  <a:pos x="5" y="25"/>
                </a:cxn>
                <a:cxn ang="0">
                  <a:pos x="5" y="20"/>
                </a:cxn>
                <a:cxn ang="0">
                  <a:pos x="2" y="14"/>
                </a:cxn>
                <a:cxn ang="0">
                  <a:pos x="2" y="9"/>
                </a:cxn>
                <a:cxn ang="0">
                  <a:pos x="0" y="4"/>
                </a:cxn>
                <a:cxn ang="0">
                  <a:pos x="0" y="0"/>
                </a:cxn>
                <a:cxn ang="0">
                  <a:pos x="0" y="0"/>
                </a:cxn>
                <a:cxn ang="0">
                  <a:pos x="0" y="0"/>
                </a:cxn>
                <a:cxn ang="0">
                  <a:pos x="0" y="2"/>
                </a:cxn>
                <a:cxn ang="0">
                  <a:pos x="0" y="7"/>
                </a:cxn>
                <a:cxn ang="0">
                  <a:pos x="0" y="10"/>
                </a:cxn>
                <a:cxn ang="0">
                  <a:pos x="0" y="15"/>
                </a:cxn>
                <a:cxn ang="0">
                  <a:pos x="0" y="20"/>
                </a:cxn>
                <a:cxn ang="0">
                  <a:pos x="0" y="27"/>
                </a:cxn>
                <a:cxn ang="0">
                  <a:pos x="0" y="32"/>
                </a:cxn>
                <a:cxn ang="0">
                  <a:pos x="0" y="37"/>
                </a:cxn>
                <a:cxn ang="0">
                  <a:pos x="0" y="41"/>
                </a:cxn>
                <a:cxn ang="0">
                  <a:pos x="0" y="51"/>
                </a:cxn>
                <a:cxn ang="0">
                  <a:pos x="0" y="56"/>
                </a:cxn>
                <a:cxn ang="0">
                  <a:pos x="0" y="66"/>
                </a:cxn>
                <a:cxn ang="0">
                  <a:pos x="0" y="71"/>
                </a:cxn>
                <a:cxn ang="0">
                  <a:pos x="0" y="81"/>
                </a:cxn>
                <a:cxn ang="0">
                  <a:pos x="0" y="81"/>
                </a:cxn>
              </a:cxnLst>
              <a:rect l="0" t="0" r="r" b="b"/>
              <a:pathLst>
                <a:path w="5" h="81">
                  <a:moveTo>
                    <a:pt x="0" y="81"/>
                  </a:moveTo>
                  <a:lnTo>
                    <a:pt x="0" y="78"/>
                  </a:lnTo>
                  <a:lnTo>
                    <a:pt x="0" y="76"/>
                  </a:lnTo>
                  <a:lnTo>
                    <a:pt x="0" y="71"/>
                  </a:lnTo>
                  <a:lnTo>
                    <a:pt x="0" y="69"/>
                  </a:lnTo>
                  <a:lnTo>
                    <a:pt x="0" y="61"/>
                  </a:lnTo>
                  <a:lnTo>
                    <a:pt x="0" y="56"/>
                  </a:lnTo>
                  <a:lnTo>
                    <a:pt x="0" y="51"/>
                  </a:lnTo>
                  <a:lnTo>
                    <a:pt x="5" y="46"/>
                  </a:lnTo>
                  <a:lnTo>
                    <a:pt x="5" y="37"/>
                  </a:lnTo>
                  <a:lnTo>
                    <a:pt x="5" y="32"/>
                  </a:lnTo>
                  <a:lnTo>
                    <a:pt x="5" y="25"/>
                  </a:lnTo>
                  <a:lnTo>
                    <a:pt x="5" y="20"/>
                  </a:lnTo>
                  <a:lnTo>
                    <a:pt x="2" y="14"/>
                  </a:lnTo>
                  <a:lnTo>
                    <a:pt x="2" y="9"/>
                  </a:lnTo>
                  <a:lnTo>
                    <a:pt x="0" y="4"/>
                  </a:lnTo>
                  <a:lnTo>
                    <a:pt x="0" y="0"/>
                  </a:lnTo>
                  <a:lnTo>
                    <a:pt x="0" y="0"/>
                  </a:lnTo>
                  <a:lnTo>
                    <a:pt x="0" y="0"/>
                  </a:lnTo>
                  <a:lnTo>
                    <a:pt x="0" y="2"/>
                  </a:lnTo>
                  <a:lnTo>
                    <a:pt x="0" y="7"/>
                  </a:lnTo>
                  <a:lnTo>
                    <a:pt x="0" y="10"/>
                  </a:lnTo>
                  <a:lnTo>
                    <a:pt x="0" y="15"/>
                  </a:lnTo>
                  <a:lnTo>
                    <a:pt x="0" y="20"/>
                  </a:lnTo>
                  <a:lnTo>
                    <a:pt x="0" y="27"/>
                  </a:lnTo>
                  <a:lnTo>
                    <a:pt x="0" y="32"/>
                  </a:lnTo>
                  <a:lnTo>
                    <a:pt x="0" y="37"/>
                  </a:lnTo>
                  <a:lnTo>
                    <a:pt x="0" y="41"/>
                  </a:lnTo>
                  <a:lnTo>
                    <a:pt x="0" y="51"/>
                  </a:lnTo>
                  <a:lnTo>
                    <a:pt x="0" y="56"/>
                  </a:lnTo>
                  <a:lnTo>
                    <a:pt x="0" y="66"/>
                  </a:lnTo>
                  <a:lnTo>
                    <a:pt x="0" y="71"/>
                  </a:lnTo>
                  <a:lnTo>
                    <a:pt x="0" y="81"/>
                  </a:lnTo>
                  <a:lnTo>
                    <a:pt x="0" y="81"/>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7" name="Freeform 277"/>
            <p:cNvSpPr>
              <a:spLocks/>
            </p:cNvSpPr>
            <p:nvPr/>
          </p:nvSpPr>
          <p:spPr bwMode="auto">
            <a:xfrm>
              <a:off x="5648325" y="5340350"/>
              <a:ext cx="9525" cy="112712"/>
            </a:xfrm>
            <a:custGeom>
              <a:avLst/>
              <a:gdLst/>
              <a:ahLst/>
              <a:cxnLst>
                <a:cxn ang="0">
                  <a:pos x="3" y="71"/>
                </a:cxn>
                <a:cxn ang="0">
                  <a:pos x="3" y="68"/>
                </a:cxn>
                <a:cxn ang="0">
                  <a:pos x="3" y="68"/>
                </a:cxn>
                <a:cxn ang="0">
                  <a:pos x="3" y="63"/>
                </a:cxn>
                <a:cxn ang="0">
                  <a:pos x="3" y="61"/>
                </a:cxn>
                <a:cxn ang="0">
                  <a:pos x="3" y="56"/>
                </a:cxn>
                <a:cxn ang="0">
                  <a:pos x="3" y="51"/>
                </a:cxn>
                <a:cxn ang="0">
                  <a:pos x="3" y="46"/>
                </a:cxn>
                <a:cxn ang="0">
                  <a:pos x="6" y="41"/>
                </a:cxn>
                <a:cxn ang="0">
                  <a:pos x="6" y="33"/>
                </a:cxn>
                <a:cxn ang="0">
                  <a:pos x="6" y="28"/>
                </a:cxn>
                <a:cxn ang="0">
                  <a:pos x="6" y="23"/>
                </a:cxn>
                <a:cxn ang="0">
                  <a:pos x="6" y="18"/>
                </a:cxn>
                <a:cxn ang="0">
                  <a:pos x="3" y="14"/>
                </a:cxn>
                <a:cxn ang="0">
                  <a:pos x="3" y="9"/>
                </a:cxn>
                <a:cxn ang="0">
                  <a:pos x="3" y="4"/>
                </a:cxn>
                <a:cxn ang="0">
                  <a:pos x="3" y="0"/>
                </a:cxn>
                <a:cxn ang="0">
                  <a:pos x="0" y="0"/>
                </a:cxn>
                <a:cxn ang="0">
                  <a:pos x="0" y="0"/>
                </a:cxn>
                <a:cxn ang="0">
                  <a:pos x="0" y="0"/>
                </a:cxn>
                <a:cxn ang="0">
                  <a:pos x="0" y="5"/>
                </a:cxn>
                <a:cxn ang="0">
                  <a:pos x="0" y="9"/>
                </a:cxn>
                <a:cxn ang="0">
                  <a:pos x="0" y="14"/>
                </a:cxn>
                <a:cxn ang="0">
                  <a:pos x="0" y="18"/>
                </a:cxn>
                <a:cxn ang="0">
                  <a:pos x="0" y="23"/>
                </a:cxn>
                <a:cxn ang="0">
                  <a:pos x="0" y="28"/>
                </a:cxn>
                <a:cxn ang="0">
                  <a:pos x="0" y="33"/>
                </a:cxn>
                <a:cxn ang="0">
                  <a:pos x="0" y="38"/>
                </a:cxn>
                <a:cxn ang="0">
                  <a:pos x="0" y="46"/>
                </a:cxn>
                <a:cxn ang="0">
                  <a:pos x="0" y="51"/>
                </a:cxn>
                <a:cxn ang="0">
                  <a:pos x="0" y="56"/>
                </a:cxn>
                <a:cxn ang="0">
                  <a:pos x="0" y="61"/>
                </a:cxn>
                <a:cxn ang="0">
                  <a:pos x="3" y="71"/>
                </a:cxn>
                <a:cxn ang="0">
                  <a:pos x="3" y="71"/>
                </a:cxn>
              </a:cxnLst>
              <a:rect l="0" t="0" r="r" b="b"/>
              <a:pathLst>
                <a:path w="6" h="71">
                  <a:moveTo>
                    <a:pt x="3" y="71"/>
                  </a:moveTo>
                  <a:lnTo>
                    <a:pt x="3" y="68"/>
                  </a:lnTo>
                  <a:lnTo>
                    <a:pt x="3" y="68"/>
                  </a:lnTo>
                  <a:lnTo>
                    <a:pt x="3" y="63"/>
                  </a:lnTo>
                  <a:lnTo>
                    <a:pt x="3" y="61"/>
                  </a:lnTo>
                  <a:lnTo>
                    <a:pt x="3" y="56"/>
                  </a:lnTo>
                  <a:lnTo>
                    <a:pt x="3" y="51"/>
                  </a:lnTo>
                  <a:lnTo>
                    <a:pt x="3" y="46"/>
                  </a:lnTo>
                  <a:lnTo>
                    <a:pt x="6" y="41"/>
                  </a:lnTo>
                  <a:lnTo>
                    <a:pt x="6" y="33"/>
                  </a:lnTo>
                  <a:lnTo>
                    <a:pt x="6" y="28"/>
                  </a:lnTo>
                  <a:lnTo>
                    <a:pt x="6" y="23"/>
                  </a:lnTo>
                  <a:lnTo>
                    <a:pt x="6" y="18"/>
                  </a:lnTo>
                  <a:lnTo>
                    <a:pt x="3" y="14"/>
                  </a:lnTo>
                  <a:lnTo>
                    <a:pt x="3" y="9"/>
                  </a:lnTo>
                  <a:lnTo>
                    <a:pt x="3" y="4"/>
                  </a:lnTo>
                  <a:lnTo>
                    <a:pt x="3" y="0"/>
                  </a:lnTo>
                  <a:lnTo>
                    <a:pt x="0" y="0"/>
                  </a:lnTo>
                  <a:lnTo>
                    <a:pt x="0" y="0"/>
                  </a:lnTo>
                  <a:lnTo>
                    <a:pt x="0" y="0"/>
                  </a:lnTo>
                  <a:lnTo>
                    <a:pt x="0" y="5"/>
                  </a:lnTo>
                  <a:lnTo>
                    <a:pt x="0" y="9"/>
                  </a:lnTo>
                  <a:lnTo>
                    <a:pt x="0" y="14"/>
                  </a:lnTo>
                  <a:lnTo>
                    <a:pt x="0" y="18"/>
                  </a:lnTo>
                  <a:lnTo>
                    <a:pt x="0" y="23"/>
                  </a:lnTo>
                  <a:lnTo>
                    <a:pt x="0" y="28"/>
                  </a:lnTo>
                  <a:lnTo>
                    <a:pt x="0" y="33"/>
                  </a:lnTo>
                  <a:lnTo>
                    <a:pt x="0" y="38"/>
                  </a:lnTo>
                  <a:lnTo>
                    <a:pt x="0" y="46"/>
                  </a:lnTo>
                  <a:lnTo>
                    <a:pt x="0" y="51"/>
                  </a:lnTo>
                  <a:lnTo>
                    <a:pt x="0" y="56"/>
                  </a:lnTo>
                  <a:lnTo>
                    <a:pt x="0" y="61"/>
                  </a:lnTo>
                  <a:lnTo>
                    <a:pt x="3" y="71"/>
                  </a:lnTo>
                  <a:lnTo>
                    <a:pt x="3" y="71"/>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8" name="Freeform 278"/>
            <p:cNvSpPr>
              <a:spLocks/>
            </p:cNvSpPr>
            <p:nvPr/>
          </p:nvSpPr>
          <p:spPr bwMode="auto">
            <a:xfrm>
              <a:off x="5600700" y="5340350"/>
              <a:ext cx="11112" cy="88900"/>
            </a:xfrm>
            <a:custGeom>
              <a:avLst/>
              <a:gdLst/>
              <a:ahLst/>
              <a:cxnLst>
                <a:cxn ang="0">
                  <a:pos x="4" y="56"/>
                </a:cxn>
                <a:cxn ang="0">
                  <a:pos x="4" y="53"/>
                </a:cxn>
                <a:cxn ang="0">
                  <a:pos x="4" y="53"/>
                </a:cxn>
                <a:cxn ang="0">
                  <a:pos x="4" y="48"/>
                </a:cxn>
                <a:cxn ang="0">
                  <a:pos x="4" y="48"/>
                </a:cxn>
                <a:cxn ang="0">
                  <a:pos x="4" y="43"/>
                </a:cxn>
                <a:cxn ang="0">
                  <a:pos x="4" y="38"/>
                </a:cxn>
                <a:cxn ang="0">
                  <a:pos x="4" y="33"/>
                </a:cxn>
                <a:cxn ang="0">
                  <a:pos x="7" y="32"/>
                </a:cxn>
                <a:cxn ang="0">
                  <a:pos x="7" y="27"/>
                </a:cxn>
                <a:cxn ang="0">
                  <a:pos x="7" y="22"/>
                </a:cxn>
                <a:cxn ang="0">
                  <a:pos x="7" y="17"/>
                </a:cxn>
                <a:cxn ang="0">
                  <a:pos x="7" y="14"/>
                </a:cxn>
                <a:cxn ang="0">
                  <a:pos x="4" y="9"/>
                </a:cxn>
                <a:cxn ang="0">
                  <a:pos x="4" y="5"/>
                </a:cxn>
                <a:cxn ang="0">
                  <a:pos x="4" y="0"/>
                </a:cxn>
                <a:cxn ang="0">
                  <a:pos x="4" y="0"/>
                </a:cxn>
                <a:cxn ang="0">
                  <a:pos x="0" y="0"/>
                </a:cxn>
                <a:cxn ang="0">
                  <a:pos x="0" y="0"/>
                </a:cxn>
                <a:cxn ang="0">
                  <a:pos x="0" y="0"/>
                </a:cxn>
                <a:cxn ang="0">
                  <a:pos x="0" y="5"/>
                </a:cxn>
                <a:cxn ang="0">
                  <a:pos x="0" y="5"/>
                </a:cxn>
                <a:cxn ang="0">
                  <a:pos x="0" y="10"/>
                </a:cxn>
                <a:cxn ang="0">
                  <a:pos x="0" y="14"/>
                </a:cxn>
                <a:cxn ang="0">
                  <a:pos x="0" y="18"/>
                </a:cxn>
                <a:cxn ang="0">
                  <a:pos x="0" y="22"/>
                </a:cxn>
                <a:cxn ang="0">
                  <a:pos x="0" y="27"/>
                </a:cxn>
                <a:cxn ang="0">
                  <a:pos x="0" y="32"/>
                </a:cxn>
                <a:cxn ang="0">
                  <a:pos x="0" y="36"/>
                </a:cxn>
                <a:cxn ang="0">
                  <a:pos x="0" y="41"/>
                </a:cxn>
                <a:cxn ang="0">
                  <a:pos x="0" y="46"/>
                </a:cxn>
                <a:cxn ang="0">
                  <a:pos x="0" y="51"/>
                </a:cxn>
                <a:cxn ang="0">
                  <a:pos x="4" y="56"/>
                </a:cxn>
                <a:cxn ang="0">
                  <a:pos x="4" y="56"/>
                </a:cxn>
              </a:cxnLst>
              <a:rect l="0" t="0" r="r" b="b"/>
              <a:pathLst>
                <a:path w="7" h="56">
                  <a:moveTo>
                    <a:pt x="4" y="56"/>
                  </a:moveTo>
                  <a:lnTo>
                    <a:pt x="4" y="53"/>
                  </a:lnTo>
                  <a:lnTo>
                    <a:pt x="4" y="53"/>
                  </a:lnTo>
                  <a:lnTo>
                    <a:pt x="4" y="48"/>
                  </a:lnTo>
                  <a:lnTo>
                    <a:pt x="4" y="48"/>
                  </a:lnTo>
                  <a:lnTo>
                    <a:pt x="4" y="43"/>
                  </a:lnTo>
                  <a:lnTo>
                    <a:pt x="4" y="38"/>
                  </a:lnTo>
                  <a:lnTo>
                    <a:pt x="4" y="33"/>
                  </a:lnTo>
                  <a:lnTo>
                    <a:pt x="7" y="32"/>
                  </a:lnTo>
                  <a:lnTo>
                    <a:pt x="7" y="27"/>
                  </a:lnTo>
                  <a:lnTo>
                    <a:pt x="7" y="22"/>
                  </a:lnTo>
                  <a:lnTo>
                    <a:pt x="7" y="17"/>
                  </a:lnTo>
                  <a:lnTo>
                    <a:pt x="7" y="14"/>
                  </a:lnTo>
                  <a:lnTo>
                    <a:pt x="4" y="9"/>
                  </a:lnTo>
                  <a:lnTo>
                    <a:pt x="4" y="5"/>
                  </a:lnTo>
                  <a:lnTo>
                    <a:pt x="4" y="0"/>
                  </a:lnTo>
                  <a:lnTo>
                    <a:pt x="4" y="0"/>
                  </a:lnTo>
                  <a:lnTo>
                    <a:pt x="0" y="0"/>
                  </a:lnTo>
                  <a:lnTo>
                    <a:pt x="0" y="0"/>
                  </a:lnTo>
                  <a:lnTo>
                    <a:pt x="0" y="0"/>
                  </a:lnTo>
                  <a:lnTo>
                    <a:pt x="0" y="5"/>
                  </a:lnTo>
                  <a:lnTo>
                    <a:pt x="0" y="5"/>
                  </a:lnTo>
                  <a:lnTo>
                    <a:pt x="0" y="10"/>
                  </a:lnTo>
                  <a:lnTo>
                    <a:pt x="0" y="14"/>
                  </a:lnTo>
                  <a:lnTo>
                    <a:pt x="0" y="18"/>
                  </a:lnTo>
                  <a:lnTo>
                    <a:pt x="0" y="22"/>
                  </a:lnTo>
                  <a:lnTo>
                    <a:pt x="0" y="27"/>
                  </a:lnTo>
                  <a:lnTo>
                    <a:pt x="0" y="32"/>
                  </a:lnTo>
                  <a:lnTo>
                    <a:pt x="0" y="36"/>
                  </a:lnTo>
                  <a:lnTo>
                    <a:pt x="0" y="41"/>
                  </a:lnTo>
                  <a:lnTo>
                    <a:pt x="0" y="46"/>
                  </a:lnTo>
                  <a:lnTo>
                    <a:pt x="0" y="51"/>
                  </a:lnTo>
                  <a:lnTo>
                    <a:pt x="4" y="56"/>
                  </a:lnTo>
                  <a:lnTo>
                    <a:pt x="4" y="56"/>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0999" name="Freeform 279"/>
            <p:cNvSpPr>
              <a:spLocks/>
            </p:cNvSpPr>
            <p:nvPr/>
          </p:nvSpPr>
          <p:spPr bwMode="auto">
            <a:xfrm>
              <a:off x="5946775" y="4606925"/>
              <a:ext cx="260350" cy="101600"/>
            </a:xfrm>
            <a:custGeom>
              <a:avLst/>
              <a:gdLst/>
              <a:ahLst/>
              <a:cxnLst>
                <a:cxn ang="0">
                  <a:pos x="0" y="15"/>
                </a:cxn>
                <a:cxn ang="0">
                  <a:pos x="0" y="12"/>
                </a:cxn>
                <a:cxn ang="0">
                  <a:pos x="5" y="12"/>
                </a:cxn>
                <a:cxn ang="0">
                  <a:pos x="10" y="12"/>
                </a:cxn>
                <a:cxn ang="0">
                  <a:pos x="20" y="12"/>
                </a:cxn>
                <a:cxn ang="0">
                  <a:pos x="30" y="8"/>
                </a:cxn>
                <a:cxn ang="0">
                  <a:pos x="41" y="8"/>
                </a:cxn>
                <a:cxn ang="0">
                  <a:pos x="56" y="8"/>
                </a:cxn>
                <a:cxn ang="0">
                  <a:pos x="71" y="8"/>
                </a:cxn>
                <a:cxn ang="0">
                  <a:pos x="82" y="3"/>
                </a:cxn>
                <a:cxn ang="0">
                  <a:pos x="97" y="3"/>
                </a:cxn>
                <a:cxn ang="0">
                  <a:pos x="110" y="3"/>
                </a:cxn>
                <a:cxn ang="0">
                  <a:pos x="125" y="3"/>
                </a:cxn>
                <a:cxn ang="0">
                  <a:pos x="135" y="0"/>
                </a:cxn>
                <a:cxn ang="0">
                  <a:pos x="146" y="0"/>
                </a:cxn>
                <a:cxn ang="0">
                  <a:pos x="154" y="0"/>
                </a:cxn>
                <a:cxn ang="0">
                  <a:pos x="164" y="0"/>
                </a:cxn>
                <a:cxn ang="0">
                  <a:pos x="159" y="49"/>
                </a:cxn>
                <a:cxn ang="0">
                  <a:pos x="15" y="64"/>
                </a:cxn>
                <a:cxn ang="0">
                  <a:pos x="0" y="15"/>
                </a:cxn>
                <a:cxn ang="0">
                  <a:pos x="0" y="15"/>
                </a:cxn>
              </a:cxnLst>
              <a:rect l="0" t="0" r="r" b="b"/>
              <a:pathLst>
                <a:path w="164" h="64">
                  <a:moveTo>
                    <a:pt x="0" y="15"/>
                  </a:moveTo>
                  <a:lnTo>
                    <a:pt x="0" y="12"/>
                  </a:lnTo>
                  <a:lnTo>
                    <a:pt x="5" y="12"/>
                  </a:lnTo>
                  <a:lnTo>
                    <a:pt x="10" y="12"/>
                  </a:lnTo>
                  <a:lnTo>
                    <a:pt x="20" y="12"/>
                  </a:lnTo>
                  <a:lnTo>
                    <a:pt x="30" y="8"/>
                  </a:lnTo>
                  <a:lnTo>
                    <a:pt x="41" y="8"/>
                  </a:lnTo>
                  <a:lnTo>
                    <a:pt x="56" y="8"/>
                  </a:lnTo>
                  <a:lnTo>
                    <a:pt x="71" y="8"/>
                  </a:lnTo>
                  <a:lnTo>
                    <a:pt x="82" y="3"/>
                  </a:lnTo>
                  <a:lnTo>
                    <a:pt x="97" y="3"/>
                  </a:lnTo>
                  <a:lnTo>
                    <a:pt x="110" y="3"/>
                  </a:lnTo>
                  <a:lnTo>
                    <a:pt x="125" y="3"/>
                  </a:lnTo>
                  <a:lnTo>
                    <a:pt x="135" y="0"/>
                  </a:lnTo>
                  <a:lnTo>
                    <a:pt x="146" y="0"/>
                  </a:lnTo>
                  <a:lnTo>
                    <a:pt x="154" y="0"/>
                  </a:lnTo>
                  <a:lnTo>
                    <a:pt x="164" y="0"/>
                  </a:lnTo>
                  <a:lnTo>
                    <a:pt x="159" y="49"/>
                  </a:lnTo>
                  <a:lnTo>
                    <a:pt x="15" y="64"/>
                  </a:lnTo>
                  <a:lnTo>
                    <a:pt x="0" y="15"/>
                  </a:lnTo>
                  <a:lnTo>
                    <a:pt x="0" y="1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0" name="Freeform 280"/>
            <p:cNvSpPr>
              <a:spLocks/>
            </p:cNvSpPr>
            <p:nvPr/>
          </p:nvSpPr>
          <p:spPr bwMode="auto">
            <a:xfrm>
              <a:off x="5954713" y="4591050"/>
              <a:ext cx="260350" cy="101600"/>
            </a:xfrm>
            <a:custGeom>
              <a:avLst/>
              <a:gdLst/>
              <a:ahLst/>
              <a:cxnLst>
                <a:cxn ang="0">
                  <a:pos x="0" y="15"/>
                </a:cxn>
                <a:cxn ang="0">
                  <a:pos x="0" y="12"/>
                </a:cxn>
                <a:cxn ang="0">
                  <a:pos x="5" y="12"/>
                </a:cxn>
                <a:cxn ang="0">
                  <a:pos x="10" y="12"/>
                </a:cxn>
                <a:cxn ang="0">
                  <a:pos x="20" y="12"/>
                </a:cxn>
                <a:cxn ang="0">
                  <a:pos x="30" y="8"/>
                </a:cxn>
                <a:cxn ang="0">
                  <a:pos x="41" y="8"/>
                </a:cxn>
                <a:cxn ang="0">
                  <a:pos x="56" y="8"/>
                </a:cxn>
                <a:cxn ang="0">
                  <a:pos x="71" y="8"/>
                </a:cxn>
                <a:cxn ang="0">
                  <a:pos x="82" y="4"/>
                </a:cxn>
                <a:cxn ang="0">
                  <a:pos x="97" y="4"/>
                </a:cxn>
                <a:cxn ang="0">
                  <a:pos x="110" y="4"/>
                </a:cxn>
                <a:cxn ang="0">
                  <a:pos x="125" y="4"/>
                </a:cxn>
                <a:cxn ang="0">
                  <a:pos x="135" y="0"/>
                </a:cxn>
                <a:cxn ang="0">
                  <a:pos x="146" y="0"/>
                </a:cxn>
                <a:cxn ang="0">
                  <a:pos x="154" y="0"/>
                </a:cxn>
                <a:cxn ang="0">
                  <a:pos x="164" y="0"/>
                </a:cxn>
                <a:cxn ang="0">
                  <a:pos x="159" y="49"/>
                </a:cxn>
                <a:cxn ang="0">
                  <a:pos x="15" y="64"/>
                </a:cxn>
                <a:cxn ang="0">
                  <a:pos x="0" y="15"/>
                </a:cxn>
                <a:cxn ang="0">
                  <a:pos x="0" y="15"/>
                </a:cxn>
              </a:cxnLst>
              <a:rect l="0" t="0" r="r" b="b"/>
              <a:pathLst>
                <a:path w="164" h="64">
                  <a:moveTo>
                    <a:pt x="0" y="15"/>
                  </a:moveTo>
                  <a:lnTo>
                    <a:pt x="0" y="12"/>
                  </a:lnTo>
                  <a:lnTo>
                    <a:pt x="5" y="12"/>
                  </a:lnTo>
                  <a:lnTo>
                    <a:pt x="10" y="12"/>
                  </a:lnTo>
                  <a:lnTo>
                    <a:pt x="20" y="12"/>
                  </a:lnTo>
                  <a:lnTo>
                    <a:pt x="30" y="8"/>
                  </a:lnTo>
                  <a:lnTo>
                    <a:pt x="41" y="8"/>
                  </a:lnTo>
                  <a:lnTo>
                    <a:pt x="56" y="8"/>
                  </a:lnTo>
                  <a:lnTo>
                    <a:pt x="71" y="8"/>
                  </a:lnTo>
                  <a:lnTo>
                    <a:pt x="82" y="4"/>
                  </a:lnTo>
                  <a:lnTo>
                    <a:pt x="97" y="4"/>
                  </a:lnTo>
                  <a:lnTo>
                    <a:pt x="110" y="4"/>
                  </a:lnTo>
                  <a:lnTo>
                    <a:pt x="125" y="4"/>
                  </a:lnTo>
                  <a:lnTo>
                    <a:pt x="135" y="0"/>
                  </a:lnTo>
                  <a:lnTo>
                    <a:pt x="146" y="0"/>
                  </a:lnTo>
                  <a:lnTo>
                    <a:pt x="154" y="0"/>
                  </a:lnTo>
                  <a:lnTo>
                    <a:pt x="164" y="0"/>
                  </a:lnTo>
                  <a:lnTo>
                    <a:pt x="159" y="49"/>
                  </a:lnTo>
                  <a:lnTo>
                    <a:pt x="15" y="64"/>
                  </a:lnTo>
                  <a:lnTo>
                    <a:pt x="0" y="15"/>
                  </a:lnTo>
                  <a:lnTo>
                    <a:pt x="0" y="1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1" name="Freeform 281"/>
            <p:cNvSpPr>
              <a:spLocks/>
            </p:cNvSpPr>
            <p:nvPr/>
          </p:nvSpPr>
          <p:spPr bwMode="auto">
            <a:xfrm>
              <a:off x="5954713" y="4591050"/>
              <a:ext cx="260350" cy="101600"/>
            </a:xfrm>
            <a:custGeom>
              <a:avLst/>
              <a:gdLst/>
              <a:ahLst/>
              <a:cxnLst>
                <a:cxn ang="0">
                  <a:pos x="0" y="15"/>
                </a:cxn>
                <a:cxn ang="0">
                  <a:pos x="0" y="12"/>
                </a:cxn>
                <a:cxn ang="0">
                  <a:pos x="5" y="12"/>
                </a:cxn>
                <a:cxn ang="0">
                  <a:pos x="10" y="12"/>
                </a:cxn>
                <a:cxn ang="0">
                  <a:pos x="20" y="12"/>
                </a:cxn>
                <a:cxn ang="0">
                  <a:pos x="30" y="8"/>
                </a:cxn>
                <a:cxn ang="0">
                  <a:pos x="41" y="8"/>
                </a:cxn>
                <a:cxn ang="0">
                  <a:pos x="56" y="8"/>
                </a:cxn>
                <a:cxn ang="0">
                  <a:pos x="71" y="8"/>
                </a:cxn>
                <a:cxn ang="0">
                  <a:pos x="82" y="4"/>
                </a:cxn>
                <a:cxn ang="0">
                  <a:pos x="97" y="4"/>
                </a:cxn>
                <a:cxn ang="0">
                  <a:pos x="110" y="4"/>
                </a:cxn>
                <a:cxn ang="0">
                  <a:pos x="125" y="4"/>
                </a:cxn>
                <a:cxn ang="0">
                  <a:pos x="135" y="0"/>
                </a:cxn>
                <a:cxn ang="0">
                  <a:pos x="146" y="0"/>
                </a:cxn>
                <a:cxn ang="0">
                  <a:pos x="154" y="0"/>
                </a:cxn>
                <a:cxn ang="0">
                  <a:pos x="164" y="0"/>
                </a:cxn>
                <a:cxn ang="0">
                  <a:pos x="159" y="49"/>
                </a:cxn>
                <a:cxn ang="0">
                  <a:pos x="15" y="64"/>
                </a:cxn>
                <a:cxn ang="0">
                  <a:pos x="0" y="15"/>
                </a:cxn>
                <a:cxn ang="0">
                  <a:pos x="0" y="15"/>
                </a:cxn>
              </a:cxnLst>
              <a:rect l="0" t="0" r="r" b="b"/>
              <a:pathLst>
                <a:path w="164" h="64">
                  <a:moveTo>
                    <a:pt x="0" y="15"/>
                  </a:moveTo>
                  <a:lnTo>
                    <a:pt x="0" y="12"/>
                  </a:lnTo>
                  <a:lnTo>
                    <a:pt x="5" y="12"/>
                  </a:lnTo>
                  <a:lnTo>
                    <a:pt x="10" y="12"/>
                  </a:lnTo>
                  <a:lnTo>
                    <a:pt x="20" y="12"/>
                  </a:lnTo>
                  <a:lnTo>
                    <a:pt x="30" y="8"/>
                  </a:lnTo>
                  <a:lnTo>
                    <a:pt x="41" y="8"/>
                  </a:lnTo>
                  <a:lnTo>
                    <a:pt x="56" y="8"/>
                  </a:lnTo>
                  <a:lnTo>
                    <a:pt x="71" y="8"/>
                  </a:lnTo>
                  <a:lnTo>
                    <a:pt x="82" y="4"/>
                  </a:lnTo>
                  <a:lnTo>
                    <a:pt x="97" y="4"/>
                  </a:lnTo>
                  <a:lnTo>
                    <a:pt x="110" y="4"/>
                  </a:lnTo>
                  <a:lnTo>
                    <a:pt x="125" y="4"/>
                  </a:lnTo>
                  <a:lnTo>
                    <a:pt x="135" y="0"/>
                  </a:lnTo>
                  <a:lnTo>
                    <a:pt x="146" y="0"/>
                  </a:lnTo>
                  <a:lnTo>
                    <a:pt x="154" y="0"/>
                  </a:lnTo>
                  <a:lnTo>
                    <a:pt x="164" y="0"/>
                  </a:lnTo>
                  <a:lnTo>
                    <a:pt x="159" y="49"/>
                  </a:lnTo>
                  <a:lnTo>
                    <a:pt x="15" y="64"/>
                  </a:lnTo>
                  <a:lnTo>
                    <a:pt x="0" y="15"/>
                  </a:lnTo>
                  <a:lnTo>
                    <a:pt x="0" y="15"/>
                  </a:lnTo>
                </a:path>
              </a:pathLst>
            </a:custGeom>
            <a:noFill/>
            <a:ln w="2">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2" name="Freeform 282"/>
            <p:cNvSpPr>
              <a:spLocks/>
            </p:cNvSpPr>
            <p:nvPr/>
          </p:nvSpPr>
          <p:spPr bwMode="auto">
            <a:xfrm>
              <a:off x="5994400" y="4630738"/>
              <a:ext cx="31750" cy="46037"/>
            </a:xfrm>
            <a:custGeom>
              <a:avLst/>
              <a:gdLst/>
              <a:ahLst/>
              <a:cxnLst>
                <a:cxn ang="0">
                  <a:pos x="10" y="29"/>
                </a:cxn>
                <a:cxn ang="0">
                  <a:pos x="0" y="0"/>
                </a:cxn>
                <a:cxn ang="0">
                  <a:pos x="20" y="0"/>
                </a:cxn>
                <a:cxn ang="0">
                  <a:pos x="10" y="5"/>
                </a:cxn>
                <a:cxn ang="0">
                  <a:pos x="10" y="10"/>
                </a:cxn>
                <a:cxn ang="0">
                  <a:pos x="20" y="10"/>
                </a:cxn>
                <a:cxn ang="0">
                  <a:pos x="10" y="15"/>
                </a:cxn>
                <a:cxn ang="0">
                  <a:pos x="10" y="29"/>
                </a:cxn>
                <a:cxn ang="0">
                  <a:pos x="10" y="29"/>
                </a:cxn>
              </a:cxnLst>
              <a:rect l="0" t="0" r="r" b="b"/>
              <a:pathLst>
                <a:path w="20" h="29">
                  <a:moveTo>
                    <a:pt x="10" y="29"/>
                  </a:moveTo>
                  <a:lnTo>
                    <a:pt x="0" y="0"/>
                  </a:lnTo>
                  <a:lnTo>
                    <a:pt x="20" y="0"/>
                  </a:lnTo>
                  <a:lnTo>
                    <a:pt x="10" y="5"/>
                  </a:lnTo>
                  <a:lnTo>
                    <a:pt x="10" y="10"/>
                  </a:lnTo>
                  <a:lnTo>
                    <a:pt x="20" y="10"/>
                  </a:lnTo>
                  <a:lnTo>
                    <a:pt x="10" y="15"/>
                  </a:lnTo>
                  <a:lnTo>
                    <a:pt x="10" y="29"/>
                  </a:lnTo>
                  <a:lnTo>
                    <a:pt x="10" y="29"/>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3" name="Freeform 283"/>
            <p:cNvSpPr>
              <a:spLocks/>
            </p:cNvSpPr>
            <p:nvPr/>
          </p:nvSpPr>
          <p:spPr bwMode="auto">
            <a:xfrm>
              <a:off x="6032500" y="4632325"/>
              <a:ext cx="23812" cy="36512"/>
            </a:xfrm>
            <a:custGeom>
              <a:avLst/>
              <a:gdLst/>
              <a:ahLst/>
              <a:cxnLst>
                <a:cxn ang="0">
                  <a:pos x="5" y="23"/>
                </a:cxn>
                <a:cxn ang="0">
                  <a:pos x="0" y="4"/>
                </a:cxn>
                <a:cxn ang="0">
                  <a:pos x="0" y="0"/>
                </a:cxn>
                <a:cxn ang="0">
                  <a:pos x="0" y="0"/>
                </a:cxn>
                <a:cxn ang="0">
                  <a:pos x="0" y="0"/>
                </a:cxn>
                <a:cxn ang="0">
                  <a:pos x="0" y="0"/>
                </a:cxn>
                <a:cxn ang="0">
                  <a:pos x="0" y="0"/>
                </a:cxn>
                <a:cxn ang="0">
                  <a:pos x="0" y="0"/>
                </a:cxn>
                <a:cxn ang="0">
                  <a:pos x="0" y="0"/>
                </a:cxn>
                <a:cxn ang="0">
                  <a:pos x="5" y="0"/>
                </a:cxn>
                <a:cxn ang="0">
                  <a:pos x="5" y="0"/>
                </a:cxn>
                <a:cxn ang="0">
                  <a:pos x="5" y="0"/>
                </a:cxn>
                <a:cxn ang="0">
                  <a:pos x="5" y="0"/>
                </a:cxn>
                <a:cxn ang="0">
                  <a:pos x="10" y="0"/>
                </a:cxn>
                <a:cxn ang="0">
                  <a:pos x="10" y="0"/>
                </a:cxn>
                <a:cxn ang="0">
                  <a:pos x="10" y="0"/>
                </a:cxn>
                <a:cxn ang="0">
                  <a:pos x="10" y="0"/>
                </a:cxn>
                <a:cxn ang="0">
                  <a:pos x="15" y="4"/>
                </a:cxn>
                <a:cxn ang="0">
                  <a:pos x="15" y="4"/>
                </a:cxn>
                <a:cxn ang="0">
                  <a:pos x="15" y="4"/>
                </a:cxn>
                <a:cxn ang="0">
                  <a:pos x="15" y="4"/>
                </a:cxn>
                <a:cxn ang="0">
                  <a:pos x="15" y="4"/>
                </a:cxn>
                <a:cxn ang="0">
                  <a:pos x="15" y="4"/>
                </a:cxn>
                <a:cxn ang="0">
                  <a:pos x="15" y="4"/>
                </a:cxn>
                <a:cxn ang="0">
                  <a:pos x="15" y="4"/>
                </a:cxn>
                <a:cxn ang="0">
                  <a:pos x="15" y="5"/>
                </a:cxn>
                <a:cxn ang="0">
                  <a:pos x="15" y="5"/>
                </a:cxn>
                <a:cxn ang="0">
                  <a:pos x="15" y="5"/>
                </a:cxn>
                <a:cxn ang="0">
                  <a:pos x="15" y="5"/>
                </a:cxn>
                <a:cxn ang="0">
                  <a:pos x="15" y="5"/>
                </a:cxn>
                <a:cxn ang="0">
                  <a:pos x="15" y="5"/>
                </a:cxn>
                <a:cxn ang="0">
                  <a:pos x="15" y="5"/>
                </a:cxn>
                <a:cxn ang="0">
                  <a:pos x="15" y="5"/>
                </a:cxn>
                <a:cxn ang="0">
                  <a:pos x="15" y="9"/>
                </a:cxn>
                <a:cxn ang="0">
                  <a:pos x="15" y="19"/>
                </a:cxn>
                <a:cxn ang="0">
                  <a:pos x="10" y="14"/>
                </a:cxn>
                <a:cxn ang="0">
                  <a:pos x="5" y="14"/>
                </a:cxn>
                <a:cxn ang="0">
                  <a:pos x="5" y="23"/>
                </a:cxn>
                <a:cxn ang="0">
                  <a:pos x="5" y="23"/>
                </a:cxn>
              </a:cxnLst>
              <a:rect l="0" t="0" r="r" b="b"/>
              <a:pathLst>
                <a:path w="15" h="23">
                  <a:moveTo>
                    <a:pt x="5" y="23"/>
                  </a:moveTo>
                  <a:lnTo>
                    <a:pt x="0" y="4"/>
                  </a:lnTo>
                  <a:lnTo>
                    <a:pt x="0" y="0"/>
                  </a:lnTo>
                  <a:lnTo>
                    <a:pt x="0" y="0"/>
                  </a:lnTo>
                  <a:lnTo>
                    <a:pt x="0" y="0"/>
                  </a:lnTo>
                  <a:lnTo>
                    <a:pt x="0" y="0"/>
                  </a:lnTo>
                  <a:lnTo>
                    <a:pt x="0" y="0"/>
                  </a:lnTo>
                  <a:lnTo>
                    <a:pt x="0" y="0"/>
                  </a:lnTo>
                  <a:lnTo>
                    <a:pt x="0" y="0"/>
                  </a:lnTo>
                  <a:lnTo>
                    <a:pt x="5" y="0"/>
                  </a:lnTo>
                  <a:lnTo>
                    <a:pt x="5" y="0"/>
                  </a:lnTo>
                  <a:lnTo>
                    <a:pt x="5" y="0"/>
                  </a:lnTo>
                  <a:lnTo>
                    <a:pt x="5" y="0"/>
                  </a:lnTo>
                  <a:lnTo>
                    <a:pt x="10" y="0"/>
                  </a:lnTo>
                  <a:lnTo>
                    <a:pt x="10" y="0"/>
                  </a:lnTo>
                  <a:lnTo>
                    <a:pt x="10" y="0"/>
                  </a:lnTo>
                  <a:lnTo>
                    <a:pt x="10" y="0"/>
                  </a:lnTo>
                  <a:lnTo>
                    <a:pt x="15" y="4"/>
                  </a:lnTo>
                  <a:lnTo>
                    <a:pt x="15" y="4"/>
                  </a:lnTo>
                  <a:lnTo>
                    <a:pt x="15" y="4"/>
                  </a:lnTo>
                  <a:lnTo>
                    <a:pt x="15" y="4"/>
                  </a:lnTo>
                  <a:lnTo>
                    <a:pt x="15" y="4"/>
                  </a:lnTo>
                  <a:lnTo>
                    <a:pt x="15" y="4"/>
                  </a:lnTo>
                  <a:lnTo>
                    <a:pt x="15" y="4"/>
                  </a:lnTo>
                  <a:lnTo>
                    <a:pt x="15" y="4"/>
                  </a:lnTo>
                  <a:lnTo>
                    <a:pt x="15" y="5"/>
                  </a:lnTo>
                  <a:lnTo>
                    <a:pt x="15" y="5"/>
                  </a:lnTo>
                  <a:lnTo>
                    <a:pt x="15" y="5"/>
                  </a:lnTo>
                  <a:lnTo>
                    <a:pt x="15" y="5"/>
                  </a:lnTo>
                  <a:lnTo>
                    <a:pt x="15" y="5"/>
                  </a:lnTo>
                  <a:lnTo>
                    <a:pt x="15" y="5"/>
                  </a:lnTo>
                  <a:lnTo>
                    <a:pt x="15" y="5"/>
                  </a:lnTo>
                  <a:lnTo>
                    <a:pt x="15" y="5"/>
                  </a:lnTo>
                  <a:lnTo>
                    <a:pt x="15" y="9"/>
                  </a:lnTo>
                  <a:lnTo>
                    <a:pt x="15" y="19"/>
                  </a:lnTo>
                  <a:lnTo>
                    <a:pt x="10" y="14"/>
                  </a:lnTo>
                  <a:lnTo>
                    <a:pt x="5" y="14"/>
                  </a:lnTo>
                  <a:lnTo>
                    <a:pt x="5" y="23"/>
                  </a:lnTo>
                  <a:lnTo>
                    <a:pt x="5" y="2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4" name="Freeform 284"/>
            <p:cNvSpPr>
              <a:spLocks/>
            </p:cNvSpPr>
            <p:nvPr/>
          </p:nvSpPr>
          <p:spPr bwMode="auto">
            <a:xfrm>
              <a:off x="6040438" y="4640263"/>
              <a:ext cx="7937" cy="6350"/>
            </a:xfrm>
            <a:custGeom>
              <a:avLst/>
              <a:gdLst/>
              <a:ahLst/>
              <a:cxnLst>
                <a:cxn ang="0">
                  <a:pos x="0" y="4"/>
                </a:cxn>
                <a:cxn ang="0">
                  <a:pos x="0" y="4"/>
                </a:cxn>
                <a:cxn ang="0">
                  <a:pos x="0" y="4"/>
                </a:cxn>
                <a:cxn ang="0">
                  <a:pos x="0" y="4"/>
                </a:cxn>
                <a:cxn ang="0">
                  <a:pos x="0" y="4"/>
                </a:cxn>
                <a:cxn ang="0">
                  <a:pos x="0" y="4"/>
                </a:cxn>
                <a:cxn ang="0">
                  <a:pos x="0" y="4"/>
                </a:cxn>
                <a:cxn ang="0">
                  <a:pos x="0" y="4"/>
                </a:cxn>
                <a:cxn ang="0">
                  <a:pos x="0" y="4"/>
                </a:cxn>
                <a:cxn ang="0">
                  <a:pos x="2" y="4"/>
                </a:cxn>
                <a:cxn ang="0">
                  <a:pos x="2" y="4"/>
                </a:cxn>
                <a:cxn ang="0">
                  <a:pos x="2" y="4"/>
                </a:cxn>
                <a:cxn ang="0">
                  <a:pos x="2" y="4"/>
                </a:cxn>
                <a:cxn ang="0">
                  <a:pos x="2" y="4"/>
                </a:cxn>
                <a:cxn ang="0">
                  <a:pos x="2" y="4"/>
                </a:cxn>
                <a:cxn ang="0">
                  <a:pos x="2" y="4"/>
                </a:cxn>
                <a:cxn ang="0">
                  <a:pos x="2" y="4"/>
                </a:cxn>
                <a:cxn ang="0">
                  <a:pos x="5" y="4"/>
                </a:cxn>
                <a:cxn ang="0">
                  <a:pos x="4" y="0"/>
                </a:cxn>
                <a:cxn ang="0">
                  <a:pos x="4" y="0"/>
                </a:cxn>
                <a:cxn ang="0">
                  <a:pos x="4" y="0"/>
                </a:cxn>
                <a:cxn ang="0">
                  <a:pos x="4" y="0"/>
                </a:cxn>
                <a:cxn ang="0">
                  <a:pos x="4" y="0"/>
                </a:cxn>
                <a:cxn ang="0">
                  <a:pos x="4" y="0"/>
                </a:cxn>
                <a:cxn ang="0">
                  <a:pos x="4" y="0"/>
                </a:cxn>
                <a:cxn ang="0">
                  <a:pos x="4" y="0"/>
                </a:cxn>
                <a:cxn ang="0">
                  <a:pos x="0" y="0"/>
                </a:cxn>
                <a:cxn ang="0">
                  <a:pos x="0" y="0"/>
                </a:cxn>
                <a:cxn ang="0">
                  <a:pos x="0" y="0"/>
                </a:cxn>
                <a:cxn ang="0">
                  <a:pos x="0" y="0"/>
                </a:cxn>
                <a:cxn ang="0">
                  <a:pos x="0" y="0"/>
                </a:cxn>
                <a:cxn ang="0">
                  <a:pos x="0" y="0"/>
                </a:cxn>
                <a:cxn ang="0">
                  <a:pos x="0" y="0"/>
                </a:cxn>
                <a:cxn ang="0">
                  <a:pos x="0" y="4"/>
                </a:cxn>
                <a:cxn ang="0">
                  <a:pos x="0" y="4"/>
                </a:cxn>
              </a:cxnLst>
              <a:rect l="0" t="0" r="r" b="b"/>
              <a:pathLst>
                <a:path w="5" h="4">
                  <a:moveTo>
                    <a:pt x="0" y="4"/>
                  </a:moveTo>
                  <a:lnTo>
                    <a:pt x="0" y="4"/>
                  </a:lnTo>
                  <a:lnTo>
                    <a:pt x="0" y="4"/>
                  </a:lnTo>
                  <a:lnTo>
                    <a:pt x="0" y="4"/>
                  </a:lnTo>
                  <a:lnTo>
                    <a:pt x="0" y="4"/>
                  </a:lnTo>
                  <a:lnTo>
                    <a:pt x="0" y="4"/>
                  </a:lnTo>
                  <a:lnTo>
                    <a:pt x="0" y="4"/>
                  </a:lnTo>
                  <a:lnTo>
                    <a:pt x="0" y="4"/>
                  </a:lnTo>
                  <a:lnTo>
                    <a:pt x="0" y="4"/>
                  </a:lnTo>
                  <a:lnTo>
                    <a:pt x="2" y="4"/>
                  </a:lnTo>
                  <a:lnTo>
                    <a:pt x="2" y="4"/>
                  </a:lnTo>
                  <a:lnTo>
                    <a:pt x="2" y="4"/>
                  </a:lnTo>
                  <a:lnTo>
                    <a:pt x="2" y="4"/>
                  </a:lnTo>
                  <a:lnTo>
                    <a:pt x="2" y="4"/>
                  </a:lnTo>
                  <a:lnTo>
                    <a:pt x="2" y="4"/>
                  </a:lnTo>
                  <a:lnTo>
                    <a:pt x="2" y="4"/>
                  </a:lnTo>
                  <a:lnTo>
                    <a:pt x="2" y="4"/>
                  </a:lnTo>
                  <a:lnTo>
                    <a:pt x="5" y="4"/>
                  </a:lnTo>
                  <a:lnTo>
                    <a:pt x="4" y="0"/>
                  </a:lnTo>
                  <a:lnTo>
                    <a:pt x="4" y="0"/>
                  </a:lnTo>
                  <a:lnTo>
                    <a:pt x="4" y="0"/>
                  </a:lnTo>
                  <a:lnTo>
                    <a:pt x="4" y="0"/>
                  </a:lnTo>
                  <a:lnTo>
                    <a:pt x="4" y="0"/>
                  </a:lnTo>
                  <a:lnTo>
                    <a:pt x="4" y="0"/>
                  </a:lnTo>
                  <a:lnTo>
                    <a:pt x="4" y="0"/>
                  </a:lnTo>
                  <a:lnTo>
                    <a:pt x="4" y="0"/>
                  </a:lnTo>
                  <a:lnTo>
                    <a:pt x="0" y="0"/>
                  </a:lnTo>
                  <a:lnTo>
                    <a:pt x="0" y="0"/>
                  </a:lnTo>
                  <a:lnTo>
                    <a:pt x="0" y="0"/>
                  </a:lnTo>
                  <a:lnTo>
                    <a:pt x="0" y="0"/>
                  </a:lnTo>
                  <a:lnTo>
                    <a:pt x="0" y="0"/>
                  </a:lnTo>
                  <a:lnTo>
                    <a:pt x="0" y="0"/>
                  </a:lnTo>
                  <a:lnTo>
                    <a:pt x="0" y="0"/>
                  </a:lnTo>
                  <a:lnTo>
                    <a:pt x="0" y="4"/>
                  </a:lnTo>
                  <a:lnTo>
                    <a:pt x="0" y="4"/>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5" name="Freeform 285"/>
            <p:cNvSpPr>
              <a:spLocks/>
            </p:cNvSpPr>
            <p:nvPr/>
          </p:nvSpPr>
          <p:spPr bwMode="auto">
            <a:xfrm>
              <a:off x="6072188" y="4622800"/>
              <a:ext cx="25400" cy="39687"/>
            </a:xfrm>
            <a:custGeom>
              <a:avLst/>
              <a:gdLst/>
              <a:ahLst/>
              <a:cxnLst>
                <a:cxn ang="0">
                  <a:pos x="0" y="25"/>
                </a:cxn>
                <a:cxn ang="0">
                  <a:pos x="5" y="0"/>
                </a:cxn>
                <a:cxn ang="0">
                  <a:pos x="16" y="20"/>
                </a:cxn>
                <a:cxn ang="0">
                  <a:pos x="12" y="15"/>
                </a:cxn>
                <a:cxn ang="0">
                  <a:pos x="5" y="20"/>
                </a:cxn>
                <a:cxn ang="0">
                  <a:pos x="0" y="25"/>
                </a:cxn>
                <a:cxn ang="0">
                  <a:pos x="0" y="25"/>
                </a:cxn>
              </a:cxnLst>
              <a:rect l="0" t="0" r="r" b="b"/>
              <a:pathLst>
                <a:path w="16" h="25">
                  <a:moveTo>
                    <a:pt x="0" y="25"/>
                  </a:moveTo>
                  <a:lnTo>
                    <a:pt x="5" y="0"/>
                  </a:lnTo>
                  <a:lnTo>
                    <a:pt x="16" y="20"/>
                  </a:lnTo>
                  <a:lnTo>
                    <a:pt x="12" y="15"/>
                  </a:lnTo>
                  <a:lnTo>
                    <a:pt x="5" y="20"/>
                  </a:lnTo>
                  <a:lnTo>
                    <a:pt x="0" y="25"/>
                  </a:lnTo>
                  <a:lnTo>
                    <a:pt x="0" y="2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6" name="Freeform 286"/>
            <p:cNvSpPr>
              <a:spLocks/>
            </p:cNvSpPr>
            <p:nvPr/>
          </p:nvSpPr>
          <p:spPr bwMode="auto">
            <a:xfrm>
              <a:off x="6080125" y="4638675"/>
              <a:ext cx="11112" cy="7937"/>
            </a:xfrm>
            <a:custGeom>
              <a:avLst/>
              <a:gdLst/>
              <a:ahLst/>
              <a:cxnLst>
                <a:cxn ang="0">
                  <a:pos x="0" y="5"/>
                </a:cxn>
                <a:cxn ang="0">
                  <a:pos x="7" y="5"/>
                </a:cxn>
                <a:cxn ang="0">
                  <a:pos x="0" y="0"/>
                </a:cxn>
                <a:cxn ang="0">
                  <a:pos x="0" y="5"/>
                </a:cxn>
                <a:cxn ang="0">
                  <a:pos x="0" y="5"/>
                </a:cxn>
              </a:cxnLst>
              <a:rect l="0" t="0" r="r" b="b"/>
              <a:pathLst>
                <a:path w="7" h="5">
                  <a:moveTo>
                    <a:pt x="0" y="5"/>
                  </a:moveTo>
                  <a:lnTo>
                    <a:pt x="7" y="5"/>
                  </a:lnTo>
                  <a:lnTo>
                    <a:pt x="0" y="0"/>
                  </a:lnTo>
                  <a:lnTo>
                    <a:pt x="0" y="5"/>
                  </a:lnTo>
                  <a:lnTo>
                    <a:pt x="0" y="5"/>
                  </a:lnTo>
                  <a:close/>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7" name="Freeform 287"/>
            <p:cNvSpPr>
              <a:spLocks/>
            </p:cNvSpPr>
            <p:nvPr/>
          </p:nvSpPr>
          <p:spPr bwMode="auto">
            <a:xfrm>
              <a:off x="6097588" y="4622800"/>
              <a:ext cx="47625" cy="31750"/>
            </a:xfrm>
            <a:custGeom>
              <a:avLst/>
              <a:gdLst/>
              <a:ahLst/>
              <a:cxnLst>
                <a:cxn ang="0">
                  <a:pos x="0" y="5"/>
                </a:cxn>
                <a:cxn ang="0">
                  <a:pos x="10" y="20"/>
                </a:cxn>
                <a:cxn ang="0">
                  <a:pos x="15" y="10"/>
                </a:cxn>
                <a:cxn ang="0">
                  <a:pos x="25" y="20"/>
                </a:cxn>
                <a:cxn ang="0">
                  <a:pos x="30" y="0"/>
                </a:cxn>
                <a:cxn ang="0">
                  <a:pos x="25" y="10"/>
                </a:cxn>
                <a:cxn ang="0">
                  <a:pos x="15" y="0"/>
                </a:cxn>
                <a:cxn ang="0">
                  <a:pos x="10" y="10"/>
                </a:cxn>
                <a:cxn ang="0">
                  <a:pos x="0" y="5"/>
                </a:cxn>
                <a:cxn ang="0">
                  <a:pos x="0" y="5"/>
                </a:cxn>
              </a:cxnLst>
              <a:rect l="0" t="0" r="r" b="b"/>
              <a:pathLst>
                <a:path w="30" h="20">
                  <a:moveTo>
                    <a:pt x="0" y="5"/>
                  </a:moveTo>
                  <a:lnTo>
                    <a:pt x="10" y="20"/>
                  </a:lnTo>
                  <a:lnTo>
                    <a:pt x="15" y="10"/>
                  </a:lnTo>
                  <a:lnTo>
                    <a:pt x="25" y="20"/>
                  </a:lnTo>
                  <a:lnTo>
                    <a:pt x="30" y="0"/>
                  </a:lnTo>
                  <a:lnTo>
                    <a:pt x="25" y="10"/>
                  </a:lnTo>
                  <a:lnTo>
                    <a:pt x="15" y="0"/>
                  </a:lnTo>
                  <a:lnTo>
                    <a:pt x="10" y="10"/>
                  </a:lnTo>
                  <a:lnTo>
                    <a:pt x="0" y="5"/>
                  </a:lnTo>
                  <a:lnTo>
                    <a:pt x="0" y="5"/>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8" name="Freeform 288"/>
            <p:cNvSpPr>
              <a:spLocks/>
            </p:cNvSpPr>
            <p:nvPr/>
          </p:nvSpPr>
          <p:spPr bwMode="auto">
            <a:xfrm>
              <a:off x="6149975" y="4618038"/>
              <a:ext cx="41275" cy="36512"/>
            </a:xfrm>
            <a:custGeom>
              <a:avLst/>
              <a:gdLst/>
              <a:ahLst/>
              <a:cxnLst>
                <a:cxn ang="0">
                  <a:pos x="18" y="5"/>
                </a:cxn>
                <a:cxn ang="0">
                  <a:pos x="18" y="5"/>
                </a:cxn>
                <a:cxn ang="0">
                  <a:pos x="15" y="1"/>
                </a:cxn>
                <a:cxn ang="0">
                  <a:pos x="15" y="1"/>
                </a:cxn>
                <a:cxn ang="0">
                  <a:pos x="10" y="0"/>
                </a:cxn>
                <a:cxn ang="0">
                  <a:pos x="7" y="0"/>
                </a:cxn>
                <a:cxn ang="0">
                  <a:pos x="2" y="0"/>
                </a:cxn>
                <a:cxn ang="0">
                  <a:pos x="2" y="3"/>
                </a:cxn>
                <a:cxn ang="0">
                  <a:pos x="0" y="8"/>
                </a:cxn>
                <a:cxn ang="0">
                  <a:pos x="0" y="8"/>
                </a:cxn>
                <a:cxn ang="0">
                  <a:pos x="0" y="9"/>
                </a:cxn>
                <a:cxn ang="0">
                  <a:pos x="0" y="9"/>
                </a:cxn>
                <a:cxn ang="0">
                  <a:pos x="0" y="14"/>
                </a:cxn>
                <a:cxn ang="0">
                  <a:pos x="0" y="14"/>
                </a:cxn>
                <a:cxn ang="0">
                  <a:pos x="4" y="19"/>
                </a:cxn>
                <a:cxn ang="0">
                  <a:pos x="12" y="19"/>
                </a:cxn>
                <a:cxn ang="0">
                  <a:pos x="17" y="21"/>
                </a:cxn>
                <a:cxn ang="0">
                  <a:pos x="17" y="21"/>
                </a:cxn>
                <a:cxn ang="0">
                  <a:pos x="17" y="21"/>
                </a:cxn>
                <a:cxn ang="0">
                  <a:pos x="17" y="21"/>
                </a:cxn>
                <a:cxn ang="0">
                  <a:pos x="17" y="18"/>
                </a:cxn>
                <a:cxn ang="0">
                  <a:pos x="17" y="18"/>
                </a:cxn>
                <a:cxn ang="0">
                  <a:pos x="17" y="18"/>
                </a:cxn>
                <a:cxn ang="0">
                  <a:pos x="17" y="18"/>
                </a:cxn>
                <a:cxn ang="0">
                  <a:pos x="22" y="13"/>
                </a:cxn>
                <a:cxn ang="0">
                  <a:pos x="12" y="13"/>
                </a:cxn>
                <a:cxn ang="0">
                  <a:pos x="17" y="13"/>
                </a:cxn>
                <a:cxn ang="0">
                  <a:pos x="13" y="13"/>
                </a:cxn>
                <a:cxn ang="0">
                  <a:pos x="13" y="13"/>
                </a:cxn>
                <a:cxn ang="0">
                  <a:pos x="13" y="13"/>
                </a:cxn>
                <a:cxn ang="0">
                  <a:pos x="13" y="14"/>
                </a:cxn>
                <a:cxn ang="0">
                  <a:pos x="12" y="14"/>
                </a:cxn>
                <a:cxn ang="0">
                  <a:pos x="12" y="14"/>
                </a:cxn>
                <a:cxn ang="0">
                  <a:pos x="12" y="14"/>
                </a:cxn>
                <a:cxn ang="0">
                  <a:pos x="12" y="18"/>
                </a:cxn>
                <a:cxn ang="0">
                  <a:pos x="8" y="14"/>
                </a:cxn>
                <a:cxn ang="0">
                  <a:pos x="8" y="14"/>
                </a:cxn>
                <a:cxn ang="0">
                  <a:pos x="8" y="13"/>
                </a:cxn>
                <a:cxn ang="0">
                  <a:pos x="8" y="13"/>
                </a:cxn>
                <a:cxn ang="0">
                  <a:pos x="7" y="8"/>
                </a:cxn>
                <a:cxn ang="0">
                  <a:pos x="7" y="8"/>
                </a:cxn>
                <a:cxn ang="0">
                  <a:pos x="7" y="8"/>
                </a:cxn>
                <a:cxn ang="0">
                  <a:pos x="7" y="8"/>
                </a:cxn>
                <a:cxn ang="0">
                  <a:pos x="7" y="5"/>
                </a:cxn>
                <a:cxn ang="0">
                  <a:pos x="7" y="5"/>
                </a:cxn>
                <a:cxn ang="0">
                  <a:pos x="7" y="5"/>
                </a:cxn>
                <a:cxn ang="0">
                  <a:pos x="8" y="5"/>
                </a:cxn>
                <a:cxn ang="0">
                  <a:pos x="8" y="5"/>
                </a:cxn>
                <a:cxn ang="0">
                  <a:pos x="13" y="5"/>
                </a:cxn>
                <a:cxn ang="0">
                  <a:pos x="17" y="5"/>
                </a:cxn>
                <a:cxn ang="0">
                  <a:pos x="22" y="8"/>
                </a:cxn>
                <a:cxn ang="0">
                  <a:pos x="22" y="8"/>
                </a:cxn>
              </a:cxnLst>
              <a:rect l="0" t="0" r="r" b="b"/>
              <a:pathLst>
                <a:path w="26" h="23">
                  <a:moveTo>
                    <a:pt x="22" y="8"/>
                  </a:moveTo>
                  <a:lnTo>
                    <a:pt x="18" y="5"/>
                  </a:lnTo>
                  <a:lnTo>
                    <a:pt x="18" y="5"/>
                  </a:lnTo>
                  <a:lnTo>
                    <a:pt x="18" y="5"/>
                  </a:lnTo>
                  <a:lnTo>
                    <a:pt x="18" y="5"/>
                  </a:lnTo>
                  <a:lnTo>
                    <a:pt x="15" y="1"/>
                  </a:lnTo>
                  <a:lnTo>
                    <a:pt x="15" y="1"/>
                  </a:lnTo>
                  <a:lnTo>
                    <a:pt x="15" y="1"/>
                  </a:lnTo>
                  <a:lnTo>
                    <a:pt x="15" y="1"/>
                  </a:lnTo>
                  <a:lnTo>
                    <a:pt x="10" y="0"/>
                  </a:lnTo>
                  <a:lnTo>
                    <a:pt x="10" y="0"/>
                  </a:lnTo>
                  <a:lnTo>
                    <a:pt x="7" y="0"/>
                  </a:lnTo>
                  <a:lnTo>
                    <a:pt x="7" y="0"/>
                  </a:lnTo>
                  <a:lnTo>
                    <a:pt x="2" y="0"/>
                  </a:lnTo>
                  <a:lnTo>
                    <a:pt x="2" y="1"/>
                  </a:lnTo>
                  <a:lnTo>
                    <a:pt x="2" y="3"/>
                  </a:lnTo>
                  <a:lnTo>
                    <a:pt x="2" y="8"/>
                  </a:lnTo>
                  <a:lnTo>
                    <a:pt x="0" y="8"/>
                  </a:lnTo>
                  <a:lnTo>
                    <a:pt x="0" y="8"/>
                  </a:lnTo>
                  <a:lnTo>
                    <a:pt x="0" y="8"/>
                  </a:lnTo>
                  <a:lnTo>
                    <a:pt x="0" y="9"/>
                  </a:lnTo>
                  <a:lnTo>
                    <a:pt x="0" y="9"/>
                  </a:lnTo>
                  <a:lnTo>
                    <a:pt x="0" y="9"/>
                  </a:lnTo>
                  <a:lnTo>
                    <a:pt x="0" y="9"/>
                  </a:lnTo>
                  <a:lnTo>
                    <a:pt x="0" y="14"/>
                  </a:lnTo>
                  <a:lnTo>
                    <a:pt x="0" y="14"/>
                  </a:lnTo>
                  <a:lnTo>
                    <a:pt x="0" y="14"/>
                  </a:lnTo>
                  <a:lnTo>
                    <a:pt x="0" y="14"/>
                  </a:lnTo>
                  <a:lnTo>
                    <a:pt x="4" y="19"/>
                  </a:lnTo>
                  <a:lnTo>
                    <a:pt x="4" y="19"/>
                  </a:lnTo>
                  <a:lnTo>
                    <a:pt x="8" y="19"/>
                  </a:lnTo>
                  <a:lnTo>
                    <a:pt x="12" y="19"/>
                  </a:lnTo>
                  <a:lnTo>
                    <a:pt x="17" y="23"/>
                  </a:lnTo>
                  <a:lnTo>
                    <a:pt x="17" y="21"/>
                  </a:lnTo>
                  <a:lnTo>
                    <a:pt x="17" y="21"/>
                  </a:lnTo>
                  <a:lnTo>
                    <a:pt x="17" y="21"/>
                  </a:lnTo>
                  <a:lnTo>
                    <a:pt x="17" y="21"/>
                  </a:lnTo>
                  <a:lnTo>
                    <a:pt x="17" y="21"/>
                  </a:lnTo>
                  <a:lnTo>
                    <a:pt x="17" y="21"/>
                  </a:lnTo>
                  <a:lnTo>
                    <a:pt x="17" y="21"/>
                  </a:lnTo>
                  <a:lnTo>
                    <a:pt x="17" y="21"/>
                  </a:lnTo>
                  <a:lnTo>
                    <a:pt x="17" y="18"/>
                  </a:lnTo>
                  <a:lnTo>
                    <a:pt x="17" y="18"/>
                  </a:lnTo>
                  <a:lnTo>
                    <a:pt x="17" y="18"/>
                  </a:lnTo>
                  <a:lnTo>
                    <a:pt x="17" y="18"/>
                  </a:lnTo>
                  <a:lnTo>
                    <a:pt x="17" y="18"/>
                  </a:lnTo>
                  <a:lnTo>
                    <a:pt x="17" y="18"/>
                  </a:lnTo>
                  <a:lnTo>
                    <a:pt x="17" y="18"/>
                  </a:lnTo>
                  <a:lnTo>
                    <a:pt x="22" y="18"/>
                  </a:lnTo>
                  <a:lnTo>
                    <a:pt x="22" y="13"/>
                  </a:lnTo>
                  <a:lnTo>
                    <a:pt x="26" y="13"/>
                  </a:lnTo>
                  <a:lnTo>
                    <a:pt x="12" y="13"/>
                  </a:lnTo>
                  <a:lnTo>
                    <a:pt x="12" y="13"/>
                  </a:lnTo>
                  <a:lnTo>
                    <a:pt x="17" y="13"/>
                  </a:lnTo>
                  <a:lnTo>
                    <a:pt x="13" y="13"/>
                  </a:lnTo>
                  <a:lnTo>
                    <a:pt x="13" y="13"/>
                  </a:lnTo>
                  <a:lnTo>
                    <a:pt x="13" y="13"/>
                  </a:lnTo>
                  <a:lnTo>
                    <a:pt x="13" y="13"/>
                  </a:lnTo>
                  <a:lnTo>
                    <a:pt x="13" y="13"/>
                  </a:lnTo>
                  <a:lnTo>
                    <a:pt x="13" y="13"/>
                  </a:lnTo>
                  <a:lnTo>
                    <a:pt x="13" y="13"/>
                  </a:lnTo>
                  <a:lnTo>
                    <a:pt x="13" y="14"/>
                  </a:lnTo>
                  <a:lnTo>
                    <a:pt x="12" y="14"/>
                  </a:lnTo>
                  <a:lnTo>
                    <a:pt x="12" y="14"/>
                  </a:lnTo>
                  <a:lnTo>
                    <a:pt x="12" y="14"/>
                  </a:lnTo>
                  <a:lnTo>
                    <a:pt x="12" y="14"/>
                  </a:lnTo>
                  <a:lnTo>
                    <a:pt x="12" y="14"/>
                  </a:lnTo>
                  <a:lnTo>
                    <a:pt x="12" y="14"/>
                  </a:lnTo>
                  <a:lnTo>
                    <a:pt x="12" y="14"/>
                  </a:lnTo>
                  <a:lnTo>
                    <a:pt x="12" y="18"/>
                  </a:lnTo>
                  <a:lnTo>
                    <a:pt x="8" y="14"/>
                  </a:lnTo>
                  <a:lnTo>
                    <a:pt x="8" y="14"/>
                  </a:lnTo>
                  <a:lnTo>
                    <a:pt x="8" y="14"/>
                  </a:lnTo>
                  <a:lnTo>
                    <a:pt x="8" y="14"/>
                  </a:lnTo>
                  <a:lnTo>
                    <a:pt x="8" y="13"/>
                  </a:lnTo>
                  <a:lnTo>
                    <a:pt x="8" y="13"/>
                  </a:lnTo>
                  <a:lnTo>
                    <a:pt x="8" y="13"/>
                  </a:lnTo>
                  <a:lnTo>
                    <a:pt x="8" y="13"/>
                  </a:lnTo>
                  <a:lnTo>
                    <a:pt x="7" y="8"/>
                  </a:lnTo>
                  <a:lnTo>
                    <a:pt x="7" y="8"/>
                  </a:lnTo>
                  <a:lnTo>
                    <a:pt x="7" y="8"/>
                  </a:lnTo>
                  <a:lnTo>
                    <a:pt x="7" y="8"/>
                  </a:lnTo>
                  <a:lnTo>
                    <a:pt x="7" y="8"/>
                  </a:lnTo>
                  <a:lnTo>
                    <a:pt x="7" y="8"/>
                  </a:lnTo>
                  <a:lnTo>
                    <a:pt x="7" y="8"/>
                  </a:lnTo>
                  <a:lnTo>
                    <a:pt x="7" y="8"/>
                  </a:lnTo>
                  <a:lnTo>
                    <a:pt x="7" y="5"/>
                  </a:lnTo>
                  <a:lnTo>
                    <a:pt x="7" y="5"/>
                  </a:lnTo>
                  <a:lnTo>
                    <a:pt x="7" y="5"/>
                  </a:lnTo>
                  <a:lnTo>
                    <a:pt x="7" y="5"/>
                  </a:lnTo>
                  <a:lnTo>
                    <a:pt x="7" y="5"/>
                  </a:lnTo>
                  <a:lnTo>
                    <a:pt x="7" y="5"/>
                  </a:lnTo>
                  <a:lnTo>
                    <a:pt x="7" y="5"/>
                  </a:lnTo>
                  <a:lnTo>
                    <a:pt x="8" y="5"/>
                  </a:lnTo>
                  <a:lnTo>
                    <a:pt x="8" y="5"/>
                  </a:lnTo>
                  <a:lnTo>
                    <a:pt x="8" y="5"/>
                  </a:lnTo>
                  <a:lnTo>
                    <a:pt x="8" y="5"/>
                  </a:lnTo>
                  <a:lnTo>
                    <a:pt x="13" y="5"/>
                  </a:lnTo>
                  <a:lnTo>
                    <a:pt x="13" y="5"/>
                  </a:lnTo>
                  <a:lnTo>
                    <a:pt x="17" y="5"/>
                  </a:lnTo>
                  <a:lnTo>
                    <a:pt x="17" y="5"/>
                  </a:lnTo>
                  <a:lnTo>
                    <a:pt x="22" y="8"/>
                  </a:lnTo>
                  <a:lnTo>
                    <a:pt x="22" y="8"/>
                  </a:lnTo>
                  <a:lnTo>
                    <a:pt x="22" y="8"/>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sp>
          <p:nvSpPr>
            <p:cNvPr id="31009" name="Freeform 289"/>
            <p:cNvSpPr>
              <a:spLocks/>
            </p:cNvSpPr>
            <p:nvPr/>
          </p:nvSpPr>
          <p:spPr bwMode="auto">
            <a:xfrm>
              <a:off x="6389688" y="5099050"/>
              <a:ext cx="39687" cy="44450"/>
            </a:xfrm>
            <a:custGeom>
              <a:avLst/>
              <a:gdLst/>
              <a:ahLst/>
              <a:cxnLst>
                <a:cxn ang="0">
                  <a:pos x="12" y="3"/>
                </a:cxn>
                <a:cxn ang="0">
                  <a:pos x="12" y="3"/>
                </a:cxn>
                <a:cxn ang="0">
                  <a:pos x="12" y="5"/>
                </a:cxn>
                <a:cxn ang="0">
                  <a:pos x="12" y="6"/>
                </a:cxn>
                <a:cxn ang="0">
                  <a:pos x="12" y="11"/>
                </a:cxn>
                <a:cxn ang="0">
                  <a:pos x="12" y="13"/>
                </a:cxn>
                <a:cxn ang="0">
                  <a:pos x="13" y="18"/>
                </a:cxn>
                <a:cxn ang="0">
                  <a:pos x="20" y="23"/>
                </a:cxn>
                <a:cxn ang="0">
                  <a:pos x="23" y="28"/>
                </a:cxn>
                <a:cxn ang="0">
                  <a:pos x="23" y="28"/>
                </a:cxn>
                <a:cxn ang="0">
                  <a:pos x="23" y="28"/>
                </a:cxn>
                <a:cxn ang="0">
                  <a:pos x="23" y="28"/>
                </a:cxn>
                <a:cxn ang="0">
                  <a:pos x="20" y="28"/>
                </a:cxn>
                <a:cxn ang="0">
                  <a:pos x="20" y="28"/>
                </a:cxn>
                <a:cxn ang="0">
                  <a:pos x="20" y="28"/>
                </a:cxn>
                <a:cxn ang="0">
                  <a:pos x="20" y="28"/>
                </a:cxn>
                <a:cxn ang="0">
                  <a:pos x="5" y="23"/>
                </a:cxn>
                <a:cxn ang="0">
                  <a:pos x="3" y="20"/>
                </a:cxn>
                <a:cxn ang="0">
                  <a:pos x="3" y="20"/>
                </a:cxn>
                <a:cxn ang="0">
                  <a:pos x="3" y="18"/>
                </a:cxn>
                <a:cxn ang="0">
                  <a:pos x="3" y="18"/>
                </a:cxn>
                <a:cxn ang="0">
                  <a:pos x="0" y="13"/>
                </a:cxn>
                <a:cxn ang="0">
                  <a:pos x="0" y="10"/>
                </a:cxn>
                <a:cxn ang="0">
                  <a:pos x="0" y="5"/>
                </a:cxn>
                <a:cxn ang="0">
                  <a:pos x="0" y="3"/>
                </a:cxn>
                <a:cxn ang="0">
                  <a:pos x="0" y="0"/>
                </a:cxn>
                <a:cxn ang="0">
                  <a:pos x="0" y="0"/>
                </a:cxn>
                <a:cxn ang="0">
                  <a:pos x="0" y="0"/>
                </a:cxn>
                <a:cxn ang="0">
                  <a:pos x="2" y="0"/>
                </a:cxn>
                <a:cxn ang="0">
                  <a:pos x="2" y="0"/>
                </a:cxn>
                <a:cxn ang="0">
                  <a:pos x="7" y="0"/>
                </a:cxn>
                <a:cxn ang="0">
                  <a:pos x="10" y="0"/>
                </a:cxn>
                <a:cxn ang="0">
                  <a:pos x="15" y="3"/>
                </a:cxn>
              </a:cxnLst>
              <a:rect l="0" t="0" r="r" b="b"/>
              <a:pathLst>
                <a:path w="25" h="28">
                  <a:moveTo>
                    <a:pt x="15" y="3"/>
                  </a:moveTo>
                  <a:lnTo>
                    <a:pt x="12" y="3"/>
                  </a:lnTo>
                  <a:lnTo>
                    <a:pt x="12" y="3"/>
                  </a:lnTo>
                  <a:lnTo>
                    <a:pt x="12" y="3"/>
                  </a:lnTo>
                  <a:lnTo>
                    <a:pt x="12" y="5"/>
                  </a:lnTo>
                  <a:lnTo>
                    <a:pt x="12" y="5"/>
                  </a:lnTo>
                  <a:lnTo>
                    <a:pt x="12" y="6"/>
                  </a:lnTo>
                  <a:lnTo>
                    <a:pt x="12" y="6"/>
                  </a:lnTo>
                  <a:lnTo>
                    <a:pt x="12" y="11"/>
                  </a:lnTo>
                  <a:lnTo>
                    <a:pt x="12" y="11"/>
                  </a:lnTo>
                  <a:lnTo>
                    <a:pt x="12" y="13"/>
                  </a:lnTo>
                  <a:lnTo>
                    <a:pt x="12" y="13"/>
                  </a:lnTo>
                  <a:lnTo>
                    <a:pt x="13" y="18"/>
                  </a:lnTo>
                  <a:lnTo>
                    <a:pt x="13" y="18"/>
                  </a:lnTo>
                  <a:lnTo>
                    <a:pt x="18" y="23"/>
                  </a:lnTo>
                  <a:lnTo>
                    <a:pt x="20" y="23"/>
                  </a:lnTo>
                  <a:lnTo>
                    <a:pt x="25" y="28"/>
                  </a:lnTo>
                  <a:lnTo>
                    <a:pt x="23" y="28"/>
                  </a:lnTo>
                  <a:lnTo>
                    <a:pt x="23" y="28"/>
                  </a:lnTo>
                  <a:lnTo>
                    <a:pt x="23" y="28"/>
                  </a:lnTo>
                  <a:lnTo>
                    <a:pt x="23" y="28"/>
                  </a:lnTo>
                  <a:lnTo>
                    <a:pt x="23" y="28"/>
                  </a:lnTo>
                  <a:lnTo>
                    <a:pt x="23" y="28"/>
                  </a:lnTo>
                  <a:lnTo>
                    <a:pt x="23" y="28"/>
                  </a:lnTo>
                  <a:lnTo>
                    <a:pt x="23" y="28"/>
                  </a:lnTo>
                  <a:lnTo>
                    <a:pt x="20" y="28"/>
                  </a:lnTo>
                  <a:lnTo>
                    <a:pt x="20" y="28"/>
                  </a:lnTo>
                  <a:lnTo>
                    <a:pt x="20" y="28"/>
                  </a:lnTo>
                  <a:lnTo>
                    <a:pt x="20" y="28"/>
                  </a:lnTo>
                  <a:lnTo>
                    <a:pt x="20" y="28"/>
                  </a:lnTo>
                  <a:lnTo>
                    <a:pt x="20" y="28"/>
                  </a:lnTo>
                  <a:lnTo>
                    <a:pt x="20" y="28"/>
                  </a:lnTo>
                  <a:lnTo>
                    <a:pt x="20" y="28"/>
                  </a:lnTo>
                  <a:lnTo>
                    <a:pt x="5" y="23"/>
                  </a:lnTo>
                  <a:lnTo>
                    <a:pt x="3" y="20"/>
                  </a:lnTo>
                  <a:lnTo>
                    <a:pt x="3" y="20"/>
                  </a:lnTo>
                  <a:lnTo>
                    <a:pt x="3" y="20"/>
                  </a:lnTo>
                  <a:lnTo>
                    <a:pt x="3" y="20"/>
                  </a:lnTo>
                  <a:lnTo>
                    <a:pt x="3" y="18"/>
                  </a:lnTo>
                  <a:lnTo>
                    <a:pt x="3" y="18"/>
                  </a:lnTo>
                  <a:lnTo>
                    <a:pt x="3" y="18"/>
                  </a:lnTo>
                  <a:lnTo>
                    <a:pt x="3" y="18"/>
                  </a:lnTo>
                  <a:lnTo>
                    <a:pt x="0" y="13"/>
                  </a:lnTo>
                  <a:lnTo>
                    <a:pt x="0" y="13"/>
                  </a:lnTo>
                  <a:lnTo>
                    <a:pt x="0" y="10"/>
                  </a:lnTo>
                  <a:lnTo>
                    <a:pt x="0" y="10"/>
                  </a:lnTo>
                  <a:lnTo>
                    <a:pt x="0" y="5"/>
                  </a:lnTo>
                  <a:lnTo>
                    <a:pt x="0" y="5"/>
                  </a:lnTo>
                  <a:lnTo>
                    <a:pt x="0" y="3"/>
                  </a:lnTo>
                  <a:lnTo>
                    <a:pt x="0" y="3"/>
                  </a:lnTo>
                  <a:lnTo>
                    <a:pt x="0" y="0"/>
                  </a:lnTo>
                  <a:lnTo>
                    <a:pt x="0" y="0"/>
                  </a:lnTo>
                  <a:lnTo>
                    <a:pt x="0" y="0"/>
                  </a:lnTo>
                  <a:lnTo>
                    <a:pt x="0" y="0"/>
                  </a:lnTo>
                  <a:lnTo>
                    <a:pt x="0" y="0"/>
                  </a:lnTo>
                  <a:lnTo>
                    <a:pt x="0" y="0"/>
                  </a:lnTo>
                  <a:lnTo>
                    <a:pt x="0" y="0"/>
                  </a:lnTo>
                  <a:lnTo>
                    <a:pt x="2" y="0"/>
                  </a:lnTo>
                  <a:lnTo>
                    <a:pt x="2" y="0"/>
                  </a:lnTo>
                  <a:lnTo>
                    <a:pt x="2" y="0"/>
                  </a:lnTo>
                  <a:lnTo>
                    <a:pt x="2" y="0"/>
                  </a:lnTo>
                  <a:lnTo>
                    <a:pt x="7" y="0"/>
                  </a:lnTo>
                  <a:lnTo>
                    <a:pt x="7" y="0"/>
                  </a:lnTo>
                  <a:lnTo>
                    <a:pt x="10" y="0"/>
                  </a:lnTo>
                  <a:lnTo>
                    <a:pt x="10" y="0"/>
                  </a:lnTo>
                  <a:lnTo>
                    <a:pt x="15" y="3"/>
                  </a:lnTo>
                  <a:lnTo>
                    <a:pt x="15" y="3"/>
                  </a:lnTo>
                  <a:close/>
                </a:path>
              </a:pathLst>
            </a:custGeom>
            <a:solidFill>
              <a:srgbClr val="000000"/>
            </a:solidFill>
            <a:ln w="9525">
              <a:noFill/>
              <a:round/>
              <a:headEnd/>
              <a:tailEnd/>
            </a:ln>
          </p:spPr>
          <p:txBody>
            <a:bodyPr vert="horz" wrap="square" lIns="68580" tIns="34290" rIns="68580" bIns="34290" numCol="1" anchor="t" anchorCtr="0" compatLnSpc="1">
              <a:prstTxWarp prst="textNoShape">
                <a:avLst/>
              </a:prstTxWarp>
            </a:bodyPr>
            <a:lstStyle/>
            <a:p>
              <a:pPr algn="ctr" defTabSz="685766">
                <a:defRPr/>
              </a:pPr>
              <a:endParaRPr lang="en-US">
                <a:solidFill>
                  <a:prstClr val="black"/>
                </a:solidFill>
                <a:latin typeface="Times New Roman" charset="0"/>
              </a:endParaRPr>
            </a:p>
          </p:txBody>
        </p:sp>
      </p:grpSp>
      <p:pic>
        <p:nvPicPr>
          <p:cNvPr id="3" name="Picture 2" descr="Yardstick Images – Browse 15,398 Stock Photos, Vectors, and Video | Adobe  Stock">
            <a:extLst>
              <a:ext uri="{FF2B5EF4-FFF2-40B4-BE49-F238E27FC236}">
                <a16:creationId xmlns:a16="http://schemas.microsoft.com/office/drawing/2014/main" id="{B3E4A6D5-2D9E-D7E8-18B4-BE61135609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40" t="30041" r="5060" b="29646"/>
          <a:stretch/>
        </p:blipFill>
        <p:spPr bwMode="auto">
          <a:xfrm rot="16554090" flipV="1">
            <a:off x="2477819" y="4542855"/>
            <a:ext cx="2293171" cy="111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pPr marL="0" indent="0">
              <a:buNone/>
            </a:pPr>
            <a:r>
              <a:rPr lang="en-US" sz="2800" dirty="0"/>
              <a:t>Print out the verses on separate pages and have a class member put them in order. Then invite another. </a:t>
            </a:r>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6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41513"/>
            <a:ext cx="7772400" cy="4454487"/>
          </a:xfrm>
        </p:spPr>
        <p:txBody>
          <a:bodyPr/>
          <a:lstStyle/>
          <a:p>
            <a:r>
              <a:rPr lang="en-US" dirty="0"/>
              <a:t>According to this passage, what did the Savior do to witness to His disciples that He had risen from the dead with a glorified physical body?</a:t>
            </a:r>
          </a:p>
          <a:p>
            <a:r>
              <a:rPr lang="en-US" dirty="0"/>
              <a:t>One of your close friends, Kim, has agreed to take the missionary lessons in your home. When taught the plan of salvation and the role of Jesus Christ, Kim seems uncomfortable but doesn’t say anything. Later, after the missionaries leave, he shares with you that he does believe in life after death, but not with bodies but instead, just as spirits. Roleplay and help Kim understand better using Luke 24:36-39</a:t>
            </a:r>
          </a:p>
        </p:txBody>
      </p:sp>
      <p:grpSp>
        <p:nvGrpSpPr>
          <p:cNvPr id="6" name="Group 5">
            <a:extLst>
              <a:ext uri="{FF2B5EF4-FFF2-40B4-BE49-F238E27FC236}">
                <a16:creationId xmlns:a16="http://schemas.microsoft.com/office/drawing/2014/main" id="{9B87DCD8-F1BB-25B3-805C-1BC63D74712D}"/>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F0AD62F2-30F5-1574-A2FB-98F7B0B64D49}"/>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1DA6D5E3-05E8-0251-9BF0-595E1302D4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E30B6868-EB49-AFA4-C038-403212D3DD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748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3600" b="1">
                <a:latin typeface="Times New Roman" panose="02020603050405020304" pitchFamily="18" charset="0"/>
                <a:cs typeface="Times New Roman" panose="02020603050405020304" pitchFamily="18" charset="0"/>
              </a:rPr>
              <a:t>1 Corinthians 6:19-20</a:t>
            </a:r>
          </a:p>
        </p:txBody>
      </p:sp>
      <p:sp>
        <p:nvSpPr>
          <p:cNvPr id="8" name="Content Placeholder 7"/>
          <p:cNvSpPr>
            <a:spLocks noGrp="1"/>
          </p:cNvSpPr>
          <p:nvPr>
            <p:ph idx="1"/>
          </p:nvPr>
        </p:nvSpPr>
        <p:spPr>
          <a:xfrm>
            <a:off x="493838" y="1133460"/>
            <a:ext cx="8143385" cy="5386658"/>
          </a:xfrm>
        </p:spPr>
        <p:txBody>
          <a:bodyPr>
            <a:normAutofit/>
          </a:bodyPr>
          <a:lstStyle/>
          <a:p>
            <a:pPr marL="0" indent="0">
              <a:buNone/>
            </a:pPr>
            <a:r>
              <a:rPr lang="en-US" sz="3600">
                <a:latin typeface="Times New Roman" panose="02020603050405020304" pitchFamily="18" charset="0"/>
                <a:cs typeface="Times New Roman" panose="02020603050405020304" pitchFamily="18" charset="0"/>
              </a:rPr>
              <a:t> 19 What? know ye not that your body is the temple of the Holy Ghost which is in you, which ye have of God, and ye are not your own?</a:t>
            </a:r>
          </a:p>
          <a:p>
            <a:pPr marL="0" indent="0">
              <a:buNone/>
            </a:pPr>
            <a:r>
              <a:rPr lang="en-US" sz="3600">
                <a:latin typeface="Times New Roman" panose="02020603050405020304" pitchFamily="18" charset="0"/>
                <a:cs typeface="Times New Roman" panose="02020603050405020304" pitchFamily="18" charset="0"/>
              </a:rPr>
              <a:t> 20 For ye are bought with a price: therefore glorify God in your body, and in your spirit, which are God’s.</a:t>
            </a:r>
            <a:endParaRPr lang="en-US" sz="360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5647053" y="1732402"/>
            <a:ext cx="2490782"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9C5ADA3A-81C1-DEDC-1624-A82517E3AEAA}"/>
              </a:ext>
            </a:extLst>
          </p:cNvPr>
          <p:cNvCxnSpPr>
            <a:cxnSpLocks/>
          </p:cNvCxnSpPr>
          <p:nvPr/>
        </p:nvCxnSpPr>
        <p:spPr bwMode="auto">
          <a:xfrm>
            <a:off x="605928" y="2281410"/>
            <a:ext cx="5337715"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93559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88581" y="255454"/>
            <a:ext cx="8838282" cy="571500"/>
          </a:xfrm>
        </p:spPr>
        <p:txBody>
          <a:bodyPr/>
          <a:lstStyle/>
          <a:p>
            <a:r>
              <a:rPr lang="en-US" sz="3600" b="1" i="1" dirty="0">
                <a:latin typeface="Times New Roman" panose="02020603050405020304" pitchFamily="18" charset="0"/>
                <a:cs typeface="Times New Roman" panose="02020603050405020304" pitchFamily="18" charset="0"/>
              </a:rPr>
              <a:t>“Your body is the </a:t>
            </a:r>
            <a:r>
              <a:rPr lang="en-US" sz="3600" b="1" i="1" u="sng" dirty="0">
                <a:latin typeface="Times New Roman" panose="02020603050405020304" pitchFamily="18" charset="0"/>
                <a:cs typeface="Times New Roman" panose="02020603050405020304" pitchFamily="18" charset="0"/>
              </a:rPr>
              <a:t>temple</a:t>
            </a:r>
            <a:r>
              <a:rPr lang="en-US" sz="3600" b="1" i="1" dirty="0">
                <a:latin typeface="Times New Roman" panose="02020603050405020304" pitchFamily="18" charset="0"/>
                <a:cs typeface="Times New Roman" panose="02020603050405020304" pitchFamily="18" charset="0"/>
              </a:rPr>
              <a:t> of the Holy Ghost.”</a:t>
            </a:r>
            <a:endParaRPr lang="en-US" sz="3200" b="1" i="1" dirty="0"/>
          </a:p>
        </p:txBody>
      </p:sp>
      <p:sp>
        <p:nvSpPr>
          <p:cNvPr id="30732" name="AutoShape 12"/>
          <p:cNvSpPr>
            <a:spLocks noChangeArrowheads="1"/>
          </p:cNvSpPr>
          <p:nvPr/>
        </p:nvSpPr>
        <p:spPr bwMode="auto">
          <a:xfrm>
            <a:off x="445586" y="1127686"/>
            <a:ext cx="3751839" cy="4382810"/>
          </a:xfrm>
          <a:prstGeom prst="wedgeRoundRectCallout">
            <a:avLst>
              <a:gd name="adj1" fmla="val 13485"/>
              <a:gd name="adj2" fmla="val 49888"/>
              <a:gd name="adj3" fmla="val 16667"/>
            </a:avLst>
          </a:prstGeom>
          <a:solidFill>
            <a:srgbClr val="FFFFCC"/>
          </a:solidFill>
          <a:ln w="9525">
            <a:solidFill>
              <a:schemeClr val="tx1"/>
            </a:solidFill>
            <a:miter lim="800000"/>
            <a:headEnd/>
            <a:tailEnd/>
          </a:ln>
          <a:effectLst/>
        </p:spPr>
        <p:txBody>
          <a:bodyPr wrap="square" anchor="ctr">
            <a:spAutoFit/>
          </a:bodyPr>
          <a:lstStyle/>
          <a:p>
            <a:pPr algn="ctr" defTabSz="685766">
              <a:defRPr/>
            </a:pPr>
            <a:r>
              <a:rPr lang="en-US">
                <a:solidFill>
                  <a:prstClr val="black"/>
                </a:solidFill>
                <a:latin typeface="Times New Roman" charset="0"/>
              </a:rPr>
              <a:t>The </a:t>
            </a:r>
            <a:r>
              <a:rPr lang="en-US" sz="2800" b="1" u="sng">
                <a:solidFill>
                  <a:prstClr val="black"/>
                </a:solidFill>
                <a:latin typeface="Times New Roman" charset="0"/>
              </a:rPr>
              <a:t>1</a:t>
            </a:r>
            <a:r>
              <a:rPr lang="en-US" sz="2800" b="1" u="sng" baseline="30000">
                <a:solidFill>
                  <a:prstClr val="black"/>
                </a:solidFill>
                <a:latin typeface="Times New Roman" charset="0"/>
              </a:rPr>
              <a:t>st</a:t>
            </a:r>
            <a:r>
              <a:rPr lang="en-US" sz="2800" b="1">
                <a:solidFill>
                  <a:prstClr val="black"/>
                </a:solidFill>
                <a:latin typeface="Times New Roman" charset="0"/>
              </a:rPr>
              <a:t> </a:t>
            </a:r>
            <a:r>
              <a:rPr lang="en-US">
                <a:solidFill>
                  <a:prstClr val="black"/>
                </a:solidFill>
                <a:latin typeface="Times New Roman" charset="0"/>
              </a:rPr>
              <a:t>thing </a:t>
            </a:r>
            <a:r>
              <a:rPr lang="en-US" sz="2800" b="1" u="sng" err="1">
                <a:solidFill>
                  <a:prstClr val="black"/>
                </a:solidFill>
                <a:latin typeface="Times New Roman" charset="0"/>
              </a:rPr>
              <a:t>Corin</a:t>
            </a:r>
            <a:r>
              <a:rPr lang="en-US">
                <a:solidFill>
                  <a:prstClr val="black"/>
                </a:solidFill>
                <a:latin typeface="Times New Roman" charset="0"/>
              </a:rPr>
              <a:t> is going to do before her mission is to go through the Salt Lake </a:t>
            </a:r>
            <a:r>
              <a:rPr lang="en-US" b="1">
                <a:solidFill>
                  <a:prstClr val="black"/>
                </a:solidFill>
                <a:latin typeface="Times New Roman" charset="0"/>
              </a:rPr>
              <a:t>Temple</a:t>
            </a:r>
            <a:r>
              <a:rPr lang="en-US">
                <a:solidFill>
                  <a:prstClr val="black"/>
                </a:solidFill>
                <a:latin typeface="Times New Roman" charset="0"/>
              </a:rPr>
              <a:t> which has </a:t>
            </a:r>
            <a:r>
              <a:rPr lang="en-US" sz="2800" b="1" u="sng">
                <a:solidFill>
                  <a:prstClr val="black"/>
                </a:solidFill>
                <a:latin typeface="Times New Roman" charset="0"/>
              </a:rPr>
              <a:t>6</a:t>
            </a:r>
            <a:r>
              <a:rPr lang="en-US">
                <a:solidFill>
                  <a:prstClr val="black"/>
                </a:solidFill>
                <a:latin typeface="Times New Roman" charset="0"/>
              </a:rPr>
              <a:t> Spires. </a:t>
            </a:r>
          </a:p>
          <a:p>
            <a:pPr algn="ctr" defTabSz="685766">
              <a:defRPr/>
            </a:pPr>
            <a:r>
              <a:rPr lang="en-US">
                <a:solidFill>
                  <a:prstClr val="black"/>
                </a:solidFill>
                <a:latin typeface="Times New Roman" charset="0"/>
              </a:rPr>
              <a:t>She has been keeping her </a:t>
            </a:r>
            <a:r>
              <a:rPr lang="en-US" b="1">
                <a:solidFill>
                  <a:prstClr val="black"/>
                </a:solidFill>
                <a:latin typeface="Times New Roman" charset="0"/>
              </a:rPr>
              <a:t>Body</a:t>
            </a:r>
            <a:r>
              <a:rPr lang="en-US">
                <a:solidFill>
                  <a:prstClr val="black"/>
                </a:solidFill>
                <a:latin typeface="Times New Roman" charset="0"/>
              </a:rPr>
              <a:t> healthy so she will be </a:t>
            </a:r>
            <a:r>
              <a:rPr lang="en-US" sz="2800" b="1" u="sng">
                <a:solidFill>
                  <a:prstClr val="black"/>
                </a:solidFill>
                <a:latin typeface="Times New Roman" charset="0"/>
              </a:rPr>
              <a:t>19</a:t>
            </a:r>
            <a:r>
              <a:rPr lang="en-US">
                <a:solidFill>
                  <a:prstClr val="black"/>
                </a:solidFill>
                <a:latin typeface="Times New Roman" charset="0"/>
              </a:rPr>
              <a:t> years old when she leaves and will come back when she is </a:t>
            </a:r>
            <a:r>
              <a:rPr lang="en-US" sz="2800" b="1" u="sng">
                <a:solidFill>
                  <a:prstClr val="black"/>
                </a:solidFill>
                <a:latin typeface="Times New Roman" charset="0"/>
              </a:rPr>
              <a:t>20</a:t>
            </a:r>
            <a:r>
              <a:rPr lang="en-US">
                <a:solidFill>
                  <a:prstClr val="black"/>
                </a:solidFill>
                <a:latin typeface="Times New Roman" charset="0"/>
              </a:rPr>
              <a:t>.</a:t>
            </a:r>
          </a:p>
        </p:txBody>
      </p:sp>
      <p:pic>
        <p:nvPicPr>
          <p:cNvPr id="18436" name="Picture 4" descr="Sister Sidney Hodgkin - Temple Square Mission - Home | Facebook">
            <a:extLst>
              <a:ext uri="{FF2B5EF4-FFF2-40B4-BE49-F238E27FC236}">
                <a16:creationId xmlns:a16="http://schemas.microsoft.com/office/drawing/2014/main" id="{340EB08B-72FC-B98A-5477-76AF020F5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27686"/>
            <a:ext cx="4168424" cy="5565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1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267047-491D-6B65-9C91-C6942F56716C}"/>
              </a:ext>
            </a:extLst>
          </p:cNvPr>
          <p:cNvSpPr>
            <a:spLocks noGrp="1"/>
          </p:cNvSpPr>
          <p:nvPr>
            <p:ph idx="1"/>
          </p:nvPr>
        </p:nvSpPr>
        <p:spPr/>
        <p:txBody>
          <a:bodyPr/>
          <a:lstStyle/>
          <a:p>
            <a:pPr marL="0" indent="0" algn="ctr">
              <a:buNone/>
            </a:pPr>
            <a:r>
              <a:rPr lang="en-US" sz="3200" dirty="0"/>
              <a:t>Holy Corinthians is 1 the body Ghost 19-20 temple Your the of</a:t>
            </a:r>
          </a:p>
          <a:p>
            <a:pPr marL="0" indent="0">
              <a:buNone/>
            </a:pPr>
            <a:endParaRPr lang="en-US" sz="3200" dirty="0"/>
          </a:p>
          <a:p>
            <a:pPr marL="0" indent="0">
              <a:buNone/>
            </a:pPr>
            <a:r>
              <a:rPr lang="en-US" sz="3200" dirty="0"/>
              <a:t>Put the above Scripture Phrase and reference in order. </a:t>
            </a:r>
          </a:p>
        </p:txBody>
      </p:sp>
      <p:pic>
        <p:nvPicPr>
          <p:cNvPr id="5124" name="Picture 4" descr="How Can I Memorize Faster? | Iris Reading">
            <a:extLst>
              <a:ext uri="{FF2B5EF4-FFF2-40B4-BE49-F238E27FC236}">
                <a16:creationId xmlns:a16="http://schemas.microsoft.com/office/drawing/2014/main" id="{35D6EA79-D56B-8820-A197-92336C0F79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91"/>
          <a:stretch/>
        </p:blipFill>
        <p:spPr bwMode="auto">
          <a:xfrm>
            <a:off x="7049563" y="1"/>
            <a:ext cx="2094437" cy="16097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18F556-2A3A-2775-AAD7-8ED75E02C598}"/>
              </a:ext>
            </a:extLst>
          </p:cNvPr>
          <p:cNvSpPr/>
          <p:nvPr/>
        </p:nvSpPr>
        <p:spPr>
          <a:xfrm>
            <a:off x="2671479" y="446560"/>
            <a:ext cx="3801041" cy="923330"/>
          </a:xfrm>
          <a:prstGeom prst="rect">
            <a:avLst/>
          </a:prstGeom>
          <a:noFill/>
        </p:spPr>
        <p:txBody>
          <a:bodyPr wrap="none" lIns="91440" tIns="45720" rIns="91440" bIns="45720">
            <a:spAutoFit/>
          </a:bodyPr>
          <a:lstStyle/>
          <a:p>
            <a:pPr algn="ctr"/>
            <a:r>
              <a:rPr lang="en-US" sz="5400" b="1" cap="none" spc="0">
                <a:ln w="9525">
                  <a:solidFill>
                    <a:schemeClr val="bg1"/>
                  </a:solidFill>
                  <a:prstDash val="solid"/>
                </a:ln>
                <a:solidFill>
                  <a:sysClr val="windowText" lastClr="000000"/>
                </a:solidFill>
                <a:effectLst>
                  <a:outerShdw blurRad="12700" dist="38100" dir="2700000" algn="tl" rotWithShape="0">
                    <a:schemeClr val="bg1">
                      <a:lumMod val="50000"/>
                    </a:schemeClr>
                  </a:outerShdw>
                </a:effectLst>
              </a:rPr>
              <a:t>Memorizing</a:t>
            </a:r>
          </a:p>
        </p:txBody>
      </p:sp>
      <p:pic>
        <p:nvPicPr>
          <p:cNvPr id="5126" name="Picture 6" descr="6 Tips To Quickly Memorize A Poem - How To Memorize A Poem">
            <a:extLst>
              <a:ext uri="{FF2B5EF4-FFF2-40B4-BE49-F238E27FC236}">
                <a16:creationId xmlns:a16="http://schemas.microsoft.com/office/drawing/2014/main" id="{4B51226A-B4A1-C5DE-059B-9D1E1452E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 y="1"/>
            <a:ext cx="2094437" cy="160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13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According to the verses, why are our bodies special?</a:t>
            </a:r>
          </a:p>
          <a:p>
            <a:r>
              <a:rPr lang="en-US" dirty="0"/>
              <a:t>Point out something in each verse that teaches that we need to try and keep our bodies healthy.</a:t>
            </a:r>
          </a:p>
          <a:p>
            <a:r>
              <a:rPr lang="en-US" dirty="0"/>
              <a:t>Point out anything that relates to the Law of Chastity. </a:t>
            </a:r>
          </a:p>
          <a:p>
            <a:r>
              <a:rPr lang="en-US" dirty="0"/>
              <a:t>With a partner, make up a scenario where sharing 1 Corinthians 6:19-20 would be very helpful. Share.</a:t>
            </a:r>
          </a:p>
        </p:txBody>
      </p:sp>
      <p:grpSp>
        <p:nvGrpSpPr>
          <p:cNvPr id="6" name="Group 5">
            <a:extLst>
              <a:ext uri="{FF2B5EF4-FFF2-40B4-BE49-F238E27FC236}">
                <a16:creationId xmlns:a16="http://schemas.microsoft.com/office/drawing/2014/main" id="{1E16693B-3A90-7715-B4B3-F3CEA1003CAC}"/>
              </a:ext>
            </a:extLst>
          </p:cNvPr>
          <p:cNvGrpSpPr/>
          <p:nvPr/>
        </p:nvGrpSpPr>
        <p:grpSpPr>
          <a:xfrm>
            <a:off x="0" y="0"/>
            <a:ext cx="9144000" cy="1140246"/>
            <a:chOff x="0" y="0"/>
            <a:chExt cx="12192000" cy="1520328"/>
          </a:xfrm>
        </p:grpSpPr>
        <p:sp>
          <p:nvSpPr>
            <p:cNvPr id="7" name="Text Placeholder 6">
              <a:extLst>
                <a:ext uri="{FF2B5EF4-FFF2-40B4-BE49-F238E27FC236}">
                  <a16:creationId xmlns:a16="http://schemas.microsoft.com/office/drawing/2014/main" id="{8899CD77-E342-75A3-CE11-D02332A8D2D2}"/>
                </a:ext>
              </a:extLst>
            </p:cNvPr>
            <p:cNvSpPr txBox="1">
              <a:spLocks/>
            </p:cNvSpPr>
            <p:nvPr/>
          </p:nvSpPr>
          <p:spPr>
            <a:xfrm>
              <a:off x="1284209" y="143966"/>
              <a:ext cx="9623582" cy="1015375"/>
            </a:xfrm>
            <a:prstGeom prst="rect">
              <a:avLst/>
            </a:prstGeom>
          </p:spPr>
          <p:txBody>
            <a:bodyPr>
              <a:normAutofit/>
            </a:bodyPr>
            <a:lst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a:lstStyle>
            <a:p>
              <a:pPr marL="0" indent="0" algn="ctr" defTabSz="685800">
                <a:buNone/>
                <a:defRPr/>
              </a:pPr>
              <a:r>
                <a:rPr lang="en-US" sz="4050" b="1" kern="0">
                  <a:ln w="13462">
                    <a:solidFill>
                      <a:srgbClr val="FFFFFF"/>
                    </a:solidFill>
                    <a:prstDash val="solid"/>
                  </a:ln>
                  <a:solidFill>
                    <a:srgbClr val="000000">
                      <a:lumMod val="85000"/>
                      <a:lumOff val="15000"/>
                    </a:srgbClr>
                  </a:solidFill>
                  <a:effectLst>
                    <a:outerShdw dist="38100" dir="2700000" algn="bl" rotWithShape="0">
                      <a:srgbClr val="B7C6FE"/>
                    </a:outerShdw>
                  </a:effectLst>
                  <a:latin typeface="Berlin Sans FB" panose="020E0602020502020306" pitchFamily="34" charset="0"/>
                  <a:cs typeface="Angsana New" panose="02020603050405020304" pitchFamily="18" charset="-34"/>
                </a:rPr>
                <a:t>The Daily Dilemma</a:t>
              </a:r>
            </a:p>
          </p:txBody>
        </p:sp>
        <p:pic>
          <p:nvPicPr>
            <p:cNvPr id="8" name="Picture 2" descr="The Daily Dilemma - Home | Facebook">
              <a:extLst>
                <a:ext uri="{FF2B5EF4-FFF2-40B4-BE49-F238E27FC236}">
                  <a16:creationId xmlns:a16="http://schemas.microsoft.com/office/drawing/2014/main" id="{8BE93952-CB68-B923-2185-E91F1AEC32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73" b="17411"/>
            <a:stretch/>
          </p:blipFill>
          <p:spPr bwMode="auto">
            <a:xfrm>
              <a:off x="10623837" y="0"/>
              <a:ext cx="1568163" cy="15203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ISTEN NOW: A Dilemma Born Out Of The Daily Dilemma – 90.9 KCBI FM">
              <a:extLst>
                <a:ext uri="{FF2B5EF4-FFF2-40B4-BE49-F238E27FC236}">
                  <a16:creationId xmlns:a16="http://schemas.microsoft.com/office/drawing/2014/main" id="{BA2683EF-8AD9-B828-5212-99A5942BFD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18167" cy="14042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907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79BB-FC19-4F0D-CCE5-21982DBA43CB}"/>
              </a:ext>
            </a:extLst>
          </p:cNvPr>
          <p:cNvSpPr>
            <a:spLocks noGrp="1"/>
          </p:cNvSpPr>
          <p:nvPr>
            <p:ph type="title"/>
          </p:nvPr>
        </p:nvSpPr>
        <p:spPr>
          <a:xfrm>
            <a:off x="685800" y="207482"/>
            <a:ext cx="7772400" cy="734458"/>
          </a:xfrm>
        </p:spPr>
        <p:txBody>
          <a:bodyPr/>
          <a:lstStyle/>
          <a:p>
            <a:r>
              <a:rPr lang="en-US" dirty="0"/>
              <a:t>Doctrinal Mastery Quiz </a:t>
            </a:r>
          </a:p>
        </p:txBody>
      </p:sp>
      <p:sp>
        <p:nvSpPr>
          <p:cNvPr id="4" name="Content Placeholder 3">
            <a:extLst>
              <a:ext uri="{FF2B5EF4-FFF2-40B4-BE49-F238E27FC236}">
                <a16:creationId xmlns:a16="http://schemas.microsoft.com/office/drawing/2014/main" id="{5568F7B6-37EF-77F9-DDC0-B979C7E308AA}"/>
              </a:ext>
            </a:extLst>
          </p:cNvPr>
          <p:cNvSpPr>
            <a:spLocks noGrp="1"/>
          </p:cNvSpPr>
          <p:nvPr>
            <p:ph sz="half" idx="1"/>
          </p:nvPr>
        </p:nvSpPr>
        <p:spPr>
          <a:xfrm>
            <a:off x="396607" y="1142080"/>
            <a:ext cx="5431315" cy="5119171"/>
          </a:xfrm>
        </p:spPr>
        <p:txBody>
          <a:bodyPr/>
          <a:lstStyle/>
          <a:p>
            <a:pPr marL="457200" indent="-457200">
              <a:buFont typeface="+mj-lt"/>
              <a:buAutoNum type="arabicPeriod"/>
            </a:pPr>
            <a:r>
              <a:rPr lang="en-US" sz="2200" b="0" i="0" dirty="0">
                <a:effectLst/>
              </a:rPr>
              <a:t>____ “And this is life eternal, that they might know thee the only true God, and Jesus Christ.”</a:t>
            </a:r>
          </a:p>
          <a:p>
            <a:pPr marL="457200" indent="-457200">
              <a:buFont typeface="+mj-lt"/>
              <a:buAutoNum type="arabicPeriod"/>
            </a:pPr>
            <a:r>
              <a:rPr lang="en-US" sz="2200" b="0" i="0" dirty="0">
                <a:effectLst/>
              </a:rPr>
              <a:t>____ “If any man will do his will, he shall know of the doctrine.”</a:t>
            </a:r>
          </a:p>
          <a:p>
            <a:pPr marL="457200" indent="-457200">
              <a:buFont typeface="+mj-lt"/>
              <a:buAutoNum type="arabicPeriod"/>
            </a:pPr>
            <a:r>
              <a:rPr lang="en-US" sz="2200" b="0" i="0" dirty="0">
                <a:effectLst/>
              </a:rPr>
              <a:t>____ “For a spirit hath not flesh and bones, as ye see me have.”</a:t>
            </a:r>
          </a:p>
          <a:p>
            <a:pPr marL="457200" indent="-457200">
              <a:buFont typeface="+mj-lt"/>
              <a:buAutoNum type="arabicPeriod"/>
            </a:pPr>
            <a:r>
              <a:rPr lang="en-US" sz="2200" b="0" i="0" dirty="0">
                <a:effectLst/>
              </a:rPr>
              <a:t>____ “Your body is the temple of the Holy Ghost.”</a:t>
            </a:r>
          </a:p>
          <a:p>
            <a:pPr marL="457200" indent="-457200">
              <a:buFont typeface="+mj-lt"/>
              <a:buAutoNum type="arabicPeriod"/>
            </a:pPr>
            <a:r>
              <a:rPr lang="en-US" sz="2200" b="0" i="0" dirty="0">
                <a:effectLst/>
              </a:rPr>
              <a:t>____ “Thou shalt love the Lord thy God. … Thou shalt love thy neighbour.”</a:t>
            </a:r>
          </a:p>
          <a:p>
            <a:pPr marL="457200" indent="-457200">
              <a:buFont typeface="+mj-lt"/>
              <a:buAutoNum type="arabicPeriod"/>
            </a:pPr>
            <a:r>
              <a:rPr lang="en-US" sz="2200" b="0" i="0" dirty="0">
                <a:effectLst/>
              </a:rPr>
              <a:t>____ “Jesus Christ commanded, partake of the sacrament “in remembrance of me.”</a:t>
            </a:r>
            <a:endParaRPr lang="en-US" sz="2200" dirty="0"/>
          </a:p>
        </p:txBody>
      </p:sp>
      <p:sp>
        <p:nvSpPr>
          <p:cNvPr id="5" name="Content Placeholder 4">
            <a:extLst>
              <a:ext uri="{FF2B5EF4-FFF2-40B4-BE49-F238E27FC236}">
                <a16:creationId xmlns:a16="http://schemas.microsoft.com/office/drawing/2014/main" id="{54A4FD4A-A938-E84B-36E0-5B6534AC32BC}"/>
              </a:ext>
            </a:extLst>
          </p:cNvPr>
          <p:cNvSpPr>
            <a:spLocks noGrp="1"/>
          </p:cNvSpPr>
          <p:nvPr>
            <p:ph sz="half" idx="2"/>
          </p:nvPr>
        </p:nvSpPr>
        <p:spPr>
          <a:xfrm>
            <a:off x="5927076" y="1142080"/>
            <a:ext cx="2820317" cy="4114800"/>
          </a:xfrm>
        </p:spPr>
        <p:txBody>
          <a:bodyPr/>
          <a:lstStyle/>
          <a:p>
            <a:pPr marL="457200" indent="-457200">
              <a:buFont typeface="+mj-lt"/>
              <a:buAutoNum type="alphaUcPeriod"/>
            </a:pPr>
            <a:r>
              <a:rPr lang="en-US" sz="2200" dirty="0"/>
              <a:t>John 7:17</a:t>
            </a:r>
          </a:p>
          <a:p>
            <a:pPr marL="457200" indent="-457200">
              <a:buFont typeface="+mj-lt"/>
              <a:buAutoNum type="alphaUcPeriod"/>
            </a:pPr>
            <a:r>
              <a:rPr lang="en-US" sz="2200" dirty="0"/>
              <a:t>Matthew 22:36-39</a:t>
            </a:r>
          </a:p>
          <a:p>
            <a:pPr marL="457200" indent="-457200">
              <a:buFont typeface="+mj-lt"/>
              <a:buAutoNum type="alphaUcPeriod"/>
            </a:pPr>
            <a:r>
              <a:rPr lang="en-US" sz="2200" dirty="0"/>
              <a:t>John 17:3</a:t>
            </a:r>
          </a:p>
          <a:p>
            <a:pPr marL="457200" indent="-457200">
              <a:buFont typeface="+mj-lt"/>
              <a:buAutoNum type="alphaUcPeriod"/>
            </a:pPr>
            <a:r>
              <a:rPr lang="en-US" sz="2200" dirty="0"/>
              <a:t>Luke 22:19-20</a:t>
            </a:r>
          </a:p>
          <a:p>
            <a:pPr marL="457200" indent="-457200">
              <a:buFont typeface="+mj-lt"/>
              <a:buAutoNum type="alphaUcPeriod"/>
            </a:pPr>
            <a:r>
              <a:rPr lang="en-US" sz="2200" dirty="0"/>
              <a:t>Luke 24:36-39</a:t>
            </a:r>
          </a:p>
          <a:p>
            <a:pPr marL="457200" indent="-457200">
              <a:buFont typeface="+mj-lt"/>
              <a:buAutoNum type="alphaUcPeriod"/>
            </a:pPr>
            <a:r>
              <a:rPr lang="en-US" sz="2200" dirty="0"/>
              <a:t>1 Corinthians 6:19-20</a:t>
            </a:r>
          </a:p>
        </p:txBody>
      </p:sp>
    </p:spTree>
    <p:extLst>
      <p:ext uri="{BB962C8B-B14F-4D97-AF65-F5344CB8AC3E}">
        <p14:creationId xmlns:p14="http://schemas.microsoft.com/office/powerpoint/2010/main" val="193871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08D68D-906E-70BF-37A7-06EFCCBCCBBA}"/>
              </a:ext>
            </a:extLst>
          </p:cNvPr>
          <p:cNvPicPr>
            <a:picLocks noChangeAspect="1"/>
          </p:cNvPicPr>
          <p:nvPr/>
        </p:nvPicPr>
        <p:blipFill>
          <a:blip r:embed="rId2"/>
          <a:stretch>
            <a:fillRect/>
          </a:stretch>
        </p:blipFill>
        <p:spPr>
          <a:xfrm>
            <a:off x="6215061" y="2410993"/>
            <a:ext cx="2928939" cy="2196705"/>
          </a:xfrm>
          <a:prstGeom prst="rect">
            <a:avLst/>
          </a:prstGeom>
          <a:ln>
            <a:solidFill>
              <a:schemeClr val="tx1"/>
            </a:solidFill>
          </a:ln>
        </p:spPr>
      </p:pic>
      <p:pic>
        <p:nvPicPr>
          <p:cNvPr id="5" name="Picture 4">
            <a:extLst>
              <a:ext uri="{FF2B5EF4-FFF2-40B4-BE49-F238E27FC236}">
                <a16:creationId xmlns:a16="http://schemas.microsoft.com/office/drawing/2014/main" id="{D9ADAB2F-47B1-D62D-AAD9-45F1371F2DE3}"/>
              </a:ext>
            </a:extLst>
          </p:cNvPr>
          <p:cNvPicPr>
            <a:picLocks noChangeAspect="1"/>
          </p:cNvPicPr>
          <p:nvPr/>
        </p:nvPicPr>
        <p:blipFill>
          <a:blip r:embed="rId3"/>
          <a:stretch>
            <a:fillRect/>
          </a:stretch>
        </p:blipFill>
        <p:spPr>
          <a:xfrm>
            <a:off x="3107530" y="2410993"/>
            <a:ext cx="2928939" cy="2196705"/>
          </a:xfrm>
          <a:prstGeom prst="rect">
            <a:avLst/>
          </a:prstGeom>
          <a:ln>
            <a:solidFill>
              <a:schemeClr val="tx1"/>
            </a:solidFill>
          </a:ln>
        </p:spPr>
      </p:pic>
      <p:pic>
        <p:nvPicPr>
          <p:cNvPr id="6" name="Picture 5">
            <a:extLst>
              <a:ext uri="{FF2B5EF4-FFF2-40B4-BE49-F238E27FC236}">
                <a16:creationId xmlns:a16="http://schemas.microsoft.com/office/drawing/2014/main" id="{2F7896A0-D7C1-620B-C63E-6BEFE721AFBA}"/>
              </a:ext>
            </a:extLst>
          </p:cNvPr>
          <p:cNvPicPr>
            <a:picLocks noChangeAspect="1"/>
          </p:cNvPicPr>
          <p:nvPr/>
        </p:nvPicPr>
        <p:blipFill>
          <a:blip r:embed="rId4"/>
          <a:stretch>
            <a:fillRect/>
          </a:stretch>
        </p:blipFill>
        <p:spPr>
          <a:xfrm>
            <a:off x="0" y="2410993"/>
            <a:ext cx="2928938" cy="2196704"/>
          </a:xfrm>
          <a:prstGeom prst="rect">
            <a:avLst/>
          </a:prstGeom>
          <a:ln>
            <a:solidFill>
              <a:schemeClr val="tx1"/>
            </a:solidFill>
          </a:ln>
        </p:spPr>
      </p:pic>
      <p:pic>
        <p:nvPicPr>
          <p:cNvPr id="8" name="Picture 7">
            <a:extLst>
              <a:ext uri="{FF2B5EF4-FFF2-40B4-BE49-F238E27FC236}">
                <a16:creationId xmlns:a16="http://schemas.microsoft.com/office/drawing/2014/main" id="{C49599AA-3AEB-9897-506B-768B774410A4}"/>
              </a:ext>
            </a:extLst>
          </p:cNvPr>
          <p:cNvPicPr>
            <a:picLocks noChangeAspect="1"/>
          </p:cNvPicPr>
          <p:nvPr/>
        </p:nvPicPr>
        <p:blipFill>
          <a:blip r:embed="rId5"/>
          <a:stretch>
            <a:fillRect/>
          </a:stretch>
        </p:blipFill>
        <p:spPr>
          <a:xfrm>
            <a:off x="0" y="11265"/>
            <a:ext cx="2928939" cy="2196704"/>
          </a:xfrm>
          <a:prstGeom prst="rect">
            <a:avLst/>
          </a:prstGeom>
          <a:ln>
            <a:solidFill>
              <a:schemeClr val="tx1"/>
            </a:solidFill>
          </a:ln>
        </p:spPr>
      </p:pic>
      <p:pic>
        <p:nvPicPr>
          <p:cNvPr id="2" name="Picture 1">
            <a:extLst>
              <a:ext uri="{FF2B5EF4-FFF2-40B4-BE49-F238E27FC236}">
                <a16:creationId xmlns:a16="http://schemas.microsoft.com/office/drawing/2014/main" id="{3A376B0B-C5C3-206B-029C-3C5D0D64C83E}"/>
              </a:ext>
            </a:extLst>
          </p:cNvPr>
          <p:cNvPicPr>
            <a:picLocks noChangeAspect="1"/>
          </p:cNvPicPr>
          <p:nvPr/>
        </p:nvPicPr>
        <p:blipFill>
          <a:blip r:embed="rId6"/>
          <a:stretch>
            <a:fillRect/>
          </a:stretch>
        </p:blipFill>
        <p:spPr>
          <a:xfrm>
            <a:off x="3107529" y="11265"/>
            <a:ext cx="2928940" cy="2196705"/>
          </a:xfrm>
          <a:prstGeom prst="rect">
            <a:avLst/>
          </a:prstGeom>
          <a:ln>
            <a:solidFill>
              <a:schemeClr val="tx1"/>
            </a:solidFill>
          </a:ln>
        </p:spPr>
      </p:pic>
      <p:pic>
        <p:nvPicPr>
          <p:cNvPr id="3" name="Picture 2">
            <a:extLst>
              <a:ext uri="{FF2B5EF4-FFF2-40B4-BE49-F238E27FC236}">
                <a16:creationId xmlns:a16="http://schemas.microsoft.com/office/drawing/2014/main" id="{B0553F71-51ED-22F4-138C-77782357E895}"/>
              </a:ext>
            </a:extLst>
          </p:cNvPr>
          <p:cNvPicPr>
            <a:picLocks noChangeAspect="1"/>
          </p:cNvPicPr>
          <p:nvPr/>
        </p:nvPicPr>
        <p:blipFill>
          <a:blip r:embed="rId7"/>
          <a:stretch>
            <a:fillRect/>
          </a:stretch>
        </p:blipFill>
        <p:spPr>
          <a:xfrm>
            <a:off x="6215060" y="0"/>
            <a:ext cx="2928939" cy="2196704"/>
          </a:xfrm>
          <a:prstGeom prst="rect">
            <a:avLst/>
          </a:prstGeom>
          <a:ln>
            <a:solidFill>
              <a:schemeClr val="tx1"/>
            </a:solidFill>
          </a:ln>
        </p:spPr>
      </p:pic>
      <p:sp>
        <p:nvSpPr>
          <p:cNvPr id="7" name="TextBox 6">
            <a:extLst>
              <a:ext uri="{FF2B5EF4-FFF2-40B4-BE49-F238E27FC236}">
                <a16:creationId xmlns:a16="http://schemas.microsoft.com/office/drawing/2014/main" id="{B9FB9D81-010E-FB85-B66B-A5F7FCD231C0}"/>
              </a:ext>
            </a:extLst>
          </p:cNvPr>
          <p:cNvSpPr txBox="1"/>
          <p:nvPr/>
        </p:nvSpPr>
        <p:spPr>
          <a:xfrm>
            <a:off x="694061" y="5244029"/>
            <a:ext cx="7755875" cy="1384995"/>
          </a:xfrm>
          <a:prstGeom prst="rect">
            <a:avLst/>
          </a:prstGeom>
          <a:noFill/>
        </p:spPr>
        <p:txBody>
          <a:bodyPr wrap="square" rtlCol="0">
            <a:spAutoFit/>
          </a:bodyPr>
          <a:lstStyle/>
          <a:p>
            <a:r>
              <a:rPr lang="en-US" sz="1400" b="1" dirty="0"/>
              <a:t>Some Possible Uses:</a:t>
            </a:r>
          </a:p>
          <a:p>
            <a:pPr marL="342900" indent="-342900">
              <a:buFont typeface="Arial" panose="020B0604020202020204" pitchFamily="34" charset="0"/>
              <a:buChar char="•"/>
            </a:pPr>
            <a:r>
              <a:rPr lang="en-US" sz="1400" dirty="0"/>
              <a:t>Print out a copy for each pair. Have one quiz the other by saying the Scripture Phrase and the other giving the reference. Encourage them to give hints instead of the answers. </a:t>
            </a:r>
          </a:p>
          <a:p>
            <a:pPr marL="342900" indent="-342900">
              <a:buFont typeface="Arial" panose="020B0604020202020204" pitchFamily="34" charset="0"/>
              <a:buChar char="•"/>
            </a:pPr>
            <a:r>
              <a:rPr lang="en-US" sz="1400" dirty="0"/>
              <a:t>Print and cut out the 6 squares and write the reference on each back.  Then have the 6 cards laying out between the two students.  Give a clue and the first person to touch the correct card with that reference, gets that card. Person with the most cards wins.  </a:t>
            </a:r>
          </a:p>
        </p:txBody>
      </p:sp>
    </p:spTree>
    <p:extLst>
      <p:ext uri="{BB962C8B-B14F-4D97-AF65-F5344CB8AC3E}">
        <p14:creationId xmlns:p14="http://schemas.microsoft.com/office/powerpoint/2010/main" val="1637978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FB9D81-010E-FB85-B66B-A5F7FCD231C0}"/>
              </a:ext>
            </a:extLst>
          </p:cNvPr>
          <p:cNvSpPr txBox="1"/>
          <p:nvPr/>
        </p:nvSpPr>
        <p:spPr>
          <a:xfrm>
            <a:off x="694061" y="5244029"/>
            <a:ext cx="7755875" cy="1384995"/>
          </a:xfrm>
          <a:prstGeom prst="rect">
            <a:avLst/>
          </a:prstGeom>
          <a:noFill/>
        </p:spPr>
        <p:txBody>
          <a:bodyPr wrap="square" rtlCol="0">
            <a:spAutoFit/>
          </a:bodyPr>
          <a:lstStyle/>
          <a:p>
            <a:r>
              <a:rPr lang="en-US" sz="1400" b="1" dirty="0"/>
              <a:t>Some Possible Uses:</a:t>
            </a:r>
          </a:p>
          <a:p>
            <a:pPr marL="342900" indent="-342900">
              <a:buFont typeface="Arial" panose="020B0604020202020204" pitchFamily="34" charset="0"/>
              <a:buChar char="•"/>
            </a:pPr>
            <a:r>
              <a:rPr lang="en-US" sz="1400" dirty="0"/>
              <a:t>Print out a copy for each pair. Have one quiz the other by saying the Scripture Phrase and the other giving the reference. Encourage them to give hints instead of the answers. </a:t>
            </a:r>
          </a:p>
          <a:p>
            <a:pPr marL="342900" indent="-342900">
              <a:buFont typeface="Arial" panose="020B0604020202020204" pitchFamily="34" charset="0"/>
              <a:buChar char="•"/>
            </a:pPr>
            <a:r>
              <a:rPr lang="en-US" sz="1400" dirty="0"/>
              <a:t>Print and cut out the 6 squares and write the reference on each back.  Then have the 6 cards laying out between the two students.  Give a clue and the first person to touch the correct card with that reference, gets that card. Person with the most cards wins.  </a:t>
            </a:r>
          </a:p>
        </p:txBody>
      </p:sp>
      <p:pic>
        <p:nvPicPr>
          <p:cNvPr id="9" name="Picture 8">
            <a:extLst>
              <a:ext uri="{FF2B5EF4-FFF2-40B4-BE49-F238E27FC236}">
                <a16:creationId xmlns:a16="http://schemas.microsoft.com/office/drawing/2014/main" id="{32F3D67E-0679-5DDE-010C-8547853798FF}"/>
              </a:ext>
            </a:extLst>
          </p:cNvPr>
          <p:cNvPicPr>
            <a:picLocks noChangeAspect="1"/>
          </p:cNvPicPr>
          <p:nvPr/>
        </p:nvPicPr>
        <p:blipFill>
          <a:blip r:embed="rId2"/>
          <a:stretch>
            <a:fillRect/>
          </a:stretch>
        </p:blipFill>
        <p:spPr>
          <a:xfrm>
            <a:off x="6215059" y="2410992"/>
            <a:ext cx="2928940" cy="2196705"/>
          </a:xfrm>
          <a:prstGeom prst="rect">
            <a:avLst/>
          </a:prstGeom>
          <a:ln>
            <a:solidFill>
              <a:schemeClr val="tx1"/>
            </a:solidFill>
          </a:ln>
        </p:spPr>
      </p:pic>
      <p:pic>
        <p:nvPicPr>
          <p:cNvPr id="10" name="Picture 9">
            <a:extLst>
              <a:ext uri="{FF2B5EF4-FFF2-40B4-BE49-F238E27FC236}">
                <a16:creationId xmlns:a16="http://schemas.microsoft.com/office/drawing/2014/main" id="{EC8D7722-23E0-84C6-2F8E-69554B33A370}"/>
              </a:ext>
            </a:extLst>
          </p:cNvPr>
          <p:cNvPicPr>
            <a:picLocks noChangeAspect="1"/>
          </p:cNvPicPr>
          <p:nvPr/>
        </p:nvPicPr>
        <p:blipFill>
          <a:blip r:embed="rId3"/>
          <a:stretch>
            <a:fillRect/>
          </a:stretch>
        </p:blipFill>
        <p:spPr>
          <a:xfrm>
            <a:off x="3107528" y="2410992"/>
            <a:ext cx="2928940" cy="2196705"/>
          </a:xfrm>
          <a:prstGeom prst="rect">
            <a:avLst/>
          </a:prstGeom>
          <a:ln>
            <a:solidFill>
              <a:schemeClr val="tx1"/>
            </a:solidFill>
          </a:ln>
        </p:spPr>
      </p:pic>
      <p:pic>
        <p:nvPicPr>
          <p:cNvPr id="11" name="Picture 10">
            <a:extLst>
              <a:ext uri="{FF2B5EF4-FFF2-40B4-BE49-F238E27FC236}">
                <a16:creationId xmlns:a16="http://schemas.microsoft.com/office/drawing/2014/main" id="{643D416E-4BF0-5490-D2D6-B22086018AB1}"/>
              </a:ext>
            </a:extLst>
          </p:cNvPr>
          <p:cNvPicPr>
            <a:picLocks noChangeAspect="1"/>
          </p:cNvPicPr>
          <p:nvPr/>
        </p:nvPicPr>
        <p:blipFill>
          <a:blip r:embed="rId4"/>
          <a:stretch>
            <a:fillRect/>
          </a:stretch>
        </p:blipFill>
        <p:spPr>
          <a:xfrm>
            <a:off x="-4" y="2410992"/>
            <a:ext cx="2928941" cy="2196706"/>
          </a:xfrm>
          <a:prstGeom prst="rect">
            <a:avLst/>
          </a:prstGeom>
          <a:ln>
            <a:solidFill>
              <a:schemeClr val="tx1"/>
            </a:solidFill>
          </a:ln>
        </p:spPr>
      </p:pic>
      <p:pic>
        <p:nvPicPr>
          <p:cNvPr id="12" name="Picture 11">
            <a:extLst>
              <a:ext uri="{FF2B5EF4-FFF2-40B4-BE49-F238E27FC236}">
                <a16:creationId xmlns:a16="http://schemas.microsoft.com/office/drawing/2014/main" id="{CC8F376E-445D-6D21-9D36-F59C022BB585}"/>
              </a:ext>
            </a:extLst>
          </p:cNvPr>
          <p:cNvPicPr>
            <a:picLocks noChangeAspect="1"/>
          </p:cNvPicPr>
          <p:nvPr/>
        </p:nvPicPr>
        <p:blipFill>
          <a:blip r:embed="rId5"/>
          <a:stretch>
            <a:fillRect/>
          </a:stretch>
        </p:blipFill>
        <p:spPr>
          <a:xfrm>
            <a:off x="6215059" y="0"/>
            <a:ext cx="2928941" cy="2196706"/>
          </a:xfrm>
          <a:prstGeom prst="rect">
            <a:avLst/>
          </a:prstGeom>
          <a:ln>
            <a:solidFill>
              <a:schemeClr val="tx1"/>
            </a:solidFill>
          </a:ln>
        </p:spPr>
      </p:pic>
      <p:pic>
        <p:nvPicPr>
          <p:cNvPr id="13" name="Picture 12">
            <a:extLst>
              <a:ext uri="{FF2B5EF4-FFF2-40B4-BE49-F238E27FC236}">
                <a16:creationId xmlns:a16="http://schemas.microsoft.com/office/drawing/2014/main" id="{3FA47430-3254-C547-18D8-CD04E51373D2}"/>
              </a:ext>
            </a:extLst>
          </p:cNvPr>
          <p:cNvPicPr>
            <a:picLocks noChangeAspect="1"/>
          </p:cNvPicPr>
          <p:nvPr/>
        </p:nvPicPr>
        <p:blipFill>
          <a:blip r:embed="rId6"/>
          <a:stretch>
            <a:fillRect/>
          </a:stretch>
        </p:blipFill>
        <p:spPr>
          <a:xfrm>
            <a:off x="3107526" y="-1"/>
            <a:ext cx="2928942" cy="2196707"/>
          </a:xfrm>
          <a:prstGeom prst="rect">
            <a:avLst/>
          </a:prstGeom>
          <a:ln>
            <a:solidFill>
              <a:schemeClr val="tx1"/>
            </a:solidFill>
          </a:ln>
        </p:spPr>
      </p:pic>
      <p:pic>
        <p:nvPicPr>
          <p:cNvPr id="14" name="Picture 13">
            <a:extLst>
              <a:ext uri="{FF2B5EF4-FFF2-40B4-BE49-F238E27FC236}">
                <a16:creationId xmlns:a16="http://schemas.microsoft.com/office/drawing/2014/main" id="{893CEED6-51B4-A917-83E8-B460CC805633}"/>
              </a:ext>
            </a:extLst>
          </p:cNvPr>
          <p:cNvPicPr>
            <a:picLocks noChangeAspect="1"/>
          </p:cNvPicPr>
          <p:nvPr/>
        </p:nvPicPr>
        <p:blipFill>
          <a:blip r:embed="rId7"/>
          <a:stretch>
            <a:fillRect/>
          </a:stretch>
        </p:blipFill>
        <p:spPr>
          <a:xfrm>
            <a:off x="-5" y="1"/>
            <a:ext cx="2928940" cy="2196705"/>
          </a:xfrm>
          <a:prstGeom prst="rect">
            <a:avLst/>
          </a:prstGeom>
          <a:ln>
            <a:solidFill>
              <a:schemeClr val="tx1"/>
            </a:solidFill>
          </a:ln>
        </p:spPr>
      </p:pic>
    </p:spTree>
    <p:extLst>
      <p:ext uri="{BB962C8B-B14F-4D97-AF65-F5344CB8AC3E}">
        <p14:creationId xmlns:p14="http://schemas.microsoft.com/office/powerpoint/2010/main" val="4218659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3842" y="448049"/>
            <a:ext cx="6705167" cy="444612"/>
          </a:xfrm>
        </p:spPr>
        <p:txBody>
          <a:bodyPr>
            <a:noAutofit/>
          </a:bodyPr>
          <a:lstStyle/>
          <a:p>
            <a:pPr algn="l"/>
            <a:r>
              <a:rPr lang="en-US" sz="3600" b="1">
                <a:latin typeface="Times New Roman" panose="02020603050405020304" pitchFamily="18" charset="0"/>
                <a:cs typeface="Times New Roman" panose="02020603050405020304" pitchFamily="18" charset="0"/>
              </a:rPr>
              <a:t>Luke 2:10-12</a:t>
            </a:r>
          </a:p>
        </p:txBody>
      </p:sp>
      <p:sp>
        <p:nvSpPr>
          <p:cNvPr id="8" name="Content Placeholder 7"/>
          <p:cNvSpPr>
            <a:spLocks noGrp="1"/>
          </p:cNvSpPr>
          <p:nvPr>
            <p:ph idx="1"/>
          </p:nvPr>
        </p:nvSpPr>
        <p:spPr>
          <a:xfrm>
            <a:off x="493838" y="1023290"/>
            <a:ext cx="8143385" cy="5386658"/>
          </a:xfrm>
        </p:spPr>
        <p:txBody>
          <a:bodyPr>
            <a:normAutofit/>
          </a:bodyPr>
          <a:lstStyle/>
          <a:p>
            <a:pPr marL="0" indent="0">
              <a:buNone/>
            </a:pPr>
            <a:r>
              <a:rPr lang="en-US" sz="3600">
                <a:latin typeface="Times New Roman" panose="02020603050405020304" pitchFamily="18" charset="0"/>
                <a:cs typeface="Times New Roman" panose="02020603050405020304" pitchFamily="18" charset="0"/>
              </a:rPr>
              <a:t> 10 And the angel said unto them, Fear not: for, behold, I bring you good tidings of great joy, which shall be to all people.</a:t>
            </a:r>
          </a:p>
          <a:p>
            <a:pPr marL="0" indent="0">
              <a:buNone/>
            </a:pPr>
            <a:r>
              <a:rPr lang="en-US" sz="3600">
                <a:latin typeface="Times New Roman" panose="02020603050405020304" pitchFamily="18" charset="0"/>
                <a:cs typeface="Times New Roman" panose="02020603050405020304" pitchFamily="18" charset="0"/>
              </a:rPr>
              <a:t> 11 For unto you is born this day in the city of David a Saviour, which is Christ the Lord.</a:t>
            </a:r>
          </a:p>
          <a:p>
            <a:pPr marL="0" indent="0">
              <a:buNone/>
            </a:pPr>
            <a:r>
              <a:rPr lang="en-US" sz="3600">
                <a:latin typeface="Times New Roman" panose="02020603050405020304" pitchFamily="18" charset="0"/>
                <a:cs typeface="Times New Roman" panose="02020603050405020304" pitchFamily="18" charset="0"/>
              </a:rPr>
              <a:t> 12 And this shall be a sign unto you; Ye shall find the babe wrapped in swaddling clothes, lying in a manger.</a:t>
            </a:r>
            <a:endParaRPr lang="en-US" sz="3600">
              <a:latin typeface="Times New Roman" panose="02020603050405020304" pitchFamily="18"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022449C2-E518-46E1-BC41-69C0318FF026}"/>
              </a:ext>
            </a:extLst>
          </p:cNvPr>
          <p:cNvCxnSpPr>
            <a:cxnSpLocks/>
          </p:cNvCxnSpPr>
          <p:nvPr/>
        </p:nvCxnSpPr>
        <p:spPr bwMode="auto">
          <a:xfrm>
            <a:off x="1254900" y="3333039"/>
            <a:ext cx="7217071"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703171DB-C347-12B2-BFBC-BF3733C1A505}"/>
              </a:ext>
            </a:extLst>
          </p:cNvPr>
          <p:cNvCxnSpPr>
            <a:cxnSpLocks/>
          </p:cNvCxnSpPr>
          <p:nvPr/>
        </p:nvCxnSpPr>
        <p:spPr bwMode="auto">
          <a:xfrm>
            <a:off x="603068" y="3904081"/>
            <a:ext cx="7119756" cy="0"/>
          </a:xfrm>
          <a:prstGeom prst="line">
            <a:avLst/>
          </a:prstGeom>
          <a:solidFill>
            <a:schemeClr val="bg1"/>
          </a:solidFill>
          <a:ln w="349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B2A0CE3E-1E87-0611-009C-FA3D977D4332}"/>
              </a:ext>
            </a:extLst>
          </p:cNvPr>
          <p:cNvCxnSpPr>
            <a:cxnSpLocks/>
          </p:cNvCxnSpPr>
          <p:nvPr/>
        </p:nvCxnSpPr>
        <p:spPr bwMode="auto">
          <a:xfrm>
            <a:off x="581034" y="4464105"/>
            <a:ext cx="994378" cy="0"/>
          </a:xfrm>
          <a:prstGeom prst="line">
            <a:avLst/>
          </a:prstGeom>
          <a:solidFill>
            <a:schemeClr val="bg1"/>
          </a:solid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1768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337" y="316727"/>
            <a:ext cx="8703326" cy="571500"/>
          </a:xfrm>
        </p:spPr>
        <p:txBody>
          <a:bodyPr/>
          <a:lstStyle/>
          <a:p>
            <a:pPr marL="0" indent="0">
              <a:buNone/>
            </a:pPr>
            <a:r>
              <a:rPr lang="en-US" sz="3600" b="1" i="1">
                <a:latin typeface="Times New Roman" panose="02020603050405020304" pitchFamily="18" charset="0"/>
                <a:cs typeface="Times New Roman" panose="02020603050405020304" pitchFamily="18" charset="0"/>
              </a:rPr>
              <a:t>“For unto you is </a:t>
            </a:r>
            <a:r>
              <a:rPr lang="en-US" sz="3600" b="1" i="1" u="sng">
                <a:latin typeface="Times New Roman" panose="02020603050405020304" pitchFamily="18" charset="0"/>
                <a:cs typeface="Times New Roman" panose="02020603050405020304" pitchFamily="18" charset="0"/>
              </a:rPr>
              <a:t>born this day</a:t>
            </a:r>
            <a:r>
              <a:rPr lang="en-US" sz="3600" b="1" i="1">
                <a:latin typeface="Times New Roman" panose="02020603050405020304" pitchFamily="18" charset="0"/>
                <a:cs typeface="Times New Roman" panose="02020603050405020304" pitchFamily="18" charset="0"/>
              </a:rPr>
              <a:t> in the city of David a Saviour, which is Christ the Lord.”</a:t>
            </a:r>
          </a:p>
        </p:txBody>
      </p:sp>
      <p:sp>
        <p:nvSpPr>
          <p:cNvPr id="35039" name="AutoShape 223"/>
          <p:cNvSpPr>
            <a:spLocks noChangeArrowheads="1"/>
          </p:cNvSpPr>
          <p:nvPr/>
        </p:nvSpPr>
        <p:spPr bwMode="auto">
          <a:xfrm>
            <a:off x="1228380" y="1488043"/>
            <a:ext cx="6687239" cy="1940957"/>
          </a:xfrm>
          <a:prstGeom prst="wedgeRoundRectCallout">
            <a:avLst>
              <a:gd name="adj1" fmla="val 41640"/>
              <a:gd name="adj2" fmla="val 43980"/>
              <a:gd name="adj3" fmla="val 16667"/>
            </a:avLst>
          </a:prstGeom>
          <a:solidFill>
            <a:srgbClr val="FFFFCC"/>
          </a:solidFill>
          <a:ln w="9525">
            <a:solidFill>
              <a:schemeClr val="tx1"/>
            </a:solidFill>
            <a:miter lim="800000"/>
            <a:headEnd/>
            <a:tailEnd/>
          </a:ln>
          <a:effectLst/>
        </p:spPr>
        <p:txBody>
          <a:bodyPr wrap="square" anchor="ctr">
            <a:spAutoFit/>
          </a:bodyPr>
          <a:lstStyle/>
          <a:p>
            <a:pPr algn="ctr" defTabSz="685766">
              <a:defRPr/>
            </a:pPr>
            <a:r>
              <a:rPr lang="en-US">
                <a:solidFill>
                  <a:prstClr val="black"/>
                </a:solidFill>
                <a:latin typeface="Times New Roman" charset="0"/>
              </a:rPr>
              <a:t>When Mary and Joseph had baby Jesus, it would have been nice to had a doctor there like </a:t>
            </a:r>
            <a:r>
              <a:rPr lang="en-US" sz="2800" b="1">
                <a:solidFill>
                  <a:prstClr val="black"/>
                </a:solidFill>
                <a:latin typeface="Times New Roman" charset="0"/>
              </a:rPr>
              <a:t>Luke</a:t>
            </a:r>
            <a:r>
              <a:rPr lang="en-US">
                <a:solidFill>
                  <a:prstClr val="black"/>
                </a:solidFill>
                <a:latin typeface="Times New Roman" charset="0"/>
              </a:rPr>
              <a:t>. </a:t>
            </a:r>
          </a:p>
          <a:p>
            <a:pPr algn="ctr" defTabSz="685766">
              <a:defRPr/>
            </a:pPr>
            <a:r>
              <a:rPr lang="en-US">
                <a:solidFill>
                  <a:prstClr val="black"/>
                </a:solidFill>
                <a:latin typeface="Times New Roman" charset="0"/>
              </a:rPr>
              <a:t>The </a:t>
            </a:r>
            <a:r>
              <a:rPr lang="en-US" sz="2800" b="1">
                <a:solidFill>
                  <a:prstClr val="black"/>
                </a:solidFill>
                <a:latin typeface="Times New Roman" charset="0"/>
              </a:rPr>
              <a:t>2</a:t>
            </a:r>
            <a:r>
              <a:rPr lang="en-US">
                <a:solidFill>
                  <a:prstClr val="black"/>
                </a:solidFill>
                <a:latin typeface="Times New Roman" charset="0"/>
              </a:rPr>
              <a:t> of them were in Bethlehem where the </a:t>
            </a:r>
            <a:r>
              <a:rPr lang="en-US" sz="2800" b="1">
                <a:solidFill>
                  <a:prstClr val="black"/>
                </a:solidFill>
                <a:latin typeface="Times New Roman" charset="0"/>
              </a:rPr>
              <a:t>10-12</a:t>
            </a:r>
            <a:r>
              <a:rPr lang="en-US">
                <a:solidFill>
                  <a:prstClr val="black"/>
                </a:solidFill>
                <a:latin typeface="Times New Roman" charset="0"/>
              </a:rPr>
              <a:t> shepherds were sent to see the Christ child. </a:t>
            </a:r>
          </a:p>
        </p:txBody>
      </p:sp>
      <p:pic>
        <p:nvPicPr>
          <p:cNvPr id="4098" name="Picture 2" descr="Come Ye to Bethlehem by Simon Dewey | Altus Fine Art">
            <a:extLst>
              <a:ext uri="{FF2B5EF4-FFF2-40B4-BE49-F238E27FC236}">
                <a16:creationId xmlns:a16="http://schemas.microsoft.com/office/drawing/2014/main" id="{61ACAD37-0EDF-03DF-9593-CA1C354CE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33291" y="3651600"/>
            <a:ext cx="4053681" cy="28945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esus-mary-joseph | Crossroads Campus Ministry- Mankato">
            <a:extLst>
              <a:ext uri="{FF2B5EF4-FFF2-40B4-BE49-F238E27FC236}">
                <a16:creationId xmlns:a16="http://schemas.microsoft.com/office/drawing/2014/main" id="{8E800A68-B5D7-2072-2816-24A777CB2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41" y="3651601"/>
            <a:ext cx="4053681" cy="288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39" grpId="0" animBg="1"/>
    </p:bldLst>
  </p:timing>
</p:sld>
</file>

<file path=ppt/theme/theme1.xml><?xml version="1.0" encoding="utf-8"?>
<a:theme xmlns:a="http://schemas.openxmlformats.org/drawingml/2006/main" name="Book_mor">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ook_mo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ok_m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ok_m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ok_m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ok_m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ok_m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ok_m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ok_m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Standard" siteId="{61e6eeb3-5fd7-4aaa-ae3c-61e8deb09b79}" contentBits="0" removed="0"/>
</clbl:labelList>
</file>

<file path=docProps/app.xml><?xml version="1.0" encoding="utf-8"?>
<Properties xmlns="http://schemas.openxmlformats.org/officeDocument/2006/extended-properties" xmlns:vt="http://schemas.openxmlformats.org/officeDocument/2006/docPropsVTypes">
  <Template/>
  <TotalTime>39902</TotalTime>
  <Pages>27</Pages>
  <Words>4963</Words>
  <Application>Microsoft Office PowerPoint</Application>
  <PresentationFormat>On-screen Show (4:3)</PresentationFormat>
  <Paragraphs>345</Paragraphs>
  <Slides>58</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58</vt:i4>
      </vt:variant>
    </vt:vector>
  </HeadingPairs>
  <TitlesOfParts>
    <vt:vector size="67" baseType="lpstr">
      <vt:lpstr>Arial</vt:lpstr>
      <vt:lpstr>Berlin Sans FB</vt:lpstr>
      <vt:lpstr>Castellar</vt:lpstr>
      <vt:lpstr>Tahoma</vt:lpstr>
      <vt:lpstr>Times New Roman</vt:lpstr>
      <vt:lpstr>Book_mor</vt:lpstr>
      <vt:lpstr>4_Default Design</vt:lpstr>
      <vt:lpstr>Default Design</vt:lpstr>
      <vt:lpstr>1_Default Design</vt:lpstr>
      <vt:lpstr>Doctrinal Mastery Passages New Testament 2023 Spring Semester   Note: Because we are asked to teach the Doctrinal Mastery lessons as we come to each Doctrinal Mastery while teaching, I put them here in terms of teaching chronology, rather than sequential by book. </vt:lpstr>
      <vt:lpstr>A Little Explanation</vt:lpstr>
      <vt:lpstr>Steps To Learning Doctrinal Mastery Scriptures and Mnemonics</vt:lpstr>
      <vt:lpstr>Books of the New Testament </vt:lpstr>
      <vt:lpstr>Helps for learning the New Testament books</vt:lpstr>
      <vt:lpstr>PowerPoint Presentation</vt:lpstr>
      <vt:lpstr>PowerPoint Presentation</vt:lpstr>
      <vt:lpstr>Luke 2:10-12</vt:lpstr>
      <vt:lpstr>“For unto you is born this day in the city of David a Saviour, which is Christ the Lord.”</vt:lpstr>
      <vt:lpstr>PowerPoint Presentation</vt:lpstr>
      <vt:lpstr>PowerPoint Presentation</vt:lpstr>
      <vt:lpstr>John 3:5</vt:lpstr>
      <vt:lpstr>“Except a man be born of water and of the Spirit, he cannot enter into the kingdom of God.”</vt:lpstr>
      <vt:lpstr>PowerPoint Presentation</vt:lpstr>
      <vt:lpstr>PowerPoint Presentation</vt:lpstr>
      <vt:lpstr>John 3:16 </vt:lpstr>
      <vt:lpstr>“For God so loved the world,  that he gave his only begotten Son.”</vt:lpstr>
      <vt:lpstr>PowerPoint Presentation</vt:lpstr>
      <vt:lpstr>PowerPoint Presentation</vt:lpstr>
      <vt:lpstr>Matthew 5:14-16 </vt:lpstr>
      <vt:lpstr>PowerPoint Presentation</vt:lpstr>
      <vt:lpstr>PowerPoint Presentation</vt:lpstr>
      <vt:lpstr>PowerPoint Presentation</vt:lpstr>
      <vt:lpstr>Matthew 11:28-30 </vt:lpstr>
      <vt:lpstr>“Come unto me, all ye that labour and are heavy laden, and I will give you rest.”</vt:lpstr>
      <vt:lpstr>PowerPoint Presentation</vt:lpstr>
      <vt:lpstr>PowerPoint Presentation</vt:lpstr>
      <vt:lpstr>Matthew 16:15-19</vt:lpstr>
      <vt:lpstr> Jesus said, “I will give unto thee the keys of the kingdom.” </vt:lpstr>
      <vt:lpstr>PowerPoint Presentation</vt:lpstr>
      <vt:lpstr>PowerPoint Presentation</vt:lpstr>
      <vt:lpstr>Doctrinal Mastery Quiz </vt:lpstr>
      <vt:lpstr>John 7:17 </vt:lpstr>
      <vt:lpstr>“If any man will do his will,  he shall know of the doctrine.”</vt:lpstr>
      <vt:lpstr>PowerPoint Presentation</vt:lpstr>
      <vt:lpstr>“You give me heat,  and then I’ll give you some wood.”</vt:lpstr>
      <vt:lpstr>PowerPoint Presentation</vt:lpstr>
      <vt:lpstr>Matthew 22:36-39</vt:lpstr>
      <vt:lpstr>“Thou shalt love the Lord thy God… Thou shalt love thy neighbour.”</vt:lpstr>
      <vt:lpstr>PowerPoint Presentation</vt:lpstr>
      <vt:lpstr>PowerPoint Presentation</vt:lpstr>
      <vt:lpstr>John 17:3</vt:lpstr>
      <vt:lpstr>“And this is life eternal, that they might know thee the only true God, and Jesus Christ.”</vt:lpstr>
      <vt:lpstr>PowerPoint Presentation</vt:lpstr>
      <vt:lpstr>PowerPoint Presentation</vt:lpstr>
      <vt:lpstr>Luke 22:19-20</vt:lpstr>
      <vt:lpstr>Jesus Christ commanded, partake of the sacrament “in remembrance of me.”</vt:lpstr>
      <vt:lpstr>PowerPoint Presentation</vt:lpstr>
      <vt:lpstr>PowerPoint Presentation</vt:lpstr>
      <vt:lpstr>Luke 24:36-39</vt:lpstr>
      <vt:lpstr>“For a spirit hath not flesh and bones, as ye see me have.”</vt:lpstr>
      <vt:lpstr>PowerPoint Presentation</vt:lpstr>
      <vt:lpstr>PowerPoint Presentation</vt:lpstr>
      <vt:lpstr>1 Corinthians 6:19-20</vt:lpstr>
      <vt:lpstr>“Your body is the temple of the Holy Ghost.”</vt:lpstr>
      <vt:lpstr>PowerPoint Presentation</vt:lpstr>
      <vt:lpstr>PowerPoint Presentation</vt:lpstr>
      <vt:lpstr>Doctrinal Mastery Quiz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Mormon Scripture Mastery's</dc:title>
  <dc:creator>John and Tina Bushman</dc:creator>
  <cp:lastModifiedBy>John Bushman</cp:lastModifiedBy>
  <cp:revision>440</cp:revision>
  <cp:lastPrinted>2022-12-15T18:37:03Z</cp:lastPrinted>
  <dcterms:created xsi:type="dcterms:W3CDTF">1997-06-18T03:07:48Z</dcterms:created>
  <dcterms:modified xsi:type="dcterms:W3CDTF">2022-12-22T22:18:38Z</dcterms:modified>
</cp:coreProperties>
</file>